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147479383" r:id="rId3"/>
    <p:sldId id="2147479347" r:id="rId4"/>
    <p:sldId id="2147479348" r:id="rId5"/>
    <p:sldId id="2147479349" r:id="rId6"/>
    <p:sldId id="275" r:id="rId7"/>
    <p:sldId id="2147479327" r:id="rId8"/>
    <p:sldId id="2147479330" r:id="rId9"/>
    <p:sldId id="2147479248" r:id="rId10"/>
    <p:sldId id="2147479329" r:id="rId11"/>
    <p:sldId id="2147479338" r:id="rId12"/>
    <p:sldId id="2147479339" r:id="rId13"/>
    <p:sldId id="2147479340" r:id="rId14"/>
    <p:sldId id="2147479350" r:id="rId15"/>
    <p:sldId id="2147479341" r:id="rId16"/>
    <p:sldId id="2147479331" r:id="rId17"/>
    <p:sldId id="2147479335" r:id="rId18"/>
    <p:sldId id="214747934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348FBF-15C7-447F-8408-AE6073503139}" v="41" dt="2023-09-14T18:13:32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Delfosse" userId="d965f3d4-ea58-4afe-85b0-6f02e8cf3c22" providerId="ADAL" clId="{C8348FBF-15C7-447F-8408-AE6073503139}"/>
    <pc:docChg chg="custSel addSld delSld modSld">
      <pc:chgData name="Nicolas Delfosse" userId="d965f3d4-ea58-4afe-85b0-6f02e8cf3c22" providerId="ADAL" clId="{C8348FBF-15C7-447F-8408-AE6073503139}" dt="2023-09-14T18:13:32.114" v="54" actId="20577"/>
      <pc:docMkLst>
        <pc:docMk/>
      </pc:docMkLst>
      <pc:sldChg chg="modSp add mod">
        <pc:chgData name="Nicolas Delfosse" userId="d965f3d4-ea58-4afe-85b0-6f02e8cf3c22" providerId="ADAL" clId="{C8348FBF-15C7-447F-8408-AE6073503139}" dt="2023-09-14T18:12:06.922" v="47" actId="20577"/>
        <pc:sldMkLst>
          <pc:docMk/>
          <pc:sldMk cId="3186817757" sldId="256"/>
        </pc:sldMkLst>
        <pc:spChg chg="mod">
          <ac:chgData name="Nicolas Delfosse" userId="d965f3d4-ea58-4afe-85b0-6f02e8cf3c22" providerId="ADAL" clId="{C8348FBF-15C7-447F-8408-AE6073503139}" dt="2023-09-14T18:11:56.322" v="46" actId="20577"/>
          <ac:spMkLst>
            <pc:docMk/>
            <pc:sldMk cId="3186817757" sldId="256"/>
            <ac:spMk id="2" creationId="{FFB8409E-3644-CA3D-14D0-0639518CED16}"/>
          </ac:spMkLst>
        </pc:spChg>
        <pc:spChg chg="mod">
          <ac:chgData name="Nicolas Delfosse" userId="d965f3d4-ea58-4afe-85b0-6f02e8cf3c22" providerId="ADAL" clId="{C8348FBF-15C7-447F-8408-AE6073503139}" dt="2023-09-14T18:12:06.922" v="47" actId="20577"/>
          <ac:spMkLst>
            <pc:docMk/>
            <pc:sldMk cId="3186817757" sldId="256"/>
            <ac:spMk id="3" creationId="{D6BDCC53-3EAF-8F5A-5983-E9DF85BBD41A}"/>
          </ac:spMkLst>
        </pc:spChg>
      </pc:sldChg>
      <pc:sldChg chg="new del">
        <pc:chgData name="Nicolas Delfosse" userId="d965f3d4-ea58-4afe-85b0-6f02e8cf3c22" providerId="ADAL" clId="{C8348FBF-15C7-447F-8408-AE6073503139}" dt="2023-09-14T01:46:09.730" v="2" actId="47"/>
        <pc:sldMkLst>
          <pc:docMk/>
          <pc:sldMk cId="4174310533" sldId="256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1348894808" sldId="275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544923510" sldId="2147479248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3262411913" sldId="2147479327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3885568748" sldId="2147479329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2369388918" sldId="2147479330"/>
        </pc:sldMkLst>
      </pc:sldChg>
      <pc:sldChg chg="modSp add">
        <pc:chgData name="Nicolas Delfosse" userId="d965f3d4-ea58-4afe-85b0-6f02e8cf3c22" providerId="ADAL" clId="{C8348FBF-15C7-447F-8408-AE6073503139}" dt="2023-09-14T18:13:32.114" v="54" actId="20577"/>
        <pc:sldMkLst>
          <pc:docMk/>
          <pc:sldMk cId="3453029952" sldId="2147479331"/>
        </pc:sldMkLst>
        <pc:spChg chg="mod">
          <ac:chgData name="Nicolas Delfosse" userId="d965f3d4-ea58-4afe-85b0-6f02e8cf3c22" providerId="ADAL" clId="{C8348FBF-15C7-447F-8408-AE6073503139}" dt="2023-09-14T18:13:32.114" v="54" actId="20577"/>
          <ac:spMkLst>
            <pc:docMk/>
            <pc:sldMk cId="3453029952" sldId="2147479331"/>
            <ac:spMk id="38" creationId="{AA115A3F-2DCE-EAF7-3603-2ADE2E8347A4}"/>
          </ac:spMkLst>
        </pc:spChg>
        <pc:spChg chg="mod">
          <ac:chgData name="Nicolas Delfosse" userId="d965f3d4-ea58-4afe-85b0-6f02e8cf3c22" providerId="ADAL" clId="{C8348FBF-15C7-447F-8408-AE6073503139}" dt="2023-09-14T18:13:32.114" v="54" actId="20577"/>
          <ac:spMkLst>
            <pc:docMk/>
            <pc:sldMk cId="3453029952" sldId="2147479331"/>
            <ac:spMk id="39" creationId="{3FF6CEC7-9584-1FB0-59A3-3B699B547BE2}"/>
          </ac:spMkLst>
        </pc:spChg>
        <pc:spChg chg="mod">
          <ac:chgData name="Nicolas Delfosse" userId="d965f3d4-ea58-4afe-85b0-6f02e8cf3c22" providerId="ADAL" clId="{C8348FBF-15C7-447F-8408-AE6073503139}" dt="2023-09-14T18:13:32.114" v="54" actId="20577"/>
          <ac:spMkLst>
            <pc:docMk/>
            <pc:sldMk cId="3453029952" sldId="2147479331"/>
            <ac:spMk id="41" creationId="{F6484E8D-4887-9A4B-B630-F3036BE41986}"/>
          </ac:spMkLst>
        </pc:spChg>
        <pc:grpChg chg="mod">
          <ac:chgData name="Nicolas Delfosse" userId="d965f3d4-ea58-4afe-85b0-6f02e8cf3c22" providerId="ADAL" clId="{C8348FBF-15C7-447F-8408-AE6073503139}" dt="2023-09-14T18:13:32.114" v="54" actId="20577"/>
          <ac:grpSpMkLst>
            <pc:docMk/>
            <pc:sldMk cId="3453029952" sldId="2147479331"/>
            <ac:grpSpMk id="48" creationId="{899DEAC5-0D16-9D65-D31B-B1677F1470CA}"/>
          </ac:grpSpMkLst>
        </pc:grpChg>
        <pc:cxnChg chg="mod">
          <ac:chgData name="Nicolas Delfosse" userId="d965f3d4-ea58-4afe-85b0-6f02e8cf3c22" providerId="ADAL" clId="{C8348FBF-15C7-447F-8408-AE6073503139}" dt="2023-09-14T18:13:32.114" v="54" actId="20577"/>
          <ac:cxnSpMkLst>
            <pc:docMk/>
            <pc:sldMk cId="3453029952" sldId="2147479331"/>
            <ac:cxnSpMk id="37" creationId="{78028FC5-B2CA-E296-B27E-110C47733700}"/>
          </ac:cxnSpMkLst>
        </pc:cxnChg>
        <pc:cxnChg chg="mod">
          <ac:chgData name="Nicolas Delfosse" userId="d965f3d4-ea58-4afe-85b0-6f02e8cf3c22" providerId="ADAL" clId="{C8348FBF-15C7-447F-8408-AE6073503139}" dt="2023-09-14T18:13:32.114" v="54" actId="20577"/>
          <ac:cxnSpMkLst>
            <pc:docMk/>
            <pc:sldMk cId="3453029952" sldId="2147479331"/>
            <ac:cxnSpMk id="40" creationId="{A23D2088-0F86-6F15-06FB-0B9B4FE111A1}"/>
          </ac:cxnSpMkLst>
        </pc:cxnChg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4271641862" sldId="2147479335"/>
        </pc:sldMkLst>
      </pc:sldChg>
      <pc:sldChg chg="add mod modShow">
        <pc:chgData name="Nicolas Delfosse" userId="d965f3d4-ea58-4afe-85b0-6f02e8cf3c22" providerId="ADAL" clId="{C8348FBF-15C7-447F-8408-AE6073503139}" dt="2023-09-14T15:20:50.577" v="6" actId="729"/>
        <pc:sldMkLst>
          <pc:docMk/>
          <pc:sldMk cId="3351626526" sldId="2147479338"/>
        </pc:sldMkLst>
      </pc:sldChg>
      <pc:sldChg chg="addSp delSp modSp add mod modAnim">
        <pc:chgData name="Nicolas Delfosse" userId="d965f3d4-ea58-4afe-85b0-6f02e8cf3c22" providerId="ADAL" clId="{C8348FBF-15C7-447F-8408-AE6073503139}" dt="2023-09-14T15:22:17.723" v="44"/>
        <pc:sldMkLst>
          <pc:docMk/>
          <pc:sldMk cId="1767747220" sldId="2147479339"/>
        </pc:sldMkLst>
        <pc:spChg chg="mod">
          <ac:chgData name="Nicolas Delfosse" userId="d965f3d4-ea58-4afe-85b0-6f02e8cf3c22" providerId="ADAL" clId="{C8348FBF-15C7-447F-8408-AE6073503139}" dt="2023-09-14T15:21:55.054" v="42" actId="20577"/>
          <ac:spMkLst>
            <pc:docMk/>
            <pc:sldMk cId="1767747220" sldId="2147479339"/>
            <ac:spMk id="3" creationId="{18D91ED5-59AC-B062-0292-600C7A40CD5A}"/>
          </ac:spMkLst>
        </pc:spChg>
        <pc:spChg chg="add del mod">
          <ac:chgData name="Nicolas Delfosse" userId="d965f3d4-ea58-4afe-85b0-6f02e8cf3c22" providerId="ADAL" clId="{C8348FBF-15C7-447F-8408-AE6073503139}" dt="2023-09-14T15:21:33.380" v="19" actId="478"/>
          <ac:spMkLst>
            <pc:docMk/>
            <pc:sldMk cId="1767747220" sldId="2147479339"/>
            <ac:spMk id="178" creationId="{C299C3F7-2851-DB98-F06A-B70D9F60D6E6}"/>
          </ac:spMkLst>
        </pc:spChg>
        <pc:grpChg chg="mod">
          <ac:chgData name="Nicolas Delfosse" userId="d965f3d4-ea58-4afe-85b0-6f02e8cf3c22" providerId="ADAL" clId="{C8348FBF-15C7-447F-8408-AE6073503139}" dt="2023-09-14T15:22:04.097" v="43" actId="1076"/>
          <ac:grpSpMkLst>
            <pc:docMk/>
            <pc:sldMk cId="1767747220" sldId="2147479339"/>
            <ac:grpSpMk id="235" creationId="{595F411F-2859-11EB-E58F-CF03975A79D9}"/>
          </ac:grpSpMkLst>
        </pc:grpChg>
      </pc:sldChg>
      <pc:sldChg chg="add mod modShow">
        <pc:chgData name="Nicolas Delfosse" userId="d965f3d4-ea58-4afe-85b0-6f02e8cf3c22" providerId="ADAL" clId="{C8348FBF-15C7-447F-8408-AE6073503139}" dt="2023-09-14T15:20:47.022" v="5" actId="729"/>
        <pc:sldMkLst>
          <pc:docMk/>
          <pc:sldMk cId="911260999" sldId="2147479340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626229874" sldId="2147479341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1326833680" sldId="2147479342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1977669990" sldId="2147479347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2549168408" sldId="2147479348"/>
        </pc:sldMkLst>
      </pc:sldChg>
      <pc:sldChg chg="delSp modSp add mod">
        <pc:chgData name="Nicolas Delfosse" userId="d965f3d4-ea58-4afe-85b0-6f02e8cf3c22" providerId="ADAL" clId="{C8348FBF-15C7-447F-8408-AE6073503139}" dt="2023-09-14T15:21:12.991" v="15"/>
        <pc:sldMkLst>
          <pc:docMk/>
          <pc:sldMk cId="1893336515" sldId="2147479349"/>
        </pc:sldMkLst>
        <pc:spChg chg="mod">
          <ac:chgData name="Nicolas Delfosse" userId="d965f3d4-ea58-4afe-85b0-6f02e8cf3c22" providerId="ADAL" clId="{C8348FBF-15C7-447F-8408-AE6073503139}" dt="2023-09-14T15:21:12.991" v="15"/>
          <ac:spMkLst>
            <pc:docMk/>
            <pc:sldMk cId="1893336515" sldId="2147479349"/>
            <ac:spMk id="3" creationId="{DBFC18B3-1840-3195-E9E0-98952D7968CE}"/>
          </ac:spMkLst>
        </pc:spChg>
        <pc:spChg chg="del mod">
          <ac:chgData name="Nicolas Delfosse" userId="d965f3d4-ea58-4afe-85b0-6f02e8cf3c22" providerId="ADAL" clId="{C8348FBF-15C7-447F-8408-AE6073503139}" dt="2023-09-14T15:21:08.731" v="8" actId="478"/>
          <ac:spMkLst>
            <pc:docMk/>
            <pc:sldMk cId="1893336515" sldId="2147479349"/>
            <ac:spMk id="31" creationId="{B8296D70-1EEC-C7E2-2417-456BB8B1A0A1}"/>
          </ac:spMkLst>
        </pc:spChg>
      </pc:sldChg>
      <pc:sldChg chg="add mod modShow">
        <pc:chgData name="Nicolas Delfosse" userId="d965f3d4-ea58-4afe-85b0-6f02e8cf3c22" providerId="ADAL" clId="{C8348FBF-15C7-447F-8408-AE6073503139}" dt="2023-09-14T15:20:47.022" v="5" actId="729"/>
        <pc:sldMkLst>
          <pc:docMk/>
          <pc:sldMk cId="2372385063" sldId="2147479350"/>
        </pc:sldMkLst>
      </pc:sldChg>
      <pc:sldChg chg="add">
        <pc:chgData name="Nicolas Delfosse" userId="d965f3d4-ea58-4afe-85b0-6f02e8cf3c22" providerId="ADAL" clId="{C8348FBF-15C7-447F-8408-AE6073503139}" dt="2023-09-14T01:46:07.438" v="1"/>
        <pc:sldMkLst>
          <pc:docMk/>
          <pc:sldMk cId="4235734216" sldId="2147479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47257-9309-42BA-896D-5D96ECECC66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9BDA8-66B3-45BE-851E-377B692E2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63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D7C7C-C588-48E4-AA16-89EF44DCD6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20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D7C7C-C588-48E4-AA16-89EF44DCD64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69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D7C7C-C588-48E4-AA16-89EF44DCD64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69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6AFC-993E-689D-B02A-A1927DAF4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C63FB-AB24-F46D-C57B-8781D33F3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2FB9D-824C-5F76-DBA7-7370CA4F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82215-08B4-C09E-305A-48B1CAE5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06CC6-A5F5-5366-9FE5-AE45244BD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8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E07E-8EDA-0B8A-ABF2-2231F6D5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7B386-DCCE-BF9B-163B-954534A99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B797F-7CB6-DE72-291E-2B9F3DEE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F808E-EA7B-E5FF-AAAB-DCE1D58D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884F1-9776-20D0-521F-681F80BB2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13518C-8542-E1F6-1E39-13B7265D2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ED569-C268-B8DC-540F-CDE6EA099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D4E5F-25CD-EAFC-4808-BA579400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F487A-2716-E009-71AA-109B7C15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6323E-15D7-0245-5C71-32E2AC37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6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CC2D1-5D5C-317D-8B9E-51D5E7A3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B1501-A6B1-3B81-38BB-ADE3D0894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32C50-C24B-7372-A8B5-DDDC6D68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4AEB0-B97F-A7F4-9997-580C62D5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E709D-8370-CBB1-AD08-1F39AE766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12DE8-2D20-C4E6-09F7-35D7A21BE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6D64D-3280-9375-9E81-31DFEB765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EFE94-59AD-6084-972A-29F47CBB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4337-0328-47D5-17F9-B9C8955A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195C0-3E74-E878-9271-3D2899F4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53430-477F-A8D9-BDF4-F5816BCA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E49A0-6E7D-F018-A23C-66928A058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490B7-B598-AB81-501B-CF723360B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E6E84-32BC-9484-BA5C-05231D240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5B221-D7FE-E9DB-1667-76D6B435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82D6B-12F8-78C0-D841-FAB09D77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9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ACA7-8A32-F93B-190E-6C7364E38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29784-DAA6-25F6-CEF2-3D942DAEC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97517D-6F0F-0E35-1B12-E3802BB44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368ADB-1802-D45A-4508-458F2A6557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497CC3-18B3-4CE5-B311-4CDD718FE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B820D2-026D-C8CF-310B-D9D267979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69289C-015C-8A38-9D39-CF42B075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930617-55EE-54D7-E085-C81675F5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4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1017B-E0A1-E905-5D31-754E7F91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4C311C-D81D-163D-15B8-3C8F5A14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C7637-C8AD-BCE2-3B6B-53B045AB6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273DC8-2C83-F1F7-57B8-BACE60B9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7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325BA3-4CBE-BF5B-5018-0FF861C2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C1FE1F-B2F4-B4B5-E806-82A8BF68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E3174-ED0A-5CCA-19C0-5D2068F6A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F7E4-ED5D-DC0D-222A-787F8A527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2C2C4-0596-75D7-713B-A6123C2CF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B41ECB-E61F-90AA-A13D-30DCE0FB1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DA4E4-2184-B787-7CD3-CE080219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34F76-18B0-E65D-4483-91B1E617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312F6-328B-11ED-DE5B-38E44F7E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3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3D21C-79B6-F219-390A-2E0487EE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25861-8464-3552-992F-AEF6AFC3E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DA233-7E84-6BE0-611A-FFA14B487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DA8B4-6503-51F5-9F3E-B60D95CAD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3220D-DF34-D8F0-0D23-A7C273F9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8F256-1157-75D5-20FF-D1EE3CC7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0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33444-9CFB-9D8A-8EBB-BD2FEB6AC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F966A-04D6-6EF6-FFB3-543E70A21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7805-2A59-4AB6-8F4A-7EA2E3CCC7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044303-BE1E-477F-B55F-3BF03B40D8E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5DFF1-C769-A688-0908-DBC84A78F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0610C-26D3-AD02-D0FD-9C501001F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C04981-4714-48F8-AA43-29D577E4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9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NUL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NULL"/><Relationship Id="rId4" Type="http://schemas.openxmlformats.org/officeDocument/2006/relationships/image" Target="../media/image11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arxiv.org/abs/2009.0392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8409E-3644-CA3D-14D0-0639518CED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Tutorial on Quantum Error Correction – 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BDCC53-3EAF-8F5A-5983-E9DF85BBD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4194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Nicolas Delfosse</a:t>
            </a:r>
          </a:p>
          <a:p>
            <a:r>
              <a:rPr lang="en-US" dirty="0"/>
              <a:t>Microsoft</a:t>
            </a:r>
          </a:p>
          <a:p>
            <a:endParaRPr lang="en-US" dirty="0"/>
          </a:p>
          <a:p>
            <a:r>
              <a:rPr lang="en-US" dirty="0"/>
              <a:t>UCLA – </a:t>
            </a:r>
            <a:r>
              <a:rPr lang="en-US" b="0" i="0" dirty="0">
                <a:solidFill>
                  <a:srgbClr val="282D33"/>
                </a:solidFill>
                <a:effectLst/>
                <a:latin typeface="rockwellbold"/>
              </a:rPr>
              <a:t>Mathematical and Computational Challenges in Quantum Computing</a:t>
            </a:r>
          </a:p>
          <a:p>
            <a:r>
              <a:rPr lang="en-US" dirty="0">
                <a:solidFill>
                  <a:srgbClr val="282D33"/>
                </a:solidFill>
                <a:latin typeface="rockwellbold"/>
              </a:rPr>
              <a:t>September 14</a:t>
            </a:r>
            <a:r>
              <a:rPr lang="en-US" baseline="30000" dirty="0">
                <a:solidFill>
                  <a:srgbClr val="282D33"/>
                </a:solidFill>
                <a:latin typeface="rockwellbold"/>
              </a:rPr>
              <a:t>th</a:t>
            </a:r>
            <a:r>
              <a:rPr lang="en-US" dirty="0">
                <a:solidFill>
                  <a:srgbClr val="282D33"/>
                </a:solidFill>
                <a:latin typeface="rockwellbold"/>
              </a:rPr>
              <a:t> 2023</a:t>
            </a:r>
            <a:endParaRPr lang="en-US" b="0" i="0" dirty="0">
              <a:solidFill>
                <a:srgbClr val="282D33"/>
              </a:solidFill>
              <a:effectLst/>
              <a:latin typeface="rockwellbold"/>
            </a:endParaRPr>
          </a:p>
        </p:txBody>
      </p:sp>
    </p:spTree>
    <p:extLst>
      <p:ext uri="{BB962C8B-B14F-4D97-AF65-F5344CB8AC3E}">
        <p14:creationId xmlns:p14="http://schemas.microsoft.com/office/powerpoint/2010/main" val="3186817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0131-944C-7454-0F15-3E3F80DD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quantum Tanner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FAD63A-3888-36AB-654D-D33F871F1D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83170" y="1621567"/>
                <a:ext cx="7918207" cy="436234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/>
                  <a:t>Select: </a:t>
                </a:r>
              </a:p>
              <a:p>
                <a:r>
                  <a:rPr lang="en-US" sz="1800" dirty="0"/>
                  <a:t>A left-right Cayley complex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</m:oMath>
                </a14:m>
                <a:r>
                  <a:rPr lang="en-US" sz="1800" dirty="0"/>
                  <a:t> from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sz="1800" dirty="0"/>
                  <a:t>Two codes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1800" dirty="0"/>
                  <a:t> with length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r>
                  <a:rPr lang="en-US" sz="1800" dirty="0"/>
                  <a:t>Place a </a:t>
                </a:r>
                <a:r>
                  <a:rPr lang="en-US" sz="1800" dirty="0">
                    <a:solidFill>
                      <a:srgbClr val="FF0000"/>
                    </a:solidFill>
                  </a:rPr>
                  <a:t>qubit</a:t>
                </a:r>
                <a:r>
                  <a:rPr lang="en-US" sz="1800" dirty="0"/>
                  <a:t> on each face.</a:t>
                </a:r>
              </a:p>
              <a:p>
                <a:r>
                  <a:rPr lang="en-US" sz="1800" dirty="0"/>
                  <a:t>For each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1800" dirty="0"/>
                  <a:t>, define a </a:t>
                </a:r>
                <a:r>
                  <a:rPr lang="en-US" sz="1800" dirty="0">
                    <a:solidFill>
                      <a:srgbClr val="FF0000"/>
                    </a:solidFill>
                  </a:rPr>
                  <a:t>X check</a:t>
                </a:r>
                <a:r>
                  <a:rPr lang="en-US" sz="1800" dirty="0"/>
                  <a:t> on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acting on the support of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sz="1800" dirty="0"/>
                  <a:t>For each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bSup>
                    <m:r>
                      <a:rPr lang="en-US" sz="1800" i="1" dirty="0">
                        <a:latin typeface="Cambria Math" panose="02040503050406030204" pitchFamily="18" charset="0"/>
                      </a:rPr>
                      <m:t>⊗</m:t>
                    </m:r>
                    <m:sSubSup>
                      <m:sSubSup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bSup>
                  </m:oMath>
                </a14:m>
                <a:r>
                  <a:rPr lang="en-US" sz="1800" dirty="0"/>
                  <a:t>, define a </a:t>
                </a:r>
                <a:r>
                  <a:rPr lang="en-US" sz="1800" dirty="0">
                    <a:solidFill>
                      <a:srgbClr val="FF0000"/>
                    </a:solidFill>
                  </a:rPr>
                  <a:t>Z check </a:t>
                </a:r>
                <a:r>
                  <a:rPr lang="en-US" sz="1800" dirty="0"/>
                  <a:t>on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acting on the support of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/>
                  <a:t>Prop</a:t>
                </a:r>
                <a:r>
                  <a:rPr lang="en-US" sz="1800" dirty="0"/>
                  <a:t>. The checks commute because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/>
                  <a:t> is either empty, or a row of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sz="1800" dirty="0"/>
                  <a:t> or a column of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sz="18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FAD63A-3888-36AB-654D-D33F871F1D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83170" y="1621567"/>
                <a:ext cx="7918207" cy="4362340"/>
              </a:xfrm>
              <a:blipFill>
                <a:blip r:embed="rId2"/>
                <a:stretch>
                  <a:fillRect l="-616" t="-1257" r="-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380B8527-04A5-B0C3-3EF2-7161F28FB51C}"/>
              </a:ext>
            </a:extLst>
          </p:cNvPr>
          <p:cNvSpPr>
            <a:spLocks noChangeAspect="1"/>
          </p:cNvSpPr>
          <p:nvPr/>
        </p:nvSpPr>
        <p:spPr>
          <a:xfrm>
            <a:off x="1034242" y="2762161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0EA320-5149-B03C-DE0D-0CD5F4CC47D9}"/>
              </a:ext>
            </a:extLst>
          </p:cNvPr>
          <p:cNvSpPr>
            <a:spLocks noChangeAspect="1"/>
          </p:cNvSpPr>
          <p:nvPr/>
        </p:nvSpPr>
        <p:spPr>
          <a:xfrm>
            <a:off x="1034242" y="3127921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F31916-9EF7-F578-92EC-63B5C97F20BE}"/>
              </a:ext>
            </a:extLst>
          </p:cNvPr>
          <p:cNvSpPr>
            <a:spLocks noChangeAspect="1"/>
          </p:cNvSpPr>
          <p:nvPr/>
        </p:nvSpPr>
        <p:spPr>
          <a:xfrm>
            <a:off x="1034242" y="3507637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349E0-C533-BC34-3A97-B99A48461CDB}"/>
              </a:ext>
            </a:extLst>
          </p:cNvPr>
          <p:cNvSpPr>
            <a:spLocks noChangeAspect="1"/>
          </p:cNvSpPr>
          <p:nvPr/>
        </p:nvSpPr>
        <p:spPr>
          <a:xfrm>
            <a:off x="1034242" y="3887353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15BB95-04AD-6FC5-D95B-174C1F6CC161}"/>
              </a:ext>
            </a:extLst>
          </p:cNvPr>
          <p:cNvSpPr>
            <a:spLocks noChangeAspect="1"/>
          </p:cNvSpPr>
          <p:nvPr/>
        </p:nvSpPr>
        <p:spPr>
          <a:xfrm>
            <a:off x="1034242" y="4253113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8A7B98-505C-E17E-8C8F-AA048764E064}"/>
              </a:ext>
            </a:extLst>
          </p:cNvPr>
          <p:cNvSpPr>
            <a:spLocks noChangeAspect="1"/>
          </p:cNvSpPr>
          <p:nvPr/>
        </p:nvSpPr>
        <p:spPr>
          <a:xfrm>
            <a:off x="1034242" y="4632829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D8F5B6-2317-0079-22D9-505FBC5FA062}"/>
              </a:ext>
            </a:extLst>
          </p:cNvPr>
          <p:cNvSpPr>
            <a:spLocks noChangeAspect="1"/>
          </p:cNvSpPr>
          <p:nvPr/>
        </p:nvSpPr>
        <p:spPr>
          <a:xfrm>
            <a:off x="1400002" y="2762161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AFAA36-5318-26B8-FBEB-EC7565ED7E80}"/>
              </a:ext>
            </a:extLst>
          </p:cNvPr>
          <p:cNvSpPr>
            <a:spLocks noChangeAspect="1"/>
          </p:cNvSpPr>
          <p:nvPr/>
        </p:nvSpPr>
        <p:spPr>
          <a:xfrm>
            <a:off x="1400002" y="3127921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C59093-A34E-3A73-C5D8-DFD52714393D}"/>
              </a:ext>
            </a:extLst>
          </p:cNvPr>
          <p:cNvSpPr>
            <a:spLocks noChangeAspect="1"/>
          </p:cNvSpPr>
          <p:nvPr/>
        </p:nvSpPr>
        <p:spPr>
          <a:xfrm>
            <a:off x="1400002" y="3507637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E69471-817D-4B2F-107C-855619450A5B}"/>
              </a:ext>
            </a:extLst>
          </p:cNvPr>
          <p:cNvSpPr>
            <a:spLocks noChangeAspect="1"/>
          </p:cNvSpPr>
          <p:nvPr/>
        </p:nvSpPr>
        <p:spPr>
          <a:xfrm>
            <a:off x="1400002" y="3887353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AD63A1-1C9F-1462-0A1C-1A01E2CDF284}"/>
              </a:ext>
            </a:extLst>
          </p:cNvPr>
          <p:cNvSpPr>
            <a:spLocks noChangeAspect="1"/>
          </p:cNvSpPr>
          <p:nvPr/>
        </p:nvSpPr>
        <p:spPr>
          <a:xfrm>
            <a:off x="1400002" y="4253113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2F37B2-83CD-53DC-33EE-A720F1E2B949}"/>
              </a:ext>
            </a:extLst>
          </p:cNvPr>
          <p:cNvSpPr>
            <a:spLocks noChangeAspect="1"/>
          </p:cNvSpPr>
          <p:nvPr/>
        </p:nvSpPr>
        <p:spPr>
          <a:xfrm>
            <a:off x="1400002" y="4632829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21A41C-C579-944D-2978-D3B25334ECCB}"/>
              </a:ext>
            </a:extLst>
          </p:cNvPr>
          <p:cNvSpPr>
            <a:spLocks noChangeAspect="1"/>
          </p:cNvSpPr>
          <p:nvPr/>
        </p:nvSpPr>
        <p:spPr>
          <a:xfrm>
            <a:off x="1765762" y="2762161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2FB8E3-2123-7FE5-9D25-63269D347796}"/>
              </a:ext>
            </a:extLst>
          </p:cNvPr>
          <p:cNvSpPr>
            <a:spLocks noChangeAspect="1"/>
          </p:cNvSpPr>
          <p:nvPr/>
        </p:nvSpPr>
        <p:spPr>
          <a:xfrm>
            <a:off x="1765762" y="3127921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4C18F67-0611-871C-A853-3887268A0EF7}"/>
              </a:ext>
            </a:extLst>
          </p:cNvPr>
          <p:cNvSpPr>
            <a:spLocks noChangeAspect="1"/>
          </p:cNvSpPr>
          <p:nvPr/>
        </p:nvSpPr>
        <p:spPr>
          <a:xfrm>
            <a:off x="1765762" y="3507637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0EA84B5-50CC-EE2A-B489-C462BE64F836}"/>
              </a:ext>
            </a:extLst>
          </p:cNvPr>
          <p:cNvSpPr>
            <a:spLocks noChangeAspect="1"/>
          </p:cNvSpPr>
          <p:nvPr/>
        </p:nvSpPr>
        <p:spPr>
          <a:xfrm>
            <a:off x="1765762" y="3887353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8730AA-8B0B-C6AC-AEBA-B0C54403E129}"/>
              </a:ext>
            </a:extLst>
          </p:cNvPr>
          <p:cNvSpPr>
            <a:spLocks noChangeAspect="1"/>
          </p:cNvSpPr>
          <p:nvPr/>
        </p:nvSpPr>
        <p:spPr>
          <a:xfrm>
            <a:off x="1765762" y="4253113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0A63E4-E965-1F6A-03A6-0B22860B5EF9}"/>
              </a:ext>
            </a:extLst>
          </p:cNvPr>
          <p:cNvSpPr>
            <a:spLocks noChangeAspect="1"/>
          </p:cNvSpPr>
          <p:nvPr/>
        </p:nvSpPr>
        <p:spPr>
          <a:xfrm>
            <a:off x="1765762" y="4632829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C87BE5-5B9D-AD05-2944-225CE481701A}"/>
              </a:ext>
            </a:extLst>
          </p:cNvPr>
          <p:cNvSpPr>
            <a:spLocks noChangeAspect="1"/>
          </p:cNvSpPr>
          <p:nvPr/>
        </p:nvSpPr>
        <p:spPr>
          <a:xfrm>
            <a:off x="2131522" y="2762161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1705B3A-3447-D6CD-27ED-09D7A601D1DB}"/>
              </a:ext>
            </a:extLst>
          </p:cNvPr>
          <p:cNvSpPr>
            <a:spLocks noChangeAspect="1"/>
          </p:cNvSpPr>
          <p:nvPr/>
        </p:nvSpPr>
        <p:spPr>
          <a:xfrm>
            <a:off x="2131522" y="3127921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296F750-3337-ECAA-22AC-B9260A51962D}"/>
              </a:ext>
            </a:extLst>
          </p:cNvPr>
          <p:cNvSpPr>
            <a:spLocks noChangeAspect="1"/>
          </p:cNvSpPr>
          <p:nvPr/>
        </p:nvSpPr>
        <p:spPr>
          <a:xfrm>
            <a:off x="2131522" y="3507637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EDD8D2-E3BC-50D5-9041-2E68A68543B0}"/>
              </a:ext>
            </a:extLst>
          </p:cNvPr>
          <p:cNvSpPr>
            <a:spLocks noChangeAspect="1"/>
          </p:cNvSpPr>
          <p:nvPr/>
        </p:nvSpPr>
        <p:spPr>
          <a:xfrm>
            <a:off x="2131522" y="3887353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8B4B540-9CBD-D2AD-5747-3C5DB9A3CCAF}"/>
              </a:ext>
            </a:extLst>
          </p:cNvPr>
          <p:cNvSpPr>
            <a:spLocks noChangeAspect="1"/>
          </p:cNvSpPr>
          <p:nvPr/>
        </p:nvSpPr>
        <p:spPr>
          <a:xfrm>
            <a:off x="2131522" y="4253113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B4EF61-185A-A5E9-A2F3-25B8D489825F}"/>
              </a:ext>
            </a:extLst>
          </p:cNvPr>
          <p:cNvSpPr>
            <a:spLocks noChangeAspect="1"/>
          </p:cNvSpPr>
          <p:nvPr/>
        </p:nvSpPr>
        <p:spPr>
          <a:xfrm>
            <a:off x="2131522" y="4632829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3BACAC-7F52-6D8F-E39F-CC4ADC60D52D}"/>
              </a:ext>
            </a:extLst>
          </p:cNvPr>
          <p:cNvSpPr>
            <a:spLocks noChangeAspect="1"/>
          </p:cNvSpPr>
          <p:nvPr/>
        </p:nvSpPr>
        <p:spPr>
          <a:xfrm>
            <a:off x="2497282" y="2762161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0F0766-4B4D-9262-336F-90A67357A7D3}"/>
              </a:ext>
            </a:extLst>
          </p:cNvPr>
          <p:cNvSpPr>
            <a:spLocks noChangeAspect="1"/>
          </p:cNvSpPr>
          <p:nvPr/>
        </p:nvSpPr>
        <p:spPr>
          <a:xfrm>
            <a:off x="2497282" y="3127921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21D23B-D927-21E1-15C0-5A2F53123C69}"/>
              </a:ext>
            </a:extLst>
          </p:cNvPr>
          <p:cNvSpPr>
            <a:spLocks noChangeAspect="1"/>
          </p:cNvSpPr>
          <p:nvPr/>
        </p:nvSpPr>
        <p:spPr>
          <a:xfrm>
            <a:off x="2497282" y="3507637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2536591-3FF5-7020-FC31-EC6E249B33AC}"/>
              </a:ext>
            </a:extLst>
          </p:cNvPr>
          <p:cNvSpPr>
            <a:spLocks noChangeAspect="1"/>
          </p:cNvSpPr>
          <p:nvPr/>
        </p:nvSpPr>
        <p:spPr>
          <a:xfrm>
            <a:off x="2497282" y="3887353"/>
            <a:ext cx="365760" cy="36576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7CC91A7-6CBE-C2D7-C7E4-703A891C96AE}"/>
              </a:ext>
            </a:extLst>
          </p:cNvPr>
          <p:cNvSpPr>
            <a:spLocks noChangeAspect="1"/>
          </p:cNvSpPr>
          <p:nvPr/>
        </p:nvSpPr>
        <p:spPr>
          <a:xfrm>
            <a:off x="2497282" y="4253113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9E6BA24-83AF-AA99-0BD1-049182B3C13E}"/>
              </a:ext>
            </a:extLst>
          </p:cNvPr>
          <p:cNvSpPr>
            <a:spLocks noChangeAspect="1"/>
          </p:cNvSpPr>
          <p:nvPr/>
        </p:nvSpPr>
        <p:spPr>
          <a:xfrm>
            <a:off x="2497282" y="4632829"/>
            <a:ext cx="365760" cy="3797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4BF5E2DE-31AE-85F1-FACB-9F4DD1108798}"/>
              </a:ext>
            </a:extLst>
          </p:cNvPr>
          <p:cNvSpPr/>
          <p:nvPr/>
        </p:nvSpPr>
        <p:spPr>
          <a:xfrm>
            <a:off x="3073354" y="2762161"/>
            <a:ext cx="155448" cy="2250384"/>
          </a:xfrm>
          <a:prstGeom prst="rightBrace">
            <a:avLst>
              <a:gd name="adj1" fmla="val 65167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B973309-4779-CF4E-3FFD-A3B135BDC964}"/>
                  </a:ext>
                </a:extLst>
              </p:cNvPr>
              <p:cNvSpPr txBox="1"/>
              <p:nvPr/>
            </p:nvSpPr>
            <p:spPr>
              <a:xfrm>
                <a:off x="3244285" y="3702687"/>
                <a:ext cx="3896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B973309-4779-CF4E-3FFD-A3B135BDC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285" y="3702687"/>
                <a:ext cx="38965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8292982-44E9-D756-FEE3-2FDB0F638680}"/>
                  </a:ext>
                </a:extLst>
              </p:cNvPr>
              <p:cNvSpPr txBox="1"/>
              <p:nvPr/>
            </p:nvSpPr>
            <p:spPr>
              <a:xfrm>
                <a:off x="1753813" y="2181760"/>
                <a:ext cx="3896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8292982-44E9-D756-FEE3-2FDB0F638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813" y="2181760"/>
                <a:ext cx="38965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ight Brace 36">
            <a:extLst>
              <a:ext uri="{FF2B5EF4-FFF2-40B4-BE49-F238E27FC236}">
                <a16:creationId xmlns:a16="http://schemas.microsoft.com/office/drawing/2014/main" id="{1BBAC37E-6EAB-9F87-1688-B7B0CCAF8673}"/>
              </a:ext>
            </a:extLst>
          </p:cNvPr>
          <p:cNvSpPr/>
          <p:nvPr/>
        </p:nvSpPr>
        <p:spPr>
          <a:xfrm rot="16200000">
            <a:off x="1870918" y="1689499"/>
            <a:ext cx="155448" cy="1828800"/>
          </a:xfrm>
          <a:prstGeom prst="rightBrace">
            <a:avLst>
              <a:gd name="adj1" fmla="val 65167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3C4A1D3-1703-E644-4862-8CC94E2D04C3}"/>
                  </a:ext>
                </a:extLst>
              </p:cNvPr>
              <p:cNvSpPr txBox="1"/>
              <p:nvPr/>
            </p:nvSpPr>
            <p:spPr>
              <a:xfrm>
                <a:off x="0" y="3789868"/>
                <a:ext cx="9426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3C4A1D3-1703-E644-4862-8CC94E2D0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89868"/>
                <a:ext cx="942630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52D1060-E469-24AF-AEFE-A301F5EC2F8E}"/>
                  </a:ext>
                </a:extLst>
              </p:cNvPr>
              <p:cNvSpPr txBox="1"/>
              <p:nvPr/>
            </p:nvSpPr>
            <p:spPr>
              <a:xfrm>
                <a:off x="101614" y="6492875"/>
                <a:ext cx="85531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The sets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/>
                  <a:t> must satisfy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/>
                  <a:t> and the TNC condition for all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/>
                  <a:t>: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𝑎𝑔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𝑔𝑏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52D1060-E469-24AF-AEFE-A301F5EC2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14" y="6492875"/>
                <a:ext cx="8553111" cy="338554"/>
              </a:xfrm>
              <a:prstGeom prst="rect">
                <a:avLst/>
              </a:prstGeom>
              <a:blipFill>
                <a:blip r:embed="rId6"/>
                <a:stretch>
                  <a:fillRect l="-428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56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1A9D8-7E51-3318-0FE6-9ADB4556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Cayley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91ED5-59AC-B062-0292-600C7A40CD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={±1}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91ED5-59AC-B062-0292-600C7A40CD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9A6D823C-0E72-255F-F9B2-A6B45F7922D9}"/>
              </a:ext>
            </a:extLst>
          </p:cNvPr>
          <p:cNvGrpSpPr/>
          <p:nvPr/>
        </p:nvGrpSpPr>
        <p:grpSpPr>
          <a:xfrm>
            <a:off x="2416344" y="3838866"/>
            <a:ext cx="6907085" cy="495840"/>
            <a:chOff x="1991228" y="3686466"/>
            <a:chExt cx="6907085" cy="495840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2C3AC52-BB1A-7877-28E8-C953FF0E5AEE}"/>
                </a:ext>
              </a:extLst>
            </p:cNvPr>
            <p:cNvCxnSpPr>
              <a:cxnSpLocks/>
              <a:stCxn id="22" idx="6"/>
              <a:endCxn id="25" idx="2"/>
            </p:cNvCxnSpPr>
            <p:nvPr/>
          </p:nvCxnSpPr>
          <p:spPr>
            <a:xfrm>
              <a:off x="3977014" y="4123266"/>
              <a:ext cx="649644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BB60EBA-CB0B-53D0-05D9-D2B0324936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51637" y="406586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9DF630B-04AD-AB53-B8A0-6F336677EE75}"/>
                </a:ext>
              </a:extLst>
            </p:cNvPr>
            <p:cNvSpPr txBox="1"/>
            <p:nvPr/>
          </p:nvSpPr>
          <p:spPr>
            <a:xfrm>
              <a:off x="6063467" y="368646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2A9B4FA-2DD2-C98F-D88C-83DD27E9CF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20725" y="406586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F0924C6-1D7F-F7A3-4EBF-26E7A6976F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2549" y="406586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BABDAB0-64AE-89C5-FBE4-1821A0AE2D08}"/>
                </a:ext>
              </a:extLst>
            </p:cNvPr>
            <p:cNvCxnSpPr>
              <a:cxnSpLocks/>
              <a:stCxn id="16" idx="6"/>
            </p:cNvCxnSpPr>
            <p:nvPr/>
          </p:nvCxnSpPr>
          <p:spPr>
            <a:xfrm>
              <a:off x="5494940" y="4124083"/>
              <a:ext cx="656697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FC1E672-3277-7851-45F3-1CA011472990}"/>
                </a:ext>
              </a:extLst>
            </p:cNvPr>
            <p:cNvSpPr txBox="1"/>
            <p:nvPr/>
          </p:nvSpPr>
          <p:spPr>
            <a:xfrm>
              <a:off x="5284695" y="368646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695000F-0C4E-2DDF-82BD-BDECA20158A3}"/>
                </a:ext>
              </a:extLst>
            </p:cNvPr>
            <p:cNvSpPr txBox="1"/>
            <p:nvPr/>
          </p:nvSpPr>
          <p:spPr>
            <a:xfrm>
              <a:off x="4454437" y="3687283"/>
              <a:ext cx="3692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-1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5257250-8443-0034-1196-EDDA6B0138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64623" y="406504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3B9784D-A6F2-9FC7-88E3-711AA7F09F7C}"/>
                </a:ext>
              </a:extLst>
            </p:cNvPr>
            <p:cNvSpPr txBox="1"/>
            <p:nvPr/>
          </p:nvSpPr>
          <p:spPr>
            <a:xfrm>
              <a:off x="3679989" y="3686466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-2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EA0BBCC-0403-C240-112B-19E1D9B2EC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6658" y="406504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BB2C27C-5E56-C8D1-7369-587281D4CDDA}"/>
                </a:ext>
              </a:extLst>
            </p:cNvPr>
            <p:cNvCxnSpPr>
              <a:cxnSpLocks/>
            </p:cNvCxnSpPr>
            <p:nvPr/>
          </p:nvCxnSpPr>
          <p:spPr>
            <a:xfrm>
              <a:off x="4746102" y="4123266"/>
              <a:ext cx="656697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C7FE3E5-3EE9-ED67-0A6C-FF100D824E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76665" y="405156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DBEC578-C3C9-60FE-D7DD-CFB6187B049E}"/>
                </a:ext>
              </a:extLst>
            </p:cNvPr>
            <p:cNvCxnSpPr>
              <a:cxnSpLocks/>
            </p:cNvCxnSpPr>
            <p:nvPr/>
          </p:nvCxnSpPr>
          <p:spPr>
            <a:xfrm>
              <a:off x="3197359" y="4115802"/>
              <a:ext cx="656697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CC25833-192F-3C77-1BFD-CD0A0F1C19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36515" y="405156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ED9B086-2466-73BF-7F82-331D5197A331}"/>
                </a:ext>
              </a:extLst>
            </p:cNvPr>
            <p:cNvCxnSpPr>
              <a:cxnSpLocks/>
              <a:stCxn id="32" idx="6"/>
            </p:cNvCxnSpPr>
            <p:nvPr/>
          </p:nvCxnSpPr>
          <p:spPr>
            <a:xfrm>
              <a:off x="2448906" y="4109787"/>
              <a:ext cx="656697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4DC73CF-6DDD-318C-2188-B5322BECD85B}"/>
                </a:ext>
              </a:extLst>
            </p:cNvPr>
            <p:cNvCxnSpPr>
              <a:cxnSpLocks/>
            </p:cNvCxnSpPr>
            <p:nvPr/>
          </p:nvCxnSpPr>
          <p:spPr>
            <a:xfrm>
              <a:off x="1991228" y="4108970"/>
              <a:ext cx="345287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8329912-27DA-EE11-B909-6E7C9E96007B}"/>
                </a:ext>
              </a:extLst>
            </p:cNvPr>
            <p:cNvCxnSpPr>
              <a:cxnSpLocks/>
            </p:cNvCxnSpPr>
            <p:nvPr/>
          </p:nvCxnSpPr>
          <p:spPr>
            <a:xfrm>
              <a:off x="6273712" y="4132524"/>
              <a:ext cx="656697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A90165B-A600-4F92-48A0-E61AAE5FE138}"/>
                </a:ext>
              </a:extLst>
            </p:cNvPr>
            <p:cNvSpPr txBox="1"/>
            <p:nvPr/>
          </p:nvSpPr>
          <p:spPr>
            <a:xfrm>
              <a:off x="6822871" y="370333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5B22BE0-8790-7197-C760-534ED04E82CE}"/>
                </a:ext>
              </a:extLst>
            </p:cNvPr>
            <p:cNvGrpSpPr/>
            <p:nvPr/>
          </p:nvGrpSpPr>
          <p:grpSpPr>
            <a:xfrm>
              <a:off x="7028263" y="4065043"/>
              <a:ext cx="1870050" cy="116446"/>
              <a:chOff x="7048856" y="4058345"/>
              <a:chExt cx="1870050" cy="116446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F327CEED-4B29-A8C2-D4B7-1DC59A0C61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52038" y="4117385"/>
                <a:ext cx="366868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4A551B48-E27D-19C7-7BB4-FE7C46639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8856" y="4121632"/>
                <a:ext cx="656697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C253E28A-B9AE-3AE0-9CF6-F5E1F2967A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455387" y="4058345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3D7BBC16-AEE7-7E8F-5A23-9975B25004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715237" y="4058345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EBFD98AF-5499-7D47-108A-9805552A7949}"/>
                  </a:ext>
                </a:extLst>
              </p:cNvPr>
              <p:cNvCxnSpPr>
                <a:cxnSpLocks/>
                <a:stCxn id="58" idx="6"/>
              </p:cNvCxnSpPr>
              <p:nvPr/>
            </p:nvCxnSpPr>
            <p:spPr>
              <a:xfrm>
                <a:off x="7827628" y="4116568"/>
                <a:ext cx="656697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A91D05E-6165-52E1-174C-251925ED03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1321" y="40634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6A4C4A-7060-154C-3684-5B4605BAA5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92233" y="40634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AF58CE1-B650-FDA0-B29D-FC304F1AB9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74307" y="406259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DB364D8-F178-D0CA-5C41-D376F2FDD3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36342" y="406259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66013D9-6798-E17E-2AA8-C2720984F8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86349" y="404911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D6BA95-708F-26C0-C7A5-739044893D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6199" y="404911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1E0CA24-6DD3-11D1-4885-C81085AAC4E8}"/>
                </a:ext>
              </a:extLst>
            </p:cNvPr>
            <p:cNvCxnSpPr>
              <a:cxnSpLocks/>
              <a:stCxn id="14" idx="6"/>
            </p:cNvCxnSpPr>
            <p:nvPr/>
          </p:nvCxnSpPr>
          <p:spPr>
            <a:xfrm>
              <a:off x="2458590" y="4107339"/>
              <a:ext cx="656697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A57A16A-C9CC-C274-4243-DBEDBD9059B8}"/>
                </a:ext>
              </a:extLst>
            </p:cNvPr>
            <p:cNvCxnSpPr>
              <a:cxnSpLocks/>
            </p:cNvCxnSpPr>
            <p:nvPr/>
          </p:nvCxnSpPr>
          <p:spPr>
            <a:xfrm>
              <a:off x="2000912" y="4106522"/>
              <a:ext cx="345287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162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1A9D8-7E51-3318-0FE6-9ADB4556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Cayley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91ED5-59AC-B062-0292-600C7A40CD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±1,0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(0,±1)}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±1,0</m:t>
                        </m:r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0,±1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(±1,±1)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={±3}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Why do we need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?</a:t>
                </a:r>
              </a:p>
              <a:p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91ED5-59AC-B062-0292-600C7A40CD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38" t="-1120" b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9" name="Group 128">
            <a:extLst>
              <a:ext uri="{FF2B5EF4-FFF2-40B4-BE49-F238E27FC236}">
                <a16:creationId xmlns:a16="http://schemas.microsoft.com/office/drawing/2014/main" id="{9D5AB795-439B-E4AE-0D3D-8CE0420B4B44}"/>
              </a:ext>
            </a:extLst>
          </p:cNvPr>
          <p:cNvGrpSpPr/>
          <p:nvPr/>
        </p:nvGrpSpPr>
        <p:grpSpPr>
          <a:xfrm>
            <a:off x="7990393" y="441652"/>
            <a:ext cx="3166473" cy="2767946"/>
            <a:chOff x="6112994" y="2010447"/>
            <a:chExt cx="3166473" cy="276794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4DE1D04-6E70-9D37-EA11-DEEBB0922B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40894" y="28140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F9DFD60-F154-688E-5CFE-923CD19407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50494" y="28140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EFE1C36-8A83-DDED-59BA-02FA847565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40894" y="22616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0F17C55-E9C0-B5E5-7822-7922FA8452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50494" y="22616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AB30352-C838-B5B3-81E8-B18D673301EF}"/>
                </a:ext>
              </a:extLst>
            </p:cNvPr>
            <p:cNvCxnSpPr>
              <a:cxnSpLocks/>
              <a:stCxn id="6" idx="6"/>
              <a:endCxn id="9" idx="2"/>
            </p:cNvCxnSpPr>
            <p:nvPr/>
          </p:nvCxnSpPr>
          <p:spPr>
            <a:xfrm>
              <a:off x="6553285" y="231985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FE2AB8A-8C22-F7C0-5FC6-36C5E9B035A1}"/>
                </a:ext>
              </a:extLst>
            </p:cNvPr>
            <p:cNvCxnSpPr>
              <a:cxnSpLocks/>
              <a:stCxn id="4" idx="6"/>
              <a:endCxn id="5" idx="2"/>
            </p:cNvCxnSpPr>
            <p:nvPr/>
          </p:nvCxnSpPr>
          <p:spPr>
            <a:xfrm>
              <a:off x="6553285" y="2872316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920FB62-6885-E094-C3E8-2C6250C8115E}"/>
                </a:ext>
              </a:extLst>
            </p:cNvPr>
            <p:cNvCxnSpPr>
              <a:cxnSpLocks/>
              <a:stCxn id="9" idx="4"/>
              <a:endCxn id="5" idx="0"/>
            </p:cNvCxnSpPr>
            <p:nvPr/>
          </p:nvCxnSpPr>
          <p:spPr>
            <a:xfrm>
              <a:off x="7106690" y="2378082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3DD138F-A85B-9A37-7FDF-757D9930F536}"/>
                </a:ext>
              </a:extLst>
            </p:cNvPr>
            <p:cNvCxnSpPr>
              <a:cxnSpLocks/>
              <a:stCxn id="6" idx="4"/>
              <a:endCxn id="4" idx="0"/>
            </p:cNvCxnSpPr>
            <p:nvPr/>
          </p:nvCxnSpPr>
          <p:spPr>
            <a:xfrm>
              <a:off x="6497090" y="2378082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BC43D5E-63EF-276B-E4A7-462DCBD7D1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1996" y="28140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D4137A-68F5-7804-594D-D040D023E3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1996" y="22616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5C81F31-510E-CA98-2FB4-FDCC2FC74169}"/>
                </a:ext>
              </a:extLst>
            </p:cNvPr>
            <p:cNvCxnSpPr>
              <a:cxnSpLocks/>
              <a:endCxn id="38" idx="2"/>
            </p:cNvCxnSpPr>
            <p:nvPr/>
          </p:nvCxnSpPr>
          <p:spPr>
            <a:xfrm>
              <a:off x="7134787" y="231985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228DC95-FCD8-5259-ADF2-B73CE0D840FB}"/>
                </a:ext>
              </a:extLst>
            </p:cNvPr>
            <p:cNvCxnSpPr>
              <a:cxnSpLocks/>
              <a:endCxn id="37" idx="2"/>
            </p:cNvCxnSpPr>
            <p:nvPr/>
          </p:nvCxnSpPr>
          <p:spPr>
            <a:xfrm>
              <a:off x="7134787" y="2872316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C56419E-D116-8FA6-6AB4-F2D5937AC718}"/>
                </a:ext>
              </a:extLst>
            </p:cNvPr>
            <p:cNvCxnSpPr>
              <a:cxnSpLocks/>
              <a:stCxn id="38" idx="4"/>
              <a:endCxn id="37" idx="0"/>
            </p:cNvCxnSpPr>
            <p:nvPr/>
          </p:nvCxnSpPr>
          <p:spPr>
            <a:xfrm>
              <a:off x="7688192" y="2378082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6E1BCCC0-C179-487E-57CF-7C5F9E5112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5602" y="28140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F81FC02-380F-83E0-6D53-85E3364AA2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5602" y="22616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89D3792-A236-405B-1E01-56866D10C2BD}"/>
                </a:ext>
              </a:extLst>
            </p:cNvPr>
            <p:cNvCxnSpPr>
              <a:cxnSpLocks/>
              <a:endCxn id="43" idx="2"/>
            </p:cNvCxnSpPr>
            <p:nvPr/>
          </p:nvCxnSpPr>
          <p:spPr>
            <a:xfrm>
              <a:off x="7748393" y="231985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D2C5855-3E69-971B-F3E8-A92CED97F23F}"/>
                </a:ext>
              </a:extLst>
            </p:cNvPr>
            <p:cNvCxnSpPr>
              <a:cxnSpLocks/>
              <a:endCxn id="42" idx="2"/>
            </p:cNvCxnSpPr>
            <p:nvPr/>
          </p:nvCxnSpPr>
          <p:spPr>
            <a:xfrm>
              <a:off x="7748393" y="2872316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FE51559-9324-166A-8360-04F8595A2910}"/>
                </a:ext>
              </a:extLst>
            </p:cNvPr>
            <p:cNvCxnSpPr>
              <a:cxnSpLocks/>
              <a:stCxn id="43" idx="4"/>
              <a:endCxn id="42" idx="0"/>
            </p:cNvCxnSpPr>
            <p:nvPr/>
          </p:nvCxnSpPr>
          <p:spPr>
            <a:xfrm>
              <a:off x="8301798" y="2378082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12D241F-1BBA-1394-871A-D52F4D9DF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45334" y="280845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53756C60-6809-0EAF-CFF4-F5EE464BE0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45334" y="225599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F50DC8B-0633-E299-29B0-50F2E969437B}"/>
                </a:ext>
              </a:extLst>
            </p:cNvPr>
            <p:cNvCxnSpPr>
              <a:cxnSpLocks/>
              <a:endCxn id="51" idx="2"/>
            </p:cNvCxnSpPr>
            <p:nvPr/>
          </p:nvCxnSpPr>
          <p:spPr>
            <a:xfrm>
              <a:off x="8348125" y="2314222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ABFD8D6-B974-DB1B-7784-E63FE2084E83}"/>
                </a:ext>
              </a:extLst>
            </p:cNvPr>
            <p:cNvCxnSpPr>
              <a:cxnSpLocks/>
              <a:endCxn id="49" idx="2"/>
            </p:cNvCxnSpPr>
            <p:nvPr/>
          </p:nvCxnSpPr>
          <p:spPr>
            <a:xfrm>
              <a:off x="8348125" y="286667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68E9754-79F9-DF35-2651-4AD65F70279B}"/>
                </a:ext>
              </a:extLst>
            </p:cNvPr>
            <p:cNvCxnSpPr>
              <a:cxnSpLocks/>
              <a:stCxn id="51" idx="4"/>
              <a:endCxn id="49" idx="0"/>
            </p:cNvCxnSpPr>
            <p:nvPr/>
          </p:nvCxnSpPr>
          <p:spPr>
            <a:xfrm>
              <a:off x="8901530" y="237244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04ADD58-4D73-ABE7-27DB-EB10942FCE7F}"/>
                </a:ext>
              </a:extLst>
            </p:cNvPr>
            <p:cNvCxnSpPr>
              <a:cxnSpLocks/>
            </p:cNvCxnSpPr>
            <p:nvPr/>
          </p:nvCxnSpPr>
          <p:spPr>
            <a:xfrm>
              <a:off x="8957725" y="2323048"/>
              <a:ext cx="31558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FE2AB7F-12A3-6EB6-AC02-3DF8CCA197D2}"/>
                </a:ext>
              </a:extLst>
            </p:cNvPr>
            <p:cNvCxnSpPr>
              <a:cxnSpLocks/>
            </p:cNvCxnSpPr>
            <p:nvPr/>
          </p:nvCxnSpPr>
          <p:spPr>
            <a:xfrm>
              <a:off x="8957725" y="2875505"/>
              <a:ext cx="3217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E57732BB-CB94-BFE1-B545-A4B66BC7C612}"/>
                </a:ext>
              </a:extLst>
            </p:cNvPr>
            <p:cNvCxnSpPr>
              <a:cxnSpLocks/>
            </p:cNvCxnSpPr>
            <p:nvPr/>
          </p:nvCxnSpPr>
          <p:spPr>
            <a:xfrm>
              <a:off x="6119152" y="2309521"/>
              <a:ext cx="31558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4944471F-04FA-7C79-0243-21C49B6AC004}"/>
                </a:ext>
              </a:extLst>
            </p:cNvPr>
            <p:cNvCxnSpPr>
              <a:cxnSpLocks/>
            </p:cNvCxnSpPr>
            <p:nvPr/>
          </p:nvCxnSpPr>
          <p:spPr>
            <a:xfrm>
              <a:off x="6119152" y="2861978"/>
              <a:ext cx="3217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3C4D6ED-9BE7-9F2A-5BC1-475497E2D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34736" y="33505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EF65779-EEC8-F21A-955F-DD3D21250D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44336" y="33505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9BC784E2-BB87-8FEC-B124-47395343C6BB}"/>
                </a:ext>
              </a:extLst>
            </p:cNvPr>
            <p:cNvCxnSpPr>
              <a:cxnSpLocks/>
              <a:stCxn id="68" idx="6"/>
              <a:endCxn id="69" idx="2"/>
            </p:cNvCxnSpPr>
            <p:nvPr/>
          </p:nvCxnSpPr>
          <p:spPr>
            <a:xfrm>
              <a:off x="6547127" y="340879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3F8B599-9F4A-5DED-613E-0A67D3AF35C1}"/>
                </a:ext>
              </a:extLst>
            </p:cNvPr>
            <p:cNvCxnSpPr>
              <a:cxnSpLocks/>
              <a:endCxn id="69" idx="0"/>
            </p:cNvCxnSpPr>
            <p:nvPr/>
          </p:nvCxnSpPr>
          <p:spPr>
            <a:xfrm>
              <a:off x="7100532" y="291456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BA60ABA-8DD6-F949-6914-6668FE00B1CA}"/>
                </a:ext>
              </a:extLst>
            </p:cNvPr>
            <p:cNvCxnSpPr>
              <a:cxnSpLocks/>
              <a:endCxn id="68" idx="0"/>
            </p:cNvCxnSpPr>
            <p:nvPr/>
          </p:nvCxnSpPr>
          <p:spPr>
            <a:xfrm>
              <a:off x="6490932" y="291456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791CBB0-E535-3DCE-FF9C-90F3172A45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25838" y="33505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0E222BF7-1EF0-BCEF-B9C0-501DAE9DD603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7128629" y="340879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1E59A34-B245-0D8E-A4D8-EEC123200297}"/>
                </a:ext>
              </a:extLst>
            </p:cNvPr>
            <p:cNvCxnSpPr>
              <a:cxnSpLocks/>
              <a:endCxn id="73" idx="0"/>
            </p:cNvCxnSpPr>
            <p:nvPr/>
          </p:nvCxnSpPr>
          <p:spPr>
            <a:xfrm>
              <a:off x="7682034" y="291456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F2C6D2C-BE25-3617-32DE-332B3B35C5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9444" y="33505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31650F4-CFC7-9E9B-2C48-F6481A5DB577}"/>
                </a:ext>
              </a:extLst>
            </p:cNvPr>
            <p:cNvCxnSpPr>
              <a:cxnSpLocks/>
              <a:endCxn id="76" idx="2"/>
            </p:cNvCxnSpPr>
            <p:nvPr/>
          </p:nvCxnSpPr>
          <p:spPr>
            <a:xfrm>
              <a:off x="7742235" y="340879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152E435-F366-155B-75F6-D862BC3CC45E}"/>
                </a:ext>
              </a:extLst>
            </p:cNvPr>
            <p:cNvCxnSpPr>
              <a:cxnSpLocks/>
              <a:endCxn id="76" idx="0"/>
            </p:cNvCxnSpPr>
            <p:nvPr/>
          </p:nvCxnSpPr>
          <p:spPr>
            <a:xfrm>
              <a:off x="8295640" y="291456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2236051-0F05-6482-44FA-C761A42E59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39176" y="334493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D6BED5CA-742D-EEC4-1780-F4A0E325565D}"/>
                </a:ext>
              </a:extLst>
            </p:cNvPr>
            <p:cNvCxnSpPr>
              <a:cxnSpLocks/>
              <a:endCxn id="79" idx="2"/>
            </p:cNvCxnSpPr>
            <p:nvPr/>
          </p:nvCxnSpPr>
          <p:spPr>
            <a:xfrm>
              <a:off x="8341967" y="3403162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F51E89D-AD6B-FC4C-03F0-874E68541AFA}"/>
                </a:ext>
              </a:extLst>
            </p:cNvPr>
            <p:cNvCxnSpPr>
              <a:cxnSpLocks/>
              <a:endCxn id="79" idx="0"/>
            </p:cNvCxnSpPr>
            <p:nvPr/>
          </p:nvCxnSpPr>
          <p:spPr>
            <a:xfrm>
              <a:off x="8895372" y="2908928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B4805774-B02A-C9AE-1FAE-F983252D3219}"/>
                </a:ext>
              </a:extLst>
            </p:cNvPr>
            <p:cNvCxnSpPr>
              <a:cxnSpLocks/>
            </p:cNvCxnSpPr>
            <p:nvPr/>
          </p:nvCxnSpPr>
          <p:spPr>
            <a:xfrm>
              <a:off x="8951567" y="3411988"/>
              <a:ext cx="3217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25F23BDD-CC99-97BD-07EF-46C00FBA4D2F}"/>
                </a:ext>
              </a:extLst>
            </p:cNvPr>
            <p:cNvCxnSpPr>
              <a:cxnSpLocks/>
            </p:cNvCxnSpPr>
            <p:nvPr/>
          </p:nvCxnSpPr>
          <p:spPr>
            <a:xfrm>
              <a:off x="6112994" y="3398461"/>
              <a:ext cx="3217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A643916D-092A-0182-43C9-B8E2350445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34736" y="388142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71F6B8D-B4E7-C09E-9D25-AE3F06DCA3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44336" y="388142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0A27B619-DAB8-0A0A-62F4-F43148D59C95}"/>
                </a:ext>
              </a:extLst>
            </p:cNvPr>
            <p:cNvCxnSpPr>
              <a:cxnSpLocks/>
              <a:stCxn id="84" idx="6"/>
              <a:endCxn id="85" idx="2"/>
            </p:cNvCxnSpPr>
            <p:nvPr/>
          </p:nvCxnSpPr>
          <p:spPr>
            <a:xfrm>
              <a:off x="6547127" y="3939645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60DAE42-49A5-A5C6-2A52-85466615BBA9}"/>
                </a:ext>
              </a:extLst>
            </p:cNvPr>
            <p:cNvCxnSpPr>
              <a:cxnSpLocks/>
              <a:endCxn id="85" idx="0"/>
            </p:cNvCxnSpPr>
            <p:nvPr/>
          </p:nvCxnSpPr>
          <p:spPr>
            <a:xfrm>
              <a:off x="7100532" y="3445411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8C568D3-BEE7-3C0F-F2F4-9EB26EFE2A04}"/>
                </a:ext>
              </a:extLst>
            </p:cNvPr>
            <p:cNvCxnSpPr>
              <a:cxnSpLocks/>
              <a:endCxn id="84" idx="0"/>
            </p:cNvCxnSpPr>
            <p:nvPr/>
          </p:nvCxnSpPr>
          <p:spPr>
            <a:xfrm>
              <a:off x="6490932" y="3445411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545A36A3-12A5-4E38-DE46-984B94EE55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25838" y="388142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1CD4CC33-77B6-589A-9914-42F8ADA4536D}"/>
                </a:ext>
              </a:extLst>
            </p:cNvPr>
            <p:cNvCxnSpPr>
              <a:cxnSpLocks/>
              <a:endCxn id="89" idx="2"/>
            </p:cNvCxnSpPr>
            <p:nvPr/>
          </p:nvCxnSpPr>
          <p:spPr>
            <a:xfrm>
              <a:off x="7128629" y="3939645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1E571FE-FCD2-F90B-2C61-FF32A4986D59}"/>
                </a:ext>
              </a:extLst>
            </p:cNvPr>
            <p:cNvCxnSpPr>
              <a:cxnSpLocks/>
              <a:endCxn id="89" idx="0"/>
            </p:cNvCxnSpPr>
            <p:nvPr/>
          </p:nvCxnSpPr>
          <p:spPr>
            <a:xfrm>
              <a:off x="7682034" y="3445411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459CDA3-B5CF-338F-1314-71FB34606C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9444" y="388142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2CEC30A1-2A86-1561-6AB8-20F8291CBC5C}"/>
                </a:ext>
              </a:extLst>
            </p:cNvPr>
            <p:cNvCxnSpPr>
              <a:cxnSpLocks/>
              <a:endCxn id="92" idx="2"/>
            </p:cNvCxnSpPr>
            <p:nvPr/>
          </p:nvCxnSpPr>
          <p:spPr>
            <a:xfrm>
              <a:off x="7742235" y="3939645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4E0B3600-F31E-71FD-11C3-3E9387823653}"/>
                </a:ext>
              </a:extLst>
            </p:cNvPr>
            <p:cNvCxnSpPr>
              <a:cxnSpLocks/>
              <a:endCxn id="92" idx="0"/>
            </p:cNvCxnSpPr>
            <p:nvPr/>
          </p:nvCxnSpPr>
          <p:spPr>
            <a:xfrm>
              <a:off x="8295640" y="3445411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9994B72D-B22A-D395-BDFE-759ED515C0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39176" y="387578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9BE99E84-285E-565C-171D-D3F9412BDFF9}"/>
                </a:ext>
              </a:extLst>
            </p:cNvPr>
            <p:cNvCxnSpPr>
              <a:cxnSpLocks/>
              <a:endCxn id="95" idx="2"/>
            </p:cNvCxnSpPr>
            <p:nvPr/>
          </p:nvCxnSpPr>
          <p:spPr>
            <a:xfrm>
              <a:off x="8341967" y="3934008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E46272E0-2F67-BE83-A12E-DB78E40CDFE1}"/>
                </a:ext>
              </a:extLst>
            </p:cNvPr>
            <p:cNvCxnSpPr>
              <a:cxnSpLocks/>
              <a:endCxn id="95" idx="0"/>
            </p:cNvCxnSpPr>
            <p:nvPr/>
          </p:nvCxnSpPr>
          <p:spPr>
            <a:xfrm>
              <a:off x="8895372" y="3439774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CBDD236-51FE-6986-AC45-92D05B8A1F41}"/>
                </a:ext>
              </a:extLst>
            </p:cNvPr>
            <p:cNvCxnSpPr>
              <a:cxnSpLocks/>
            </p:cNvCxnSpPr>
            <p:nvPr/>
          </p:nvCxnSpPr>
          <p:spPr>
            <a:xfrm>
              <a:off x="8951567" y="3942834"/>
              <a:ext cx="3217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FE31CFB9-26BE-0B04-6CA2-546804DFECE0}"/>
                </a:ext>
              </a:extLst>
            </p:cNvPr>
            <p:cNvCxnSpPr>
              <a:cxnSpLocks/>
            </p:cNvCxnSpPr>
            <p:nvPr/>
          </p:nvCxnSpPr>
          <p:spPr>
            <a:xfrm>
              <a:off x="6112994" y="3929307"/>
              <a:ext cx="3217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12A47FA7-989B-D5CB-0BFB-EDE3E1C57A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34736" y="44179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F41A4881-2EF1-BF78-44FF-B6A30B3286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44336" y="44179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DCC88D91-B211-0C91-7A9B-7D3B558A6F7C}"/>
                </a:ext>
              </a:extLst>
            </p:cNvPr>
            <p:cNvCxnSpPr>
              <a:cxnSpLocks/>
              <a:stCxn id="100" idx="6"/>
              <a:endCxn id="101" idx="2"/>
            </p:cNvCxnSpPr>
            <p:nvPr/>
          </p:nvCxnSpPr>
          <p:spPr>
            <a:xfrm>
              <a:off x="6547127" y="447612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D30CA81E-1E38-B903-D1D2-2A52E48D300E}"/>
                </a:ext>
              </a:extLst>
            </p:cNvPr>
            <p:cNvCxnSpPr>
              <a:cxnSpLocks/>
              <a:endCxn id="101" idx="0"/>
            </p:cNvCxnSpPr>
            <p:nvPr/>
          </p:nvCxnSpPr>
          <p:spPr>
            <a:xfrm>
              <a:off x="7100532" y="398189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B247746C-6081-08BE-14B1-9A62503D29FA}"/>
                </a:ext>
              </a:extLst>
            </p:cNvPr>
            <p:cNvCxnSpPr>
              <a:cxnSpLocks/>
              <a:endCxn id="100" idx="0"/>
            </p:cNvCxnSpPr>
            <p:nvPr/>
          </p:nvCxnSpPr>
          <p:spPr>
            <a:xfrm>
              <a:off x="6490932" y="398189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B68A649C-4B71-1509-BE6C-56955D5279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25838" y="44179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080E17BA-D85E-E9CF-D156-09362B9B1FDF}"/>
                </a:ext>
              </a:extLst>
            </p:cNvPr>
            <p:cNvCxnSpPr>
              <a:cxnSpLocks/>
              <a:endCxn id="105" idx="2"/>
            </p:cNvCxnSpPr>
            <p:nvPr/>
          </p:nvCxnSpPr>
          <p:spPr>
            <a:xfrm>
              <a:off x="7128629" y="447612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924696F8-BC59-73AE-0382-818420280295}"/>
                </a:ext>
              </a:extLst>
            </p:cNvPr>
            <p:cNvCxnSpPr>
              <a:cxnSpLocks/>
              <a:endCxn id="105" idx="0"/>
            </p:cNvCxnSpPr>
            <p:nvPr/>
          </p:nvCxnSpPr>
          <p:spPr>
            <a:xfrm>
              <a:off x="7682034" y="398189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474001D3-C691-2B92-7850-6E3FDC282D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9444" y="44179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48CF8AE0-27E9-56D0-B2F1-19C7A7F32969}"/>
                </a:ext>
              </a:extLst>
            </p:cNvPr>
            <p:cNvCxnSpPr>
              <a:cxnSpLocks/>
              <a:endCxn id="108" idx="2"/>
            </p:cNvCxnSpPr>
            <p:nvPr/>
          </p:nvCxnSpPr>
          <p:spPr>
            <a:xfrm>
              <a:off x="7742235" y="4476129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6ED0A522-193E-5403-4CE7-01BE47538E92}"/>
                </a:ext>
              </a:extLst>
            </p:cNvPr>
            <p:cNvCxnSpPr>
              <a:cxnSpLocks/>
              <a:endCxn id="108" idx="0"/>
            </p:cNvCxnSpPr>
            <p:nvPr/>
          </p:nvCxnSpPr>
          <p:spPr>
            <a:xfrm>
              <a:off x="8295640" y="3981895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CA406F7-97EC-425F-7D87-FD95C69D6E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39176" y="441226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9C49E653-5095-C0BB-7619-6FCADCD3EDA9}"/>
                </a:ext>
              </a:extLst>
            </p:cNvPr>
            <p:cNvCxnSpPr>
              <a:cxnSpLocks/>
              <a:endCxn id="111" idx="2"/>
            </p:cNvCxnSpPr>
            <p:nvPr/>
          </p:nvCxnSpPr>
          <p:spPr>
            <a:xfrm>
              <a:off x="8341967" y="4470492"/>
              <a:ext cx="49720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61B0914B-2723-EC28-65D7-854490DF2A4E}"/>
                </a:ext>
              </a:extLst>
            </p:cNvPr>
            <p:cNvCxnSpPr>
              <a:cxnSpLocks/>
              <a:endCxn id="111" idx="0"/>
            </p:cNvCxnSpPr>
            <p:nvPr/>
          </p:nvCxnSpPr>
          <p:spPr>
            <a:xfrm>
              <a:off x="8895372" y="3976258"/>
              <a:ext cx="0" cy="436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9303B0D-83E7-173D-ADED-61D8363043C4}"/>
                </a:ext>
              </a:extLst>
            </p:cNvPr>
            <p:cNvCxnSpPr>
              <a:cxnSpLocks/>
            </p:cNvCxnSpPr>
            <p:nvPr/>
          </p:nvCxnSpPr>
          <p:spPr>
            <a:xfrm>
              <a:off x="8951567" y="4479318"/>
              <a:ext cx="3217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B757BAEF-7105-89F9-F396-ADFD4E4E4052}"/>
                </a:ext>
              </a:extLst>
            </p:cNvPr>
            <p:cNvCxnSpPr>
              <a:cxnSpLocks/>
            </p:cNvCxnSpPr>
            <p:nvPr/>
          </p:nvCxnSpPr>
          <p:spPr>
            <a:xfrm>
              <a:off x="6112994" y="4465791"/>
              <a:ext cx="3217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975A2F1B-73D0-B848-1967-40572E7B03C4}"/>
                </a:ext>
              </a:extLst>
            </p:cNvPr>
            <p:cNvCxnSpPr>
              <a:cxnSpLocks/>
            </p:cNvCxnSpPr>
            <p:nvPr/>
          </p:nvCxnSpPr>
          <p:spPr>
            <a:xfrm>
              <a:off x="6490932" y="2010448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F7E5B7A3-D7FE-AD4C-C5A5-219F1582693D}"/>
                </a:ext>
              </a:extLst>
            </p:cNvPr>
            <p:cNvCxnSpPr>
              <a:cxnSpLocks/>
            </p:cNvCxnSpPr>
            <p:nvPr/>
          </p:nvCxnSpPr>
          <p:spPr>
            <a:xfrm>
              <a:off x="7102344" y="2010447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CEF80F56-682D-88B2-6010-195C7883C46A}"/>
                </a:ext>
              </a:extLst>
            </p:cNvPr>
            <p:cNvCxnSpPr>
              <a:cxnSpLocks/>
            </p:cNvCxnSpPr>
            <p:nvPr/>
          </p:nvCxnSpPr>
          <p:spPr>
            <a:xfrm>
              <a:off x="7688777" y="2016177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FB41ADF1-C66E-E99C-C1E2-B533175B1F04}"/>
                </a:ext>
              </a:extLst>
            </p:cNvPr>
            <p:cNvCxnSpPr>
              <a:cxnSpLocks/>
            </p:cNvCxnSpPr>
            <p:nvPr/>
          </p:nvCxnSpPr>
          <p:spPr>
            <a:xfrm>
              <a:off x="8300189" y="2016176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F59381F-BCA2-F233-795F-BD9C408EFD79}"/>
                </a:ext>
              </a:extLst>
            </p:cNvPr>
            <p:cNvCxnSpPr>
              <a:cxnSpLocks/>
            </p:cNvCxnSpPr>
            <p:nvPr/>
          </p:nvCxnSpPr>
          <p:spPr>
            <a:xfrm>
              <a:off x="8906565" y="2020306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3646C1D1-2FC0-456A-6D04-9D3A874F0E50}"/>
                </a:ext>
              </a:extLst>
            </p:cNvPr>
            <p:cNvCxnSpPr>
              <a:cxnSpLocks/>
            </p:cNvCxnSpPr>
            <p:nvPr/>
          </p:nvCxnSpPr>
          <p:spPr>
            <a:xfrm>
              <a:off x="6484189" y="4522984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0B5E21C-FE96-4206-9207-1A27821E90BF}"/>
                </a:ext>
              </a:extLst>
            </p:cNvPr>
            <p:cNvCxnSpPr>
              <a:cxnSpLocks/>
            </p:cNvCxnSpPr>
            <p:nvPr/>
          </p:nvCxnSpPr>
          <p:spPr>
            <a:xfrm>
              <a:off x="7095601" y="4522983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B8FB961E-C9AA-68B5-E6C8-E2D4AA08D498}"/>
                </a:ext>
              </a:extLst>
            </p:cNvPr>
            <p:cNvCxnSpPr>
              <a:cxnSpLocks/>
            </p:cNvCxnSpPr>
            <p:nvPr/>
          </p:nvCxnSpPr>
          <p:spPr>
            <a:xfrm>
              <a:off x="7682034" y="4528713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0E8DD124-DE76-2741-5F71-4CF5AA690C23}"/>
                </a:ext>
              </a:extLst>
            </p:cNvPr>
            <p:cNvCxnSpPr>
              <a:cxnSpLocks/>
            </p:cNvCxnSpPr>
            <p:nvPr/>
          </p:nvCxnSpPr>
          <p:spPr>
            <a:xfrm>
              <a:off x="8293446" y="4528712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E7F72B3E-B3F1-4C23-B5A8-42A63A93F85C}"/>
                </a:ext>
              </a:extLst>
            </p:cNvPr>
            <p:cNvCxnSpPr>
              <a:cxnSpLocks/>
            </p:cNvCxnSpPr>
            <p:nvPr/>
          </p:nvCxnSpPr>
          <p:spPr>
            <a:xfrm>
              <a:off x="8899822" y="4532842"/>
              <a:ext cx="1609" cy="2455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64DF9784-F2A2-5952-62DE-CB02DE2DC376}"/>
              </a:ext>
            </a:extLst>
          </p:cNvPr>
          <p:cNvGrpSpPr/>
          <p:nvPr/>
        </p:nvGrpSpPr>
        <p:grpSpPr>
          <a:xfrm>
            <a:off x="8034466" y="3575801"/>
            <a:ext cx="3166473" cy="2767946"/>
            <a:chOff x="8034466" y="3575801"/>
            <a:chExt cx="3166473" cy="276794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D835BDB-6F1A-0327-F7E3-51A313C0E67A}"/>
                </a:ext>
              </a:extLst>
            </p:cNvPr>
            <p:cNvGrpSpPr/>
            <p:nvPr/>
          </p:nvGrpSpPr>
          <p:grpSpPr>
            <a:xfrm>
              <a:off x="8034466" y="3575801"/>
              <a:ext cx="3166473" cy="2767946"/>
              <a:chOff x="6112994" y="2010447"/>
              <a:chExt cx="3166473" cy="2767946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AC78B2C7-9025-DA9E-27EF-7E1264EC8C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440894" y="2814093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076F8481-42AE-4965-85EB-9C83D41836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050494" y="2814093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C5DA5FC-92F6-56CE-9ED0-E4BEC16611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440894" y="226163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36AEF651-C538-5A47-F65F-D37902194A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050494" y="226163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45480D0-F7CD-2C27-EC44-5BB81151F4C6}"/>
                  </a:ext>
                </a:extLst>
              </p:cNvPr>
              <p:cNvCxnSpPr>
                <a:cxnSpLocks/>
                <a:stCxn id="12" idx="6"/>
                <a:endCxn id="13" idx="2"/>
              </p:cNvCxnSpPr>
              <p:nvPr/>
            </p:nvCxnSpPr>
            <p:spPr>
              <a:xfrm>
                <a:off x="6553285" y="231985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0067894E-EE39-BD22-FC86-C4748AE8540C}"/>
                  </a:ext>
                </a:extLst>
              </p:cNvPr>
              <p:cNvCxnSpPr>
                <a:cxnSpLocks/>
                <a:stCxn id="8" idx="6"/>
                <a:endCxn id="10" idx="2"/>
              </p:cNvCxnSpPr>
              <p:nvPr/>
            </p:nvCxnSpPr>
            <p:spPr>
              <a:xfrm>
                <a:off x="6553285" y="2872316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5C6257B1-4C0E-6A04-21CA-B6C0E45B18A5}"/>
                  </a:ext>
                </a:extLst>
              </p:cNvPr>
              <p:cNvCxnSpPr>
                <a:cxnSpLocks/>
                <a:stCxn id="13" idx="4"/>
                <a:endCxn id="10" idx="0"/>
              </p:cNvCxnSpPr>
              <p:nvPr/>
            </p:nvCxnSpPr>
            <p:spPr>
              <a:xfrm>
                <a:off x="7106690" y="2378082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53494866-180D-AE5D-D2FD-94F05D6D9874}"/>
                  </a:ext>
                </a:extLst>
              </p:cNvPr>
              <p:cNvCxnSpPr>
                <a:cxnSpLocks/>
                <a:stCxn id="12" idx="4"/>
                <a:endCxn id="8" idx="0"/>
              </p:cNvCxnSpPr>
              <p:nvPr/>
            </p:nvCxnSpPr>
            <p:spPr>
              <a:xfrm>
                <a:off x="6497090" y="2378082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08876BFC-012D-FC19-3FA8-E497209427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631996" y="2814093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E0B23903-B812-318F-9654-304A93CE35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631996" y="226163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C3CD662-926C-F25D-D881-AE1C2E3558FE}"/>
                  </a:ext>
                </a:extLst>
              </p:cNvPr>
              <p:cNvCxnSpPr>
                <a:cxnSpLocks/>
                <a:endCxn id="21" idx="2"/>
              </p:cNvCxnSpPr>
              <p:nvPr/>
            </p:nvCxnSpPr>
            <p:spPr>
              <a:xfrm>
                <a:off x="7134787" y="231985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E1A5A83-D8AD-EE12-CCBF-FB045294599C}"/>
                  </a:ext>
                </a:extLst>
              </p:cNvPr>
              <p:cNvCxnSpPr>
                <a:cxnSpLocks/>
                <a:endCxn id="19" idx="2"/>
              </p:cNvCxnSpPr>
              <p:nvPr/>
            </p:nvCxnSpPr>
            <p:spPr>
              <a:xfrm>
                <a:off x="7134787" y="2872316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56179DE-FAB8-78A7-B2A8-A66F4C539189}"/>
                  </a:ext>
                </a:extLst>
              </p:cNvPr>
              <p:cNvCxnSpPr>
                <a:cxnSpLocks/>
                <a:stCxn id="21" idx="4"/>
                <a:endCxn id="19" idx="0"/>
              </p:cNvCxnSpPr>
              <p:nvPr/>
            </p:nvCxnSpPr>
            <p:spPr>
              <a:xfrm>
                <a:off x="7688192" y="2378082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F04754E0-3FEE-7647-ABE9-D07E453773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245602" y="2814093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8B4C36F9-9226-84A9-7169-B4ED741099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245602" y="226163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2890939-1DE7-3BA9-E85F-DB925E738B53}"/>
                  </a:ext>
                </a:extLst>
              </p:cNvPr>
              <p:cNvCxnSpPr>
                <a:cxnSpLocks/>
                <a:endCxn id="26" idx="2"/>
              </p:cNvCxnSpPr>
              <p:nvPr/>
            </p:nvCxnSpPr>
            <p:spPr>
              <a:xfrm>
                <a:off x="7748393" y="231985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50C619CF-222B-0BC2-09E2-728B507AA190}"/>
                  </a:ext>
                </a:extLst>
              </p:cNvPr>
              <p:cNvCxnSpPr>
                <a:cxnSpLocks/>
                <a:endCxn id="25" idx="2"/>
              </p:cNvCxnSpPr>
              <p:nvPr/>
            </p:nvCxnSpPr>
            <p:spPr>
              <a:xfrm>
                <a:off x="7748393" y="2872316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B3740CD9-A756-67B7-E424-8DDC6202800B}"/>
                  </a:ext>
                </a:extLst>
              </p:cNvPr>
              <p:cNvCxnSpPr>
                <a:cxnSpLocks/>
                <a:stCxn id="26" idx="4"/>
                <a:endCxn id="25" idx="0"/>
              </p:cNvCxnSpPr>
              <p:nvPr/>
            </p:nvCxnSpPr>
            <p:spPr>
              <a:xfrm>
                <a:off x="8301798" y="2378082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9D5524A6-4B37-439C-58B7-F9D3538675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845334" y="280845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98F8B038-6BF0-C201-4585-2720E2A206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845334" y="2255999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5917E00-8CCC-D3F6-A81E-310C4AE2D55C}"/>
                  </a:ext>
                </a:extLst>
              </p:cNvPr>
              <p:cNvCxnSpPr>
                <a:cxnSpLocks/>
                <a:endCxn id="32" idx="2"/>
              </p:cNvCxnSpPr>
              <p:nvPr/>
            </p:nvCxnSpPr>
            <p:spPr>
              <a:xfrm>
                <a:off x="8348125" y="2314222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D8C9E70A-2F1C-E98D-A995-AF4C33DA24D6}"/>
                  </a:ext>
                </a:extLst>
              </p:cNvPr>
              <p:cNvCxnSpPr>
                <a:cxnSpLocks/>
                <a:endCxn id="31" idx="2"/>
              </p:cNvCxnSpPr>
              <p:nvPr/>
            </p:nvCxnSpPr>
            <p:spPr>
              <a:xfrm>
                <a:off x="8348125" y="286667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CE143C5-B9F3-E2A0-C57F-EF5AC646A9F9}"/>
                  </a:ext>
                </a:extLst>
              </p:cNvPr>
              <p:cNvCxnSpPr>
                <a:cxnSpLocks/>
                <a:stCxn id="32" idx="4"/>
                <a:endCxn id="31" idx="0"/>
              </p:cNvCxnSpPr>
              <p:nvPr/>
            </p:nvCxnSpPr>
            <p:spPr>
              <a:xfrm>
                <a:off x="8901530" y="237244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74C6E45-2876-BF18-C2A1-AB4274CBA9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57725" y="2323048"/>
                <a:ext cx="31558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10F5024E-D4B2-F9C4-5FE7-F8052435E6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57725" y="2875505"/>
                <a:ext cx="3217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A7FF0B3-0B3B-4ACA-8BCB-280AA8B59C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9152" y="2309521"/>
                <a:ext cx="31558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E417FF23-E465-BB41-9714-51632E1210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9152" y="2861978"/>
                <a:ext cx="3217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58EAADD7-3137-48D8-50BA-F04CCEDFBC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434736" y="335057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01F9FE38-9E47-17CE-4E8E-80F8553A21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044336" y="335057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58FC415-7BF1-6BA8-9140-E391555DB5E3}"/>
                  </a:ext>
                </a:extLst>
              </p:cNvPr>
              <p:cNvCxnSpPr>
                <a:cxnSpLocks/>
                <a:stCxn id="56" idx="6"/>
                <a:endCxn id="57" idx="2"/>
              </p:cNvCxnSpPr>
              <p:nvPr/>
            </p:nvCxnSpPr>
            <p:spPr>
              <a:xfrm>
                <a:off x="6547127" y="340879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FEAADC4B-97EE-A82F-C97F-9DAD9C6BB698}"/>
                  </a:ext>
                </a:extLst>
              </p:cNvPr>
              <p:cNvCxnSpPr>
                <a:cxnSpLocks/>
                <a:endCxn id="57" idx="0"/>
              </p:cNvCxnSpPr>
              <p:nvPr/>
            </p:nvCxnSpPr>
            <p:spPr>
              <a:xfrm>
                <a:off x="7100532" y="291456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B2AA2789-81F5-9513-B92D-AD4E0ABA797E}"/>
                  </a:ext>
                </a:extLst>
              </p:cNvPr>
              <p:cNvCxnSpPr>
                <a:cxnSpLocks/>
                <a:endCxn id="56" idx="0"/>
              </p:cNvCxnSpPr>
              <p:nvPr/>
            </p:nvCxnSpPr>
            <p:spPr>
              <a:xfrm>
                <a:off x="6490932" y="291456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3C122024-9AA5-1963-C985-58C8AE50BE4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625838" y="335057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C0C93CA3-DB70-8916-8421-AE24926D8726}"/>
                  </a:ext>
                </a:extLst>
              </p:cNvPr>
              <p:cNvCxnSpPr>
                <a:cxnSpLocks/>
                <a:endCxn id="62" idx="2"/>
              </p:cNvCxnSpPr>
              <p:nvPr/>
            </p:nvCxnSpPr>
            <p:spPr>
              <a:xfrm>
                <a:off x="7128629" y="340879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BA393310-61DC-EE26-E754-FD19586D86BD}"/>
                  </a:ext>
                </a:extLst>
              </p:cNvPr>
              <p:cNvCxnSpPr>
                <a:cxnSpLocks/>
                <a:endCxn id="62" idx="0"/>
              </p:cNvCxnSpPr>
              <p:nvPr/>
            </p:nvCxnSpPr>
            <p:spPr>
              <a:xfrm>
                <a:off x="7682034" y="291456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7E0D0A59-987D-0807-044F-58D2C22CA2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239444" y="335057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E3031C2C-35CE-8C85-F772-E7F428B27FF4}"/>
                  </a:ext>
                </a:extLst>
              </p:cNvPr>
              <p:cNvCxnSpPr>
                <a:cxnSpLocks/>
                <a:endCxn id="65" idx="2"/>
              </p:cNvCxnSpPr>
              <p:nvPr/>
            </p:nvCxnSpPr>
            <p:spPr>
              <a:xfrm>
                <a:off x="7742235" y="340879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4DB9A50-FBB4-51BB-35B6-580044C5DC87}"/>
                  </a:ext>
                </a:extLst>
              </p:cNvPr>
              <p:cNvCxnSpPr>
                <a:cxnSpLocks/>
                <a:endCxn id="65" idx="0"/>
              </p:cNvCxnSpPr>
              <p:nvPr/>
            </p:nvCxnSpPr>
            <p:spPr>
              <a:xfrm>
                <a:off x="8295640" y="291456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6312359E-1ECF-F460-1645-CB884542CB4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839176" y="3344939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9E8AEE14-5050-10D2-BE0A-626554466A5C}"/>
                  </a:ext>
                </a:extLst>
              </p:cNvPr>
              <p:cNvCxnSpPr>
                <a:cxnSpLocks/>
                <a:endCxn id="122" idx="2"/>
              </p:cNvCxnSpPr>
              <p:nvPr/>
            </p:nvCxnSpPr>
            <p:spPr>
              <a:xfrm>
                <a:off x="8341967" y="3403162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E679E8A1-E6AF-E276-FEB6-8E73DB657F35}"/>
                  </a:ext>
                </a:extLst>
              </p:cNvPr>
              <p:cNvCxnSpPr>
                <a:cxnSpLocks/>
                <a:endCxn id="122" idx="0"/>
              </p:cNvCxnSpPr>
              <p:nvPr/>
            </p:nvCxnSpPr>
            <p:spPr>
              <a:xfrm>
                <a:off x="8895372" y="2908928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72183F2B-23C6-DDB3-4A10-5DD9BB3020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51567" y="3411988"/>
                <a:ext cx="3217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5108DB80-5F24-D881-8F8D-715F0AB7E7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2994" y="3398461"/>
                <a:ext cx="3217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27DA71F9-5356-738D-8888-D22EB634D3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434736" y="3881422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7A2752C8-4D55-B6E8-30EF-EDAB7A1A956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044336" y="3881422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3C87C045-FEAC-FDE3-9C6A-BE8CFA389813}"/>
                  </a:ext>
                </a:extLst>
              </p:cNvPr>
              <p:cNvCxnSpPr>
                <a:cxnSpLocks/>
                <a:stCxn id="134" idx="6"/>
                <a:endCxn id="135" idx="2"/>
              </p:cNvCxnSpPr>
              <p:nvPr/>
            </p:nvCxnSpPr>
            <p:spPr>
              <a:xfrm>
                <a:off x="6547127" y="3939645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68E2DFB1-466E-0B8B-C877-C5C73D50A94C}"/>
                  </a:ext>
                </a:extLst>
              </p:cNvPr>
              <p:cNvCxnSpPr>
                <a:cxnSpLocks/>
                <a:endCxn id="135" idx="0"/>
              </p:cNvCxnSpPr>
              <p:nvPr/>
            </p:nvCxnSpPr>
            <p:spPr>
              <a:xfrm>
                <a:off x="7100532" y="3445411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92C31A11-D920-CEB2-DFDA-EED82788AC13}"/>
                  </a:ext>
                </a:extLst>
              </p:cNvPr>
              <p:cNvCxnSpPr>
                <a:cxnSpLocks/>
                <a:endCxn id="134" idx="0"/>
              </p:cNvCxnSpPr>
              <p:nvPr/>
            </p:nvCxnSpPr>
            <p:spPr>
              <a:xfrm>
                <a:off x="6490932" y="3445411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13856A83-B9C4-F72C-D108-F7A7CF79DE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625838" y="3881422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A92ABF48-DABA-1B93-B50B-8D182B693D00}"/>
                  </a:ext>
                </a:extLst>
              </p:cNvPr>
              <p:cNvCxnSpPr>
                <a:cxnSpLocks/>
                <a:endCxn id="139" idx="2"/>
              </p:cNvCxnSpPr>
              <p:nvPr/>
            </p:nvCxnSpPr>
            <p:spPr>
              <a:xfrm>
                <a:off x="7128629" y="3939645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5E04365D-B113-CD55-D31C-3F97FE93FEDF}"/>
                  </a:ext>
                </a:extLst>
              </p:cNvPr>
              <p:cNvCxnSpPr>
                <a:cxnSpLocks/>
                <a:endCxn id="139" idx="0"/>
              </p:cNvCxnSpPr>
              <p:nvPr/>
            </p:nvCxnSpPr>
            <p:spPr>
              <a:xfrm>
                <a:off x="7682034" y="3445411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E9E62750-D2C4-C9F7-03B0-F204E1E02B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239444" y="3881422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9FE4DE26-75DE-C488-B021-FF68AF98FDCA}"/>
                  </a:ext>
                </a:extLst>
              </p:cNvPr>
              <p:cNvCxnSpPr>
                <a:cxnSpLocks/>
                <a:endCxn id="142" idx="2"/>
              </p:cNvCxnSpPr>
              <p:nvPr/>
            </p:nvCxnSpPr>
            <p:spPr>
              <a:xfrm>
                <a:off x="7742235" y="3939645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B7C2BA50-8134-7917-397D-40A588E41E28}"/>
                  </a:ext>
                </a:extLst>
              </p:cNvPr>
              <p:cNvCxnSpPr>
                <a:cxnSpLocks/>
                <a:endCxn id="142" idx="0"/>
              </p:cNvCxnSpPr>
              <p:nvPr/>
            </p:nvCxnSpPr>
            <p:spPr>
              <a:xfrm>
                <a:off x="8295640" y="3445411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8BFAD82C-974C-A85B-5CCD-B474C2A7FF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839176" y="3875785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792817D6-A497-EC87-3802-19394E909C4B}"/>
                  </a:ext>
                </a:extLst>
              </p:cNvPr>
              <p:cNvCxnSpPr>
                <a:cxnSpLocks/>
                <a:endCxn id="145" idx="2"/>
              </p:cNvCxnSpPr>
              <p:nvPr/>
            </p:nvCxnSpPr>
            <p:spPr>
              <a:xfrm>
                <a:off x="8341967" y="3934008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5434DC85-9A89-1C32-FE1C-A0A435655292}"/>
                  </a:ext>
                </a:extLst>
              </p:cNvPr>
              <p:cNvCxnSpPr>
                <a:cxnSpLocks/>
                <a:endCxn id="145" idx="0"/>
              </p:cNvCxnSpPr>
              <p:nvPr/>
            </p:nvCxnSpPr>
            <p:spPr>
              <a:xfrm>
                <a:off x="8895372" y="3439774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>
                <a:extLst>
                  <a:ext uri="{FF2B5EF4-FFF2-40B4-BE49-F238E27FC236}">
                    <a16:creationId xmlns:a16="http://schemas.microsoft.com/office/drawing/2014/main" id="{3DB258E3-45BB-6A7D-BF64-84968604A1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51567" y="3942834"/>
                <a:ext cx="3217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24E5F2C4-D80C-88FB-A8AB-ACCEB1CAA4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2994" y="3929307"/>
                <a:ext cx="3217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A186EEFF-38BD-B96E-AC6C-D3FBE904FE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434736" y="441790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E2B322B6-C203-ED10-CEAC-3EA69B119A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044336" y="441790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CC4FC907-B0AB-50DF-DACF-FF3F4803BBFC}"/>
                  </a:ext>
                </a:extLst>
              </p:cNvPr>
              <p:cNvCxnSpPr>
                <a:cxnSpLocks/>
                <a:stCxn id="150" idx="6"/>
                <a:endCxn id="151" idx="2"/>
              </p:cNvCxnSpPr>
              <p:nvPr/>
            </p:nvCxnSpPr>
            <p:spPr>
              <a:xfrm>
                <a:off x="6547127" y="447612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7CFB5911-28F0-0994-CF4F-6B33FE732AED}"/>
                  </a:ext>
                </a:extLst>
              </p:cNvPr>
              <p:cNvCxnSpPr>
                <a:cxnSpLocks/>
                <a:endCxn id="151" idx="0"/>
              </p:cNvCxnSpPr>
              <p:nvPr/>
            </p:nvCxnSpPr>
            <p:spPr>
              <a:xfrm>
                <a:off x="7100532" y="398189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B132FD6A-F16D-EA36-4BB7-42E1084019D4}"/>
                  </a:ext>
                </a:extLst>
              </p:cNvPr>
              <p:cNvCxnSpPr>
                <a:cxnSpLocks/>
                <a:endCxn id="150" idx="0"/>
              </p:cNvCxnSpPr>
              <p:nvPr/>
            </p:nvCxnSpPr>
            <p:spPr>
              <a:xfrm>
                <a:off x="6490932" y="398189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931EBDBC-9DD7-39B0-E303-1FE05671E0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625838" y="441790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6" name="Straight Connector 155">
                <a:extLst>
                  <a:ext uri="{FF2B5EF4-FFF2-40B4-BE49-F238E27FC236}">
                    <a16:creationId xmlns:a16="http://schemas.microsoft.com/office/drawing/2014/main" id="{1249D24E-D2EE-D7C4-FA5C-422A602BFA5B}"/>
                  </a:ext>
                </a:extLst>
              </p:cNvPr>
              <p:cNvCxnSpPr>
                <a:cxnSpLocks/>
                <a:endCxn id="155" idx="2"/>
              </p:cNvCxnSpPr>
              <p:nvPr/>
            </p:nvCxnSpPr>
            <p:spPr>
              <a:xfrm>
                <a:off x="7128629" y="447612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7BB807B4-8713-3FBD-ED74-D038D391D2C9}"/>
                  </a:ext>
                </a:extLst>
              </p:cNvPr>
              <p:cNvCxnSpPr>
                <a:cxnSpLocks/>
                <a:endCxn id="155" idx="0"/>
              </p:cNvCxnSpPr>
              <p:nvPr/>
            </p:nvCxnSpPr>
            <p:spPr>
              <a:xfrm>
                <a:off x="7682034" y="398189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Oval 157">
                <a:extLst>
                  <a:ext uri="{FF2B5EF4-FFF2-40B4-BE49-F238E27FC236}">
                    <a16:creationId xmlns:a16="http://schemas.microsoft.com/office/drawing/2014/main" id="{B7245B55-4B2F-5089-255F-9A3EB2A068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239444" y="441790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B9AB08EF-2DE8-0DAD-169F-D3D90926BBC9}"/>
                  </a:ext>
                </a:extLst>
              </p:cNvPr>
              <p:cNvCxnSpPr>
                <a:cxnSpLocks/>
                <a:endCxn id="158" idx="2"/>
              </p:cNvCxnSpPr>
              <p:nvPr/>
            </p:nvCxnSpPr>
            <p:spPr>
              <a:xfrm>
                <a:off x="7742235" y="4476129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EA8AA756-A097-45F4-8A41-9E25C25E0613}"/>
                  </a:ext>
                </a:extLst>
              </p:cNvPr>
              <p:cNvCxnSpPr>
                <a:cxnSpLocks/>
                <a:endCxn id="158" idx="0"/>
              </p:cNvCxnSpPr>
              <p:nvPr/>
            </p:nvCxnSpPr>
            <p:spPr>
              <a:xfrm>
                <a:off x="8295640" y="3981895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6694BF91-D44B-A3DC-05B0-2760315B1E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839176" y="4412269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2" name="Straight Connector 161">
                <a:extLst>
                  <a:ext uri="{FF2B5EF4-FFF2-40B4-BE49-F238E27FC236}">
                    <a16:creationId xmlns:a16="http://schemas.microsoft.com/office/drawing/2014/main" id="{7CDB90A1-DA49-D611-5C99-601DD8A06DC3}"/>
                  </a:ext>
                </a:extLst>
              </p:cNvPr>
              <p:cNvCxnSpPr>
                <a:cxnSpLocks/>
                <a:endCxn id="161" idx="2"/>
              </p:cNvCxnSpPr>
              <p:nvPr/>
            </p:nvCxnSpPr>
            <p:spPr>
              <a:xfrm>
                <a:off x="8341967" y="4470492"/>
                <a:ext cx="49720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9A16AB35-F061-9F82-70B9-617068272EF4}"/>
                  </a:ext>
                </a:extLst>
              </p:cNvPr>
              <p:cNvCxnSpPr>
                <a:cxnSpLocks/>
                <a:endCxn id="161" idx="0"/>
              </p:cNvCxnSpPr>
              <p:nvPr/>
            </p:nvCxnSpPr>
            <p:spPr>
              <a:xfrm>
                <a:off x="8895372" y="3976258"/>
                <a:ext cx="0" cy="43601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>
                <a:extLst>
                  <a:ext uri="{FF2B5EF4-FFF2-40B4-BE49-F238E27FC236}">
                    <a16:creationId xmlns:a16="http://schemas.microsoft.com/office/drawing/2014/main" id="{07997AF0-F429-FD3F-474E-F49A31BF2D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51567" y="4479318"/>
                <a:ext cx="3217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377525C2-9C5D-5609-1A5D-F8D86EB5C4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2994" y="4465791"/>
                <a:ext cx="3217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E7AA38E5-702C-1387-2161-C6BE290941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0932" y="2010448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F1798C04-3B3D-4B28-6CB4-985BCEA636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02344" y="2010447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>
                <a:extLst>
                  <a:ext uri="{FF2B5EF4-FFF2-40B4-BE49-F238E27FC236}">
                    <a16:creationId xmlns:a16="http://schemas.microsoft.com/office/drawing/2014/main" id="{BD58D125-BEC6-A5C1-2C80-511150C66A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88777" y="2016177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>
                <a:extLst>
                  <a:ext uri="{FF2B5EF4-FFF2-40B4-BE49-F238E27FC236}">
                    <a16:creationId xmlns:a16="http://schemas.microsoft.com/office/drawing/2014/main" id="{0F5C9ADA-1220-DEAE-EAFD-F0D511F0EB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00189" y="2016176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>
                <a:extLst>
                  <a:ext uri="{FF2B5EF4-FFF2-40B4-BE49-F238E27FC236}">
                    <a16:creationId xmlns:a16="http://schemas.microsoft.com/office/drawing/2014/main" id="{29971942-9ECE-309C-78DB-90E2E81CE5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6565" y="2020306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>
                <a:extLst>
                  <a:ext uri="{FF2B5EF4-FFF2-40B4-BE49-F238E27FC236}">
                    <a16:creationId xmlns:a16="http://schemas.microsoft.com/office/drawing/2014/main" id="{C1D25481-3EE2-48E5-059A-3BBA655FDF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84189" y="4522984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>
                <a:extLst>
                  <a:ext uri="{FF2B5EF4-FFF2-40B4-BE49-F238E27FC236}">
                    <a16:creationId xmlns:a16="http://schemas.microsoft.com/office/drawing/2014/main" id="{07D10E90-BA0C-CCB2-2AC5-9A3ABC5CFE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95601" y="4522983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>
                <a:extLst>
                  <a:ext uri="{FF2B5EF4-FFF2-40B4-BE49-F238E27FC236}">
                    <a16:creationId xmlns:a16="http://schemas.microsoft.com/office/drawing/2014/main" id="{FB46A1D5-15D1-3DE2-6060-E6B79507E2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82034" y="4528713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>
                <a:extLst>
                  <a:ext uri="{FF2B5EF4-FFF2-40B4-BE49-F238E27FC236}">
                    <a16:creationId xmlns:a16="http://schemas.microsoft.com/office/drawing/2014/main" id="{DD6CDD82-D079-1161-7ADD-A8449EE42E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93446" y="4528712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782B22B3-C542-5354-A12C-D0F2963894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99822" y="4532842"/>
                <a:ext cx="1609" cy="2455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754FB8FA-08B8-AB99-F5C2-D62DCADD4EC5}"/>
                </a:ext>
              </a:extLst>
            </p:cNvPr>
            <p:cNvCxnSpPr>
              <a:cxnSpLocks/>
              <a:stCxn id="8" idx="7"/>
              <a:endCxn id="13" idx="3"/>
            </p:cNvCxnSpPr>
            <p:nvPr/>
          </p:nvCxnSpPr>
          <p:spPr>
            <a:xfrm flipV="1">
              <a:off x="8458298" y="3926383"/>
              <a:ext cx="530127" cy="47011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36A7A764-9562-BD31-EA26-F0064E2E0E8E}"/>
                </a:ext>
              </a:extLst>
            </p:cNvPr>
            <p:cNvCxnSpPr>
              <a:cxnSpLocks/>
              <a:stCxn id="56" idx="7"/>
              <a:endCxn id="21" idx="3"/>
            </p:cNvCxnSpPr>
            <p:nvPr/>
          </p:nvCxnSpPr>
          <p:spPr>
            <a:xfrm flipV="1">
              <a:off x="8452140" y="3926383"/>
              <a:ext cx="1117787" cy="10066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1654E129-698C-2BC1-48AA-A8EAEDFFFCC5}"/>
                </a:ext>
              </a:extLst>
            </p:cNvPr>
            <p:cNvCxnSpPr>
              <a:cxnSpLocks/>
              <a:stCxn id="134" idx="7"/>
              <a:endCxn id="26" idx="3"/>
            </p:cNvCxnSpPr>
            <p:nvPr/>
          </p:nvCxnSpPr>
          <p:spPr>
            <a:xfrm flipV="1">
              <a:off x="8452140" y="3926383"/>
              <a:ext cx="1731393" cy="153744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7087D537-9841-4CD0-0983-E0C57300789E}"/>
                </a:ext>
              </a:extLst>
            </p:cNvPr>
            <p:cNvCxnSpPr>
              <a:cxnSpLocks/>
              <a:stCxn id="150" idx="7"/>
              <a:endCxn id="32" idx="3"/>
            </p:cNvCxnSpPr>
            <p:nvPr/>
          </p:nvCxnSpPr>
          <p:spPr>
            <a:xfrm flipV="1">
              <a:off x="8452140" y="3920746"/>
              <a:ext cx="2331125" cy="207956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9A92500C-6966-8F7E-4073-8DE2E0C899BA}"/>
                </a:ext>
              </a:extLst>
            </p:cNvPr>
            <p:cNvCxnSpPr>
              <a:cxnSpLocks/>
              <a:stCxn id="151" idx="7"/>
              <a:endCxn id="31" idx="3"/>
            </p:cNvCxnSpPr>
            <p:nvPr/>
          </p:nvCxnSpPr>
          <p:spPr>
            <a:xfrm flipV="1">
              <a:off x="9061740" y="4473203"/>
              <a:ext cx="1721525" cy="15271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32488A7C-C0A0-31FC-4769-1BA781ACD930}"/>
                </a:ext>
              </a:extLst>
            </p:cNvPr>
            <p:cNvCxnSpPr>
              <a:cxnSpLocks/>
              <a:stCxn id="155" idx="7"/>
              <a:endCxn id="122" idx="3"/>
            </p:cNvCxnSpPr>
            <p:nvPr/>
          </p:nvCxnSpPr>
          <p:spPr>
            <a:xfrm flipV="1">
              <a:off x="9643242" y="5009686"/>
              <a:ext cx="1133865" cy="9906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FAFA0423-BCCE-7435-8C83-24CAF8D6F84B}"/>
                </a:ext>
              </a:extLst>
            </p:cNvPr>
            <p:cNvCxnSpPr>
              <a:cxnSpLocks/>
              <a:stCxn id="158" idx="7"/>
              <a:endCxn id="145" idx="3"/>
            </p:cNvCxnSpPr>
            <p:nvPr/>
          </p:nvCxnSpPr>
          <p:spPr>
            <a:xfrm flipV="1">
              <a:off x="10256848" y="5540532"/>
              <a:ext cx="520259" cy="4597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595F411F-2859-11EB-E58F-CF03975A79D9}"/>
              </a:ext>
            </a:extLst>
          </p:cNvPr>
          <p:cNvGrpSpPr/>
          <p:nvPr/>
        </p:nvGrpSpPr>
        <p:grpSpPr>
          <a:xfrm>
            <a:off x="4399478" y="3708435"/>
            <a:ext cx="1905226" cy="1909281"/>
            <a:chOff x="3835793" y="4585891"/>
            <a:chExt cx="1905226" cy="1909281"/>
          </a:xfrm>
        </p:grpSpPr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7089A10F-39FB-D17D-1256-BEA70720A6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38811" y="57740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117B5914-90F1-0448-38E8-CCDBAFE4D3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35793" y="509218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9BB34ED3-FBAD-D1CF-104C-DDAFF70863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28627" y="515040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AF8E5BA7-3D0C-43CA-DBAE-30A5CF55DA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28628" y="57740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744C4DA2-8055-0023-4B09-81C577C7521F}"/>
                </a:ext>
              </a:extLst>
            </p:cNvPr>
            <p:cNvGrpSpPr/>
            <p:nvPr/>
          </p:nvGrpSpPr>
          <p:grpSpPr>
            <a:xfrm rot="5400000">
              <a:off x="3831804" y="5143423"/>
              <a:ext cx="1909281" cy="794217"/>
              <a:chOff x="3986166" y="5246613"/>
              <a:chExt cx="1909281" cy="794217"/>
            </a:xfrm>
          </p:grpSpPr>
          <p:sp>
            <p:nvSpPr>
              <p:cNvPr id="203" name="Oval 202">
                <a:extLst>
                  <a:ext uri="{FF2B5EF4-FFF2-40B4-BE49-F238E27FC236}">
                    <a16:creationId xmlns:a16="http://schemas.microsoft.com/office/drawing/2014/main" id="{BD908F8F-D2B6-6013-A179-B31464DB994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3991211" y="5926412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>
                <a:extLst>
                  <a:ext uri="{FF2B5EF4-FFF2-40B4-BE49-F238E27FC236}">
                    <a16:creationId xmlns:a16="http://schemas.microsoft.com/office/drawing/2014/main" id="{4314A38A-5D46-6382-94BC-3A8B8869685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3988193" y="5244586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>
                <a:extLst>
                  <a:ext uri="{FF2B5EF4-FFF2-40B4-BE49-F238E27FC236}">
                    <a16:creationId xmlns:a16="http://schemas.microsoft.com/office/drawing/2014/main" id="{7F9AAB97-F659-6F91-D39A-2075D4AFA9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5781027" y="5302809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45A3C081-6645-DC04-08A1-ECE14C87A16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5781028" y="5926412"/>
                <a:ext cx="112391" cy="116446"/>
              </a:xfrm>
              <a:prstGeom prst="ellipse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3DC7A328-4ABD-2A0C-71A4-21808561D83C}"/>
                </a:ext>
              </a:extLst>
            </p:cNvPr>
            <p:cNvCxnSpPr>
              <a:cxnSpLocks/>
              <a:stCxn id="199" idx="7"/>
              <a:endCxn id="203" idx="7"/>
            </p:cNvCxnSpPr>
            <p:nvPr/>
          </p:nvCxnSpPr>
          <p:spPr>
            <a:xfrm flipV="1">
              <a:off x="3931725" y="4688302"/>
              <a:ext cx="474070" cy="42093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40419F2A-F361-A0E8-7E40-7EAE13D7B4A9}"/>
                </a:ext>
              </a:extLst>
            </p:cNvPr>
            <p:cNvCxnSpPr>
              <a:cxnSpLocks/>
              <a:stCxn id="203" idx="2"/>
              <a:endCxn id="204" idx="6"/>
            </p:cNvCxnSpPr>
            <p:nvPr/>
          </p:nvCxnSpPr>
          <p:spPr>
            <a:xfrm flipV="1">
              <a:off x="4501727" y="4644114"/>
              <a:ext cx="569435" cy="301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3BDC9A8D-EBBF-8043-41C0-BD665DD3C9F9}"/>
                </a:ext>
              </a:extLst>
            </p:cNvPr>
            <p:cNvCxnSpPr>
              <a:cxnSpLocks/>
              <a:stCxn id="204" idx="1"/>
              <a:endCxn id="200" idx="1"/>
            </p:cNvCxnSpPr>
            <p:nvPr/>
          </p:nvCxnSpPr>
          <p:spPr>
            <a:xfrm>
              <a:off x="5167094" y="4685284"/>
              <a:ext cx="477992" cy="4821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3134820F-655B-FE52-C8D3-66B0D5ADC0F8}"/>
                </a:ext>
              </a:extLst>
            </p:cNvPr>
            <p:cNvCxnSpPr>
              <a:cxnSpLocks/>
              <a:stCxn id="200" idx="4"/>
              <a:endCxn id="201" idx="0"/>
            </p:cNvCxnSpPr>
            <p:nvPr/>
          </p:nvCxnSpPr>
          <p:spPr>
            <a:xfrm>
              <a:off x="5684823" y="5266855"/>
              <a:ext cx="1" cy="5071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D724B3AD-6E71-5C37-756B-6485C180955E}"/>
                </a:ext>
              </a:extLst>
            </p:cNvPr>
            <p:cNvCxnSpPr>
              <a:cxnSpLocks/>
              <a:stCxn id="205" idx="3"/>
              <a:endCxn id="201" idx="3"/>
            </p:cNvCxnSpPr>
            <p:nvPr/>
          </p:nvCxnSpPr>
          <p:spPr>
            <a:xfrm flipV="1">
              <a:off x="5108871" y="5873405"/>
              <a:ext cx="536216" cy="5223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ABFD2E64-D221-F4C2-F8F9-F658360FF32D}"/>
                </a:ext>
              </a:extLst>
            </p:cNvPr>
            <p:cNvCxnSpPr>
              <a:cxnSpLocks/>
              <a:stCxn id="205" idx="6"/>
              <a:endCxn id="206" idx="2"/>
            </p:cNvCxnSpPr>
            <p:nvPr/>
          </p:nvCxnSpPr>
          <p:spPr>
            <a:xfrm flipH="1">
              <a:off x="4501727" y="6436948"/>
              <a:ext cx="511212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E9E3B3EB-6842-3655-44BD-95A0D61BDCB8}"/>
                </a:ext>
              </a:extLst>
            </p:cNvPr>
            <p:cNvCxnSpPr>
              <a:cxnSpLocks/>
              <a:stCxn id="206" idx="5"/>
              <a:endCxn id="198" idx="5"/>
            </p:cNvCxnSpPr>
            <p:nvPr/>
          </p:nvCxnSpPr>
          <p:spPr>
            <a:xfrm flipH="1" flipV="1">
              <a:off x="3934743" y="5873405"/>
              <a:ext cx="471052" cy="52237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59FE7789-356C-9C74-4A2C-817E27852E65}"/>
                </a:ext>
              </a:extLst>
            </p:cNvPr>
            <p:cNvCxnSpPr>
              <a:cxnSpLocks/>
              <a:stCxn id="198" idx="0"/>
              <a:endCxn id="199" idx="4"/>
            </p:cNvCxnSpPr>
            <p:nvPr/>
          </p:nvCxnSpPr>
          <p:spPr>
            <a:xfrm flipH="1" flipV="1">
              <a:off x="3891989" y="5208632"/>
              <a:ext cx="3018" cy="56538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774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DBFBA-5A91-3911-3E12-76384E3F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cover of a Cayley graph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89784D-2E59-4B57-7D33-ED2AB26E15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Cambria Math" panose="02040503050406030204" pitchFamily="18" charset="0"/>
                  </a:rPr>
                  <a:t>It is the graph with 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∪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b="0" dirty="0"/>
                  <a:t>Two types of edges: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{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𝑎𝑔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 1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{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𝑎𝑔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 0</m:t>
                        </m:r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Ex.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={±2}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89784D-2E59-4B57-7D33-ED2AB26E15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A12BDD00-B27E-942A-BC8D-9F4E245672A2}"/>
              </a:ext>
            </a:extLst>
          </p:cNvPr>
          <p:cNvGrpSpPr/>
          <p:nvPr/>
        </p:nvGrpSpPr>
        <p:grpSpPr>
          <a:xfrm>
            <a:off x="3654471" y="4386724"/>
            <a:ext cx="3927513" cy="130742"/>
            <a:chOff x="3668068" y="4387812"/>
            <a:chExt cx="3927513" cy="13074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FEA84DD-92B1-F82E-326E-8937B7C6A0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83190" y="440210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FE780EA-14F1-33FD-8DD0-75318EAAB0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14102" y="440210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2B56-6F81-0734-8178-26D1BEA5DB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96176" y="440129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AF6C759-DAD1-0B08-738F-C2822C0317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58211" y="440129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D78ADB-968C-7B2D-34CB-690AB6A0CF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30879" y="43878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3010E36-F2C4-3DA5-A308-282405A051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68068" y="43878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57B3D1E-33C0-3D64-2522-417EA9268544}"/>
              </a:ext>
            </a:extLst>
          </p:cNvPr>
          <p:cNvGrpSpPr/>
          <p:nvPr/>
        </p:nvGrpSpPr>
        <p:grpSpPr>
          <a:xfrm>
            <a:off x="3661392" y="5075337"/>
            <a:ext cx="3927513" cy="130742"/>
            <a:chOff x="3668068" y="5075370"/>
            <a:chExt cx="3927513" cy="130742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9F99DF9-4967-5D31-33C1-677DF9344F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83190" y="508966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A8318F4-5ABF-E076-782A-489EF9AB5B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14102" y="508966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05A3982-0185-0163-A56D-BEBFF1689F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96176" y="508884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4534F96-40AC-1FC0-D353-5FD23C6BF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58211" y="508884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5415D3C-C960-1688-2295-07ABE7AD58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08218" y="507537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5A2544E-FD01-D946-2888-0AE48935BB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68068" y="507537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F7F2DCA-0479-C35A-02F1-EAD7FD9A31A7}"/>
                  </a:ext>
                </a:extLst>
              </p:cNvPr>
              <p:cNvSpPr txBox="1"/>
              <p:nvPr/>
            </p:nvSpPr>
            <p:spPr>
              <a:xfrm>
                <a:off x="1294934" y="4295024"/>
                <a:ext cx="13168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F7F2DCA-0479-C35A-02F1-EAD7FD9A3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934" y="4295024"/>
                <a:ext cx="131685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6F9A43B-FC6A-421D-3F98-329BDAEAED10}"/>
                  </a:ext>
                </a:extLst>
              </p:cNvPr>
              <p:cNvSpPr txBox="1"/>
              <p:nvPr/>
            </p:nvSpPr>
            <p:spPr>
              <a:xfrm>
                <a:off x="1284422" y="4948110"/>
                <a:ext cx="13168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6F9A43B-FC6A-421D-3F98-329BDAEAE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422" y="4948110"/>
                <a:ext cx="131685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>
            <a:extLst>
              <a:ext uri="{FF2B5EF4-FFF2-40B4-BE49-F238E27FC236}">
                <a16:creationId xmlns:a16="http://schemas.microsoft.com/office/drawing/2014/main" id="{14A3EB8D-4955-B498-D84C-422685602D84}"/>
              </a:ext>
            </a:extLst>
          </p:cNvPr>
          <p:cNvGrpSpPr/>
          <p:nvPr/>
        </p:nvGrpSpPr>
        <p:grpSpPr>
          <a:xfrm>
            <a:off x="3135685" y="4445218"/>
            <a:ext cx="5082908" cy="722030"/>
            <a:chOff x="3135685" y="4445218"/>
            <a:chExt cx="5082908" cy="72203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02AEE47-B7ED-779B-91BE-44039D4792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8456" y="4445218"/>
              <a:ext cx="399612" cy="208273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F8D7278-0F81-00D4-3D63-820B2490A2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80459" y="4474900"/>
              <a:ext cx="1384677" cy="6578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73FEF-3C1A-6D49-2A4C-0F00F9D21DD2}"/>
                </a:ext>
              </a:extLst>
            </p:cNvPr>
            <p:cNvCxnSpPr>
              <a:cxnSpLocks/>
            </p:cNvCxnSpPr>
            <p:nvPr/>
          </p:nvCxnSpPr>
          <p:spPr>
            <a:xfrm>
              <a:off x="3135685" y="4843882"/>
              <a:ext cx="532383" cy="28889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C616483-787C-1761-1E62-5799F914D09A}"/>
                </a:ext>
              </a:extLst>
            </p:cNvPr>
            <p:cNvCxnSpPr>
              <a:cxnSpLocks/>
            </p:cNvCxnSpPr>
            <p:nvPr/>
          </p:nvCxnSpPr>
          <p:spPr>
            <a:xfrm>
              <a:off x="5250657" y="4474900"/>
              <a:ext cx="1571122" cy="692348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6641B46-4757-CAED-A0C5-762C4B1C93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58480" y="4653776"/>
              <a:ext cx="989029" cy="494398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A088EAC-AF56-B201-649D-E6BF9A1B20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26862" y="4479690"/>
              <a:ext cx="1432176" cy="632909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13D58-70FF-97EE-6E4D-ED872300AD87}"/>
                </a:ext>
              </a:extLst>
            </p:cNvPr>
            <p:cNvCxnSpPr>
              <a:cxnSpLocks/>
            </p:cNvCxnSpPr>
            <p:nvPr/>
          </p:nvCxnSpPr>
          <p:spPr>
            <a:xfrm>
              <a:off x="6038511" y="4479690"/>
              <a:ext cx="1421994" cy="647205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9DC4BBB-BD77-E3C7-D528-25193DC8B7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72896" y="4870251"/>
              <a:ext cx="531109" cy="25664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B96D3FA-264E-DF23-C07B-47D85FB1AB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4950" y="4474900"/>
              <a:ext cx="1432176" cy="632909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9693C91-5A37-713C-8B11-19DD7F5B9242}"/>
                </a:ext>
              </a:extLst>
            </p:cNvPr>
            <p:cNvCxnSpPr>
              <a:cxnSpLocks/>
            </p:cNvCxnSpPr>
            <p:nvPr/>
          </p:nvCxnSpPr>
          <p:spPr>
            <a:xfrm>
              <a:off x="6796599" y="4474900"/>
              <a:ext cx="1421994" cy="647205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710C172-5D3B-F8F5-C285-D8C3E2025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77869" y="4469956"/>
              <a:ext cx="1140637" cy="516785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0E65636-3917-760A-0ED2-73F3B3C7029B}"/>
                </a:ext>
              </a:extLst>
            </p:cNvPr>
            <p:cNvCxnSpPr>
              <a:cxnSpLocks/>
            </p:cNvCxnSpPr>
            <p:nvPr/>
          </p:nvCxnSpPr>
          <p:spPr>
            <a:xfrm>
              <a:off x="4534217" y="4470184"/>
              <a:ext cx="1421994" cy="647205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D94B3ED-9E66-2202-26B9-AF7471D3A6D4}"/>
                </a:ext>
              </a:extLst>
            </p:cNvPr>
            <p:cNvCxnSpPr>
              <a:cxnSpLocks/>
            </p:cNvCxnSpPr>
            <p:nvPr/>
          </p:nvCxnSpPr>
          <p:spPr>
            <a:xfrm>
              <a:off x="3777435" y="4467710"/>
              <a:ext cx="1421994" cy="647205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C4D58E5-58FA-E97D-500C-93ABA14493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36067" y="4500684"/>
              <a:ext cx="1432176" cy="632909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C90192E-2441-E679-AFDB-292D1AB09B79}"/>
                </a:ext>
              </a:extLst>
            </p:cNvPr>
            <p:cNvCxnSpPr>
              <a:cxnSpLocks/>
            </p:cNvCxnSpPr>
            <p:nvPr/>
          </p:nvCxnSpPr>
          <p:spPr>
            <a:xfrm>
              <a:off x="3277869" y="4534986"/>
              <a:ext cx="1143764" cy="55468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126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9873-AF52-0E09-DEE1-C7AC3E2FD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A429FA-4403-E7FF-DDBD-291028D5F3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32868"/>
                <a:ext cx="10515600" cy="6154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400" b="0" i="0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±1</m:t>
                          </m:r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±2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A429FA-4403-E7FF-DDBD-291028D5F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32868"/>
                <a:ext cx="10515600" cy="61541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B533115-8D68-FCE5-444F-0A14921803EC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1358793" y="2863069"/>
            <a:ext cx="2461646" cy="43173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AB887BB0-9CA5-4E95-6910-95F9AB8D5BA0}"/>
              </a:ext>
            </a:extLst>
          </p:cNvPr>
          <p:cNvSpPr/>
          <p:nvPr/>
        </p:nvSpPr>
        <p:spPr>
          <a:xfrm>
            <a:off x="721092" y="2504359"/>
            <a:ext cx="1194414" cy="296504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F76D10-0B63-7723-7C3F-FE302BB836A5}"/>
                  </a:ext>
                </a:extLst>
              </p:cNvPr>
              <p:cNvSpPr txBox="1"/>
              <p:nvPr/>
            </p:nvSpPr>
            <p:spPr>
              <a:xfrm>
                <a:off x="785228" y="5567602"/>
                <a:ext cx="128686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×{0}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F76D10-0B63-7723-7C3F-FE302BB83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28" y="5567602"/>
                <a:ext cx="1286860" cy="461665"/>
              </a:xfrm>
              <a:prstGeom prst="rect">
                <a:avLst/>
              </a:prstGeom>
              <a:blipFill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1AE9370D-B1E2-F28A-3E96-CE293C0FC481}"/>
              </a:ext>
            </a:extLst>
          </p:cNvPr>
          <p:cNvSpPr>
            <a:spLocks noChangeAspect="1"/>
          </p:cNvSpPr>
          <p:nvPr/>
        </p:nvSpPr>
        <p:spPr>
          <a:xfrm>
            <a:off x="1221633" y="279448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1C78EFF-F680-4762-84AC-AF2F7A128720}"/>
              </a:ext>
            </a:extLst>
          </p:cNvPr>
          <p:cNvSpPr>
            <a:spLocks noChangeAspect="1"/>
          </p:cNvSpPr>
          <p:nvPr/>
        </p:nvSpPr>
        <p:spPr>
          <a:xfrm>
            <a:off x="1221633" y="323374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B597989-7CF6-10E4-2B35-4713EBA8F318}"/>
              </a:ext>
            </a:extLst>
          </p:cNvPr>
          <p:cNvSpPr>
            <a:spLocks noChangeAspect="1"/>
          </p:cNvSpPr>
          <p:nvPr/>
        </p:nvSpPr>
        <p:spPr>
          <a:xfrm>
            <a:off x="1233763" y="367299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B956555-F8D1-45D6-2489-FC048FF77D48}"/>
              </a:ext>
            </a:extLst>
          </p:cNvPr>
          <p:cNvSpPr>
            <a:spLocks noChangeAspect="1"/>
          </p:cNvSpPr>
          <p:nvPr/>
        </p:nvSpPr>
        <p:spPr>
          <a:xfrm>
            <a:off x="1221633" y="410028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0FEE5EB-06F3-A8D5-4640-C818E9ABBA27}"/>
              </a:ext>
            </a:extLst>
          </p:cNvPr>
          <p:cNvSpPr>
            <a:spLocks noChangeAspect="1"/>
          </p:cNvSpPr>
          <p:nvPr/>
        </p:nvSpPr>
        <p:spPr>
          <a:xfrm>
            <a:off x="1221633" y="453954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B1425B7-D6E1-3C25-311F-0AC3A68F669E}"/>
              </a:ext>
            </a:extLst>
          </p:cNvPr>
          <p:cNvSpPr>
            <a:spLocks noChangeAspect="1"/>
          </p:cNvSpPr>
          <p:nvPr/>
        </p:nvSpPr>
        <p:spPr>
          <a:xfrm>
            <a:off x="1233763" y="497879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9E57DD-6B18-2F0F-9738-9863A92BF612}"/>
              </a:ext>
            </a:extLst>
          </p:cNvPr>
          <p:cNvSpPr txBox="1"/>
          <p:nvPr/>
        </p:nvSpPr>
        <p:spPr>
          <a:xfrm>
            <a:off x="919947" y="26582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DAAF55-2360-7BB4-D1F5-BFDAC2F3C3EC}"/>
              </a:ext>
            </a:extLst>
          </p:cNvPr>
          <p:cNvSpPr txBox="1"/>
          <p:nvPr/>
        </p:nvSpPr>
        <p:spPr>
          <a:xfrm>
            <a:off x="919947" y="31176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BD7766-7ABC-CCB8-7867-2855DFCE1370}"/>
              </a:ext>
            </a:extLst>
          </p:cNvPr>
          <p:cNvSpPr txBox="1"/>
          <p:nvPr/>
        </p:nvSpPr>
        <p:spPr>
          <a:xfrm>
            <a:off x="919947" y="35535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67E0203-7D10-5100-71B3-4226CFA0DE7F}"/>
              </a:ext>
            </a:extLst>
          </p:cNvPr>
          <p:cNvSpPr txBox="1"/>
          <p:nvPr/>
        </p:nvSpPr>
        <p:spPr>
          <a:xfrm>
            <a:off x="919947" y="39595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7EFDABA-46A4-E906-C5D7-930851E3093D}"/>
              </a:ext>
            </a:extLst>
          </p:cNvPr>
          <p:cNvSpPr txBox="1"/>
          <p:nvPr/>
        </p:nvSpPr>
        <p:spPr>
          <a:xfrm>
            <a:off x="918529" y="4394812"/>
            <a:ext cx="276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F8779F-FF32-C141-EC75-31A8E430752C}"/>
              </a:ext>
            </a:extLst>
          </p:cNvPr>
          <p:cNvSpPr txBox="1"/>
          <p:nvPr/>
        </p:nvSpPr>
        <p:spPr>
          <a:xfrm>
            <a:off x="931228" y="4861431"/>
            <a:ext cx="276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F3BD368-B2E9-D705-203D-F622173D1707}"/>
              </a:ext>
            </a:extLst>
          </p:cNvPr>
          <p:cNvSpPr/>
          <p:nvPr/>
        </p:nvSpPr>
        <p:spPr>
          <a:xfrm>
            <a:off x="3319898" y="2504359"/>
            <a:ext cx="1194414" cy="296504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7472BFE-2E14-1BAD-28E8-9E90C3A0F4D8}"/>
                  </a:ext>
                </a:extLst>
              </p:cNvPr>
              <p:cNvSpPr txBox="1"/>
              <p:nvPr/>
            </p:nvSpPr>
            <p:spPr>
              <a:xfrm>
                <a:off x="3384034" y="5567602"/>
                <a:ext cx="128686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×{1}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7472BFE-2E14-1BAD-28E8-9E90C3A0F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034" y="5567602"/>
                <a:ext cx="1286860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A6E1F6E3-4230-6E9C-E5CB-BA4242020C4D}"/>
              </a:ext>
            </a:extLst>
          </p:cNvPr>
          <p:cNvSpPr>
            <a:spLocks noChangeAspect="1"/>
          </p:cNvSpPr>
          <p:nvPr/>
        </p:nvSpPr>
        <p:spPr>
          <a:xfrm>
            <a:off x="3820439" y="279448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2D6A6C9-BB31-17A6-9B98-4B9341089516}"/>
              </a:ext>
            </a:extLst>
          </p:cNvPr>
          <p:cNvSpPr>
            <a:spLocks noChangeAspect="1"/>
          </p:cNvSpPr>
          <p:nvPr/>
        </p:nvSpPr>
        <p:spPr>
          <a:xfrm>
            <a:off x="3820439" y="323374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D0EB666-7135-95AF-2B2B-38FBF52B0B82}"/>
              </a:ext>
            </a:extLst>
          </p:cNvPr>
          <p:cNvSpPr>
            <a:spLocks noChangeAspect="1"/>
          </p:cNvSpPr>
          <p:nvPr/>
        </p:nvSpPr>
        <p:spPr>
          <a:xfrm>
            <a:off x="3832569" y="367299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5EF68EB-CC43-AC70-9ADE-8BF629922750}"/>
              </a:ext>
            </a:extLst>
          </p:cNvPr>
          <p:cNvSpPr>
            <a:spLocks noChangeAspect="1"/>
          </p:cNvSpPr>
          <p:nvPr/>
        </p:nvSpPr>
        <p:spPr>
          <a:xfrm>
            <a:off x="3820439" y="410028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1C498A7-7DC6-A00B-305A-1034E098E3DC}"/>
              </a:ext>
            </a:extLst>
          </p:cNvPr>
          <p:cNvSpPr>
            <a:spLocks noChangeAspect="1"/>
          </p:cNvSpPr>
          <p:nvPr/>
        </p:nvSpPr>
        <p:spPr>
          <a:xfrm>
            <a:off x="3820439" y="453954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1CB8D83-AB34-2896-E186-EBC7DF836895}"/>
              </a:ext>
            </a:extLst>
          </p:cNvPr>
          <p:cNvSpPr>
            <a:spLocks noChangeAspect="1"/>
          </p:cNvSpPr>
          <p:nvPr/>
        </p:nvSpPr>
        <p:spPr>
          <a:xfrm>
            <a:off x="3832569" y="497879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D60ECD5-0D1E-C3B1-CDE0-601E212D5350}"/>
              </a:ext>
            </a:extLst>
          </p:cNvPr>
          <p:cNvSpPr txBox="1"/>
          <p:nvPr/>
        </p:nvSpPr>
        <p:spPr>
          <a:xfrm>
            <a:off x="3980499" y="26582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BF476A0-86FA-0D6A-2502-804E6D3508A3}"/>
              </a:ext>
            </a:extLst>
          </p:cNvPr>
          <p:cNvSpPr txBox="1"/>
          <p:nvPr/>
        </p:nvSpPr>
        <p:spPr>
          <a:xfrm>
            <a:off x="3980499" y="31176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640E400-D31A-02A9-325A-6FDB68045966}"/>
              </a:ext>
            </a:extLst>
          </p:cNvPr>
          <p:cNvSpPr txBox="1"/>
          <p:nvPr/>
        </p:nvSpPr>
        <p:spPr>
          <a:xfrm>
            <a:off x="3980499" y="35535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BAF593C-107D-D675-9AEF-CBAEE2317673}"/>
              </a:ext>
            </a:extLst>
          </p:cNvPr>
          <p:cNvSpPr txBox="1"/>
          <p:nvPr/>
        </p:nvSpPr>
        <p:spPr>
          <a:xfrm>
            <a:off x="3980499" y="39595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C64401D-2171-EBE3-FAA8-410705F0C271}"/>
              </a:ext>
            </a:extLst>
          </p:cNvPr>
          <p:cNvSpPr txBox="1"/>
          <p:nvPr/>
        </p:nvSpPr>
        <p:spPr>
          <a:xfrm>
            <a:off x="3992966" y="4394812"/>
            <a:ext cx="276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C44226F-9CE9-584C-146A-F49AD8CC36F9}"/>
              </a:ext>
            </a:extLst>
          </p:cNvPr>
          <p:cNvSpPr txBox="1"/>
          <p:nvPr/>
        </p:nvSpPr>
        <p:spPr>
          <a:xfrm>
            <a:off x="3992966" y="4861431"/>
            <a:ext cx="276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C196C6-878C-0442-9FCD-D8C0A3C1146A}"/>
              </a:ext>
            </a:extLst>
          </p:cNvPr>
          <p:cNvCxnSpPr>
            <a:cxnSpLocks/>
            <a:stCxn id="8" idx="6"/>
            <a:endCxn id="48" idx="2"/>
          </p:cNvCxnSpPr>
          <p:nvPr/>
        </p:nvCxnSpPr>
        <p:spPr>
          <a:xfrm>
            <a:off x="1358793" y="2863069"/>
            <a:ext cx="2473776" cy="218431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31B1E5B-2051-2D5C-CB64-61FF3D1D1185}"/>
              </a:ext>
            </a:extLst>
          </p:cNvPr>
          <p:cNvCxnSpPr>
            <a:cxnSpLocks/>
            <a:stCxn id="10" idx="6"/>
            <a:endCxn id="43" idx="2"/>
          </p:cNvCxnSpPr>
          <p:nvPr/>
        </p:nvCxnSpPr>
        <p:spPr>
          <a:xfrm flipV="1">
            <a:off x="1358793" y="2863069"/>
            <a:ext cx="2461646" cy="4392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0BCB0BC-3E7C-50B6-6FF5-60D303A7B3AF}"/>
              </a:ext>
            </a:extLst>
          </p:cNvPr>
          <p:cNvCxnSpPr>
            <a:cxnSpLocks/>
            <a:stCxn id="10" idx="6"/>
            <a:endCxn id="45" idx="2"/>
          </p:cNvCxnSpPr>
          <p:nvPr/>
        </p:nvCxnSpPr>
        <p:spPr>
          <a:xfrm>
            <a:off x="1358793" y="3302324"/>
            <a:ext cx="2473776" cy="4392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09492CE-D91A-2103-C94A-19550840EEDE}"/>
              </a:ext>
            </a:extLst>
          </p:cNvPr>
          <p:cNvCxnSpPr>
            <a:cxnSpLocks/>
            <a:stCxn id="14" idx="6"/>
          </p:cNvCxnSpPr>
          <p:nvPr/>
        </p:nvCxnSpPr>
        <p:spPr>
          <a:xfrm flipV="1">
            <a:off x="1370923" y="3297969"/>
            <a:ext cx="2449516" cy="44361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A7BDBE9-89CD-E12C-5C63-D02421A287E1}"/>
              </a:ext>
            </a:extLst>
          </p:cNvPr>
          <p:cNvCxnSpPr>
            <a:cxnSpLocks/>
            <a:endCxn id="46" idx="2"/>
          </p:cNvCxnSpPr>
          <p:nvPr/>
        </p:nvCxnSpPr>
        <p:spPr>
          <a:xfrm>
            <a:off x="1381693" y="3738190"/>
            <a:ext cx="2438746" cy="43067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1AC6E97-6B72-A8BC-3B21-41306545B9A7}"/>
              </a:ext>
            </a:extLst>
          </p:cNvPr>
          <p:cNvCxnSpPr>
            <a:cxnSpLocks/>
            <a:stCxn id="22" idx="6"/>
            <a:endCxn id="45" idx="2"/>
          </p:cNvCxnSpPr>
          <p:nvPr/>
        </p:nvCxnSpPr>
        <p:spPr>
          <a:xfrm flipV="1">
            <a:off x="1358793" y="3741579"/>
            <a:ext cx="2473776" cy="42729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EE19F66-BEA3-38D3-ECE2-1186EE56C6EF}"/>
              </a:ext>
            </a:extLst>
          </p:cNvPr>
          <p:cNvCxnSpPr>
            <a:cxnSpLocks/>
            <a:stCxn id="22" idx="6"/>
            <a:endCxn id="47" idx="2"/>
          </p:cNvCxnSpPr>
          <p:nvPr/>
        </p:nvCxnSpPr>
        <p:spPr>
          <a:xfrm>
            <a:off x="1358793" y="4168869"/>
            <a:ext cx="2461646" cy="4392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727D1AC-51F9-7460-CD2C-B775C232CCF5}"/>
              </a:ext>
            </a:extLst>
          </p:cNvPr>
          <p:cNvCxnSpPr>
            <a:cxnSpLocks/>
            <a:stCxn id="23" idx="6"/>
            <a:endCxn id="46" idx="2"/>
          </p:cNvCxnSpPr>
          <p:nvPr/>
        </p:nvCxnSpPr>
        <p:spPr>
          <a:xfrm flipV="1">
            <a:off x="1358793" y="4168869"/>
            <a:ext cx="2461646" cy="4392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8A7834B-4B4B-DE33-B359-1F1849C4A2F1}"/>
              </a:ext>
            </a:extLst>
          </p:cNvPr>
          <p:cNvCxnSpPr>
            <a:cxnSpLocks/>
            <a:stCxn id="23" idx="6"/>
            <a:endCxn id="48" idx="2"/>
          </p:cNvCxnSpPr>
          <p:nvPr/>
        </p:nvCxnSpPr>
        <p:spPr>
          <a:xfrm>
            <a:off x="1358793" y="4608124"/>
            <a:ext cx="2473776" cy="4392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F91F158-B3B7-590C-2BDF-93CE87734F05}"/>
              </a:ext>
            </a:extLst>
          </p:cNvPr>
          <p:cNvCxnSpPr>
            <a:cxnSpLocks/>
          </p:cNvCxnSpPr>
          <p:nvPr/>
        </p:nvCxnSpPr>
        <p:spPr>
          <a:xfrm flipV="1">
            <a:off x="1370923" y="2863069"/>
            <a:ext cx="2449516" cy="218431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8FBF04C-0FDD-91F2-3061-1042525EC193}"/>
              </a:ext>
            </a:extLst>
          </p:cNvPr>
          <p:cNvCxnSpPr>
            <a:cxnSpLocks/>
            <a:stCxn id="24" idx="6"/>
            <a:endCxn id="47" idx="2"/>
          </p:cNvCxnSpPr>
          <p:nvPr/>
        </p:nvCxnSpPr>
        <p:spPr>
          <a:xfrm flipV="1">
            <a:off x="1370923" y="4608124"/>
            <a:ext cx="2449516" cy="4392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CCF092D0-970A-9488-6C8A-9450329578F3}"/>
              </a:ext>
            </a:extLst>
          </p:cNvPr>
          <p:cNvCxnSpPr>
            <a:cxnSpLocks/>
            <a:stCxn id="8" idx="6"/>
            <a:endCxn id="45" idx="2"/>
          </p:cNvCxnSpPr>
          <p:nvPr/>
        </p:nvCxnSpPr>
        <p:spPr>
          <a:xfrm>
            <a:off x="1358793" y="2863069"/>
            <a:ext cx="2473776" cy="87851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E8384A1-4240-3955-FB81-6C689B4DD3FA}"/>
              </a:ext>
            </a:extLst>
          </p:cNvPr>
          <p:cNvCxnSpPr>
            <a:cxnSpLocks/>
            <a:endCxn id="47" idx="2"/>
          </p:cNvCxnSpPr>
          <p:nvPr/>
        </p:nvCxnSpPr>
        <p:spPr>
          <a:xfrm>
            <a:off x="1380814" y="2863069"/>
            <a:ext cx="2439625" cy="174505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FF07B52-AB75-0F4A-D3AB-03CABCF80785}"/>
              </a:ext>
            </a:extLst>
          </p:cNvPr>
          <p:cNvCxnSpPr>
            <a:cxnSpLocks/>
            <a:endCxn id="48" idx="2"/>
          </p:cNvCxnSpPr>
          <p:nvPr/>
        </p:nvCxnSpPr>
        <p:spPr>
          <a:xfrm>
            <a:off x="1368684" y="3297969"/>
            <a:ext cx="2463885" cy="174941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68077B8E-A01C-91AE-09B2-7AD810921A4C}"/>
              </a:ext>
            </a:extLst>
          </p:cNvPr>
          <p:cNvCxnSpPr>
            <a:cxnSpLocks/>
            <a:endCxn id="46" idx="2"/>
          </p:cNvCxnSpPr>
          <p:nvPr/>
        </p:nvCxnSpPr>
        <p:spPr>
          <a:xfrm>
            <a:off x="1368378" y="3290359"/>
            <a:ext cx="2452061" cy="87851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A12EE51-7CDD-2BD9-EBF5-792E29D6C997}"/>
              </a:ext>
            </a:extLst>
          </p:cNvPr>
          <p:cNvCxnSpPr>
            <a:cxnSpLocks/>
            <a:stCxn id="14" idx="6"/>
            <a:endCxn id="43" idx="2"/>
          </p:cNvCxnSpPr>
          <p:nvPr/>
        </p:nvCxnSpPr>
        <p:spPr>
          <a:xfrm flipV="1">
            <a:off x="1370923" y="2863069"/>
            <a:ext cx="2449516" cy="87851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B9616EE-F9DA-4275-C4FB-253BA296EEA2}"/>
              </a:ext>
            </a:extLst>
          </p:cNvPr>
          <p:cNvCxnSpPr>
            <a:cxnSpLocks/>
            <a:stCxn id="14" idx="6"/>
            <a:endCxn id="47" idx="2"/>
          </p:cNvCxnSpPr>
          <p:nvPr/>
        </p:nvCxnSpPr>
        <p:spPr>
          <a:xfrm>
            <a:off x="1370923" y="3741579"/>
            <a:ext cx="2449516" cy="86654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22D8AF8-D4F4-ECFD-15E2-E59A1D36A423}"/>
              </a:ext>
            </a:extLst>
          </p:cNvPr>
          <p:cNvCxnSpPr>
            <a:cxnSpLocks/>
            <a:stCxn id="22" idx="6"/>
            <a:endCxn id="44" idx="2"/>
          </p:cNvCxnSpPr>
          <p:nvPr/>
        </p:nvCxnSpPr>
        <p:spPr>
          <a:xfrm flipV="1">
            <a:off x="1358793" y="3302324"/>
            <a:ext cx="2461646" cy="86654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49894D3-ECE5-183E-76BB-AEE66D0567AE}"/>
              </a:ext>
            </a:extLst>
          </p:cNvPr>
          <p:cNvCxnSpPr>
            <a:cxnSpLocks/>
            <a:stCxn id="22" idx="6"/>
            <a:endCxn id="48" idx="2"/>
          </p:cNvCxnSpPr>
          <p:nvPr/>
        </p:nvCxnSpPr>
        <p:spPr>
          <a:xfrm>
            <a:off x="1358793" y="4168869"/>
            <a:ext cx="2473776" cy="87851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90AFDFE4-2235-2123-ADE1-DDAC1916F0BA}"/>
              </a:ext>
            </a:extLst>
          </p:cNvPr>
          <p:cNvCxnSpPr>
            <a:cxnSpLocks/>
            <a:stCxn id="23" idx="6"/>
            <a:endCxn id="45" idx="2"/>
          </p:cNvCxnSpPr>
          <p:nvPr/>
        </p:nvCxnSpPr>
        <p:spPr>
          <a:xfrm flipV="1">
            <a:off x="1358793" y="3741579"/>
            <a:ext cx="2473776" cy="86654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0371E847-0A64-0F4D-ACAE-D6A637CEF516}"/>
              </a:ext>
            </a:extLst>
          </p:cNvPr>
          <p:cNvCxnSpPr>
            <a:cxnSpLocks/>
            <a:stCxn id="23" idx="6"/>
            <a:endCxn id="43" idx="2"/>
          </p:cNvCxnSpPr>
          <p:nvPr/>
        </p:nvCxnSpPr>
        <p:spPr>
          <a:xfrm flipV="1">
            <a:off x="1358793" y="2863069"/>
            <a:ext cx="2461646" cy="174505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DCD55A36-7530-B064-EA93-3F03A06E9657}"/>
              </a:ext>
            </a:extLst>
          </p:cNvPr>
          <p:cNvCxnSpPr>
            <a:cxnSpLocks/>
            <a:stCxn id="24" idx="6"/>
            <a:endCxn id="46" idx="2"/>
          </p:cNvCxnSpPr>
          <p:nvPr/>
        </p:nvCxnSpPr>
        <p:spPr>
          <a:xfrm flipV="1">
            <a:off x="1370923" y="4168869"/>
            <a:ext cx="2449516" cy="87851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55F08F3D-12D4-C6D3-291F-625F6F6FC34D}"/>
              </a:ext>
            </a:extLst>
          </p:cNvPr>
          <p:cNvCxnSpPr>
            <a:cxnSpLocks/>
            <a:stCxn id="24" idx="6"/>
            <a:endCxn id="44" idx="2"/>
          </p:cNvCxnSpPr>
          <p:nvPr/>
        </p:nvCxnSpPr>
        <p:spPr>
          <a:xfrm flipV="1">
            <a:off x="1370923" y="3302324"/>
            <a:ext cx="2449516" cy="174505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BEF1A6E4-77C7-2702-E3DE-FBEF55E25ED5}"/>
              </a:ext>
            </a:extLst>
          </p:cNvPr>
          <p:cNvGrpSpPr/>
          <p:nvPr/>
        </p:nvGrpSpPr>
        <p:grpSpPr>
          <a:xfrm>
            <a:off x="5596292" y="3375550"/>
            <a:ext cx="3362844" cy="1670547"/>
            <a:chOff x="5014853" y="3243298"/>
            <a:chExt cx="3362844" cy="1670547"/>
          </a:xfrm>
        </p:grpSpPr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60DE482-C21E-5BFC-4EAE-EB30CD62B2E0}"/>
                </a:ext>
              </a:extLst>
            </p:cNvPr>
            <p:cNvCxnSpPr>
              <a:cxnSpLocks/>
              <a:stCxn id="170" idx="6"/>
            </p:cNvCxnSpPr>
            <p:nvPr/>
          </p:nvCxnSpPr>
          <p:spPr>
            <a:xfrm>
              <a:off x="5453699" y="3448070"/>
              <a:ext cx="2461646" cy="4317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7CFFF634-572D-ACCB-B883-79647DFE63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16539" y="3379490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CF786E91-7F4A-478A-5120-31376408A7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16539" y="4685290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9F280B91-61D1-86C8-891C-884D7033F893}"/>
                </a:ext>
              </a:extLst>
            </p:cNvPr>
            <p:cNvSpPr txBox="1"/>
            <p:nvPr/>
          </p:nvSpPr>
          <p:spPr>
            <a:xfrm>
              <a:off x="5014853" y="32432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85DE7CCD-51E4-2708-70EE-E6CFFC1448DD}"/>
                </a:ext>
              </a:extLst>
            </p:cNvPr>
            <p:cNvSpPr txBox="1"/>
            <p:nvPr/>
          </p:nvSpPr>
          <p:spPr>
            <a:xfrm>
              <a:off x="5014853" y="454451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5CF058D5-EC7F-3B75-8602-B9BA735254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15345" y="3818745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C4D3D923-A5D7-D61A-7E91-88A5FD3CB9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27475" y="4258000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67E701CF-B836-FBA4-67D0-9F9D2F2DD39D}"/>
                </a:ext>
              </a:extLst>
            </p:cNvPr>
            <p:cNvSpPr txBox="1"/>
            <p:nvPr/>
          </p:nvSpPr>
          <p:spPr>
            <a:xfrm>
              <a:off x="8075405" y="370265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29961C03-F0A5-D043-262F-8D4440BA7A4B}"/>
                </a:ext>
              </a:extLst>
            </p:cNvPr>
            <p:cNvCxnSpPr>
              <a:cxnSpLocks/>
              <a:stCxn id="171" idx="6"/>
              <a:endCxn id="175" idx="2"/>
            </p:cNvCxnSpPr>
            <p:nvPr/>
          </p:nvCxnSpPr>
          <p:spPr>
            <a:xfrm flipV="1">
              <a:off x="5453699" y="4326580"/>
              <a:ext cx="2473776" cy="42729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4766A598-988D-952D-6F9F-CA64DC3DF92F}"/>
                </a:ext>
              </a:extLst>
            </p:cNvPr>
            <p:cNvCxnSpPr>
              <a:cxnSpLocks/>
              <a:stCxn id="170" idx="6"/>
              <a:endCxn id="175" idx="2"/>
            </p:cNvCxnSpPr>
            <p:nvPr/>
          </p:nvCxnSpPr>
          <p:spPr>
            <a:xfrm>
              <a:off x="5453699" y="3448070"/>
              <a:ext cx="2473776" cy="87851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39A2C3CE-D73D-BF7E-460A-65F010F703D9}"/>
                </a:ext>
              </a:extLst>
            </p:cNvPr>
            <p:cNvCxnSpPr>
              <a:cxnSpLocks/>
              <a:stCxn id="171" idx="6"/>
              <a:endCxn id="174" idx="2"/>
            </p:cNvCxnSpPr>
            <p:nvPr/>
          </p:nvCxnSpPr>
          <p:spPr>
            <a:xfrm flipV="1">
              <a:off x="5453699" y="3887325"/>
              <a:ext cx="2461646" cy="866545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7A279B64-434E-42D2-5FBA-8FAEFA8293E2}"/>
                </a:ext>
              </a:extLst>
            </p:cNvPr>
            <p:cNvSpPr txBox="1"/>
            <p:nvPr/>
          </p:nvSpPr>
          <p:spPr>
            <a:xfrm>
              <a:off x="8076011" y="413593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p:sp>
        <p:nvSpPr>
          <p:cNvPr id="182" name="TextBox 181">
            <a:extLst>
              <a:ext uri="{FF2B5EF4-FFF2-40B4-BE49-F238E27FC236}">
                <a16:creationId xmlns:a16="http://schemas.microsoft.com/office/drawing/2014/main" id="{32F955E4-37CE-145E-6669-C3FFB077127F}"/>
              </a:ext>
            </a:extLst>
          </p:cNvPr>
          <p:cNvSpPr txBox="1"/>
          <p:nvPr/>
        </p:nvSpPr>
        <p:spPr>
          <a:xfrm>
            <a:off x="6625817" y="5567601"/>
            <a:ext cx="1280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square</a:t>
            </a:r>
          </a:p>
        </p:txBody>
      </p:sp>
    </p:spTree>
    <p:extLst>
      <p:ext uri="{BB962C8B-B14F-4D97-AF65-F5344CB8AC3E}">
        <p14:creationId xmlns:p14="http://schemas.microsoft.com/office/powerpoint/2010/main" val="2372385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A741297-E775-0DC8-281C-2B32BF726B8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Example -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A741297-E775-0DC8-281C-2B32BF726B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401B3489-4FCA-93F1-DD95-842801F04012}"/>
              </a:ext>
            </a:extLst>
          </p:cNvPr>
          <p:cNvGrpSpPr/>
          <p:nvPr/>
        </p:nvGrpSpPr>
        <p:grpSpPr>
          <a:xfrm>
            <a:off x="6271194" y="2014323"/>
            <a:ext cx="5287053" cy="4363842"/>
            <a:chOff x="4353549" y="1987588"/>
            <a:chExt cx="5287053" cy="436384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3690ABD-550E-7DAD-4417-B098685A47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969" y="49048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DD10E55-2E79-8E01-E839-EC2F6A725B8D}"/>
                </a:ext>
              </a:extLst>
            </p:cNvPr>
            <p:cNvSpPr txBox="1"/>
            <p:nvPr/>
          </p:nvSpPr>
          <p:spPr>
            <a:xfrm>
              <a:off x="5149887" y="4643978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(5,1)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DFFDC03-4431-3485-80F3-555B9C34BEA5}"/>
                </a:ext>
              </a:extLst>
            </p:cNvPr>
            <p:cNvCxnSpPr>
              <a:cxnSpLocks/>
              <a:stCxn id="8" idx="2"/>
              <a:endCxn id="5" idx="6"/>
            </p:cNvCxnSpPr>
            <p:nvPr/>
          </p:nvCxnSpPr>
          <p:spPr>
            <a:xfrm flipH="1">
              <a:off x="5699360" y="496148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304C576-DFBE-CC92-1DCF-AF1310056935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7224" y="489959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3ECA29B-523D-6E46-3180-FC489815DE8A}"/>
                </a:ext>
              </a:extLst>
            </p:cNvPr>
            <p:cNvSpPr txBox="1"/>
            <p:nvPr/>
          </p:nvSpPr>
          <p:spPr>
            <a:xfrm>
              <a:off x="5961058" y="4645757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(6,0)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8F28D6-B211-E9BE-C339-BDD5ACEE39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741" y="42471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5D53807-D3B8-EB7F-4128-EDD68D4E7DA2}"/>
                </a:ext>
              </a:extLst>
            </p:cNvPr>
            <p:cNvCxnSpPr>
              <a:cxnSpLocks/>
              <a:stCxn id="12" idx="2"/>
              <a:endCxn id="10" idx="6"/>
            </p:cNvCxnSpPr>
            <p:nvPr/>
          </p:nvCxnSpPr>
          <p:spPr>
            <a:xfrm flipH="1">
              <a:off x="5699132" y="430386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62D7A6E-C90C-73D5-9469-09C9C9A5839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996" y="42419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322BEFF-C49E-FFC5-9B81-9A9ECF778176}"/>
                </a:ext>
              </a:extLst>
            </p:cNvPr>
            <p:cNvCxnSpPr>
              <a:cxnSpLocks/>
              <a:stCxn id="8" idx="0"/>
              <a:endCxn id="12" idx="4"/>
            </p:cNvCxnSpPr>
            <p:nvPr/>
          </p:nvCxnSpPr>
          <p:spPr>
            <a:xfrm flipV="1">
              <a:off x="6429618" y="435829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40A4254-3F14-A724-736F-6211677C7699}"/>
                </a:ext>
              </a:extLst>
            </p:cNvPr>
            <p:cNvCxnSpPr>
              <a:cxnSpLocks/>
              <a:stCxn id="5" idx="0"/>
              <a:endCxn id="10" idx="4"/>
            </p:cNvCxnSpPr>
            <p:nvPr/>
          </p:nvCxnSpPr>
          <p:spPr>
            <a:xfrm flipH="1" flipV="1">
              <a:off x="5642937" y="4363639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ED02DF7-05C6-6D2C-7256-B5C0F83E71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957" y="49048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34E6510-E549-D149-A98D-F2CC57038BE6}"/>
                </a:ext>
              </a:extLst>
            </p:cNvPr>
            <p:cNvCxnSpPr>
              <a:cxnSpLocks/>
              <a:stCxn id="17" idx="2"/>
              <a:endCxn id="15" idx="6"/>
            </p:cNvCxnSpPr>
            <p:nvPr/>
          </p:nvCxnSpPr>
          <p:spPr>
            <a:xfrm flipH="1">
              <a:off x="6493348" y="496148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504616A-1A38-D261-22D3-444E2BCFE74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1212" y="489959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EEFB05-E206-9AE9-A493-E9D053D38734}"/>
                </a:ext>
              </a:extLst>
            </p:cNvPr>
            <p:cNvSpPr txBox="1"/>
            <p:nvPr/>
          </p:nvSpPr>
          <p:spPr>
            <a:xfrm>
              <a:off x="6730782" y="4652040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(7,1)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AE393A7-AF9A-F7E5-9A53-59DF251903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729" y="42471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1D6CC3-7252-AECF-08EB-C64C6D1A36B7}"/>
                </a:ext>
              </a:extLst>
            </p:cNvPr>
            <p:cNvCxnSpPr>
              <a:cxnSpLocks/>
              <a:stCxn id="21" idx="2"/>
              <a:endCxn id="19" idx="6"/>
            </p:cNvCxnSpPr>
            <p:nvPr/>
          </p:nvCxnSpPr>
          <p:spPr>
            <a:xfrm flipH="1">
              <a:off x="6493120" y="430386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9492225-7278-06C8-160F-276E8F52687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42419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7AA1E37-70EB-B6B1-2DE7-869EE0255F17}"/>
                </a:ext>
              </a:extLst>
            </p:cNvPr>
            <p:cNvCxnSpPr>
              <a:cxnSpLocks/>
              <a:stCxn id="17" idx="0"/>
              <a:endCxn id="21" idx="4"/>
            </p:cNvCxnSpPr>
            <p:nvPr/>
          </p:nvCxnSpPr>
          <p:spPr>
            <a:xfrm flipV="1">
              <a:off x="7223606" y="435829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8FA6070-AA66-CB3B-DAA8-80B982957C55}"/>
                </a:ext>
              </a:extLst>
            </p:cNvPr>
            <p:cNvCxnSpPr>
              <a:cxnSpLocks/>
              <a:stCxn id="15" idx="0"/>
              <a:endCxn id="19" idx="4"/>
            </p:cNvCxnSpPr>
            <p:nvPr/>
          </p:nvCxnSpPr>
          <p:spPr>
            <a:xfrm flipH="1" flipV="1">
              <a:off x="6436925" y="4363639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7EEB2CB-4471-59D9-4A0B-91D2AC048F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797" y="490326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7D08574-397B-3CC0-9378-F9808BEDE27B}"/>
                </a:ext>
              </a:extLst>
            </p:cNvPr>
            <p:cNvCxnSpPr>
              <a:cxnSpLocks/>
              <a:stCxn id="26" idx="2"/>
              <a:endCxn id="24" idx="6"/>
            </p:cNvCxnSpPr>
            <p:nvPr/>
          </p:nvCxnSpPr>
          <p:spPr>
            <a:xfrm flipH="1">
              <a:off x="7276188" y="495994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7975368-CA17-D392-3023-6B4FDEC7EF8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4052" y="489804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D39368D-5127-9580-EF30-59EBD745582E}"/>
                </a:ext>
              </a:extLst>
            </p:cNvPr>
            <p:cNvSpPr txBox="1"/>
            <p:nvPr/>
          </p:nvSpPr>
          <p:spPr>
            <a:xfrm>
              <a:off x="7511147" y="4663558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(8,0)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336282F-9828-9267-77B0-4659EB6ACF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424564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C50DF0C-C60E-1176-A044-EB077DFA0AFD}"/>
                </a:ext>
              </a:extLst>
            </p:cNvPr>
            <p:cNvCxnSpPr>
              <a:cxnSpLocks/>
              <a:stCxn id="30" idx="2"/>
              <a:endCxn id="28" idx="6"/>
            </p:cNvCxnSpPr>
            <p:nvPr/>
          </p:nvCxnSpPr>
          <p:spPr>
            <a:xfrm flipH="1">
              <a:off x="7275960" y="430231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27DD12F-113C-3C2F-A10D-6EDA5C43E4D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824" y="424042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0F18A5F-5210-8C4B-ADEE-096C45E0F83C}"/>
                </a:ext>
              </a:extLst>
            </p:cNvPr>
            <p:cNvCxnSpPr>
              <a:cxnSpLocks/>
              <a:stCxn id="26" idx="0"/>
              <a:endCxn id="30" idx="4"/>
            </p:cNvCxnSpPr>
            <p:nvPr/>
          </p:nvCxnSpPr>
          <p:spPr>
            <a:xfrm flipV="1">
              <a:off x="8006446" y="435674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BF488CC-453C-4EAF-62CD-A2A1CB2003FF}"/>
                </a:ext>
              </a:extLst>
            </p:cNvPr>
            <p:cNvCxnSpPr>
              <a:cxnSpLocks/>
              <a:stCxn id="24" idx="0"/>
              <a:endCxn id="28" idx="4"/>
            </p:cNvCxnSpPr>
            <p:nvPr/>
          </p:nvCxnSpPr>
          <p:spPr>
            <a:xfrm flipH="1" flipV="1">
              <a:off x="7219765" y="436209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B3652F0-16AD-75D6-073A-9DF612A47C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582" y="42393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9F403AD-F96B-26FB-D6FC-6E9AD53FDDD0}"/>
                </a:ext>
              </a:extLst>
            </p:cNvPr>
            <p:cNvSpPr txBox="1"/>
            <p:nvPr/>
          </p:nvSpPr>
          <p:spPr>
            <a:xfrm>
              <a:off x="5159732" y="3986074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(7,0)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B362AF-64CC-9A75-3880-250D357046F4}"/>
                </a:ext>
              </a:extLst>
            </p:cNvPr>
            <p:cNvCxnSpPr>
              <a:cxnSpLocks/>
              <a:stCxn id="36" idx="2"/>
              <a:endCxn id="33" idx="6"/>
            </p:cNvCxnSpPr>
            <p:nvPr/>
          </p:nvCxnSpPr>
          <p:spPr>
            <a:xfrm flipH="1">
              <a:off x="5702973" y="4296032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D83B4B5-1381-A939-1F1A-86F7FA92F59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837" y="423414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EEF5435-CCC6-7EA3-8ABA-5C72CAD2D498}"/>
                </a:ext>
              </a:extLst>
            </p:cNvPr>
            <p:cNvSpPr txBox="1"/>
            <p:nvPr/>
          </p:nvSpPr>
          <p:spPr>
            <a:xfrm>
              <a:off x="5932219" y="3991230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(8,1)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0D9ECE5-A455-F8B2-8A51-C3F9B9ACD8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354" y="35817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5E82588-2AFA-04AF-3FE4-D81EA9E9817D}"/>
                </a:ext>
              </a:extLst>
            </p:cNvPr>
            <p:cNvCxnSpPr>
              <a:cxnSpLocks/>
              <a:stCxn id="40" idx="2"/>
              <a:endCxn id="38" idx="6"/>
            </p:cNvCxnSpPr>
            <p:nvPr/>
          </p:nvCxnSpPr>
          <p:spPr>
            <a:xfrm flipH="1">
              <a:off x="5702745" y="363841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725C8E8-B48D-70EE-9AC5-9EC203B61F0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609" y="357651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FF3FDF2-88FB-A49F-A368-AD5025A93F44}"/>
                </a:ext>
              </a:extLst>
            </p:cNvPr>
            <p:cNvCxnSpPr>
              <a:cxnSpLocks/>
              <a:stCxn id="36" idx="0"/>
              <a:endCxn id="40" idx="4"/>
            </p:cNvCxnSpPr>
            <p:nvPr/>
          </p:nvCxnSpPr>
          <p:spPr>
            <a:xfrm flipV="1">
              <a:off x="6433231" y="3692840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34D4B93-6705-652C-DBFA-D6BC4E0EB45F}"/>
                </a:ext>
              </a:extLst>
            </p:cNvPr>
            <p:cNvCxnSpPr>
              <a:cxnSpLocks/>
              <a:stCxn id="33" idx="0"/>
              <a:endCxn id="38" idx="4"/>
            </p:cNvCxnSpPr>
            <p:nvPr/>
          </p:nvCxnSpPr>
          <p:spPr>
            <a:xfrm flipH="1" flipV="1">
              <a:off x="5646550" y="3698182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D977221-7B76-962C-530E-44CFF1EB7F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70" y="42393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E25D42E-4FD6-A98A-14F2-AE552AFB819F}"/>
                </a:ext>
              </a:extLst>
            </p:cNvPr>
            <p:cNvCxnSpPr>
              <a:cxnSpLocks/>
              <a:stCxn id="45" idx="2"/>
              <a:endCxn id="43" idx="6"/>
            </p:cNvCxnSpPr>
            <p:nvPr/>
          </p:nvCxnSpPr>
          <p:spPr>
            <a:xfrm flipH="1">
              <a:off x="6496961" y="4296032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DF6C12F-1307-EBEB-7AE9-C98506235CA8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825" y="423414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83DFC7F-55C9-4857-F412-BB81575CF91C}"/>
                </a:ext>
              </a:extLst>
            </p:cNvPr>
            <p:cNvSpPr txBox="1"/>
            <p:nvPr/>
          </p:nvSpPr>
          <p:spPr>
            <a:xfrm>
              <a:off x="6724028" y="3985832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(0,0)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9D1F95D-A64F-A6FA-BAD6-898DBC1A76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342" y="35817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1B525C1-C798-A8B9-4081-5F5B12D4ABC8}"/>
                </a:ext>
              </a:extLst>
            </p:cNvPr>
            <p:cNvCxnSpPr>
              <a:cxnSpLocks/>
              <a:stCxn id="49" idx="2"/>
              <a:endCxn id="47" idx="6"/>
            </p:cNvCxnSpPr>
            <p:nvPr/>
          </p:nvCxnSpPr>
          <p:spPr>
            <a:xfrm flipH="1">
              <a:off x="6496733" y="363841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9884004-679B-57AC-4776-D4F7E6E4EC2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597" y="357651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294B2B0-4C05-5CCB-4B00-31C94CF02092}"/>
                </a:ext>
              </a:extLst>
            </p:cNvPr>
            <p:cNvCxnSpPr>
              <a:cxnSpLocks/>
              <a:stCxn id="45" idx="0"/>
              <a:endCxn id="49" idx="4"/>
            </p:cNvCxnSpPr>
            <p:nvPr/>
          </p:nvCxnSpPr>
          <p:spPr>
            <a:xfrm flipV="1">
              <a:off x="7227219" y="3692840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C294E10-C1D4-650B-05DB-BDE2E6DBE42B}"/>
                </a:ext>
              </a:extLst>
            </p:cNvPr>
            <p:cNvCxnSpPr>
              <a:cxnSpLocks/>
              <a:stCxn id="43" idx="0"/>
              <a:endCxn id="47" idx="4"/>
            </p:cNvCxnSpPr>
            <p:nvPr/>
          </p:nvCxnSpPr>
          <p:spPr>
            <a:xfrm flipH="1" flipV="1">
              <a:off x="6440538" y="3698182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052426B3-30D4-2009-B651-42D2E64A3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410" y="423780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8F9E387-8A7D-F455-82A1-0CF25A597F43}"/>
                </a:ext>
              </a:extLst>
            </p:cNvPr>
            <p:cNvCxnSpPr>
              <a:cxnSpLocks/>
              <a:stCxn id="54" idx="2"/>
              <a:endCxn id="52" idx="6"/>
            </p:cNvCxnSpPr>
            <p:nvPr/>
          </p:nvCxnSpPr>
          <p:spPr>
            <a:xfrm flipH="1">
              <a:off x="7279801" y="4294483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D5AAE7C-5AE5-EEE2-EBF3-DF92F128C69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665" y="423259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CDAF75B-DE89-EF2E-8380-1FA60A6C9913}"/>
                </a:ext>
              </a:extLst>
            </p:cNvPr>
            <p:cNvSpPr txBox="1"/>
            <p:nvPr/>
          </p:nvSpPr>
          <p:spPr>
            <a:xfrm>
              <a:off x="7549496" y="3984412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(1,1)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F336573-831B-D4A5-D661-09568ABA6C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182" y="358018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2D5274D5-20B8-101A-23B1-FE0F9FF928E3}"/>
                </a:ext>
              </a:extLst>
            </p:cNvPr>
            <p:cNvCxnSpPr>
              <a:cxnSpLocks/>
              <a:stCxn id="58" idx="2"/>
              <a:endCxn id="56" idx="6"/>
            </p:cNvCxnSpPr>
            <p:nvPr/>
          </p:nvCxnSpPr>
          <p:spPr>
            <a:xfrm flipH="1">
              <a:off x="7279573" y="3636861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9C99E10D-DC4E-8AD6-6660-167861AF703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437" y="357496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BD2C7D7-A9C9-6C28-34FE-58FE65661E26}"/>
                </a:ext>
              </a:extLst>
            </p:cNvPr>
            <p:cNvCxnSpPr>
              <a:cxnSpLocks/>
              <a:stCxn id="54" idx="0"/>
              <a:endCxn id="58" idx="4"/>
            </p:cNvCxnSpPr>
            <p:nvPr/>
          </p:nvCxnSpPr>
          <p:spPr>
            <a:xfrm flipV="1">
              <a:off x="8010059" y="369129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085A878-6DE5-1F4C-5680-BCAFF5377059}"/>
                </a:ext>
              </a:extLst>
            </p:cNvPr>
            <p:cNvCxnSpPr>
              <a:cxnSpLocks/>
              <a:stCxn id="52" idx="0"/>
              <a:endCxn id="56" idx="4"/>
            </p:cNvCxnSpPr>
            <p:nvPr/>
          </p:nvCxnSpPr>
          <p:spPr>
            <a:xfrm flipH="1" flipV="1">
              <a:off x="7223378" y="3696633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EDA3C4B-CFAC-893A-E91A-C2388C81E81D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768" y="55736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9FB41B06-4A00-BE83-75CD-1E472CC0AEF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62313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2D70E9D4-F83B-662A-D990-040A13C144C2}"/>
                </a:ext>
              </a:extLst>
            </p:cNvPr>
            <p:cNvSpPr txBox="1"/>
            <p:nvPr/>
          </p:nvSpPr>
          <p:spPr>
            <a:xfrm>
              <a:off x="6709006" y="5985368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(3,1)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65C94B9-15AC-1729-5B68-93C4732DD5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501" y="557891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C5580817-A8C1-6EAD-2345-5C72A5DA3FD4}"/>
                </a:ext>
              </a:extLst>
            </p:cNvPr>
            <p:cNvCxnSpPr>
              <a:cxnSpLocks/>
              <a:stCxn id="66" idx="2"/>
              <a:endCxn id="64" idx="6"/>
            </p:cNvCxnSpPr>
            <p:nvPr/>
          </p:nvCxnSpPr>
          <p:spPr>
            <a:xfrm flipH="1">
              <a:off x="6492892" y="563558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99089AA8-5B8A-10F9-9A65-4D5B2B3B67C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756" y="55736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440B3330-C6D2-7943-5A27-720C0CBC4C1C}"/>
                </a:ext>
              </a:extLst>
            </p:cNvPr>
            <p:cNvCxnSpPr>
              <a:cxnSpLocks/>
              <a:stCxn id="62" idx="0"/>
              <a:endCxn id="66" idx="4"/>
            </p:cNvCxnSpPr>
            <p:nvPr/>
          </p:nvCxnSpPr>
          <p:spPr>
            <a:xfrm flipV="1">
              <a:off x="7223378" y="569001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E924808-1C83-61C0-7F2A-430EE266A3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623498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72B7F0FB-33B0-81BC-3F86-83CCE0C809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341" y="557736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DE6C70C0-2466-CCF5-8BD4-566422539201}"/>
                </a:ext>
              </a:extLst>
            </p:cNvPr>
            <p:cNvCxnSpPr>
              <a:cxnSpLocks/>
              <a:stCxn id="71" idx="2"/>
              <a:endCxn id="69" idx="6"/>
            </p:cNvCxnSpPr>
            <p:nvPr/>
          </p:nvCxnSpPr>
          <p:spPr>
            <a:xfrm flipH="1">
              <a:off x="7275732" y="563403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DE73CE9-81BA-C063-4FF5-D543BD47557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596" y="557214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5BB26687-4E0B-766E-F7BD-DCF2DFFF4633}"/>
                </a:ext>
              </a:extLst>
            </p:cNvPr>
            <p:cNvCxnSpPr>
              <a:cxnSpLocks/>
              <a:stCxn id="68" idx="0"/>
              <a:endCxn id="69" idx="4"/>
            </p:cNvCxnSpPr>
            <p:nvPr/>
          </p:nvCxnSpPr>
          <p:spPr>
            <a:xfrm flipH="1" flipV="1">
              <a:off x="7219537" y="5693808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2BC34A9-2569-3911-E876-6F5D8FB3EAA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609" y="55658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A728942-A635-F0F8-C3FE-F6519D0D1F2D}"/>
                </a:ext>
              </a:extLst>
            </p:cNvPr>
            <p:cNvSpPr txBox="1"/>
            <p:nvPr/>
          </p:nvSpPr>
          <p:spPr>
            <a:xfrm>
              <a:off x="5930619" y="5331872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(4,1)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198DD7B-5BC1-3D32-DECB-BC6035EB3D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126" y="491345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EA01DC9-1ADE-CA6E-6D8E-DF5C5394603C}"/>
                </a:ext>
              </a:extLst>
            </p:cNvPr>
            <p:cNvCxnSpPr>
              <a:cxnSpLocks/>
              <a:stCxn id="77" idx="2"/>
              <a:endCxn id="75" idx="6"/>
            </p:cNvCxnSpPr>
            <p:nvPr/>
          </p:nvCxnSpPr>
          <p:spPr>
            <a:xfrm flipH="1">
              <a:off x="5702517" y="497012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EB1E7AD-B528-7ECC-E717-61DD7D06B01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381" y="49082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25FC006-CB6C-5DEC-BD3B-7F76B42B7373}"/>
                </a:ext>
              </a:extLst>
            </p:cNvPr>
            <p:cNvCxnSpPr>
              <a:cxnSpLocks/>
              <a:stCxn id="73" idx="0"/>
              <a:endCxn id="77" idx="4"/>
            </p:cNvCxnSpPr>
            <p:nvPr/>
          </p:nvCxnSpPr>
          <p:spPr>
            <a:xfrm flipV="1">
              <a:off x="6433003" y="502455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6920EBD8-C272-3A91-44DD-6C75F5A937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342" y="55710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AE419C5-CDB7-E63E-63C7-93757F86D847}"/>
                </a:ext>
              </a:extLst>
            </p:cNvPr>
            <p:cNvCxnSpPr>
              <a:cxnSpLocks/>
              <a:stCxn id="81" idx="2"/>
              <a:endCxn id="79" idx="6"/>
            </p:cNvCxnSpPr>
            <p:nvPr/>
          </p:nvCxnSpPr>
          <p:spPr>
            <a:xfrm flipH="1">
              <a:off x="6496733" y="562775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29BFF0F-C3C2-453D-16FF-537593174C58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597" y="55658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3E9312E0-6DF3-B69C-BA61-F4B727867F7D}"/>
                </a:ext>
              </a:extLst>
            </p:cNvPr>
            <p:cNvSpPr txBox="1"/>
            <p:nvPr/>
          </p:nvSpPr>
          <p:spPr>
            <a:xfrm>
              <a:off x="6744420" y="5323116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(5,0)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EF18663-D6D2-EF56-2669-9BB64C974F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114" y="491345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79F0742-3398-FD28-722F-E6251EB07F46}"/>
                </a:ext>
              </a:extLst>
            </p:cNvPr>
            <p:cNvCxnSpPr>
              <a:cxnSpLocks/>
              <a:stCxn id="85" idx="2"/>
              <a:endCxn id="83" idx="6"/>
            </p:cNvCxnSpPr>
            <p:nvPr/>
          </p:nvCxnSpPr>
          <p:spPr>
            <a:xfrm flipH="1">
              <a:off x="6496505" y="497012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A316D8CE-E788-C99D-0E7F-19452CC4760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369" y="49082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CCF05744-94C4-B5AF-25FF-AE83E54732A7}"/>
                </a:ext>
              </a:extLst>
            </p:cNvPr>
            <p:cNvCxnSpPr>
              <a:cxnSpLocks/>
              <a:stCxn id="81" idx="0"/>
              <a:endCxn id="85" idx="4"/>
            </p:cNvCxnSpPr>
            <p:nvPr/>
          </p:nvCxnSpPr>
          <p:spPr>
            <a:xfrm flipV="1">
              <a:off x="7226991" y="502455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1D532E0C-DFDA-86E2-A6BF-BD69AFEFAC7A}"/>
                </a:ext>
              </a:extLst>
            </p:cNvPr>
            <p:cNvCxnSpPr>
              <a:cxnSpLocks/>
              <a:stCxn id="79" idx="0"/>
              <a:endCxn id="83" idx="4"/>
            </p:cNvCxnSpPr>
            <p:nvPr/>
          </p:nvCxnSpPr>
          <p:spPr>
            <a:xfrm flipH="1" flipV="1">
              <a:off x="6440310" y="502990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F4BBC79E-4439-3BA1-F21F-B9AEC56F74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182" y="556952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0A04BD1-D0C0-55F3-E428-DF18CCF78B8E}"/>
                </a:ext>
              </a:extLst>
            </p:cNvPr>
            <p:cNvCxnSpPr>
              <a:cxnSpLocks/>
              <a:stCxn id="90" idx="2"/>
              <a:endCxn id="88" idx="6"/>
            </p:cNvCxnSpPr>
            <p:nvPr/>
          </p:nvCxnSpPr>
          <p:spPr>
            <a:xfrm flipH="1">
              <a:off x="7279573" y="5626201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0F00D9CE-A4DA-0C5C-CCA9-301741C6160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437" y="556430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6F62EDE6-6057-B612-2F2F-A77AF1D8438F}"/>
                </a:ext>
              </a:extLst>
            </p:cNvPr>
            <p:cNvSpPr txBox="1"/>
            <p:nvPr/>
          </p:nvSpPr>
          <p:spPr>
            <a:xfrm>
              <a:off x="7500354" y="5315810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(6,1)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C6A9865-9BC3-3FE3-DDB1-C474966687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954" y="491190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67E33674-22EA-CC27-1111-56FEEB71EC7D}"/>
                </a:ext>
              </a:extLst>
            </p:cNvPr>
            <p:cNvCxnSpPr>
              <a:cxnSpLocks/>
              <a:stCxn id="94" idx="2"/>
              <a:endCxn id="92" idx="6"/>
            </p:cNvCxnSpPr>
            <p:nvPr/>
          </p:nvCxnSpPr>
          <p:spPr>
            <a:xfrm flipH="1">
              <a:off x="7279345" y="496857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43E611C8-F21C-9D54-AB4B-8CC38AE7DB7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209" y="490668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0DB64572-1656-09F8-0BBD-7464DF960006}"/>
                </a:ext>
              </a:extLst>
            </p:cNvPr>
            <p:cNvCxnSpPr>
              <a:cxnSpLocks/>
              <a:stCxn id="90" idx="0"/>
              <a:endCxn id="94" idx="4"/>
            </p:cNvCxnSpPr>
            <p:nvPr/>
          </p:nvCxnSpPr>
          <p:spPr>
            <a:xfrm flipV="1">
              <a:off x="8009831" y="5023009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79679A8-9F83-3525-1809-F9E16765F9BB}"/>
                </a:ext>
              </a:extLst>
            </p:cNvPr>
            <p:cNvCxnSpPr>
              <a:cxnSpLocks/>
              <a:stCxn id="88" idx="0"/>
              <a:endCxn id="92" idx="4"/>
            </p:cNvCxnSpPr>
            <p:nvPr/>
          </p:nvCxnSpPr>
          <p:spPr>
            <a:xfrm flipH="1" flipV="1">
              <a:off x="7223150" y="5028351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C905AA24-D3C9-8124-85FD-55350B7CB2F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22358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8FD8A2D-EC5C-C295-71A9-78AF92510D81}"/>
                </a:ext>
              </a:extLst>
            </p:cNvPr>
            <p:cNvSpPr txBox="1"/>
            <p:nvPr/>
          </p:nvSpPr>
          <p:spPr>
            <a:xfrm>
              <a:off x="6727920" y="1987588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(6,1)</a:t>
              </a: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49A5AF71-DAD6-A54B-70E0-3EB40465DC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223954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87C32E8-3C85-FC23-1319-264F087D71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513" y="35728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B0668E0D-9696-B752-E5E2-6D985222DCC4}"/>
                </a:ext>
              </a:extLst>
            </p:cNvPr>
            <p:cNvSpPr txBox="1"/>
            <p:nvPr/>
          </p:nvSpPr>
          <p:spPr>
            <a:xfrm>
              <a:off x="5146608" y="3311386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(0,1)</a:t>
              </a:r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7F3F4E8F-FEE8-6CBE-67C6-85668C87840F}"/>
                </a:ext>
              </a:extLst>
            </p:cNvPr>
            <p:cNvCxnSpPr>
              <a:cxnSpLocks/>
              <a:stCxn id="103" idx="2"/>
              <a:endCxn id="100" idx="6"/>
            </p:cNvCxnSpPr>
            <p:nvPr/>
          </p:nvCxnSpPr>
          <p:spPr>
            <a:xfrm flipH="1">
              <a:off x="5698904" y="362948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830DC1F-D199-FA1E-8C4B-A577BAA9CC6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768" y="356759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68BE9EA8-861E-C230-E506-191B6620A361}"/>
                </a:ext>
              </a:extLst>
            </p:cNvPr>
            <p:cNvSpPr txBox="1"/>
            <p:nvPr/>
          </p:nvSpPr>
          <p:spPr>
            <a:xfrm>
              <a:off x="5944437" y="3318326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(1,0)</a:t>
              </a: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59AD71F1-DDB9-7720-E259-F0137DA6D771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540" y="290997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3145B72B-F140-2239-A244-8A116B51FF76}"/>
                </a:ext>
              </a:extLst>
            </p:cNvPr>
            <p:cNvCxnSpPr>
              <a:cxnSpLocks/>
              <a:stCxn id="103" idx="0"/>
              <a:endCxn id="105" idx="4"/>
            </p:cNvCxnSpPr>
            <p:nvPr/>
          </p:nvCxnSpPr>
          <p:spPr>
            <a:xfrm flipV="1">
              <a:off x="6429162" y="302629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36080BC7-FE0D-A7B3-0936-AE9F2C08D5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501" y="35728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C04F571-8BBB-E8C8-0C41-D6EF44ED393B}"/>
                </a:ext>
              </a:extLst>
            </p:cNvPr>
            <p:cNvCxnSpPr>
              <a:cxnSpLocks/>
              <a:stCxn id="109" idx="2"/>
              <a:endCxn id="107" idx="6"/>
            </p:cNvCxnSpPr>
            <p:nvPr/>
          </p:nvCxnSpPr>
          <p:spPr>
            <a:xfrm flipH="1">
              <a:off x="6492892" y="362948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E97C53DF-496A-0632-E556-9A442A23650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756" y="356759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FD849CF7-072D-2F61-C6DC-E9FDA5E517C3}"/>
                </a:ext>
              </a:extLst>
            </p:cNvPr>
            <p:cNvSpPr txBox="1"/>
            <p:nvPr/>
          </p:nvSpPr>
          <p:spPr>
            <a:xfrm>
              <a:off x="6757953" y="3316654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(2,1)</a:t>
              </a: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CFE5B526-DB8B-0FAE-3F00-63607EECE3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273" y="291519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72F4489-3CE2-EEDC-2B54-E7E3DEF9E3C0}"/>
                </a:ext>
              </a:extLst>
            </p:cNvPr>
            <p:cNvCxnSpPr>
              <a:cxnSpLocks/>
              <a:stCxn id="113" idx="2"/>
              <a:endCxn id="111" idx="6"/>
            </p:cNvCxnSpPr>
            <p:nvPr/>
          </p:nvCxnSpPr>
          <p:spPr>
            <a:xfrm flipH="1">
              <a:off x="6492664" y="297186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424CBFDB-FB83-755A-5809-0DC584FE2635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528" y="290997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BF9A3283-E6C4-7320-1881-754B971E6E04}"/>
                </a:ext>
              </a:extLst>
            </p:cNvPr>
            <p:cNvCxnSpPr>
              <a:cxnSpLocks/>
              <a:stCxn id="109" idx="0"/>
              <a:endCxn id="113" idx="4"/>
            </p:cNvCxnSpPr>
            <p:nvPr/>
          </p:nvCxnSpPr>
          <p:spPr>
            <a:xfrm flipV="1">
              <a:off x="7223150" y="302629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344D0BF-5FD8-BAEA-EE7D-9CB7FCFD9B9E}"/>
                </a:ext>
              </a:extLst>
            </p:cNvPr>
            <p:cNvCxnSpPr>
              <a:cxnSpLocks/>
              <a:stCxn id="107" idx="0"/>
              <a:endCxn id="111" idx="4"/>
            </p:cNvCxnSpPr>
            <p:nvPr/>
          </p:nvCxnSpPr>
          <p:spPr>
            <a:xfrm flipH="1" flipV="1">
              <a:off x="6436469" y="3031636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D4E1FFE-23B0-F231-D32B-0E57217614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341" y="357126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6CF40A6-8A95-0B08-9058-AE16B8E10E86}"/>
                </a:ext>
              </a:extLst>
            </p:cNvPr>
            <p:cNvCxnSpPr>
              <a:cxnSpLocks/>
              <a:stCxn id="118" idx="2"/>
              <a:endCxn id="116" idx="6"/>
            </p:cNvCxnSpPr>
            <p:nvPr/>
          </p:nvCxnSpPr>
          <p:spPr>
            <a:xfrm flipH="1">
              <a:off x="7275732" y="362793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8E8A618A-5862-004B-3A8D-C11333086A1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596" y="356604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D13A3C66-24DB-445F-586C-6FBC33F4F362}"/>
                </a:ext>
              </a:extLst>
            </p:cNvPr>
            <p:cNvSpPr txBox="1"/>
            <p:nvPr/>
          </p:nvSpPr>
          <p:spPr>
            <a:xfrm>
              <a:off x="7523179" y="3328529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(3,0)</a:t>
              </a: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E32C70CC-1B95-3DF0-B4C8-A63895357A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113" y="291364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B7CB81CA-858B-753A-BE75-CE4945611888}"/>
                </a:ext>
              </a:extLst>
            </p:cNvPr>
            <p:cNvCxnSpPr>
              <a:cxnSpLocks/>
              <a:stCxn id="122" idx="2"/>
              <a:endCxn id="120" idx="6"/>
            </p:cNvCxnSpPr>
            <p:nvPr/>
          </p:nvCxnSpPr>
          <p:spPr>
            <a:xfrm flipH="1">
              <a:off x="7275504" y="297031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5B8FCF9-7169-B31B-BAA9-B24FF0B68B69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368" y="290842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5C0CE1AE-AD43-1418-E4AB-3332C4177CE8}"/>
                </a:ext>
              </a:extLst>
            </p:cNvPr>
            <p:cNvCxnSpPr>
              <a:cxnSpLocks/>
              <a:stCxn id="118" idx="0"/>
              <a:endCxn id="122" idx="4"/>
            </p:cNvCxnSpPr>
            <p:nvPr/>
          </p:nvCxnSpPr>
          <p:spPr>
            <a:xfrm flipV="1">
              <a:off x="8005990" y="302474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F0CDBB30-96EB-4EDB-446A-D776560F40BE}"/>
                </a:ext>
              </a:extLst>
            </p:cNvPr>
            <p:cNvCxnSpPr>
              <a:cxnSpLocks/>
              <a:stCxn id="116" idx="0"/>
              <a:endCxn id="120" idx="4"/>
            </p:cNvCxnSpPr>
            <p:nvPr/>
          </p:nvCxnSpPr>
          <p:spPr>
            <a:xfrm flipH="1" flipV="1">
              <a:off x="7219309" y="3030087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A5D8579E-29D5-3F07-8A30-0F2A5114F59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381" y="290213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6B2DDDF2-2BA0-2701-85C9-719057F0FE22}"/>
                </a:ext>
              </a:extLst>
            </p:cNvPr>
            <p:cNvSpPr txBox="1"/>
            <p:nvPr/>
          </p:nvSpPr>
          <p:spPr>
            <a:xfrm>
              <a:off x="5908909" y="2655024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(3,1)</a:t>
              </a:r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78EE34E-C56E-71EF-60E5-6E448A5228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114" y="290735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FA54E597-05D4-820F-18C3-067717644F15}"/>
                </a:ext>
              </a:extLst>
            </p:cNvPr>
            <p:cNvCxnSpPr>
              <a:cxnSpLocks/>
              <a:stCxn id="129" idx="2"/>
              <a:endCxn id="127" idx="6"/>
            </p:cNvCxnSpPr>
            <p:nvPr/>
          </p:nvCxnSpPr>
          <p:spPr>
            <a:xfrm flipH="1">
              <a:off x="6496505" y="296402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6611DD60-299C-7269-B245-ABE1C5818B6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369" y="290213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94CB6D3-2CBF-424B-D03F-81BBE755D4CD}"/>
                </a:ext>
              </a:extLst>
            </p:cNvPr>
            <p:cNvSpPr txBox="1"/>
            <p:nvPr/>
          </p:nvSpPr>
          <p:spPr>
            <a:xfrm>
              <a:off x="6724028" y="2654565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(4,0)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DF2844A-65EC-2591-AF80-6FB967FB1F6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141" y="22445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A9DF4608-4387-066D-A817-5F3E92792D04}"/>
                </a:ext>
              </a:extLst>
            </p:cNvPr>
            <p:cNvCxnSpPr>
              <a:cxnSpLocks/>
              <a:stCxn id="129" idx="0"/>
              <a:endCxn id="131" idx="4"/>
            </p:cNvCxnSpPr>
            <p:nvPr/>
          </p:nvCxnSpPr>
          <p:spPr>
            <a:xfrm flipV="1">
              <a:off x="7226763" y="236083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562241AE-262C-316B-B3CA-25DF6D22FC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954" y="29058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7E51380-984D-1B92-E764-DEBDA769046E}"/>
                </a:ext>
              </a:extLst>
            </p:cNvPr>
            <p:cNvCxnSpPr>
              <a:cxnSpLocks/>
              <a:stCxn id="135" idx="2"/>
              <a:endCxn id="133" idx="6"/>
            </p:cNvCxnSpPr>
            <p:nvPr/>
          </p:nvCxnSpPr>
          <p:spPr>
            <a:xfrm flipH="1">
              <a:off x="7279345" y="296248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D7922F54-AD62-A4E4-6011-68A5F42E6E8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209" y="290058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EE7A692F-EFBB-89EA-8C38-A63089B0DBB1}"/>
                </a:ext>
              </a:extLst>
            </p:cNvPr>
            <p:cNvSpPr txBox="1"/>
            <p:nvPr/>
          </p:nvSpPr>
          <p:spPr>
            <a:xfrm>
              <a:off x="7496370" y="2653104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(5,1)</a:t>
              </a: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9CC83E29-F7A8-B246-576A-66E1507FEE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726" y="224818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24A14AF4-879A-EF07-8E96-8321280AF0B6}"/>
                </a:ext>
              </a:extLst>
            </p:cNvPr>
            <p:cNvCxnSpPr>
              <a:cxnSpLocks/>
              <a:stCxn id="133" idx="0"/>
              <a:endCxn id="137" idx="4"/>
            </p:cNvCxnSpPr>
            <p:nvPr/>
          </p:nvCxnSpPr>
          <p:spPr>
            <a:xfrm flipH="1" flipV="1">
              <a:off x="7222922" y="236463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67F3611-C1B7-7483-F3FB-B28963E889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0472" y="435233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9ED49CC4-5A2A-1FE9-124C-E13CABD00705}"/>
                </a:ext>
              </a:extLst>
            </p:cNvPr>
            <p:cNvCxnSpPr>
              <a:cxnSpLocks/>
              <a:stCxn id="141" idx="2"/>
            </p:cNvCxnSpPr>
            <p:nvPr/>
          </p:nvCxnSpPr>
          <p:spPr>
            <a:xfrm flipH="1">
              <a:off x="8073054" y="495397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6C778B5E-6178-8635-F24C-09ED08CE11F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918" y="489208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E22FD5FF-BB11-5110-D088-3EBC3F8DD1D8}"/>
                </a:ext>
              </a:extLst>
            </p:cNvPr>
            <p:cNvSpPr txBox="1"/>
            <p:nvPr/>
          </p:nvSpPr>
          <p:spPr>
            <a:xfrm>
              <a:off x="8291512" y="4643978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(0,1)</a:t>
              </a:r>
            </a:p>
          </p:txBody>
        </p: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6990EBA-319B-59DA-BF4D-2B510DD3674E}"/>
                </a:ext>
              </a:extLst>
            </p:cNvPr>
            <p:cNvCxnSpPr>
              <a:cxnSpLocks/>
              <a:stCxn id="144" idx="2"/>
            </p:cNvCxnSpPr>
            <p:nvPr/>
          </p:nvCxnSpPr>
          <p:spPr>
            <a:xfrm flipH="1">
              <a:off x="8072826" y="429635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32B44BE7-27A7-32BC-DF5F-3266365A331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690" y="423446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1EE3B97-8849-DD61-27BA-823010368A70}"/>
                </a:ext>
              </a:extLst>
            </p:cNvPr>
            <p:cNvCxnSpPr>
              <a:cxnSpLocks/>
              <a:stCxn id="141" idx="0"/>
              <a:endCxn id="144" idx="4"/>
            </p:cNvCxnSpPr>
            <p:nvPr/>
          </p:nvCxnSpPr>
          <p:spPr>
            <a:xfrm flipV="1">
              <a:off x="8803312" y="435078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4E78E693-14DF-717C-4F4E-890AB42C324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16631" y="4356127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AB1A53AC-E2D1-870D-B1AE-3E23E46C4E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4085" y="368687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33223103-68A2-BDB4-A97A-90A896A544EC}"/>
                </a:ext>
              </a:extLst>
            </p:cNvPr>
            <p:cNvCxnSpPr>
              <a:cxnSpLocks/>
              <a:stCxn id="149" idx="2"/>
            </p:cNvCxnSpPr>
            <p:nvPr/>
          </p:nvCxnSpPr>
          <p:spPr>
            <a:xfrm flipH="1">
              <a:off x="8076667" y="428852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D7B3AED8-63E0-D7E2-BE47-1161E8CFE0D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531" y="422662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461BBAAF-4C30-593D-901F-80AD7CEDC5FD}"/>
                </a:ext>
              </a:extLst>
            </p:cNvPr>
            <p:cNvSpPr txBox="1"/>
            <p:nvPr/>
          </p:nvSpPr>
          <p:spPr>
            <a:xfrm>
              <a:off x="8307103" y="3978296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(2,0)</a:t>
              </a:r>
            </a:p>
          </p:txBody>
        </p: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D7675CD8-E77C-F7D7-FA4A-7CBFF0C60367}"/>
                </a:ext>
              </a:extLst>
            </p:cNvPr>
            <p:cNvCxnSpPr>
              <a:cxnSpLocks/>
              <a:stCxn id="152" idx="2"/>
            </p:cNvCxnSpPr>
            <p:nvPr/>
          </p:nvCxnSpPr>
          <p:spPr>
            <a:xfrm flipH="1">
              <a:off x="8076439" y="363089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FC1360F-7574-4F74-A8D0-200F744DBCA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303" y="35690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64E3282C-9186-1328-6B6F-5F0E68A7E234}"/>
                </a:ext>
              </a:extLst>
            </p:cNvPr>
            <p:cNvCxnSpPr>
              <a:cxnSpLocks/>
              <a:stCxn id="149" idx="0"/>
              <a:endCxn id="152" idx="4"/>
            </p:cNvCxnSpPr>
            <p:nvPr/>
          </p:nvCxnSpPr>
          <p:spPr>
            <a:xfrm flipV="1">
              <a:off x="8806925" y="368532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1E92769C-3FAA-2682-3FF7-4D307AD0828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20244" y="369067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6DE9577F-ED89-BC83-0749-9E53ED2DFC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3857" y="501859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8BF1D5F0-D049-CCF0-306B-EDD6FE93476C}"/>
                </a:ext>
              </a:extLst>
            </p:cNvPr>
            <p:cNvCxnSpPr>
              <a:cxnSpLocks/>
              <a:stCxn id="157" idx="2"/>
            </p:cNvCxnSpPr>
            <p:nvPr/>
          </p:nvCxnSpPr>
          <p:spPr>
            <a:xfrm flipH="1">
              <a:off x="8076211" y="496261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6D586B-416C-DADE-AC73-78EAFAE65508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075" y="490072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AF2C5435-4EA5-01C5-CECD-C1366E77A2D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20016" y="5022388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62865CFE-DF2A-9651-4DEB-4C4C5E405A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0016" y="302033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BA15B2FC-EEE8-8D62-DF82-8FE9CA8DD232}"/>
                </a:ext>
              </a:extLst>
            </p:cNvPr>
            <p:cNvCxnSpPr>
              <a:cxnSpLocks/>
              <a:stCxn id="161" idx="2"/>
            </p:cNvCxnSpPr>
            <p:nvPr/>
          </p:nvCxnSpPr>
          <p:spPr>
            <a:xfrm flipH="1">
              <a:off x="8072598" y="362197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90F966D8-538E-5DA5-04BF-205F21358D1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462" y="356008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BAFEA24B-AEE8-9385-8DC2-6CD6395E2234}"/>
                </a:ext>
              </a:extLst>
            </p:cNvPr>
            <p:cNvSpPr txBox="1"/>
            <p:nvPr/>
          </p:nvSpPr>
          <p:spPr>
            <a:xfrm>
              <a:off x="8299492" y="3316741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(4,1)</a:t>
              </a: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52760C11-9141-96AC-9505-C22436CD170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16175" y="3024124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2900CD2A-E051-C5AD-B6C6-408E550546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94152" y="435019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6EBD6768-F6F4-D450-9927-41FAF9D1E415}"/>
                </a:ext>
              </a:extLst>
            </p:cNvPr>
            <p:cNvCxnSpPr>
              <a:cxnSpLocks/>
              <a:stCxn id="166" idx="2"/>
            </p:cNvCxnSpPr>
            <p:nvPr/>
          </p:nvCxnSpPr>
          <p:spPr>
            <a:xfrm flipH="1">
              <a:off x="8846506" y="429421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52CB75AE-2771-D1B6-AB51-89FCFB96C8FB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524370" y="423232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BB4BE017-9389-CD16-156E-E54F4D4B458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90311" y="4353991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82DE65AE-9477-8DB5-49C1-31705C1F19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97765" y="368474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248B9918-E1A5-B901-D296-BBE0377DD5B4}"/>
                </a:ext>
              </a:extLst>
            </p:cNvPr>
            <p:cNvCxnSpPr>
              <a:cxnSpLocks/>
              <a:stCxn id="170" idx="2"/>
            </p:cNvCxnSpPr>
            <p:nvPr/>
          </p:nvCxnSpPr>
          <p:spPr>
            <a:xfrm flipH="1">
              <a:off x="8850347" y="428638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FB0FA79E-1A8E-6CC5-94AD-4DBCBBAEC979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528211" y="422449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F4D71A0A-C063-B041-70AE-1B072842740C}"/>
                </a:ext>
              </a:extLst>
            </p:cNvPr>
            <p:cNvSpPr txBox="1"/>
            <p:nvPr/>
          </p:nvSpPr>
          <p:spPr>
            <a:xfrm>
              <a:off x="9099803" y="3978296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(3,1)</a:t>
              </a:r>
            </a:p>
          </p:txBody>
        </p: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0A38D81F-F822-5379-853F-11B2654231E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93924" y="3688534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0B93AE1F-37E5-7214-2D59-84BF04ABF1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83859" y="425929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B0E74814-9B90-8028-ADDF-DBC198D6BC1C}"/>
                </a:ext>
              </a:extLst>
            </p:cNvPr>
            <p:cNvCxnSpPr>
              <a:cxnSpLocks/>
              <a:stCxn id="175" idx="2"/>
              <a:endCxn id="173" idx="6"/>
            </p:cNvCxnSpPr>
            <p:nvPr/>
          </p:nvCxnSpPr>
          <p:spPr>
            <a:xfrm flipH="1">
              <a:off x="4896250" y="431596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E27748EE-F776-F36E-C27A-473042EF0439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5574114" y="42540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F5952573-8C53-DB4D-B16C-64CCBCDA4D1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5573886" y="359645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C9264A56-9657-3AFD-A2FA-39DFA8385C30}"/>
                </a:ext>
              </a:extLst>
            </p:cNvPr>
            <p:cNvCxnSpPr>
              <a:cxnSpLocks/>
              <a:stCxn id="175" idx="0"/>
              <a:endCxn id="176" idx="4"/>
            </p:cNvCxnSpPr>
            <p:nvPr/>
          </p:nvCxnSpPr>
          <p:spPr>
            <a:xfrm flipV="1">
              <a:off x="5626508" y="3712776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30CCC8EB-002D-5574-DB3D-E6F14A0A5F32}"/>
                </a:ext>
              </a:extLst>
            </p:cNvPr>
            <p:cNvSpPr txBox="1"/>
            <p:nvPr/>
          </p:nvSpPr>
          <p:spPr>
            <a:xfrm>
              <a:off x="4353549" y="3987991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(6,1)</a:t>
              </a: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BB39976A-8CF9-7E13-F462-3B11C271EDED}"/>
              </a:ext>
            </a:extLst>
          </p:cNvPr>
          <p:cNvGrpSpPr/>
          <p:nvPr/>
        </p:nvGrpSpPr>
        <p:grpSpPr>
          <a:xfrm>
            <a:off x="173005" y="2504131"/>
            <a:ext cx="2079437" cy="1506014"/>
            <a:chOff x="576191" y="1913255"/>
            <a:chExt cx="2079437" cy="1506014"/>
          </a:xfrm>
        </p:grpSpPr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457A79CE-647C-73E0-3AEE-390A86E999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1686" y="2864405"/>
              <a:ext cx="1927533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E8B9CB44-7D45-9583-A37F-0D996D7FD90F}"/>
                </a:ext>
              </a:extLst>
            </p:cNvPr>
            <p:cNvSpPr txBox="1"/>
            <p:nvPr/>
          </p:nvSpPr>
          <p:spPr>
            <a:xfrm>
              <a:off x="576191" y="1913255"/>
              <a:ext cx="1560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Type A edge: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2" name="TextBox 181">
                  <a:extLst>
                    <a:ext uri="{FF2B5EF4-FFF2-40B4-BE49-F238E27FC236}">
                      <a16:creationId xmlns:a16="http://schemas.microsoft.com/office/drawing/2014/main" id="{1AE5BA6B-C5D2-D68B-BE6B-0EE433E41D24}"/>
                    </a:ext>
                  </a:extLst>
                </p:cNvPr>
                <p:cNvSpPr txBox="1"/>
                <p:nvPr/>
              </p:nvSpPr>
              <p:spPr>
                <a:xfrm>
                  <a:off x="1087829" y="2365431"/>
                  <a:ext cx="123892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(+1,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flip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82" name="TextBox 181">
                  <a:extLst>
                    <a:ext uri="{FF2B5EF4-FFF2-40B4-BE49-F238E27FC236}">
                      <a16:creationId xmlns:a16="http://schemas.microsoft.com/office/drawing/2014/main" id="{1AE5BA6B-C5D2-D68B-BE6B-0EE433E41D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7829" y="2365431"/>
                  <a:ext cx="1238929" cy="400110"/>
                </a:xfrm>
                <a:prstGeom prst="rect">
                  <a:avLst/>
                </a:prstGeom>
                <a:blipFill>
                  <a:blip r:embed="rId3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61FDCB7F-6F27-D4A0-FE9D-3B8547EF56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8095" y="3419269"/>
              <a:ext cx="1927533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4" name="TextBox 183">
                  <a:extLst>
                    <a:ext uri="{FF2B5EF4-FFF2-40B4-BE49-F238E27FC236}">
                      <a16:creationId xmlns:a16="http://schemas.microsoft.com/office/drawing/2014/main" id="{E6145232-96D8-712A-E232-44D51EED0342}"/>
                    </a:ext>
                  </a:extLst>
                </p:cNvPr>
                <p:cNvSpPr txBox="1"/>
                <p:nvPr/>
              </p:nvSpPr>
              <p:spPr>
                <a:xfrm>
                  <a:off x="1124238" y="2920295"/>
                  <a:ext cx="123892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(−1, 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flip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84" name="TextBox 183">
                  <a:extLst>
                    <a:ext uri="{FF2B5EF4-FFF2-40B4-BE49-F238E27FC236}">
                      <a16:creationId xmlns:a16="http://schemas.microsoft.com/office/drawing/2014/main" id="{E6145232-96D8-712A-E232-44D51EED03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4238" y="2920295"/>
                  <a:ext cx="1238929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6C7B5EB2-9249-86CE-119B-5FF0D99FFAED}"/>
              </a:ext>
            </a:extLst>
          </p:cNvPr>
          <p:cNvGrpSpPr/>
          <p:nvPr/>
        </p:nvGrpSpPr>
        <p:grpSpPr>
          <a:xfrm>
            <a:off x="28394" y="4614221"/>
            <a:ext cx="2556060" cy="1945065"/>
            <a:chOff x="326740" y="4092076"/>
            <a:chExt cx="2556060" cy="1945065"/>
          </a:xfrm>
        </p:grpSpPr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962BEFA8-5B4D-B6A4-1F29-F8F23E5722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6809" y="4680374"/>
              <a:ext cx="0" cy="93376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AA9AC45E-4D9E-6117-F734-4E0042A5096C}"/>
                </a:ext>
              </a:extLst>
            </p:cNvPr>
            <p:cNvSpPr txBox="1"/>
            <p:nvPr/>
          </p:nvSpPr>
          <p:spPr>
            <a:xfrm>
              <a:off x="576191" y="4092076"/>
              <a:ext cx="1565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Type B edge: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A0EE7E64-F4BE-FD62-FE22-6C47A88AD75D}"/>
                    </a:ext>
                  </a:extLst>
                </p:cNvPr>
                <p:cNvSpPr txBox="1"/>
                <p:nvPr/>
              </p:nvSpPr>
              <p:spPr>
                <a:xfrm>
                  <a:off x="326740" y="5637031"/>
                  <a:ext cx="123892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(+2,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flip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A0EE7E64-F4BE-FD62-FE22-6C47A88AD7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740" y="5637031"/>
                  <a:ext cx="1238929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9D33DFDC-DCB6-E77B-DBA3-17C9B785E8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3400" y="4661906"/>
              <a:ext cx="0" cy="952232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0" name="TextBox 189">
                  <a:extLst>
                    <a:ext uri="{FF2B5EF4-FFF2-40B4-BE49-F238E27FC236}">
                      <a16:creationId xmlns:a16="http://schemas.microsoft.com/office/drawing/2014/main" id="{2159A218-7D74-889A-CBB4-495710DA5BF8}"/>
                    </a:ext>
                  </a:extLst>
                </p:cNvPr>
                <p:cNvSpPr txBox="1"/>
                <p:nvPr/>
              </p:nvSpPr>
              <p:spPr>
                <a:xfrm>
                  <a:off x="1643871" y="5637031"/>
                  <a:ext cx="123892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(−2,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flip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90" name="TextBox 189">
                  <a:extLst>
                    <a:ext uri="{FF2B5EF4-FFF2-40B4-BE49-F238E27FC236}">
                      <a16:creationId xmlns:a16="http://schemas.microsoft.com/office/drawing/2014/main" id="{2159A218-7D74-889A-CBB4-495710DA5B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3871" y="5637031"/>
                  <a:ext cx="1238929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37093FF2-8AA0-493C-A36D-7137F3DC4B4D}"/>
              </a:ext>
            </a:extLst>
          </p:cNvPr>
          <p:cNvGrpSpPr/>
          <p:nvPr/>
        </p:nvGrpSpPr>
        <p:grpSpPr>
          <a:xfrm>
            <a:off x="3220240" y="3313462"/>
            <a:ext cx="2155169" cy="1706271"/>
            <a:chOff x="7854342" y="3348815"/>
            <a:chExt cx="2155169" cy="1706271"/>
          </a:xfrm>
        </p:grpSpPr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FCDCDC58-3B9F-B18C-87D5-EE3168F34F0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294641" y="426871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77FA9DD9-283F-2A92-CEBC-69E8D2D16D6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88857" y="492633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E69D694D-F8D6-05D6-02F6-ED7F908C0670}"/>
                </a:ext>
              </a:extLst>
            </p:cNvPr>
            <p:cNvSpPr txBox="1"/>
            <p:nvPr/>
          </p:nvSpPr>
          <p:spPr>
            <a:xfrm>
              <a:off x="8637438" y="4676810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(7,1)</a:t>
              </a:r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33688AC3-2928-20C9-0C48-0B89DB2C3D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98374" y="427392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97E477E-D474-BF0E-7D1D-DB0EF6E29DDF}"/>
                </a:ext>
              </a:extLst>
            </p:cNvPr>
            <p:cNvCxnSpPr>
              <a:cxnSpLocks/>
              <a:stCxn id="197" idx="2"/>
              <a:endCxn id="195" idx="6"/>
            </p:cNvCxnSpPr>
            <p:nvPr/>
          </p:nvCxnSpPr>
          <p:spPr>
            <a:xfrm flipH="1">
              <a:off x="8410765" y="4330602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133590F9-E8FD-D0B2-692D-D0F3AA158C19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88629" y="426871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D3256D05-0D42-F847-D9C2-6D88FDE69080}"/>
                </a:ext>
              </a:extLst>
            </p:cNvPr>
            <p:cNvCxnSpPr>
              <a:cxnSpLocks/>
              <a:stCxn id="193" idx="0"/>
              <a:endCxn id="197" idx="4"/>
            </p:cNvCxnSpPr>
            <p:nvPr/>
          </p:nvCxnSpPr>
          <p:spPr>
            <a:xfrm flipV="1">
              <a:off x="9141251" y="4385032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802CABF6-EE35-19BE-BD75-EFA3B7F599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1442" y="493000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408D587E-DD52-6D27-EC71-8AA954F650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1214" y="427237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76216110-9901-BF1A-509B-241C4783985C}"/>
                </a:ext>
              </a:extLst>
            </p:cNvPr>
            <p:cNvCxnSpPr>
              <a:cxnSpLocks/>
              <a:stCxn id="202" idx="2"/>
              <a:endCxn id="200" idx="6"/>
            </p:cNvCxnSpPr>
            <p:nvPr/>
          </p:nvCxnSpPr>
          <p:spPr>
            <a:xfrm flipH="1">
              <a:off x="9193605" y="4329053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AEB0978D-4B56-B2DE-0660-1D39DD0627E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871469" y="426716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E57FCC9D-8FB7-D823-7662-DFF95491D077}"/>
                </a:ext>
              </a:extLst>
            </p:cNvPr>
            <p:cNvCxnSpPr>
              <a:cxnSpLocks/>
              <a:stCxn id="199" idx="0"/>
              <a:endCxn id="200" idx="4"/>
            </p:cNvCxnSpPr>
            <p:nvPr/>
          </p:nvCxnSpPr>
          <p:spPr>
            <a:xfrm flipH="1" flipV="1">
              <a:off x="9137410" y="4388825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56ECF962-4624-66A7-F10C-D57C58D048E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298482" y="42608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49AC6D81-63E9-03D8-0F29-E8E7E0EB4D8E}"/>
                </a:ext>
              </a:extLst>
            </p:cNvPr>
            <p:cNvSpPr txBox="1"/>
            <p:nvPr/>
          </p:nvSpPr>
          <p:spPr>
            <a:xfrm>
              <a:off x="7854342" y="4019677"/>
              <a:ext cx="6815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(8,1)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F8D1EF45-7006-7819-8490-51A21CDDC7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02215" y="42660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BD7F1631-EC7A-4ED2-29EC-FEF81D9F744E}"/>
                </a:ext>
              </a:extLst>
            </p:cNvPr>
            <p:cNvCxnSpPr>
              <a:cxnSpLocks/>
              <a:stCxn id="208" idx="2"/>
              <a:endCxn id="206" idx="6"/>
            </p:cNvCxnSpPr>
            <p:nvPr/>
          </p:nvCxnSpPr>
          <p:spPr>
            <a:xfrm flipH="1">
              <a:off x="8414606" y="432276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7AC38DB2-C7F1-F153-8B87-E16F27F4C39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92470" y="42608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3F8A2CFF-08D9-0431-0F7C-1D00EB255CAB}"/>
                </a:ext>
              </a:extLst>
            </p:cNvPr>
            <p:cNvSpPr txBox="1"/>
            <p:nvPr/>
          </p:nvSpPr>
          <p:spPr>
            <a:xfrm>
              <a:off x="8657323" y="4012760"/>
              <a:ext cx="6815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(0,0)</a:t>
              </a:r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87C34E5F-E22F-E36D-2B77-36E5EE8E890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92242" y="360325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0001C15C-AD48-1913-B69A-BF10CCFF2F8F}"/>
                </a:ext>
              </a:extLst>
            </p:cNvPr>
            <p:cNvCxnSpPr>
              <a:cxnSpLocks/>
              <a:stCxn id="208" idx="0"/>
              <a:endCxn id="210" idx="4"/>
            </p:cNvCxnSpPr>
            <p:nvPr/>
          </p:nvCxnSpPr>
          <p:spPr>
            <a:xfrm flipV="1">
              <a:off x="9144864" y="371957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0BA121AD-095F-482B-D108-9B1C1434B1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5055" y="426454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7BD778C9-2678-378B-2C06-33F8696FE530}"/>
                </a:ext>
              </a:extLst>
            </p:cNvPr>
            <p:cNvCxnSpPr>
              <a:cxnSpLocks/>
              <a:stCxn id="214" idx="2"/>
              <a:endCxn id="212" idx="6"/>
            </p:cNvCxnSpPr>
            <p:nvPr/>
          </p:nvCxnSpPr>
          <p:spPr>
            <a:xfrm flipH="1">
              <a:off x="9197446" y="432121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39123879-9CB0-A68A-EA02-FD9139A5032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875310" y="425932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A606C6ED-9847-C87A-2CD7-9B685994413A}"/>
                </a:ext>
              </a:extLst>
            </p:cNvPr>
            <p:cNvSpPr txBox="1"/>
            <p:nvPr/>
          </p:nvSpPr>
          <p:spPr>
            <a:xfrm>
              <a:off x="9475390" y="4012760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(1,1)</a:t>
              </a:r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C0C8C534-872D-211F-9BB6-62D6273F8D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4827" y="360692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26B6E50E-79BC-1546-19A3-1B1A5256026C}"/>
                </a:ext>
              </a:extLst>
            </p:cNvPr>
            <p:cNvCxnSpPr>
              <a:cxnSpLocks/>
              <a:stCxn id="212" idx="0"/>
              <a:endCxn id="216" idx="4"/>
            </p:cNvCxnSpPr>
            <p:nvPr/>
          </p:nvCxnSpPr>
          <p:spPr>
            <a:xfrm flipH="1" flipV="1">
              <a:off x="9141023" y="3723368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A132D49F-62E6-A94B-7BC5-D18583584308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92014" y="493497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1FB2ABDD-948F-477C-E9F3-1C23144D1B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4599" y="493864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86CBA2A3-877E-C37E-E64F-B3B269E15497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88401" y="359432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FB51C25F-9A12-1B12-9A03-D4B41BCD1EC1}"/>
                </a:ext>
              </a:extLst>
            </p:cNvPr>
            <p:cNvSpPr txBox="1"/>
            <p:nvPr/>
          </p:nvSpPr>
          <p:spPr>
            <a:xfrm>
              <a:off x="8618119" y="3348815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(2,1)</a:t>
              </a:r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B16F6602-9521-B945-22FF-0F916342FC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0986" y="359799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036292B2-29D5-2C0C-EF32-9006DC4F1E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136954" y="3721819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51766421-F88A-152F-1BE8-167F8EB033EF}"/>
                  </a:ext>
                </a:extLst>
              </p:cNvPr>
              <p:cNvSpPr txBox="1"/>
              <p:nvPr/>
            </p:nvSpPr>
            <p:spPr>
              <a:xfrm>
                <a:off x="5860733" y="80839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en-US" sz="20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±1</m:t>
                          </m:r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0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±2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51766421-F88A-152F-1BE8-167F8EB03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733" y="808397"/>
                <a:ext cx="6096000" cy="400110"/>
              </a:xfrm>
              <a:prstGeom prst="rect">
                <a:avLst/>
              </a:prstGeom>
              <a:blipFill>
                <a:blip r:embed="rId7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9" name="Rectangle: Rounded Corners 228">
            <a:extLst>
              <a:ext uri="{FF2B5EF4-FFF2-40B4-BE49-F238E27FC236}">
                <a16:creationId xmlns:a16="http://schemas.microsoft.com/office/drawing/2014/main" id="{2B54E9F7-C778-CA76-ED64-E17B681FC570}"/>
              </a:ext>
            </a:extLst>
          </p:cNvPr>
          <p:cNvSpPr/>
          <p:nvPr/>
        </p:nvSpPr>
        <p:spPr>
          <a:xfrm rot="2396890">
            <a:off x="8146622" y="2988279"/>
            <a:ext cx="4057108" cy="480591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: Rounded Corners 229">
            <a:extLst>
              <a:ext uri="{FF2B5EF4-FFF2-40B4-BE49-F238E27FC236}">
                <a16:creationId xmlns:a16="http://schemas.microsoft.com/office/drawing/2014/main" id="{CB00B031-C659-F173-5FA1-B1664F62D1F9}"/>
              </a:ext>
            </a:extLst>
          </p:cNvPr>
          <p:cNvSpPr/>
          <p:nvPr/>
        </p:nvSpPr>
        <p:spPr>
          <a:xfrm rot="2396890">
            <a:off x="5818753" y="5046657"/>
            <a:ext cx="4057108" cy="480591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C622FB9F-2BDF-8DB6-BD55-755D3D642A4B}"/>
              </a:ext>
            </a:extLst>
          </p:cNvPr>
          <p:cNvSpPr txBox="1"/>
          <p:nvPr/>
        </p:nvSpPr>
        <p:spPr>
          <a:xfrm>
            <a:off x="4415610" y="6174036"/>
            <a:ext cx="2110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this shape?</a:t>
            </a:r>
          </a:p>
        </p:txBody>
      </p:sp>
    </p:spTree>
    <p:extLst>
      <p:ext uri="{BB962C8B-B14F-4D97-AF65-F5344CB8AC3E}">
        <p14:creationId xmlns:p14="http://schemas.microsoft.com/office/powerpoint/2010/main" val="62622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 animBg="1"/>
      <p:bldP spid="230" grpId="0" animBg="1"/>
      <p:bldP spid="2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4C041EB-3483-F81D-F617-BB7C8C90310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Example -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4C041EB-3483-F81D-F617-BB7C8C9031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ADB2EA68-CA8C-9CDF-9B7A-AD0C0010C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84647" y="706309"/>
                <a:ext cx="5354331" cy="615419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(±1,0)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(0,±1)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ADB2EA68-CA8C-9CDF-9B7A-AD0C0010C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84647" y="706309"/>
                <a:ext cx="5354331" cy="615419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80FD1DB1-4CAB-0658-C11C-A92144B7D770}"/>
              </a:ext>
            </a:extLst>
          </p:cNvPr>
          <p:cNvGrpSpPr/>
          <p:nvPr/>
        </p:nvGrpSpPr>
        <p:grpSpPr>
          <a:xfrm>
            <a:off x="267384" y="1986002"/>
            <a:ext cx="2079437" cy="1506014"/>
            <a:chOff x="576191" y="1913255"/>
            <a:chExt cx="2079437" cy="1506014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3F48B34-F664-13EE-CF22-1EBA20812F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1686" y="2864405"/>
              <a:ext cx="1927533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C306703-B42C-339A-5246-7130E7996FB0}"/>
                </a:ext>
              </a:extLst>
            </p:cNvPr>
            <p:cNvSpPr txBox="1"/>
            <p:nvPr/>
          </p:nvSpPr>
          <p:spPr>
            <a:xfrm>
              <a:off x="576191" y="1913255"/>
              <a:ext cx="1560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Type A edge: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014892F-7E06-CB39-233A-8ADBC1C1A7F5}"/>
                    </a:ext>
                  </a:extLst>
                </p:cNvPr>
                <p:cNvSpPr txBox="1"/>
                <p:nvPr/>
              </p:nvSpPr>
              <p:spPr>
                <a:xfrm>
                  <a:off x="1087829" y="2365431"/>
                  <a:ext cx="14344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(+1,0,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flip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014892F-7E06-CB39-233A-8ADBC1C1A7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7829" y="2365431"/>
                  <a:ext cx="1434495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F6E8424-3DB7-E864-DAEE-3B9A0DB991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8095" y="3419269"/>
              <a:ext cx="1927533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0C07BA12-5B8F-A93B-2122-F35967739607}"/>
                    </a:ext>
                  </a:extLst>
                </p:cNvPr>
                <p:cNvSpPr txBox="1"/>
                <p:nvPr/>
              </p:nvSpPr>
              <p:spPr>
                <a:xfrm>
                  <a:off x="1087829" y="2974319"/>
                  <a:ext cx="14344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(−1,0,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flip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0C07BA12-5B8F-A93B-2122-F359677396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7829" y="2974319"/>
                  <a:ext cx="1434495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1538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99DEAC5-0D16-9D65-D31B-B1677F1470CA}"/>
              </a:ext>
            </a:extLst>
          </p:cNvPr>
          <p:cNvGrpSpPr/>
          <p:nvPr/>
        </p:nvGrpSpPr>
        <p:grpSpPr>
          <a:xfrm>
            <a:off x="28394" y="4614221"/>
            <a:ext cx="2794395" cy="1945065"/>
            <a:chOff x="326740" y="4092076"/>
            <a:chExt cx="2794395" cy="1945065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8028FC5-B2CA-E296-B27E-110C477337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6809" y="4680374"/>
              <a:ext cx="0" cy="93376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A115A3F-2DCE-EAF7-3603-2ADE2E8347A4}"/>
                </a:ext>
              </a:extLst>
            </p:cNvPr>
            <p:cNvSpPr txBox="1"/>
            <p:nvPr/>
          </p:nvSpPr>
          <p:spPr>
            <a:xfrm>
              <a:off x="576191" y="4092076"/>
              <a:ext cx="1565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Type B edge: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3FF6CEC7-9584-1FB0-59A3-3B699B547BE2}"/>
                    </a:ext>
                  </a:extLst>
                </p:cNvPr>
                <p:cNvSpPr txBox="1"/>
                <p:nvPr/>
              </p:nvSpPr>
              <p:spPr>
                <a:xfrm>
                  <a:off x="326740" y="5637031"/>
                  <a:ext cx="147726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(0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flip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3FF6CEC7-9584-1FB0-59A3-3B699B547B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740" y="5637031"/>
                  <a:ext cx="1477264" cy="400110"/>
                </a:xfrm>
                <a:prstGeom prst="rect">
                  <a:avLst/>
                </a:prstGeom>
                <a:blipFill>
                  <a:blip r:embed="rId7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23D2088-0F86-6F15-06FB-0B9B4FE111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3400" y="4661906"/>
              <a:ext cx="0" cy="952232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F6484E8D-4887-9A4B-B630-F3036BE41986}"/>
                    </a:ext>
                  </a:extLst>
                </p:cNvPr>
                <p:cNvSpPr txBox="1"/>
                <p:nvPr/>
              </p:nvSpPr>
              <p:spPr>
                <a:xfrm>
                  <a:off x="1643871" y="5637031"/>
                  <a:ext cx="147726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(0,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−1,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flip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F6484E8D-4887-9A4B-B630-F3036BE419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3871" y="5637031"/>
                  <a:ext cx="1477264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9" name="Group 448">
            <a:extLst>
              <a:ext uri="{FF2B5EF4-FFF2-40B4-BE49-F238E27FC236}">
                <a16:creationId xmlns:a16="http://schemas.microsoft.com/office/drawing/2014/main" id="{5DE7C1AF-936B-A621-C5E7-3E4342116A01}"/>
              </a:ext>
            </a:extLst>
          </p:cNvPr>
          <p:cNvGrpSpPr/>
          <p:nvPr/>
        </p:nvGrpSpPr>
        <p:grpSpPr>
          <a:xfrm>
            <a:off x="6153949" y="2014892"/>
            <a:ext cx="5423278" cy="4363273"/>
            <a:chOff x="4236304" y="1988157"/>
            <a:chExt cx="5423278" cy="4363273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C4431D1-5248-AFE6-CEF1-81B6D91F3E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969" y="49048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33AB3D4-F551-02C7-B429-6EC6F9781552}"/>
                </a:ext>
              </a:extLst>
            </p:cNvPr>
            <p:cNvSpPr txBox="1"/>
            <p:nvPr/>
          </p:nvSpPr>
          <p:spPr>
            <a:xfrm>
              <a:off x="5040478" y="4643396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(1,1,1)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D7E8CFD-0E8E-CEC2-999D-72871D25905F}"/>
                </a:ext>
              </a:extLst>
            </p:cNvPr>
            <p:cNvCxnSpPr>
              <a:cxnSpLocks/>
              <a:stCxn id="70" idx="2"/>
              <a:endCxn id="67" idx="6"/>
            </p:cNvCxnSpPr>
            <p:nvPr/>
          </p:nvCxnSpPr>
          <p:spPr>
            <a:xfrm flipH="1">
              <a:off x="5699360" y="496148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875A726-9F6F-680F-B58A-698D774A38F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7224" y="489959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C3FFFA7-716E-2D04-707F-8E5FB27A4A9C}"/>
                </a:ext>
              </a:extLst>
            </p:cNvPr>
            <p:cNvSpPr txBox="1"/>
            <p:nvPr/>
          </p:nvSpPr>
          <p:spPr>
            <a:xfrm>
              <a:off x="5826998" y="4651878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(2,1,0)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D301F3EB-1A4B-1F60-A08B-4BDC0035C4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741" y="42471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9E53AF7-06D8-004D-77B0-50C41379CEF5}"/>
                </a:ext>
              </a:extLst>
            </p:cNvPr>
            <p:cNvCxnSpPr>
              <a:cxnSpLocks/>
              <a:stCxn id="74" idx="2"/>
              <a:endCxn id="72" idx="6"/>
            </p:cNvCxnSpPr>
            <p:nvPr/>
          </p:nvCxnSpPr>
          <p:spPr>
            <a:xfrm flipH="1">
              <a:off x="5699132" y="430386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DE6258C-F2D9-D952-E4B1-C56739962A8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996" y="42419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64EA23F-E3D9-6184-1C82-7DFFD6304247}"/>
                </a:ext>
              </a:extLst>
            </p:cNvPr>
            <p:cNvCxnSpPr>
              <a:cxnSpLocks/>
              <a:stCxn id="70" idx="0"/>
              <a:endCxn id="74" idx="4"/>
            </p:cNvCxnSpPr>
            <p:nvPr/>
          </p:nvCxnSpPr>
          <p:spPr>
            <a:xfrm flipV="1">
              <a:off x="6429618" y="435829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92C50E0B-583C-34A2-E57C-721C76F92AAA}"/>
                </a:ext>
              </a:extLst>
            </p:cNvPr>
            <p:cNvCxnSpPr>
              <a:cxnSpLocks/>
              <a:stCxn id="67" idx="0"/>
              <a:endCxn id="72" idx="4"/>
            </p:cNvCxnSpPr>
            <p:nvPr/>
          </p:nvCxnSpPr>
          <p:spPr>
            <a:xfrm flipH="1" flipV="1">
              <a:off x="5642937" y="4363639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476E6372-0C2D-F2C2-9906-0B9754A81B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957" y="49048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A6E193B-8E9B-068C-23B3-10FF54CE4DC8}"/>
                </a:ext>
              </a:extLst>
            </p:cNvPr>
            <p:cNvCxnSpPr>
              <a:cxnSpLocks/>
              <a:stCxn id="89" idx="2"/>
              <a:endCxn id="86" idx="6"/>
            </p:cNvCxnSpPr>
            <p:nvPr/>
          </p:nvCxnSpPr>
          <p:spPr>
            <a:xfrm flipH="1">
              <a:off x="6493348" y="496148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F74F357-10B6-2D27-7F47-F1ED1E8EE1D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1212" y="489959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370938D7-7F35-6F35-9BCA-138DD8C55871}"/>
                </a:ext>
              </a:extLst>
            </p:cNvPr>
            <p:cNvSpPr txBox="1"/>
            <p:nvPr/>
          </p:nvSpPr>
          <p:spPr>
            <a:xfrm>
              <a:off x="6620986" y="4651878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(0,1,1)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659DFED2-4E3D-2569-5D7C-0D9E13F602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729" y="42471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7585602-11AB-2FAC-99BD-7E337FE686D6}"/>
                </a:ext>
              </a:extLst>
            </p:cNvPr>
            <p:cNvCxnSpPr>
              <a:cxnSpLocks/>
              <a:stCxn id="93" idx="2"/>
              <a:endCxn id="91" idx="6"/>
            </p:cNvCxnSpPr>
            <p:nvPr/>
          </p:nvCxnSpPr>
          <p:spPr>
            <a:xfrm flipH="1">
              <a:off x="6493120" y="430386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33D6D560-BCBA-8A1C-BDEC-6C472027547D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42419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2D787B86-5156-EE7B-D1C8-77BAB6D8D675}"/>
                </a:ext>
              </a:extLst>
            </p:cNvPr>
            <p:cNvCxnSpPr>
              <a:cxnSpLocks/>
              <a:stCxn id="89" idx="0"/>
              <a:endCxn id="93" idx="4"/>
            </p:cNvCxnSpPr>
            <p:nvPr/>
          </p:nvCxnSpPr>
          <p:spPr>
            <a:xfrm flipV="1">
              <a:off x="7223606" y="435829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750ECCF4-8725-06C4-7C00-AC8604BEC0F5}"/>
                </a:ext>
              </a:extLst>
            </p:cNvPr>
            <p:cNvCxnSpPr>
              <a:cxnSpLocks/>
              <a:stCxn id="86" idx="0"/>
              <a:endCxn id="91" idx="4"/>
            </p:cNvCxnSpPr>
            <p:nvPr/>
          </p:nvCxnSpPr>
          <p:spPr>
            <a:xfrm flipH="1" flipV="1">
              <a:off x="6436925" y="4363639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BEE07098-9C04-B879-D998-601EAFD868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797" y="490326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1BC2B0C9-A3B2-CC7C-6B2C-991414BA898B}"/>
                </a:ext>
              </a:extLst>
            </p:cNvPr>
            <p:cNvCxnSpPr>
              <a:cxnSpLocks/>
              <a:stCxn id="108" idx="2"/>
              <a:endCxn id="106" idx="6"/>
            </p:cNvCxnSpPr>
            <p:nvPr/>
          </p:nvCxnSpPr>
          <p:spPr>
            <a:xfrm flipH="1">
              <a:off x="7276188" y="495994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4A709281-9D9D-9E71-6843-641814BCB819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4052" y="489804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54F7B376-CFCD-771F-D59F-E088E7433199}"/>
                </a:ext>
              </a:extLst>
            </p:cNvPr>
            <p:cNvSpPr txBox="1"/>
            <p:nvPr/>
          </p:nvSpPr>
          <p:spPr>
            <a:xfrm>
              <a:off x="7403826" y="465032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(1,1,0)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28DD688-849E-A9C7-5F68-2B842DFCCC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424564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F76AACA-DE73-61A2-94B6-AE2514E50DAC}"/>
                </a:ext>
              </a:extLst>
            </p:cNvPr>
            <p:cNvCxnSpPr>
              <a:cxnSpLocks/>
              <a:stCxn id="112" idx="2"/>
              <a:endCxn id="110" idx="6"/>
            </p:cNvCxnSpPr>
            <p:nvPr/>
          </p:nvCxnSpPr>
          <p:spPr>
            <a:xfrm flipH="1">
              <a:off x="7275960" y="430231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65850047-6442-9866-EC7D-CF85F01CD4D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824" y="424042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74E08C2D-B381-A5D6-7C1C-1C2D0E25E45D}"/>
                </a:ext>
              </a:extLst>
            </p:cNvPr>
            <p:cNvCxnSpPr>
              <a:cxnSpLocks/>
              <a:stCxn id="108" idx="0"/>
              <a:endCxn id="112" idx="4"/>
            </p:cNvCxnSpPr>
            <p:nvPr/>
          </p:nvCxnSpPr>
          <p:spPr>
            <a:xfrm flipV="1">
              <a:off x="8006446" y="435674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3A135A95-2FDB-1BA6-F253-3D65A38F8574}"/>
                </a:ext>
              </a:extLst>
            </p:cNvPr>
            <p:cNvCxnSpPr>
              <a:cxnSpLocks/>
              <a:stCxn id="106" idx="0"/>
              <a:endCxn id="110" idx="4"/>
            </p:cNvCxnSpPr>
            <p:nvPr/>
          </p:nvCxnSpPr>
          <p:spPr>
            <a:xfrm flipH="1" flipV="1">
              <a:off x="7219765" y="436209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BFACF8EF-16CA-E7DD-ED29-39059EE62D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582" y="42393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4F4ED0B8-4A90-A877-38F6-D0CDAFE33B8B}"/>
                </a:ext>
              </a:extLst>
            </p:cNvPr>
            <p:cNvSpPr txBox="1"/>
            <p:nvPr/>
          </p:nvSpPr>
          <p:spPr>
            <a:xfrm>
              <a:off x="5044091" y="397793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(1,0,0)</a:t>
              </a: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0EC44C6-E0F5-8329-18D5-56564446048D}"/>
                </a:ext>
              </a:extLst>
            </p:cNvPr>
            <p:cNvCxnSpPr>
              <a:cxnSpLocks/>
              <a:stCxn id="118" idx="2"/>
              <a:endCxn id="115" idx="6"/>
            </p:cNvCxnSpPr>
            <p:nvPr/>
          </p:nvCxnSpPr>
          <p:spPr>
            <a:xfrm flipH="1">
              <a:off x="5702973" y="4296032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296A9D60-41DC-5025-C44F-62F676254E2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837" y="423414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D0C284AB-D7AA-D7DD-2619-4C0D5820EBC2}"/>
                </a:ext>
              </a:extLst>
            </p:cNvPr>
            <p:cNvSpPr txBox="1"/>
            <p:nvPr/>
          </p:nvSpPr>
          <p:spPr>
            <a:xfrm>
              <a:off x="5830611" y="3986421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(2,0,1)</a:t>
              </a: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1D691863-9B1F-9523-E10E-2B3E8F5FF2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354" y="35817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62118812-3E4C-6747-F3C6-FE04E7871EDB}"/>
                </a:ext>
              </a:extLst>
            </p:cNvPr>
            <p:cNvCxnSpPr>
              <a:cxnSpLocks/>
              <a:stCxn id="122" idx="2"/>
              <a:endCxn id="120" idx="6"/>
            </p:cNvCxnSpPr>
            <p:nvPr/>
          </p:nvCxnSpPr>
          <p:spPr>
            <a:xfrm flipH="1">
              <a:off x="5702745" y="363841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1DE397A5-C517-69B2-ABE0-BB5ED67A975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609" y="357651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4B1DFFA-33B7-F879-8AE0-3191FBF59EC9}"/>
                </a:ext>
              </a:extLst>
            </p:cNvPr>
            <p:cNvCxnSpPr>
              <a:cxnSpLocks/>
              <a:stCxn id="118" idx="0"/>
              <a:endCxn id="122" idx="4"/>
            </p:cNvCxnSpPr>
            <p:nvPr/>
          </p:nvCxnSpPr>
          <p:spPr>
            <a:xfrm flipV="1">
              <a:off x="6433231" y="3692840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8B53DB3-69FF-1893-2550-604AD2D74A11}"/>
                </a:ext>
              </a:extLst>
            </p:cNvPr>
            <p:cNvCxnSpPr>
              <a:cxnSpLocks/>
              <a:stCxn id="115" idx="0"/>
              <a:endCxn id="120" idx="4"/>
            </p:cNvCxnSpPr>
            <p:nvPr/>
          </p:nvCxnSpPr>
          <p:spPr>
            <a:xfrm flipH="1" flipV="1">
              <a:off x="5646550" y="3698182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544E28A6-76DA-E20E-0914-2C6E1B966D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70" y="42393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182AA6CE-6F9C-4273-EC92-5B3556D478F8}"/>
                </a:ext>
              </a:extLst>
            </p:cNvPr>
            <p:cNvCxnSpPr>
              <a:cxnSpLocks/>
              <a:stCxn id="127" idx="2"/>
              <a:endCxn id="125" idx="6"/>
            </p:cNvCxnSpPr>
            <p:nvPr/>
          </p:nvCxnSpPr>
          <p:spPr>
            <a:xfrm flipH="1">
              <a:off x="6496961" y="4296032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D85A659B-294F-4939-E6C1-22E2325B4D4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825" y="423414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E37C36E4-4F41-58E9-76D1-E46BEC06B7CD}"/>
                </a:ext>
              </a:extLst>
            </p:cNvPr>
            <p:cNvSpPr txBox="1"/>
            <p:nvPr/>
          </p:nvSpPr>
          <p:spPr>
            <a:xfrm>
              <a:off x="6624599" y="3986421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(0,0,0)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71489C6D-FE8B-A6CD-3D38-41AD3CFE11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342" y="35817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C3200130-6007-B8D5-C73D-0004346818A1}"/>
                </a:ext>
              </a:extLst>
            </p:cNvPr>
            <p:cNvCxnSpPr>
              <a:cxnSpLocks/>
              <a:stCxn id="131" idx="2"/>
              <a:endCxn id="129" idx="6"/>
            </p:cNvCxnSpPr>
            <p:nvPr/>
          </p:nvCxnSpPr>
          <p:spPr>
            <a:xfrm flipH="1">
              <a:off x="6496733" y="363841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8717EE9E-7542-3922-CCC7-FCCEED9DB4C5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597" y="357651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68FF741-ACAD-6848-FA09-8D697107D23F}"/>
                </a:ext>
              </a:extLst>
            </p:cNvPr>
            <p:cNvCxnSpPr>
              <a:cxnSpLocks/>
              <a:stCxn id="127" idx="0"/>
              <a:endCxn id="131" idx="4"/>
            </p:cNvCxnSpPr>
            <p:nvPr/>
          </p:nvCxnSpPr>
          <p:spPr>
            <a:xfrm flipV="1">
              <a:off x="7227219" y="3692840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DE60AF06-B692-5189-EC97-44B4BE6220F5}"/>
                </a:ext>
              </a:extLst>
            </p:cNvPr>
            <p:cNvCxnSpPr>
              <a:cxnSpLocks/>
              <a:stCxn id="125" idx="0"/>
              <a:endCxn id="129" idx="4"/>
            </p:cNvCxnSpPr>
            <p:nvPr/>
          </p:nvCxnSpPr>
          <p:spPr>
            <a:xfrm flipH="1" flipV="1">
              <a:off x="6440538" y="3698182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08CF0B-5801-B383-153F-765F31CBAC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410" y="423780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09DCEAC-B9A9-4EA9-454A-E68C7D2EE912}"/>
                </a:ext>
              </a:extLst>
            </p:cNvPr>
            <p:cNvCxnSpPr>
              <a:cxnSpLocks/>
              <a:stCxn id="136" idx="2"/>
              <a:endCxn id="134" idx="6"/>
            </p:cNvCxnSpPr>
            <p:nvPr/>
          </p:nvCxnSpPr>
          <p:spPr>
            <a:xfrm flipH="1">
              <a:off x="7279801" y="4294483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E05423B7-DD04-8827-9339-4DCC179081D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665" y="423259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5AECCA30-CD5F-E08C-20AD-68BD391F6657}"/>
                </a:ext>
              </a:extLst>
            </p:cNvPr>
            <p:cNvSpPr txBox="1"/>
            <p:nvPr/>
          </p:nvSpPr>
          <p:spPr>
            <a:xfrm>
              <a:off x="7407439" y="3984872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(1,0,1)</a:t>
              </a: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8BD80662-B788-25AA-14D5-E8972BC57A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182" y="358018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E6EEEB4-29B2-99CA-3BBD-6D3B50D33551}"/>
                </a:ext>
              </a:extLst>
            </p:cNvPr>
            <p:cNvCxnSpPr>
              <a:cxnSpLocks/>
              <a:stCxn id="140" idx="2"/>
              <a:endCxn id="138" idx="6"/>
            </p:cNvCxnSpPr>
            <p:nvPr/>
          </p:nvCxnSpPr>
          <p:spPr>
            <a:xfrm flipH="1">
              <a:off x="7279573" y="3636861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1C7974AE-5D87-2216-000E-6049EC6383D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437" y="357496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5EFD7921-AE75-5677-09BD-E54DC43CE7D0}"/>
                </a:ext>
              </a:extLst>
            </p:cNvPr>
            <p:cNvCxnSpPr>
              <a:cxnSpLocks/>
              <a:stCxn id="136" idx="0"/>
              <a:endCxn id="140" idx="4"/>
            </p:cNvCxnSpPr>
            <p:nvPr/>
          </p:nvCxnSpPr>
          <p:spPr>
            <a:xfrm flipV="1">
              <a:off x="8010059" y="369129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3D686AF-CB95-F781-B731-6E55039B572F}"/>
                </a:ext>
              </a:extLst>
            </p:cNvPr>
            <p:cNvCxnSpPr>
              <a:cxnSpLocks/>
              <a:stCxn id="134" idx="0"/>
              <a:endCxn id="138" idx="4"/>
            </p:cNvCxnSpPr>
            <p:nvPr/>
          </p:nvCxnSpPr>
          <p:spPr>
            <a:xfrm flipH="1" flipV="1">
              <a:off x="7223378" y="3696633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6A3922A6-9935-0686-7002-B5121CF3D96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768" y="55736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4BC4FA71-5152-E218-F50B-66D0C997BE7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62313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C5292A7A-BDBD-3501-ACE1-1021922B23BE}"/>
                </a:ext>
              </a:extLst>
            </p:cNvPr>
            <p:cNvSpPr txBox="1"/>
            <p:nvPr/>
          </p:nvSpPr>
          <p:spPr>
            <a:xfrm>
              <a:off x="6620758" y="5983596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(0,0,1)</a:t>
              </a:r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465436FD-9FF5-6A44-E023-6DAA71FD01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501" y="557891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88343460-061A-33E1-14AD-5C91E3248099}"/>
                </a:ext>
              </a:extLst>
            </p:cNvPr>
            <p:cNvCxnSpPr>
              <a:cxnSpLocks/>
              <a:stCxn id="159" idx="2"/>
              <a:endCxn id="157" idx="6"/>
            </p:cNvCxnSpPr>
            <p:nvPr/>
          </p:nvCxnSpPr>
          <p:spPr>
            <a:xfrm flipH="1">
              <a:off x="6492892" y="563558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5390A97-8C78-A7B5-1700-390DFD4793E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756" y="55736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B3C1BC1B-E6A7-D710-52F5-F4F147BA546B}"/>
                </a:ext>
              </a:extLst>
            </p:cNvPr>
            <p:cNvCxnSpPr>
              <a:cxnSpLocks/>
              <a:stCxn id="155" idx="0"/>
              <a:endCxn id="159" idx="4"/>
            </p:cNvCxnSpPr>
            <p:nvPr/>
          </p:nvCxnSpPr>
          <p:spPr>
            <a:xfrm flipV="1">
              <a:off x="7223378" y="569001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1239A7CE-A4AC-D29C-06FD-726864A869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623498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05335F39-8567-FBF7-ABC6-8904550442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341" y="557736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A70E50DC-BBA5-10A3-1CD2-C9DC84C2A2B1}"/>
                </a:ext>
              </a:extLst>
            </p:cNvPr>
            <p:cNvCxnSpPr>
              <a:cxnSpLocks/>
              <a:stCxn id="168" idx="2"/>
              <a:endCxn id="166" idx="6"/>
            </p:cNvCxnSpPr>
            <p:nvPr/>
          </p:nvCxnSpPr>
          <p:spPr>
            <a:xfrm flipH="1">
              <a:off x="7275732" y="563403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0523D8D-E3B2-F6AC-1D19-77647CFC03B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596" y="557214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66AADA5C-690F-0527-C312-B8755FC3AD5A}"/>
                </a:ext>
              </a:extLst>
            </p:cNvPr>
            <p:cNvCxnSpPr>
              <a:cxnSpLocks/>
              <a:stCxn id="162" idx="0"/>
              <a:endCxn id="166" idx="4"/>
            </p:cNvCxnSpPr>
            <p:nvPr/>
          </p:nvCxnSpPr>
          <p:spPr>
            <a:xfrm flipH="1" flipV="1">
              <a:off x="7219537" y="5693808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3A3CB21A-76F3-5A56-8CC2-DC4CEE0805A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609" y="55658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ED9B6AF8-2E07-E84B-E320-1768DF7C53C3}"/>
                </a:ext>
              </a:extLst>
            </p:cNvPr>
            <p:cNvSpPr txBox="1"/>
            <p:nvPr/>
          </p:nvSpPr>
          <p:spPr>
            <a:xfrm>
              <a:off x="5830383" y="531813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(2,2,1)</a:t>
              </a:r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A7EC1A98-0A72-E983-50F8-81DAE2CC1A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126" y="491345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41330598-EE3A-B8D6-E7FE-615F58FDE71B}"/>
                </a:ext>
              </a:extLst>
            </p:cNvPr>
            <p:cNvCxnSpPr>
              <a:cxnSpLocks/>
              <a:stCxn id="178" idx="2"/>
              <a:endCxn id="176" idx="6"/>
            </p:cNvCxnSpPr>
            <p:nvPr/>
          </p:nvCxnSpPr>
          <p:spPr>
            <a:xfrm flipH="1">
              <a:off x="5702517" y="497012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AC74E01D-422C-22E2-5D86-D3480ADBF50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381" y="49082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B24BCC7E-7513-60BC-90D5-A85C11D2F4A7}"/>
                </a:ext>
              </a:extLst>
            </p:cNvPr>
            <p:cNvCxnSpPr>
              <a:cxnSpLocks/>
              <a:stCxn id="174" idx="0"/>
              <a:endCxn id="178" idx="4"/>
            </p:cNvCxnSpPr>
            <p:nvPr/>
          </p:nvCxnSpPr>
          <p:spPr>
            <a:xfrm flipV="1">
              <a:off x="6433003" y="502455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9F8F161-7FAE-44D2-3A3E-A37319D04B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342" y="55710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0ED5094D-106C-D555-7B82-06CE01111063}"/>
                </a:ext>
              </a:extLst>
            </p:cNvPr>
            <p:cNvCxnSpPr>
              <a:cxnSpLocks/>
              <a:stCxn id="183" idx="2"/>
              <a:endCxn id="181" idx="6"/>
            </p:cNvCxnSpPr>
            <p:nvPr/>
          </p:nvCxnSpPr>
          <p:spPr>
            <a:xfrm flipH="1">
              <a:off x="6496733" y="562775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E004866D-BDAB-4762-50D8-E21E8821DC0B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597" y="55658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4A4E0BB4-ED9E-D4CD-AEE3-FF4CE1E8ED84}"/>
                </a:ext>
              </a:extLst>
            </p:cNvPr>
            <p:cNvSpPr txBox="1"/>
            <p:nvPr/>
          </p:nvSpPr>
          <p:spPr>
            <a:xfrm>
              <a:off x="6624371" y="531813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(0,2,0)</a:t>
              </a:r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266CF42D-16C5-AEF3-37A7-15FDD9BE16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114" y="491345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F96F9BFD-9344-3DBF-A606-8A6B489B20E9}"/>
                </a:ext>
              </a:extLst>
            </p:cNvPr>
            <p:cNvCxnSpPr>
              <a:cxnSpLocks/>
              <a:stCxn id="187" idx="2"/>
              <a:endCxn id="185" idx="6"/>
            </p:cNvCxnSpPr>
            <p:nvPr/>
          </p:nvCxnSpPr>
          <p:spPr>
            <a:xfrm flipH="1">
              <a:off x="6496505" y="497012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173CE5B7-4D11-C1E6-9006-2666E7D36E9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369" y="49082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ECD3C955-2AD5-B4E5-2E8B-6310F99808D5}"/>
                </a:ext>
              </a:extLst>
            </p:cNvPr>
            <p:cNvCxnSpPr>
              <a:cxnSpLocks/>
              <a:stCxn id="183" idx="0"/>
              <a:endCxn id="187" idx="4"/>
            </p:cNvCxnSpPr>
            <p:nvPr/>
          </p:nvCxnSpPr>
          <p:spPr>
            <a:xfrm flipV="1">
              <a:off x="7226991" y="502455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DB590FED-DC4A-5565-0CE1-390FE82DE298}"/>
                </a:ext>
              </a:extLst>
            </p:cNvPr>
            <p:cNvCxnSpPr>
              <a:cxnSpLocks/>
              <a:stCxn id="181" idx="0"/>
              <a:endCxn id="185" idx="4"/>
            </p:cNvCxnSpPr>
            <p:nvPr/>
          </p:nvCxnSpPr>
          <p:spPr>
            <a:xfrm flipH="1" flipV="1">
              <a:off x="6440310" y="502990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6248AA99-83A5-88DF-7C5E-990B3E37A3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182" y="556952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04E7E3BB-5E56-D27D-E49A-D2AE565C67EE}"/>
                </a:ext>
              </a:extLst>
            </p:cNvPr>
            <p:cNvCxnSpPr>
              <a:cxnSpLocks/>
              <a:stCxn id="192" idx="2"/>
              <a:endCxn id="190" idx="6"/>
            </p:cNvCxnSpPr>
            <p:nvPr/>
          </p:nvCxnSpPr>
          <p:spPr>
            <a:xfrm flipH="1">
              <a:off x="7279573" y="5626201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BDD86094-50D3-71CE-6255-5A6282FA5669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437" y="556430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0EA8C2E2-CA93-96BA-8EEB-71BEE69846BE}"/>
                </a:ext>
              </a:extLst>
            </p:cNvPr>
            <p:cNvSpPr txBox="1"/>
            <p:nvPr/>
          </p:nvSpPr>
          <p:spPr>
            <a:xfrm>
              <a:off x="7407211" y="5316590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(1,2,1)</a:t>
              </a:r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8035C02F-FEB0-7A3D-097B-C11529762D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954" y="491190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C2AB24F6-9F59-EF88-5680-4FEDC9D299DA}"/>
                </a:ext>
              </a:extLst>
            </p:cNvPr>
            <p:cNvCxnSpPr>
              <a:cxnSpLocks/>
              <a:stCxn id="196" idx="2"/>
              <a:endCxn id="194" idx="6"/>
            </p:cNvCxnSpPr>
            <p:nvPr/>
          </p:nvCxnSpPr>
          <p:spPr>
            <a:xfrm flipH="1">
              <a:off x="7279345" y="496857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7645CB08-F76F-FEBE-DE7D-3556C68A203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209" y="490668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FCE58B8D-27A9-A20D-26A8-B45822621BAF}"/>
                </a:ext>
              </a:extLst>
            </p:cNvPr>
            <p:cNvCxnSpPr>
              <a:cxnSpLocks/>
              <a:stCxn id="192" idx="0"/>
              <a:endCxn id="196" idx="4"/>
            </p:cNvCxnSpPr>
            <p:nvPr/>
          </p:nvCxnSpPr>
          <p:spPr>
            <a:xfrm flipV="1">
              <a:off x="8009831" y="5023009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FE49A551-C7AB-52A2-9102-7E3A9F51030C}"/>
                </a:ext>
              </a:extLst>
            </p:cNvPr>
            <p:cNvCxnSpPr>
              <a:cxnSpLocks/>
              <a:stCxn id="190" idx="0"/>
              <a:endCxn id="194" idx="4"/>
            </p:cNvCxnSpPr>
            <p:nvPr/>
          </p:nvCxnSpPr>
          <p:spPr>
            <a:xfrm flipH="1" flipV="1">
              <a:off x="7223150" y="5028351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CB8E0535-D983-244C-278C-56DC5E44FF0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22358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BA43BC81-9AE1-EB52-9B7B-8778D8C9B5F4}"/>
                </a:ext>
              </a:extLst>
            </p:cNvPr>
            <p:cNvSpPr txBox="1"/>
            <p:nvPr/>
          </p:nvSpPr>
          <p:spPr>
            <a:xfrm>
              <a:off x="6620758" y="1988157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(0,0,1)</a:t>
              </a:r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AC875E6B-B4F7-1A98-9E50-B988F9F9EC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223954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A79B3CE7-A5F0-C6C6-B7EA-00D809BE97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513" y="35728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8B017BA2-C082-20CC-FD78-9F1815F67BAD}"/>
                </a:ext>
              </a:extLst>
            </p:cNvPr>
            <p:cNvSpPr txBox="1"/>
            <p:nvPr/>
          </p:nvSpPr>
          <p:spPr>
            <a:xfrm>
              <a:off x="5040022" y="3311393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(1,2,1)</a:t>
              </a:r>
            </a:p>
          </p:txBody>
        </p: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20C43F9A-C372-D37F-1371-C5CB6074EECB}"/>
                </a:ext>
              </a:extLst>
            </p:cNvPr>
            <p:cNvCxnSpPr>
              <a:cxnSpLocks/>
              <a:stCxn id="258" idx="2"/>
              <a:endCxn id="255" idx="6"/>
            </p:cNvCxnSpPr>
            <p:nvPr/>
          </p:nvCxnSpPr>
          <p:spPr>
            <a:xfrm flipH="1">
              <a:off x="5698904" y="362948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8360E41A-36A6-45BC-9402-29442845816D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768" y="356759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id="{8A5BFB2B-D5EA-62EF-2437-B4EE1BC523F2}"/>
                </a:ext>
              </a:extLst>
            </p:cNvPr>
            <p:cNvSpPr txBox="1"/>
            <p:nvPr/>
          </p:nvSpPr>
          <p:spPr>
            <a:xfrm>
              <a:off x="5826542" y="3319875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(2,2,0)</a:t>
              </a:r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5B21B1B6-A50C-82A5-37BB-F50ADDF20A7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540" y="290997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4BF77D7A-8074-3731-3E5C-542D02239BBB}"/>
                </a:ext>
              </a:extLst>
            </p:cNvPr>
            <p:cNvCxnSpPr>
              <a:cxnSpLocks/>
              <a:stCxn id="258" idx="0"/>
              <a:endCxn id="262" idx="4"/>
            </p:cNvCxnSpPr>
            <p:nvPr/>
          </p:nvCxnSpPr>
          <p:spPr>
            <a:xfrm flipV="1">
              <a:off x="6429162" y="302629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1538825E-2CBD-10D8-AC46-E51105EDE2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501" y="35728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19B26AE7-4194-19E1-0CA1-A7265398F5A1}"/>
                </a:ext>
              </a:extLst>
            </p:cNvPr>
            <p:cNvCxnSpPr>
              <a:cxnSpLocks/>
              <a:stCxn id="267" idx="2"/>
              <a:endCxn id="265" idx="6"/>
            </p:cNvCxnSpPr>
            <p:nvPr/>
          </p:nvCxnSpPr>
          <p:spPr>
            <a:xfrm flipH="1">
              <a:off x="6492892" y="362948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B2CE4864-071A-EA10-3EED-25DE29C2B6F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756" y="356759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76EEC157-834A-66FB-3038-F21C1BDB9034}"/>
                </a:ext>
              </a:extLst>
            </p:cNvPr>
            <p:cNvSpPr txBox="1"/>
            <p:nvPr/>
          </p:nvSpPr>
          <p:spPr>
            <a:xfrm>
              <a:off x="6620530" y="3319875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(0,2,1)</a:t>
              </a:r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1CE96589-BA5A-CD47-A63A-5EB017160D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273" y="291519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C6FF0B48-75AA-14B9-26A2-0FAEA0B1755C}"/>
                </a:ext>
              </a:extLst>
            </p:cNvPr>
            <p:cNvCxnSpPr>
              <a:cxnSpLocks/>
              <a:stCxn id="271" idx="2"/>
              <a:endCxn id="269" idx="6"/>
            </p:cNvCxnSpPr>
            <p:nvPr/>
          </p:nvCxnSpPr>
          <p:spPr>
            <a:xfrm flipH="1">
              <a:off x="6492664" y="297186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B3C5B05D-8EEF-8263-578C-7B6268A5550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528" y="290997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0D33FADE-CDA4-C462-54F5-6FD0740098DE}"/>
                </a:ext>
              </a:extLst>
            </p:cNvPr>
            <p:cNvCxnSpPr>
              <a:cxnSpLocks/>
              <a:stCxn id="267" idx="0"/>
              <a:endCxn id="271" idx="4"/>
            </p:cNvCxnSpPr>
            <p:nvPr/>
          </p:nvCxnSpPr>
          <p:spPr>
            <a:xfrm flipV="1">
              <a:off x="7223150" y="302629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DFD2AAD2-9D1E-BB7B-17D0-D8E8C27062B7}"/>
                </a:ext>
              </a:extLst>
            </p:cNvPr>
            <p:cNvCxnSpPr>
              <a:cxnSpLocks/>
              <a:stCxn id="265" idx="0"/>
              <a:endCxn id="269" idx="4"/>
            </p:cNvCxnSpPr>
            <p:nvPr/>
          </p:nvCxnSpPr>
          <p:spPr>
            <a:xfrm flipH="1" flipV="1">
              <a:off x="6436469" y="3031636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50609A21-1EB9-5E6D-D344-F5F91769C8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341" y="357126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95D194A5-4131-42F2-C38F-6CB9333BFE7F}"/>
                </a:ext>
              </a:extLst>
            </p:cNvPr>
            <p:cNvCxnSpPr>
              <a:cxnSpLocks/>
              <a:stCxn id="276" idx="2"/>
              <a:endCxn id="274" idx="6"/>
            </p:cNvCxnSpPr>
            <p:nvPr/>
          </p:nvCxnSpPr>
          <p:spPr>
            <a:xfrm flipH="1">
              <a:off x="7275732" y="362793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E6A4CE24-DF84-E631-C0EC-A68F4985060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596" y="356604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2FED4782-98AF-3194-B7A0-61A034225003}"/>
                </a:ext>
              </a:extLst>
            </p:cNvPr>
            <p:cNvSpPr txBox="1"/>
            <p:nvPr/>
          </p:nvSpPr>
          <p:spPr>
            <a:xfrm>
              <a:off x="7403370" y="3318326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(1,2,0)</a:t>
              </a:r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F115039F-B2F1-F886-4F78-C6157029D7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113" y="291364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FB7B52EC-5F4A-6110-C1CD-9E4629B56B45}"/>
                </a:ext>
              </a:extLst>
            </p:cNvPr>
            <p:cNvCxnSpPr>
              <a:cxnSpLocks/>
              <a:stCxn id="280" idx="2"/>
              <a:endCxn id="278" idx="6"/>
            </p:cNvCxnSpPr>
            <p:nvPr/>
          </p:nvCxnSpPr>
          <p:spPr>
            <a:xfrm flipH="1">
              <a:off x="7275504" y="297031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122860E7-9B1D-97F2-8B53-4459A516B69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368" y="290842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516854CD-EFD6-AA99-4099-8C4880923567}"/>
                </a:ext>
              </a:extLst>
            </p:cNvPr>
            <p:cNvCxnSpPr>
              <a:cxnSpLocks/>
              <a:stCxn id="276" idx="0"/>
              <a:endCxn id="280" idx="4"/>
            </p:cNvCxnSpPr>
            <p:nvPr/>
          </p:nvCxnSpPr>
          <p:spPr>
            <a:xfrm flipV="1">
              <a:off x="8005990" y="302474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865D4893-3FC9-A4C3-4A44-95B9AEA37820}"/>
                </a:ext>
              </a:extLst>
            </p:cNvPr>
            <p:cNvCxnSpPr>
              <a:cxnSpLocks/>
              <a:stCxn id="274" idx="0"/>
              <a:endCxn id="278" idx="4"/>
            </p:cNvCxnSpPr>
            <p:nvPr/>
          </p:nvCxnSpPr>
          <p:spPr>
            <a:xfrm flipH="1" flipV="1">
              <a:off x="7219309" y="3030087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D19C8B0F-4537-4707-412B-426A0B8A061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381" y="290213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935B658E-9C9C-05D0-789E-0D301446B997}"/>
                </a:ext>
              </a:extLst>
            </p:cNvPr>
            <p:cNvSpPr txBox="1"/>
            <p:nvPr/>
          </p:nvSpPr>
          <p:spPr>
            <a:xfrm>
              <a:off x="5830155" y="2654418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(2,1,1)</a:t>
              </a:r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67928720-44B7-CF52-B5A2-48851E0BD2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114" y="290735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64159968-7A00-E382-B8D1-6807ED42D15D}"/>
                </a:ext>
              </a:extLst>
            </p:cNvPr>
            <p:cNvCxnSpPr>
              <a:cxnSpLocks/>
              <a:stCxn id="295" idx="2"/>
              <a:endCxn id="293" idx="6"/>
            </p:cNvCxnSpPr>
            <p:nvPr/>
          </p:nvCxnSpPr>
          <p:spPr>
            <a:xfrm flipH="1">
              <a:off x="6496505" y="296402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3001AFC4-7E8D-6E0E-253E-37A00793C0E8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369" y="290213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C7B2B3ED-7B02-97D9-E1BD-B7F8365C632C}"/>
                </a:ext>
              </a:extLst>
            </p:cNvPr>
            <p:cNvSpPr txBox="1"/>
            <p:nvPr/>
          </p:nvSpPr>
          <p:spPr>
            <a:xfrm>
              <a:off x="6624143" y="2654418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(0,1,0)</a:t>
              </a:r>
            </a:p>
          </p:txBody>
        </p: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3FD85C3D-1A62-DEEE-9FC3-66F81BED235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141" y="22445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6D6CD90A-A9E1-FBCD-1540-FE8195A1329B}"/>
                </a:ext>
              </a:extLst>
            </p:cNvPr>
            <p:cNvCxnSpPr>
              <a:cxnSpLocks/>
              <a:stCxn id="295" idx="0"/>
              <a:endCxn id="299" idx="4"/>
            </p:cNvCxnSpPr>
            <p:nvPr/>
          </p:nvCxnSpPr>
          <p:spPr>
            <a:xfrm flipV="1">
              <a:off x="7226763" y="236083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4F7AD5A0-03B4-C418-0BA8-04D1BB1EAB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954" y="29058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42DC6732-5DE8-9D6D-4AE0-235A886F008F}"/>
                </a:ext>
              </a:extLst>
            </p:cNvPr>
            <p:cNvCxnSpPr>
              <a:cxnSpLocks/>
              <a:stCxn id="304" idx="2"/>
              <a:endCxn id="302" idx="6"/>
            </p:cNvCxnSpPr>
            <p:nvPr/>
          </p:nvCxnSpPr>
          <p:spPr>
            <a:xfrm flipH="1">
              <a:off x="7279345" y="296248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41BCA8AD-2ACE-8BE5-D5FE-180E27209531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209" y="290058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4D7788E6-8428-499C-CAF5-5D64DA2BBDC4}"/>
                </a:ext>
              </a:extLst>
            </p:cNvPr>
            <p:cNvSpPr txBox="1"/>
            <p:nvPr/>
          </p:nvSpPr>
          <p:spPr>
            <a:xfrm>
              <a:off x="7406983" y="265286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(1,1,1)</a:t>
              </a:r>
            </a:p>
          </p:txBody>
        </p:sp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3008BE48-78C2-AC7A-896E-546C293301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726" y="224818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ADED5D50-16AF-7DF6-A138-89ECCE396AA4}"/>
                </a:ext>
              </a:extLst>
            </p:cNvPr>
            <p:cNvCxnSpPr>
              <a:cxnSpLocks/>
              <a:stCxn id="302" idx="0"/>
              <a:endCxn id="306" idx="4"/>
            </p:cNvCxnSpPr>
            <p:nvPr/>
          </p:nvCxnSpPr>
          <p:spPr>
            <a:xfrm flipH="1" flipV="1">
              <a:off x="7222922" y="236463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EDA5A7F3-181D-B581-0DFD-0EED9D1F73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0472" y="435233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A68C4DA8-80E3-C40F-2007-7500745E121C}"/>
                </a:ext>
              </a:extLst>
            </p:cNvPr>
            <p:cNvCxnSpPr>
              <a:cxnSpLocks/>
              <a:stCxn id="313" idx="2"/>
            </p:cNvCxnSpPr>
            <p:nvPr/>
          </p:nvCxnSpPr>
          <p:spPr>
            <a:xfrm flipH="1">
              <a:off x="8073054" y="495397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0B4FF53F-5AAC-A03D-3BD8-8E8110F7FB37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918" y="489208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TextBox 313">
              <a:extLst>
                <a:ext uri="{FF2B5EF4-FFF2-40B4-BE49-F238E27FC236}">
                  <a16:creationId xmlns:a16="http://schemas.microsoft.com/office/drawing/2014/main" id="{3E7E861B-C69C-1188-3E1B-F4334F6A9211}"/>
                </a:ext>
              </a:extLst>
            </p:cNvPr>
            <p:cNvSpPr txBox="1"/>
            <p:nvPr/>
          </p:nvSpPr>
          <p:spPr>
            <a:xfrm>
              <a:off x="8200692" y="4644366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(2,1,1)</a:t>
              </a:r>
            </a:p>
          </p:txBody>
        </p: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02B2360B-7C23-D469-1BFB-8D6B6DEFB389}"/>
                </a:ext>
              </a:extLst>
            </p:cNvPr>
            <p:cNvCxnSpPr>
              <a:cxnSpLocks/>
              <a:stCxn id="316" idx="2"/>
            </p:cNvCxnSpPr>
            <p:nvPr/>
          </p:nvCxnSpPr>
          <p:spPr>
            <a:xfrm flipH="1">
              <a:off x="8072826" y="429635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C35BE082-D0A0-A38B-6C3F-149D63565F8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690" y="423446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303FE9C9-0E54-2880-0595-FAFD6052B8EE}"/>
                </a:ext>
              </a:extLst>
            </p:cNvPr>
            <p:cNvCxnSpPr>
              <a:cxnSpLocks/>
              <a:stCxn id="313" idx="0"/>
              <a:endCxn id="316" idx="4"/>
            </p:cNvCxnSpPr>
            <p:nvPr/>
          </p:nvCxnSpPr>
          <p:spPr>
            <a:xfrm flipV="1">
              <a:off x="8803312" y="435078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FD1BB5FD-5284-6A1C-87F3-5DA019F10A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16631" y="4356127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65710BA0-9CFF-2C82-AB64-ECBDA2CB44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4085" y="368687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2A009AC6-B30A-A3EB-15DC-840DE4654DE1}"/>
                </a:ext>
              </a:extLst>
            </p:cNvPr>
            <p:cNvCxnSpPr>
              <a:cxnSpLocks/>
              <a:stCxn id="321" idx="2"/>
            </p:cNvCxnSpPr>
            <p:nvPr/>
          </p:nvCxnSpPr>
          <p:spPr>
            <a:xfrm flipH="1">
              <a:off x="8076667" y="428852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1EFE05DC-77E4-67EB-FFFE-C26BFFA1C48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531" y="422662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TextBox 321">
              <a:extLst>
                <a:ext uri="{FF2B5EF4-FFF2-40B4-BE49-F238E27FC236}">
                  <a16:creationId xmlns:a16="http://schemas.microsoft.com/office/drawing/2014/main" id="{79F49FCC-F51C-3F64-4258-078185ABDC78}"/>
                </a:ext>
              </a:extLst>
            </p:cNvPr>
            <p:cNvSpPr txBox="1"/>
            <p:nvPr/>
          </p:nvSpPr>
          <p:spPr>
            <a:xfrm>
              <a:off x="8204305" y="397890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(2,0,0)</a:t>
              </a:r>
            </a:p>
          </p:txBody>
        </p: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C2E24FBD-B71C-BFE3-96AD-6126F974CC06}"/>
                </a:ext>
              </a:extLst>
            </p:cNvPr>
            <p:cNvCxnSpPr>
              <a:cxnSpLocks/>
              <a:stCxn id="324" idx="2"/>
            </p:cNvCxnSpPr>
            <p:nvPr/>
          </p:nvCxnSpPr>
          <p:spPr>
            <a:xfrm flipH="1">
              <a:off x="8076439" y="363089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57662AED-AC33-DF3D-06C8-3E80664DB92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303" y="35690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CAD45BC4-0865-4EED-C7A5-80C4D91239EC}"/>
                </a:ext>
              </a:extLst>
            </p:cNvPr>
            <p:cNvCxnSpPr>
              <a:cxnSpLocks/>
              <a:stCxn id="321" idx="0"/>
              <a:endCxn id="324" idx="4"/>
            </p:cNvCxnSpPr>
            <p:nvPr/>
          </p:nvCxnSpPr>
          <p:spPr>
            <a:xfrm flipV="1">
              <a:off x="8806925" y="368532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8A9A6CC8-B871-1600-508D-61891DB8004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20244" y="369067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>
              <a:extLst>
                <a:ext uri="{FF2B5EF4-FFF2-40B4-BE49-F238E27FC236}">
                  <a16:creationId xmlns:a16="http://schemas.microsoft.com/office/drawing/2014/main" id="{1CDBA9E7-72FD-54F8-6117-26B13FF50F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3857" y="501859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DACFD882-DC11-D52C-CEF1-478F3B4F00AF}"/>
                </a:ext>
              </a:extLst>
            </p:cNvPr>
            <p:cNvCxnSpPr>
              <a:cxnSpLocks/>
              <a:stCxn id="340" idx="2"/>
            </p:cNvCxnSpPr>
            <p:nvPr/>
          </p:nvCxnSpPr>
          <p:spPr>
            <a:xfrm flipH="1">
              <a:off x="8076211" y="496261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0" name="Oval 339">
              <a:extLst>
                <a:ext uri="{FF2B5EF4-FFF2-40B4-BE49-F238E27FC236}">
                  <a16:creationId xmlns:a16="http://schemas.microsoft.com/office/drawing/2014/main" id="{2DE7FECC-6227-2FB0-1455-8EF5AE319B91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075" y="490072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FAA23A05-369B-A431-5C27-22FCBA3AEF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20016" y="5022388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>
              <a:extLst>
                <a:ext uri="{FF2B5EF4-FFF2-40B4-BE49-F238E27FC236}">
                  <a16:creationId xmlns:a16="http://schemas.microsoft.com/office/drawing/2014/main" id="{A380CEB7-41CA-CBA1-63B1-442E33E574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0016" y="302033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>
              <a:extLst>
                <a:ext uri="{FF2B5EF4-FFF2-40B4-BE49-F238E27FC236}">
                  <a16:creationId xmlns:a16="http://schemas.microsoft.com/office/drawing/2014/main" id="{0042D9E9-6C12-6C71-5471-A97BCE4609A4}"/>
                </a:ext>
              </a:extLst>
            </p:cNvPr>
            <p:cNvCxnSpPr>
              <a:cxnSpLocks/>
              <a:stCxn id="361" idx="2"/>
            </p:cNvCxnSpPr>
            <p:nvPr/>
          </p:nvCxnSpPr>
          <p:spPr>
            <a:xfrm flipH="1">
              <a:off x="8072598" y="362197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38696939-B29F-46B5-F0C6-270EB5BE602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462" y="356008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TextBox 361">
              <a:extLst>
                <a:ext uri="{FF2B5EF4-FFF2-40B4-BE49-F238E27FC236}">
                  <a16:creationId xmlns:a16="http://schemas.microsoft.com/office/drawing/2014/main" id="{205FFE14-3C5B-F621-6FDD-A06B2B3971B1}"/>
                </a:ext>
              </a:extLst>
            </p:cNvPr>
            <p:cNvSpPr txBox="1"/>
            <p:nvPr/>
          </p:nvSpPr>
          <p:spPr>
            <a:xfrm>
              <a:off x="8200236" y="3312363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(2,2,1)</a:t>
              </a:r>
            </a:p>
          </p:txBody>
        </p: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329A45AC-27DC-6910-662E-71BA02A779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16175" y="3024124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>
              <a:extLst>
                <a:ext uri="{FF2B5EF4-FFF2-40B4-BE49-F238E27FC236}">
                  <a16:creationId xmlns:a16="http://schemas.microsoft.com/office/drawing/2014/main" id="{E5354547-7533-B463-7107-1483A20849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94152" y="435019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C1B5AD4B-3C68-8687-6F9A-CBD77F04AC1D}"/>
                </a:ext>
              </a:extLst>
            </p:cNvPr>
            <p:cNvCxnSpPr>
              <a:cxnSpLocks/>
              <a:stCxn id="380" idx="2"/>
            </p:cNvCxnSpPr>
            <p:nvPr/>
          </p:nvCxnSpPr>
          <p:spPr>
            <a:xfrm flipH="1">
              <a:off x="8846506" y="429421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Oval 379">
              <a:extLst>
                <a:ext uri="{FF2B5EF4-FFF2-40B4-BE49-F238E27FC236}">
                  <a16:creationId xmlns:a16="http://schemas.microsoft.com/office/drawing/2014/main" id="{EF9B5C87-6526-3D7B-DEED-B9077EA9CCF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524370" y="423232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>
              <a:extLst>
                <a:ext uri="{FF2B5EF4-FFF2-40B4-BE49-F238E27FC236}">
                  <a16:creationId xmlns:a16="http://schemas.microsoft.com/office/drawing/2014/main" id="{7D9895D8-1814-DE3C-A627-F6735290214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90311" y="4353991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>
              <a:extLst>
                <a:ext uri="{FF2B5EF4-FFF2-40B4-BE49-F238E27FC236}">
                  <a16:creationId xmlns:a16="http://schemas.microsoft.com/office/drawing/2014/main" id="{91034C9D-B4E7-2947-A8FA-CC46ABF2A3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97765" y="368474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295EAD77-3EB8-E953-B1F6-0D910C549ED7}"/>
                </a:ext>
              </a:extLst>
            </p:cNvPr>
            <p:cNvCxnSpPr>
              <a:cxnSpLocks/>
              <a:stCxn id="385" idx="2"/>
            </p:cNvCxnSpPr>
            <p:nvPr/>
          </p:nvCxnSpPr>
          <p:spPr>
            <a:xfrm flipH="1">
              <a:off x="8850347" y="428638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5" name="Oval 384">
              <a:extLst>
                <a:ext uri="{FF2B5EF4-FFF2-40B4-BE49-F238E27FC236}">
                  <a16:creationId xmlns:a16="http://schemas.microsoft.com/office/drawing/2014/main" id="{98685054-14A2-6BCD-5BA0-AF445F9C58E7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528211" y="422449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611C0035-A315-A576-CCBD-E3954634DE82}"/>
                </a:ext>
              </a:extLst>
            </p:cNvPr>
            <p:cNvSpPr txBox="1"/>
            <p:nvPr/>
          </p:nvSpPr>
          <p:spPr>
            <a:xfrm>
              <a:off x="8977985" y="3976773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(0,0,1)</a:t>
              </a:r>
            </a:p>
          </p:txBody>
        </p:sp>
        <p:cxnSp>
          <p:nvCxnSpPr>
            <p:cNvPr id="390" name="Straight Connector 389">
              <a:extLst>
                <a:ext uri="{FF2B5EF4-FFF2-40B4-BE49-F238E27FC236}">
                  <a16:creationId xmlns:a16="http://schemas.microsoft.com/office/drawing/2014/main" id="{7B6571FE-AADE-CCC9-D592-561DC7CA83C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93924" y="3688534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Oval 438">
              <a:extLst>
                <a:ext uri="{FF2B5EF4-FFF2-40B4-BE49-F238E27FC236}">
                  <a16:creationId xmlns:a16="http://schemas.microsoft.com/office/drawing/2014/main" id="{9FB7B3AA-BBF0-7953-5844-77A4DD9807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83859" y="425929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0" name="Straight Connector 439">
              <a:extLst>
                <a:ext uri="{FF2B5EF4-FFF2-40B4-BE49-F238E27FC236}">
                  <a16:creationId xmlns:a16="http://schemas.microsoft.com/office/drawing/2014/main" id="{3DFAFD6B-427F-F5D7-9B9A-03BCD38E4502}"/>
                </a:ext>
              </a:extLst>
            </p:cNvPr>
            <p:cNvCxnSpPr>
              <a:cxnSpLocks/>
              <a:stCxn id="441" idx="2"/>
              <a:endCxn id="439" idx="6"/>
            </p:cNvCxnSpPr>
            <p:nvPr/>
          </p:nvCxnSpPr>
          <p:spPr>
            <a:xfrm flipH="1">
              <a:off x="4896250" y="431596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1" name="Oval 440">
              <a:extLst>
                <a:ext uri="{FF2B5EF4-FFF2-40B4-BE49-F238E27FC236}">
                  <a16:creationId xmlns:a16="http://schemas.microsoft.com/office/drawing/2014/main" id="{2CBE84D3-54F1-57D1-2A7D-070609BAAFF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5574114" y="42540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>
              <a:extLst>
                <a:ext uri="{FF2B5EF4-FFF2-40B4-BE49-F238E27FC236}">
                  <a16:creationId xmlns:a16="http://schemas.microsoft.com/office/drawing/2014/main" id="{3EF28666-36A5-0FCE-6DF6-E2B32F9A234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5573886" y="359645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55400519-0685-BE52-D05D-88D2EF29547C}"/>
                </a:ext>
              </a:extLst>
            </p:cNvPr>
            <p:cNvCxnSpPr>
              <a:cxnSpLocks/>
              <a:stCxn id="441" idx="0"/>
              <a:endCxn id="445" idx="4"/>
            </p:cNvCxnSpPr>
            <p:nvPr/>
          </p:nvCxnSpPr>
          <p:spPr>
            <a:xfrm flipV="1">
              <a:off x="5626508" y="3712776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8" name="TextBox 447">
              <a:extLst>
                <a:ext uri="{FF2B5EF4-FFF2-40B4-BE49-F238E27FC236}">
                  <a16:creationId xmlns:a16="http://schemas.microsoft.com/office/drawing/2014/main" id="{1B277772-D14C-8987-22F9-B374C6E86A15}"/>
                </a:ext>
              </a:extLst>
            </p:cNvPr>
            <p:cNvSpPr txBox="1"/>
            <p:nvPr/>
          </p:nvSpPr>
          <p:spPr>
            <a:xfrm>
              <a:off x="4236304" y="3974464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(0,0,1)</a:t>
              </a:r>
            </a:p>
          </p:txBody>
        </p:sp>
      </p:grpSp>
      <p:sp>
        <p:nvSpPr>
          <p:cNvPr id="453" name="Rectangle: Rounded Corners 452">
            <a:extLst>
              <a:ext uri="{FF2B5EF4-FFF2-40B4-BE49-F238E27FC236}">
                <a16:creationId xmlns:a16="http://schemas.microsoft.com/office/drawing/2014/main" id="{29273EEA-E52B-01A4-C608-6F4B147CD670}"/>
              </a:ext>
            </a:extLst>
          </p:cNvPr>
          <p:cNvSpPr/>
          <p:nvPr/>
        </p:nvSpPr>
        <p:spPr>
          <a:xfrm rot="2396890">
            <a:off x="8084093" y="2988329"/>
            <a:ext cx="4057108" cy="480591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: Rounded Corners 453">
            <a:extLst>
              <a:ext uri="{FF2B5EF4-FFF2-40B4-BE49-F238E27FC236}">
                <a16:creationId xmlns:a16="http://schemas.microsoft.com/office/drawing/2014/main" id="{560CDE65-2BD9-5BB1-6C18-DDA30FA42196}"/>
              </a:ext>
            </a:extLst>
          </p:cNvPr>
          <p:cNvSpPr/>
          <p:nvPr/>
        </p:nvSpPr>
        <p:spPr>
          <a:xfrm rot="2356236">
            <a:off x="5739132" y="4963337"/>
            <a:ext cx="4028005" cy="550855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Rectangle: Rounded Corners 455">
            <a:extLst>
              <a:ext uri="{FF2B5EF4-FFF2-40B4-BE49-F238E27FC236}">
                <a16:creationId xmlns:a16="http://schemas.microsoft.com/office/drawing/2014/main" id="{1591B537-DB79-1795-487D-5EF68EADA4DD}"/>
              </a:ext>
            </a:extLst>
          </p:cNvPr>
          <p:cNvSpPr/>
          <p:nvPr/>
        </p:nvSpPr>
        <p:spPr>
          <a:xfrm rot="8417082">
            <a:off x="8029238" y="4884938"/>
            <a:ext cx="4057108" cy="491661"/>
          </a:xfrm>
          <a:prstGeom prst="round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: Rounded Corners 456">
            <a:extLst>
              <a:ext uri="{FF2B5EF4-FFF2-40B4-BE49-F238E27FC236}">
                <a16:creationId xmlns:a16="http://schemas.microsoft.com/office/drawing/2014/main" id="{877B5AC1-AE40-86B4-F1BF-BAD50E07F312}"/>
              </a:ext>
            </a:extLst>
          </p:cNvPr>
          <p:cNvSpPr/>
          <p:nvPr/>
        </p:nvSpPr>
        <p:spPr>
          <a:xfrm rot="8417082">
            <a:off x="5670361" y="2925587"/>
            <a:ext cx="4057108" cy="491661"/>
          </a:xfrm>
          <a:prstGeom prst="round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9" name="Group 458">
            <a:extLst>
              <a:ext uri="{FF2B5EF4-FFF2-40B4-BE49-F238E27FC236}">
                <a16:creationId xmlns:a16="http://schemas.microsoft.com/office/drawing/2014/main" id="{B9B1FC3E-9346-8B5B-FE67-D3D333740844}"/>
              </a:ext>
            </a:extLst>
          </p:cNvPr>
          <p:cNvGrpSpPr/>
          <p:nvPr/>
        </p:nvGrpSpPr>
        <p:grpSpPr>
          <a:xfrm>
            <a:off x="3114154" y="3311257"/>
            <a:ext cx="2258425" cy="1708476"/>
            <a:chOff x="7748256" y="3346610"/>
            <a:chExt cx="2258425" cy="1708476"/>
          </a:xfrm>
        </p:grpSpPr>
        <p:sp>
          <p:nvSpPr>
            <p:cNvPr id="460" name="Oval 459">
              <a:extLst>
                <a:ext uri="{FF2B5EF4-FFF2-40B4-BE49-F238E27FC236}">
                  <a16:creationId xmlns:a16="http://schemas.microsoft.com/office/drawing/2014/main" id="{3C2382FA-18EE-4EF0-E8ED-00640BEF8DC8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294641" y="426871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>
              <a:extLst>
                <a:ext uri="{FF2B5EF4-FFF2-40B4-BE49-F238E27FC236}">
                  <a16:creationId xmlns:a16="http://schemas.microsoft.com/office/drawing/2014/main" id="{D6B302D6-F2C8-4359-7E65-EDC1E8D7C01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88857" y="492633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TextBox 461">
              <a:extLst>
                <a:ext uri="{FF2B5EF4-FFF2-40B4-BE49-F238E27FC236}">
                  <a16:creationId xmlns:a16="http://schemas.microsoft.com/office/drawing/2014/main" id="{6C7874F3-D2B6-B74D-7B23-B5F491E708D9}"/>
                </a:ext>
              </a:extLst>
            </p:cNvPr>
            <p:cNvSpPr txBox="1"/>
            <p:nvPr/>
          </p:nvSpPr>
          <p:spPr>
            <a:xfrm>
              <a:off x="8538631" y="4678613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(0,1,1)</a:t>
              </a:r>
            </a:p>
          </p:txBody>
        </p:sp>
        <p:sp>
          <p:nvSpPr>
            <p:cNvPr id="463" name="Oval 462">
              <a:extLst>
                <a:ext uri="{FF2B5EF4-FFF2-40B4-BE49-F238E27FC236}">
                  <a16:creationId xmlns:a16="http://schemas.microsoft.com/office/drawing/2014/main" id="{19C06A61-6848-010D-2DCA-C5BDDACCFC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98374" y="427392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4" name="Straight Connector 463">
              <a:extLst>
                <a:ext uri="{FF2B5EF4-FFF2-40B4-BE49-F238E27FC236}">
                  <a16:creationId xmlns:a16="http://schemas.microsoft.com/office/drawing/2014/main" id="{79C9DE8A-93A2-3383-F4D9-9789459BECF1}"/>
                </a:ext>
              </a:extLst>
            </p:cNvPr>
            <p:cNvCxnSpPr>
              <a:cxnSpLocks/>
              <a:stCxn id="465" idx="2"/>
              <a:endCxn id="463" idx="6"/>
            </p:cNvCxnSpPr>
            <p:nvPr/>
          </p:nvCxnSpPr>
          <p:spPr>
            <a:xfrm flipH="1">
              <a:off x="8410765" y="4330602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5" name="Oval 464">
              <a:extLst>
                <a:ext uri="{FF2B5EF4-FFF2-40B4-BE49-F238E27FC236}">
                  <a16:creationId xmlns:a16="http://schemas.microsoft.com/office/drawing/2014/main" id="{F3E7BD39-0058-356D-0ACF-95234A7AAAD5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88629" y="426871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6" name="Straight Connector 465">
              <a:extLst>
                <a:ext uri="{FF2B5EF4-FFF2-40B4-BE49-F238E27FC236}">
                  <a16:creationId xmlns:a16="http://schemas.microsoft.com/office/drawing/2014/main" id="{60B9F24E-7140-F348-F877-4CB8CDAD87A0}"/>
                </a:ext>
              </a:extLst>
            </p:cNvPr>
            <p:cNvCxnSpPr>
              <a:cxnSpLocks/>
              <a:stCxn id="461" idx="0"/>
              <a:endCxn id="465" idx="4"/>
            </p:cNvCxnSpPr>
            <p:nvPr/>
          </p:nvCxnSpPr>
          <p:spPr>
            <a:xfrm flipV="1">
              <a:off x="9141251" y="4385032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id="{860369A8-DCB9-4341-90B5-D92E0C9D62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1442" y="493000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Oval 467">
              <a:extLst>
                <a:ext uri="{FF2B5EF4-FFF2-40B4-BE49-F238E27FC236}">
                  <a16:creationId xmlns:a16="http://schemas.microsoft.com/office/drawing/2014/main" id="{5F71681B-8166-F009-5DA7-074D9A2068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1214" y="427237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5C0022D1-9438-5DD3-B556-83D60A566836}"/>
                </a:ext>
              </a:extLst>
            </p:cNvPr>
            <p:cNvCxnSpPr>
              <a:cxnSpLocks/>
              <a:stCxn id="470" idx="2"/>
              <a:endCxn id="468" idx="6"/>
            </p:cNvCxnSpPr>
            <p:nvPr/>
          </p:nvCxnSpPr>
          <p:spPr>
            <a:xfrm flipH="1">
              <a:off x="9193605" y="4329053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0" name="Oval 469">
              <a:extLst>
                <a:ext uri="{FF2B5EF4-FFF2-40B4-BE49-F238E27FC236}">
                  <a16:creationId xmlns:a16="http://schemas.microsoft.com/office/drawing/2014/main" id="{1A81339E-12F6-B843-39D8-33538881C64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871469" y="426716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9B0015FC-2759-1430-F98A-C63DFAFED17C}"/>
                </a:ext>
              </a:extLst>
            </p:cNvPr>
            <p:cNvCxnSpPr>
              <a:cxnSpLocks/>
              <a:stCxn id="467" idx="0"/>
              <a:endCxn id="468" idx="4"/>
            </p:cNvCxnSpPr>
            <p:nvPr/>
          </p:nvCxnSpPr>
          <p:spPr>
            <a:xfrm flipH="1" flipV="1">
              <a:off x="9137410" y="4388825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2" name="Oval 471">
              <a:extLst>
                <a:ext uri="{FF2B5EF4-FFF2-40B4-BE49-F238E27FC236}">
                  <a16:creationId xmlns:a16="http://schemas.microsoft.com/office/drawing/2014/main" id="{5990D75A-756B-50E8-1DB0-C6B44B93F9E8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298482" y="42608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TextBox 472">
              <a:extLst>
                <a:ext uri="{FF2B5EF4-FFF2-40B4-BE49-F238E27FC236}">
                  <a16:creationId xmlns:a16="http://schemas.microsoft.com/office/drawing/2014/main" id="{97BC5A29-FAFB-E949-416F-32082AFAD98F}"/>
                </a:ext>
              </a:extLst>
            </p:cNvPr>
            <p:cNvSpPr txBox="1"/>
            <p:nvPr/>
          </p:nvSpPr>
          <p:spPr>
            <a:xfrm>
              <a:off x="7748256" y="4013156"/>
              <a:ext cx="6815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(2,0,1)</a:t>
              </a:r>
            </a:p>
          </p:txBody>
        </p:sp>
        <p:sp>
          <p:nvSpPr>
            <p:cNvPr id="474" name="Oval 473">
              <a:extLst>
                <a:ext uri="{FF2B5EF4-FFF2-40B4-BE49-F238E27FC236}">
                  <a16:creationId xmlns:a16="http://schemas.microsoft.com/office/drawing/2014/main" id="{EBE1BA49-6840-CD1B-FEA5-95E4CDF508F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02215" y="42660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5" name="Straight Connector 474">
              <a:extLst>
                <a:ext uri="{FF2B5EF4-FFF2-40B4-BE49-F238E27FC236}">
                  <a16:creationId xmlns:a16="http://schemas.microsoft.com/office/drawing/2014/main" id="{117089A3-A1C5-9742-A21E-9E7C673AA3C2}"/>
                </a:ext>
              </a:extLst>
            </p:cNvPr>
            <p:cNvCxnSpPr>
              <a:cxnSpLocks/>
              <a:stCxn id="476" idx="2"/>
              <a:endCxn id="474" idx="6"/>
            </p:cNvCxnSpPr>
            <p:nvPr/>
          </p:nvCxnSpPr>
          <p:spPr>
            <a:xfrm flipH="1">
              <a:off x="8414606" y="432276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6" name="Oval 475">
              <a:extLst>
                <a:ext uri="{FF2B5EF4-FFF2-40B4-BE49-F238E27FC236}">
                  <a16:creationId xmlns:a16="http://schemas.microsoft.com/office/drawing/2014/main" id="{8F8BD421-B7E4-5AF9-87B4-48414445669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92470" y="42608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TextBox 476">
              <a:extLst>
                <a:ext uri="{FF2B5EF4-FFF2-40B4-BE49-F238E27FC236}">
                  <a16:creationId xmlns:a16="http://schemas.microsoft.com/office/drawing/2014/main" id="{184D164B-A024-D981-57E8-332AC0E2AE1F}"/>
                </a:ext>
              </a:extLst>
            </p:cNvPr>
            <p:cNvSpPr txBox="1"/>
            <p:nvPr/>
          </p:nvSpPr>
          <p:spPr>
            <a:xfrm>
              <a:off x="8542244" y="4013156"/>
              <a:ext cx="6815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(0,0,0)</a:t>
              </a:r>
            </a:p>
          </p:txBody>
        </p:sp>
        <p:sp>
          <p:nvSpPr>
            <p:cNvPr id="478" name="Oval 477">
              <a:extLst>
                <a:ext uri="{FF2B5EF4-FFF2-40B4-BE49-F238E27FC236}">
                  <a16:creationId xmlns:a16="http://schemas.microsoft.com/office/drawing/2014/main" id="{22627879-D8D1-0E15-9CB0-8CBE8E52D13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92242" y="360325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9" name="Straight Connector 478">
              <a:extLst>
                <a:ext uri="{FF2B5EF4-FFF2-40B4-BE49-F238E27FC236}">
                  <a16:creationId xmlns:a16="http://schemas.microsoft.com/office/drawing/2014/main" id="{786666FC-372D-2CF9-FD7F-C5D022A4C85F}"/>
                </a:ext>
              </a:extLst>
            </p:cNvPr>
            <p:cNvCxnSpPr>
              <a:cxnSpLocks/>
              <a:stCxn id="476" idx="0"/>
              <a:endCxn id="478" idx="4"/>
            </p:cNvCxnSpPr>
            <p:nvPr/>
          </p:nvCxnSpPr>
          <p:spPr>
            <a:xfrm flipV="1">
              <a:off x="9144864" y="371957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0" name="Oval 479">
              <a:extLst>
                <a:ext uri="{FF2B5EF4-FFF2-40B4-BE49-F238E27FC236}">
                  <a16:creationId xmlns:a16="http://schemas.microsoft.com/office/drawing/2014/main" id="{2BC2F4D2-466C-482B-D157-9AD03C62C7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5055" y="426454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1" name="Straight Connector 480">
              <a:extLst>
                <a:ext uri="{FF2B5EF4-FFF2-40B4-BE49-F238E27FC236}">
                  <a16:creationId xmlns:a16="http://schemas.microsoft.com/office/drawing/2014/main" id="{3B832DA8-8C4D-F4F9-7EDB-C1447BF42C8F}"/>
                </a:ext>
              </a:extLst>
            </p:cNvPr>
            <p:cNvCxnSpPr>
              <a:cxnSpLocks/>
              <a:stCxn id="482" idx="2"/>
              <a:endCxn id="480" idx="6"/>
            </p:cNvCxnSpPr>
            <p:nvPr/>
          </p:nvCxnSpPr>
          <p:spPr>
            <a:xfrm flipH="1">
              <a:off x="9197446" y="432121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2" name="Oval 481">
              <a:extLst>
                <a:ext uri="{FF2B5EF4-FFF2-40B4-BE49-F238E27FC236}">
                  <a16:creationId xmlns:a16="http://schemas.microsoft.com/office/drawing/2014/main" id="{99D4A3B5-0F08-4F02-5620-A331B39F3E3D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875310" y="425932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TextBox 482">
              <a:extLst>
                <a:ext uri="{FF2B5EF4-FFF2-40B4-BE49-F238E27FC236}">
                  <a16:creationId xmlns:a16="http://schemas.microsoft.com/office/drawing/2014/main" id="{B6A68821-E215-1CFB-DBC0-21DBDC13B053}"/>
                </a:ext>
              </a:extLst>
            </p:cNvPr>
            <p:cNvSpPr txBox="1"/>
            <p:nvPr/>
          </p:nvSpPr>
          <p:spPr>
            <a:xfrm>
              <a:off x="9325084" y="4011607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(1,0,1)</a:t>
              </a:r>
            </a:p>
          </p:txBody>
        </p:sp>
        <p:sp>
          <p:nvSpPr>
            <p:cNvPr id="484" name="Oval 483">
              <a:extLst>
                <a:ext uri="{FF2B5EF4-FFF2-40B4-BE49-F238E27FC236}">
                  <a16:creationId xmlns:a16="http://schemas.microsoft.com/office/drawing/2014/main" id="{DCC93344-7C9A-6508-49C8-984E63CA55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4827" y="360692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5" name="Straight Connector 484">
              <a:extLst>
                <a:ext uri="{FF2B5EF4-FFF2-40B4-BE49-F238E27FC236}">
                  <a16:creationId xmlns:a16="http://schemas.microsoft.com/office/drawing/2014/main" id="{44AFD884-FAD1-26CE-CA01-B39F4EEDCA06}"/>
                </a:ext>
              </a:extLst>
            </p:cNvPr>
            <p:cNvCxnSpPr>
              <a:cxnSpLocks/>
              <a:stCxn id="480" idx="0"/>
              <a:endCxn id="484" idx="4"/>
            </p:cNvCxnSpPr>
            <p:nvPr/>
          </p:nvCxnSpPr>
          <p:spPr>
            <a:xfrm flipH="1" flipV="1">
              <a:off x="9141023" y="3723368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6" name="Oval 485">
              <a:extLst>
                <a:ext uri="{FF2B5EF4-FFF2-40B4-BE49-F238E27FC236}">
                  <a16:creationId xmlns:a16="http://schemas.microsoft.com/office/drawing/2014/main" id="{74DFFAC5-5E93-D807-2BA0-E58A792D4C3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92014" y="493497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>
              <a:extLst>
                <a:ext uri="{FF2B5EF4-FFF2-40B4-BE49-F238E27FC236}">
                  <a16:creationId xmlns:a16="http://schemas.microsoft.com/office/drawing/2014/main" id="{0225EBEF-7703-81F5-AA3A-2E7E6CC093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4599" y="493864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>
              <a:extLst>
                <a:ext uri="{FF2B5EF4-FFF2-40B4-BE49-F238E27FC236}">
                  <a16:creationId xmlns:a16="http://schemas.microsoft.com/office/drawing/2014/main" id="{377F27D0-E12A-57EE-791B-9E122FA0C80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088401" y="359432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TextBox 488">
              <a:extLst>
                <a:ext uri="{FF2B5EF4-FFF2-40B4-BE49-F238E27FC236}">
                  <a16:creationId xmlns:a16="http://schemas.microsoft.com/office/drawing/2014/main" id="{0973F165-CB47-B484-6751-77E1AEDC31A9}"/>
                </a:ext>
              </a:extLst>
            </p:cNvPr>
            <p:cNvSpPr txBox="1"/>
            <p:nvPr/>
          </p:nvSpPr>
          <p:spPr>
            <a:xfrm>
              <a:off x="8538175" y="3346610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(0,2,1)</a:t>
              </a:r>
            </a:p>
          </p:txBody>
        </p:sp>
        <p:sp>
          <p:nvSpPr>
            <p:cNvPr id="490" name="Oval 489">
              <a:extLst>
                <a:ext uri="{FF2B5EF4-FFF2-40B4-BE49-F238E27FC236}">
                  <a16:creationId xmlns:a16="http://schemas.microsoft.com/office/drawing/2014/main" id="{CB6E089C-ABD7-372E-5488-87712484EA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80986" y="359799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TextBox 490">
              <a:extLst>
                <a:ext uri="{FF2B5EF4-FFF2-40B4-BE49-F238E27FC236}">
                  <a16:creationId xmlns:a16="http://schemas.microsoft.com/office/drawing/2014/main" id="{4AF32AA3-CAA1-E1B1-90DF-4F9C1638A797}"/>
                </a:ext>
              </a:extLst>
            </p:cNvPr>
            <p:cNvSpPr txBox="1"/>
            <p:nvPr/>
          </p:nvSpPr>
          <p:spPr>
            <a:xfrm>
              <a:off x="8538175" y="4011607"/>
              <a:ext cx="6815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(0,0,0)</a:t>
              </a:r>
            </a:p>
          </p:txBody>
        </p:sp>
        <p:cxnSp>
          <p:nvCxnSpPr>
            <p:cNvPr id="492" name="Straight Connector 491">
              <a:extLst>
                <a:ext uri="{FF2B5EF4-FFF2-40B4-BE49-F238E27FC236}">
                  <a16:creationId xmlns:a16="http://schemas.microsoft.com/office/drawing/2014/main" id="{7CB65ADA-6F85-F024-19BF-964912471F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136954" y="3721819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5302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53" grpId="0" animBg="1"/>
      <p:bldP spid="454" grpId="0" animBg="1"/>
      <p:bldP spid="456" grpId="0" animBg="1"/>
      <p:bldP spid="4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4C041EB-3483-F81D-F617-BB7C8C90310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83233" y="365039"/>
                <a:ext cx="10515600" cy="1325563"/>
              </a:xfrm>
            </p:spPr>
            <p:txBody>
              <a:bodyPr/>
              <a:lstStyle/>
              <a:p>
                <a:r>
                  <a:rPr lang="en-US" dirty="0"/>
                  <a:t>Example -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4C041EB-3483-F81D-F617-BB7C8C9031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83233" y="365039"/>
                <a:ext cx="10515600" cy="1325563"/>
              </a:xfrm>
              <a:blipFill>
                <a:blip r:embed="rId3"/>
                <a:stretch>
                  <a:fillRect l="-2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9" name="Group 448">
            <a:extLst>
              <a:ext uri="{FF2B5EF4-FFF2-40B4-BE49-F238E27FC236}">
                <a16:creationId xmlns:a16="http://schemas.microsoft.com/office/drawing/2014/main" id="{5DE7C1AF-936B-A621-C5E7-3E4342116A01}"/>
              </a:ext>
            </a:extLst>
          </p:cNvPr>
          <p:cNvGrpSpPr/>
          <p:nvPr/>
        </p:nvGrpSpPr>
        <p:grpSpPr>
          <a:xfrm>
            <a:off x="117755" y="1716965"/>
            <a:ext cx="5423278" cy="4363273"/>
            <a:chOff x="4236304" y="1988157"/>
            <a:chExt cx="5423278" cy="4363273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C4431D1-5248-AFE6-CEF1-81B6D91F3E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969" y="49048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33AB3D4-F551-02C7-B429-6EC6F9781552}"/>
                </a:ext>
              </a:extLst>
            </p:cNvPr>
            <p:cNvSpPr txBox="1"/>
            <p:nvPr/>
          </p:nvSpPr>
          <p:spPr>
            <a:xfrm>
              <a:off x="5040478" y="4643396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(1,1,1)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D7E8CFD-0E8E-CEC2-999D-72871D25905F}"/>
                </a:ext>
              </a:extLst>
            </p:cNvPr>
            <p:cNvCxnSpPr>
              <a:cxnSpLocks/>
              <a:stCxn id="70" idx="2"/>
              <a:endCxn id="67" idx="6"/>
            </p:cNvCxnSpPr>
            <p:nvPr/>
          </p:nvCxnSpPr>
          <p:spPr>
            <a:xfrm flipH="1">
              <a:off x="5699360" y="496148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875A726-9F6F-680F-B58A-698D774A38F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7224" y="489959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C3FFFA7-716E-2D04-707F-8E5FB27A4A9C}"/>
                </a:ext>
              </a:extLst>
            </p:cNvPr>
            <p:cNvSpPr txBox="1"/>
            <p:nvPr/>
          </p:nvSpPr>
          <p:spPr>
            <a:xfrm>
              <a:off x="5826998" y="4651878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(2,1,0)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D301F3EB-1A4B-1F60-A08B-4BDC0035C4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741" y="42471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9E53AF7-06D8-004D-77B0-50C41379CEF5}"/>
                </a:ext>
              </a:extLst>
            </p:cNvPr>
            <p:cNvCxnSpPr>
              <a:cxnSpLocks/>
              <a:stCxn id="74" idx="2"/>
              <a:endCxn id="72" idx="6"/>
            </p:cNvCxnSpPr>
            <p:nvPr/>
          </p:nvCxnSpPr>
          <p:spPr>
            <a:xfrm flipH="1">
              <a:off x="5699132" y="430386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DE6258C-F2D9-D952-E4B1-C56739962A8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996" y="42419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64EA23F-E3D9-6184-1C82-7DFFD6304247}"/>
                </a:ext>
              </a:extLst>
            </p:cNvPr>
            <p:cNvCxnSpPr>
              <a:cxnSpLocks/>
              <a:stCxn id="70" idx="0"/>
              <a:endCxn id="74" idx="4"/>
            </p:cNvCxnSpPr>
            <p:nvPr/>
          </p:nvCxnSpPr>
          <p:spPr>
            <a:xfrm flipV="1">
              <a:off x="6429618" y="435829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92C50E0B-583C-34A2-E57C-721C76F92AAA}"/>
                </a:ext>
              </a:extLst>
            </p:cNvPr>
            <p:cNvCxnSpPr>
              <a:cxnSpLocks/>
              <a:stCxn id="67" idx="0"/>
              <a:endCxn id="72" idx="4"/>
            </p:cNvCxnSpPr>
            <p:nvPr/>
          </p:nvCxnSpPr>
          <p:spPr>
            <a:xfrm flipH="1" flipV="1">
              <a:off x="5642937" y="4363639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476E6372-0C2D-F2C2-9906-0B9754A81B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957" y="49048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A6E193B-8E9B-068C-23B3-10FF54CE4DC8}"/>
                </a:ext>
              </a:extLst>
            </p:cNvPr>
            <p:cNvCxnSpPr>
              <a:cxnSpLocks/>
              <a:stCxn id="89" idx="2"/>
              <a:endCxn id="86" idx="6"/>
            </p:cNvCxnSpPr>
            <p:nvPr/>
          </p:nvCxnSpPr>
          <p:spPr>
            <a:xfrm flipH="1">
              <a:off x="6493348" y="496148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F74F357-10B6-2D27-7F47-F1ED1E8EE1D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1212" y="489959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370938D7-7F35-6F35-9BCA-138DD8C55871}"/>
                </a:ext>
              </a:extLst>
            </p:cNvPr>
            <p:cNvSpPr txBox="1"/>
            <p:nvPr/>
          </p:nvSpPr>
          <p:spPr>
            <a:xfrm>
              <a:off x="6620986" y="4651878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(0,1,1)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659DFED2-4E3D-2569-5D7C-0D9E13F602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729" y="42471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7585602-11AB-2FAC-99BD-7E337FE686D6}"/>
                </a:ext>
              </a:extLst>
            </p:cNvPr>
            <p:cNvCxnSpPr>
              <a:cxnSpLocks/>
              <a:stCxn id="93" idx="2"/>
              <a:endCxn id="91" idx="6"/>
            </p:cNvCxnSpPr>
            <p:nvPr/>
          </p:nvCxnSpPr>
          <p:spPr>
            <a:xfrm flipH="1">
              <a:off x="6493120" y="430386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33D6D560-BCBA-8A1C-BDEC-6C472027547D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424197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2D787B86-5156-EE7B-D1C8-77BAB6D8D675}"/>
                </a:ext>
              </a:extLst>
            </p:cNvPr>
            <p:cNvCxnSpPr>
              <a:cxnSpLocks/>
              <a:stCxn id="89" idx="0"/>
              <a:endCxn id="93" idx="4"/>
            </p:cNvCxnSpPr>
            <p:nvPr/>
          </p:nvCxnSpPr>
          <p:spPr>
            <a:xfrm flipV="1">
              <a:off x="7223606" y="435829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750ECCF4-8725-06C4-7C00-AC8604BEC0F5}"/>
                </a:ext>
              </a:extLst>
            </p:cNvPr>
            <p:cNvCxnSpPr>
              <a:cxnSpLocks/>
              <a:stCxn id="86" idx="0"/>
              <a:endCxn id="91" idx="4"/>
            </p:cNvCxnSpPr>
            <p:nvPr/>
          </p:nvCxnSpPr>
          <p:spPr>
            <a:xfrm flipH="1" flipV="1">
              <a:off x="6436925" y="4363639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BEE07098-9C04-B879-D998-601EAFD868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797" y="490326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1BC2B0C9-A3B2-CC7C-6B2C-991414BA898B}"/>
                </a:ext>
              </a:extLst>
            </p:cNvPr>
            <p:cNvCxnSpPr>
              <a:cxnSpLocks/>
              <a:stCxn id="108" idx="2"/>
              <a:endCxn id="106" idx="6"/>
            </p:cNvCxnSpPr>
            <p:nvPr/>
          </p:nvCxnSpPr>
          <p:spPr>
            <a:xfrm flipH="1">
              <a:off x="7276188" y="495994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4A709281-9D9D-9E71-6843-641814BCB819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4052" y="489804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54F7B376-CFCD-771F-D59F-E088E7433199}"/>
                </a:ext>
              </a:extLst>
            </p:cNvPr>
            <p:cNvSpPr txBox="1"/>
            <p:nvPr/>
          </p:nvSpPr>
          <p:spPr>
            <a:xfrm>
              <a:off x="7403826" y="465032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(1,1,0)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28DD688-849E-A9C7-5F68-2B842DFCCC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424564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F76AACA-DE73-61A2-94B6-AE2514E50DAC}"/>
                </a:ext>
              </a:extLst>
            </p:cNvPr>
            <p:cNvCxnSpPr>
              <a:cxnSpLocks/>
              <a:stCxn id="112" idx="2"/>
              <a:endCxn id="110" idx="6"/>
            </p:cNvCxnSpPr>
            <p:nvPr/>
          </p:nvCxnSpPr>
          <p:spPr>
            <a:xfrm flipH="1">
              <a:off x="7275960" y="430231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65850047-6442-9866-EC7D-CF85F01CD4D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824" y="424042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74E08C2D-B381-A5D6-7C1C-1C2D0E25E45D}"/>
                </a:ext>
              </a:extLst>
            </p:cNvPr>
            <p:cNvCxnSpPr>
              <a:cxnSpLocks/>
              <a:stCxn id="108" idx="0"/>
              <a:endCxn id="112" idx="4"/>
            </p:cNvCxnSpPr>
            <p:nvPr/>
          </p:nvCxnSpPr>
          <p:spPr>
            <a:xfrm flipV="1">
              <a:off x="8006446" y="435674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3A135A95-2FDB-1BA6-F253-3D65A38F8574}"/>
                </a:ext>
              </a:extLst>
            </p:cNvPr>
            <p:cNvCxnSpPr>
              <a:cxnSpLocks/>
              <a:stCxn id="106" idx="0"/>
              <a:endCxn id="110" idx="4"/>
            </p:cNvCxnSpPr>
            <p:nvPr/>
          </p:nvCxnSpPr>
          <p:spPr>
            <a:xfrm flipH="1" flipV="1">
              <a:off x="7219765" y="436209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BFACF8EF-16CA-E7DD-ED29-39059EE62D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582" y="42393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4F4ED0B8-4A90-A877-38F6-D0CDAFE33B8B}"/>
                </a:ext>
              </a:extLst>
            </p:cNvPr>
            <p:cNvSpPr txBox="1"/>
            <p:nvPr/>
          </p:nvSpPr>
          <p:spPr>
            <a:xfrm>
              <a:off x="5044091" y="397793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(1,0,0)</a:t>
              </a: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0EC44C6-E0F5-8329-18D5-56564446048D}"/>
                </a:ext>
              </a:extLst>
            </p:cNvPr>
            <p:cNvCxnSpPr>
              <a:cxnSpLocks/>
              <a:stCxn id="118" idx="2"/>
              <a:endCxn id="115" idx="6"/>
            </p:cNvCxnSpPr>
            <p:nvPr/>
          </p:nvCxnSpPr>
          <p:spPr>
            <a:xfrm flipH="1">
              <a:off x="5702973" y="4296032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296A9D60-41DC-5025-C44F-62F676254E2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837" y="423414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D0C284AB-D7AA-D7DD-2619-4C0D5820EBC2}"/>
                </a:ext>
              </a:extLst>
            </p:cNvPr>
            <p:cNvSpPr txBox="1"/>
            <p:nvPr/>
          </p:nvSpPr>
          <p:spPr>
            <a:xfrm>
              <a:off x="5830611" y="3986421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(2,0,1)</a:t>
              </a: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1D691863-9B1F-9523-E10E-2B3E8F5FF2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354" y="35817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62118812-3E4C-6747-F3C6-FE04E7871EDB}"/>
                </a:ext>
              </a:extLst>
            </p:cNvPr>
            <p:cNvCxnSpPr>
              <a:cxnSpLocks/>
              <a:stCxn id="122" idx="2"/>
              <a:endCxn id="120" idx="6"/>
            </p:cNvCxnSpPr>
            <p:nvPr/>
          </p:nvCxnSpPr>
          <p:spPr>
            <a:xfrm flipH="1">
              <a:off x="5702745" y="363841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1DE397A5-C517-69B2-ABE0-BB5ED67A975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609" y="357651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4B1DFFA-33B7-F879-8AE0-3191FBF59EC9}"/>
                </a:ext>
              </a:extLst>
            </p:cNvPr>
            <p:cNvCxnSpPr>
              <a:cxnSpLocks/>
              <a:stCxn id="118" idx="0"/>
              <a:endCxn id="122" idx="4"/>
            </p:cNvCxnSpPr>
            <p:nvPr/>
          </p:nvCxnSpPr>
          <p:spPr>
            <a:xfrm flipV="1">
              <a:off x="6433231" y="3692840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8B53DB3-69FF-1893-2550-604AD2D74A11}"/>
                </a:ext>
              </a:extLst>
            </p:cNvPr>
            <p:cNvCxnSpPr>
              <a:cxnSpLocks/>
              <a:stCxn id="115" idx="0"/>
              <a:endCxn id="120" idx="4"/>
            </p:cNvCxnSpPr>
            <p:nvPr/>
          </p:nvCxnSpPr>
          <p:spPr>
            <a:xfrm flipH="1" flipV="1">
              <a:off x="5646550" y="3698182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544E28A6-76DA-E20E-0914-2C6E1B966D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70" y="4239358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182AA6CE-6F9C-4273-EC92-5B3556D478F8}"/>
                </a:ext>
              </a:extLst>
            </p:cNvPr>
            <p:cNvCxnSpPr>
              <a:cxnSpLocks/>
              <a:stCxn id="127" idx="2"/>
              <a:endCxn id="125" idx="6"/>
            </p:cNvCxnSpPr>
            <p:nvPr/>
          </p:nvCxnSpPr>
          <p:spPr>
            <a:xfrm flipH="1">
              <a:off x="6496961" y="4296032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D85A659B-294F-4939-E6C1-22E2325B4D4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825" y="423414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E37C36E4-4F41-58E9-76D1-E46BEC06B7CD}"/>
                </a:ext>
              </a:extLst>
            </p:cNvPr>
            <p:cNvSpPr txBox="1"/>
            <p:nvPr/>
          </p:nvSpPr>
          <p:spPr>
            <a:xfrm>
              <a:off x="6624599" y="3986421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(0,0,0)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71489C6D-FE8B-A6CD-3D38-41AD3CFE11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342" y="35817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C3200130-6007-B8D5-C73D-0004346818A1}"/>
                </a:ext>
              </a:extLst>
            </p:cNvPr>
            <p:cNvCxnSpPr>
              <a:cxnSpLocks/>
              <a:stCxn id="131" idx="2"/>
              <a:endCxn id="129" idx="6"/>
            </p:cNvCxnSpPr>
            <p:nvPr/>
          </p:nvCxnSpPr>
          <p:spPr>
            <a:xfrm flipH="1">
              <a:off x="6496733" y="363841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8717EE9E-7542-3922-CCC7-FCCEED9DB4C5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597" y="357651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68FF741-ACAD-6848-FA09-8D697107D23F}"/>
                </a:ext>
              </a:extLst>
            </p:cNvPr>
            <p:cNvCxnSpPr>
              <a:cxnSpLocks/>
              <a:stCxn id="127" idx="0"/>
              <a:endCxn id="131" idx="4"/>
            </p:cNvCxnSpPr>
            <p:nvPr/>
          </p:nvCxnSpPr>
          <p:spPr>
            <a:xfrm flipV="1">
              <a:off x="7227219" y="3692840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DE60AF06-B692-5189-EC97-44B4BE6220F5}"/>
                </a:ext>
              </a:extLst>
            </p:cNvPr>
            <p:cNvCxnSpPr>
              <a:cxnSpLocks/>
              <a:stCxn id="125" idx="0"/>
              <a:endCxn id="129" idx="4"/>
            </p:cNvCxnSpPr>
            <p:nvPr/>
          </p:nvCxnSpPr>
          <p:spPr>
            <a:xfrm flipH="1" flipV="1">
              <a:off x="6440538" y="3698182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08CF0B-5801-B383-153F-765F31CBAC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410" y="423780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09DCEAC-B9A9-4EA9-454A-E68C7D2EE912}"/>
                </a:ext>
              </a:extLst>
            </p:cNvPr>
            <p:cNvCxnSpPr>
              <a:cxnSpLocks/>
              <a:stCxn id="136" idx="2"/>
              <a:endCxn id="134" idx="6"/>
            </p:cNvCxnSpPr>
            <p:nvPr/>
          </p:nvCxnSpPr>
          <p:spPr>
            <a:xfrm flipH="1">
              <a:off x="7279801" y="4294483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E05423B7-DD04-8827-9339-4DCC179081D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665" y="4232591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5AECCA30-CD5F-E08C-20AD-68BD391F6657}"/>
                </a:ext>
              </a:extLst>
            </p:cNvPr>
            <p:cNvSpPr txBox="1"/>
            <p:nvPr/>
          </p:nvSpPr>
          <p:spPr>
            <a:xfrm>
              <a:off x="7407439" y="3984872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(1,0,1)</a:t>
              </a: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8BD80662-B788-25AA-14D5-E8972BC57A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182" y="358018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E6EEEB4-29B2-99CA-3BBD-6D3B50D33551}"/>
                </a:ext>
              </a:extLst>
            </p:cNvPr>
            <p:cNvCxnSpPr>
              <a:cxnSpLocks/>
              <a:stCxn id="140" idx="2"/>
              <a:endCxn id="138" idx="6"/>
            </p:cNvCxnSpPr>
            <p:nvPr/>
          </p:nvCxnSpPr>
          <p:spPr>
            <a:xfrm flipH="1">
              <a:off x="7279573" y="3636861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1C7974AE-5D87-2216-000E-6049EC6383D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437" y="3574969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5EFD7921-AE75-5677-09BD-E54DC43CE7D0}"/>
                </a:ext>
              </a:extLst>
            </p:cNvPr>
            <p:cNvCxnSpPr>
              <a:cxnSpLocks/>
              <a:stCxn id="136" idx="0"/>
              <a:endCxn id="140" idx="4"/>
            </p:cNvCxnSpPr>
            <p:nvPr/>
          </p:nvCxnSpPr>
          <p:spPr>
            <a:xfrm flipV="1">
              <a:off x="8010059" y="369129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3D686AF-CB95-F781-B731-6E55039B572F}"/>
                </a:ext>
              </a:extLst>
            </p:cNvPr>
            <p:cNvCxnSpPr>
              <a:cxnSpLocks/>
              <a:stCxn id="134" idx="0"/>
              <a:endCxn id="138" idx="4"/>
            </p:cNvCxnSpPr>
            <p:nvPr/>
          </p:nvCxnSpPr>
          <p:spPr>
            <a:xfrm flipH="1" flipV="1">
              <a:off x="7223378" y="3696633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6A3922A6-9935-0686-7002-B5121CF3D96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768" y="55736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4BC4FA71-5152-E218-F50B-66D0C997BE7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62313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C5292A7A-BDBD-3501-ACE1-1021922B23BE}"/>
                </a:ext>
              </a:extLst>
            </p:cNvPr>
            <p:cNvSpPr txBox="1"/>
            <p:nvPr/>
          </p:nvSpPr>
          <p:spPr>
            <a:xfrm>
              <a:off x="6620758" y="5983596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(0,0,1)</a:t>
              </a:r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465436FD-9FF5-6A44-E023-6DAA71FD01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501" y="557891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88343460-061A-33E1-14AD-5C91E3248099}"/>
                </a:ext>
              </a:extLst>
            </p:cNvPr>
            <p:cNvCxnSpPr>
              <a:cxnSpLocks/>
              <a:stCxn id="159" idx="2"/>
              <a:endCxn id="157" idx="6"/>
            </p:cNvCxnSpPr>
            <p:nvPr/>
          </p:nvCxnSpPr>
          <p:spPr>
            <a:xfrm flipH="1">
              <a:off x="6492892" y="563558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5390A97-8C78-A7B5-1700-390DFD4793E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756" y="557369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B3C1BC1B-E6A7-D710-52F5-F4F147BA546B}"/>
                </a:ext>
              </a:extLst>
            </p:cNvPr>
            <p:cNvCxnSpPr>
              <a:cxnSpLocks/>
              <a:stCxn id="155" idx="0"/>
              <a:endCxn id="159" idx="4"/>
            </p:cNvCxnSpPr>
            <p:nvPr/>
          </p:nvCxnSpPr>
          <p:spPr>
            <a:xfrm flipV="1">
              <a:off x="7223378" y="569001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1239A7CE-A4AC-D29C-06FD-726864A869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6234984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05335F39-8567-FBF7-ABC6-8904550442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341" y="557736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A70E50DC-BBA5-10A3-1CD2-C9DC84C2A2B1}"/>
                </a:ext>
              </a:extLst>
            </p:cNvPr>
            <p:cNvCxnSpPr>
              <a:cxnSpLocks/>
              <a:stCxn id="168" idx="2"/>
              <a:endCxn id="166" idx="6"/>
            </p:cNvCxnSpPr>
            <p:nvPr/>
          </p:nvCxnSpPr>
          <p:spPr>
            <a:xfrm flipH="1">
              <a:off x="7275732" y="563403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0523D8D-E3B2-F6AC-1D19-77647CFC03B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596" y="557214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66AADA5C-690F-0527-C312-B8755FC3AD5A}"/>
                </a:ext>
              </a:extLst>
            </p:cNvPr>
            <p:cNvCxnSpPr>
              <a:cxnSpLocks/>
              <a:stCxn id="162" idx="0"/>
              <a:endCxn id="166" idx="4"/>
            </p:cNvCxnSpPr>
            <p:nvPr/>
          </p:nvCxnSpPr>
          <p:spPr>
            <a:xfrm flipH="1" flipV="1">
              <a:off x="7219537" y="5693808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3A3CB21A-76F3-5A56-8CC2-DC4CEE0805AC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609" y="55658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ED9B6AF8-2E07-E84B-E320-1768DF7C53C3}"/>
                </a:ext>
              </a:extLst>
            </p:cNvPr>
            <p:cNvSpPr txBox="1"/>
            <p:nvPr/>
          </p:nvSpPr>
          <p:spPr>
            <a:xfrm>
              <a:off x="5830383" y="531813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(2,2,1)</a:t>
              </a:r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A7EC1A98-0A72-E983-50F8-81DAE2CC1A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90126" y="4913454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41330598-EE3A-B8D6-E7FE-615F58FDE71B}"/>
                </a:ext>
              </a:extLst>
            </p:cNvPr>
            <p:cNvCxnSpPr>
              <a:cxnSpLocks/>
              <a:stCxn id="178" idx="2"/>
              <a:endCxn id="176" idx="6"/>
            </p:cNvCxnSpPr>
            <p:nvPr/>
          </p:nvCxnSpPr>
          <p:spPr>
            <a:xfrm flipH="1">
              <a:off x="5702517" y="497012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AC74E01D-422C-22E2-5D86-D3480ADBF50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381" y="49082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B24BCC7E-7513-60BC-90D5-A85C11D2F4A7}"/>
                </a:ext>
              </a:extLst>
            </p:cNvPr>
            <p:cNvCxnSpPr>
              <a:cxnSpLocks/>
              <a:stCxn id="174" idx="0"/>
              <a:endCxn id="178" idx="4"/>
            </p:cNvCxnSpPr>
            <p:nvPr/>
          </p:nvCxnSpPr>
          <p:spPr>
            <a:xfrm flipV="1">
              <a:off x="6433003" y="502455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9F8F161-7FAE-44D2-3A3E-A37319D04B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342" y="5571076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0ED5094D-106C-D555-7B82-06CE01111063}"/>
                </a:ext>
              </a:extLst>
            </p:cNvPr>
            <p:cNvCxnSpPr>
              <a:cxnSpLocks/>
              <a:stCxn id="183" idx="2"/>
              <a:endCxn id="181" idx="6"/>
            </p:cNvCxnSpPr>
            <p:nvPr/>
          </p:nvCxnSpPr>
          <p:spPr>
            <a:xfrm flipH="1">
              <a:off x="6496733" y="562775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E004866D-BDAB-4762-50D8-E21E8821DC0B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597" y="556585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4A4E0BB4-ED9E-D4CD-AEE3-FF4CE1E8ED84}"/>
                </a:ext>
              </a:extLst>
            </p:cNvPr>
            <p:cNvSpPr txBox="1"/>
            <p:nvPr/>
          </p:nvSpPr>
          <p:spPr>
            <a:xfrm>
              <a:off x="6624371" y="531813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(0,2,0)</a:t>
              </a:r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266CF42D-16C5-AEF3-37A7-15FDD9BE16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114" y="491345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F96F9BFD-9344-3DBF-A606-8A6B489B20E9}"/>
                </a:ext>
              </a:extLst>
            </p:cNvPr>
            <p:cNvCxnSpPr>
              <a:cxnSpLocks/>
              <a:stCxn id="187" idx="2"/>
              <a:endCxn id="185" idx="6"/>
            </p:cNvCxnSpPr>
            <p:nvPr/>
          </p:nvCxnSpPr>
          <p:spPr>
            <a:xfrm flipH="1">
              <a:off x="6496505" y="497012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173CE5B7-4D11-C1E6-9006-2666E7D36E9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369" y="490823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ECD3C955-2AD5-B4E5-2E8B-6310F99808D5}"/>
                </a:ext>
              </a:extLst>
            </p:cNvPr>
            <p:cNvCxnSpPr>
              <a:cxnSpLocks/>
              <a:stCxn id="183" idx="0"/>
              <a:endCxn id="187" idx="4"/>
            </p:cNvCxnSpPr>
            <p:nvPr/>
          </p:nvCxnSpPr>
          <p:spPr>
            <a:xfrm flipV="1">
              <a:off x="7226991" y="502455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DB590FED-DC4A-5565-0CE1-390FE82DE298}"/>
                </a:ext>
              </a:extLst>
            </p:cNvPr>
            <p:cNvCxnSpPr>
              <a:cxnSpLocks/>
              <a:stCxn id="181" idx="0"/>
              <a:endCxn id="185" idx="4"/>
            </p:cNvCxnSpPr>
            <p:nvPr/>
          </p:nvCxnSpPr>
          <p:spPr>
            <a:xfrm flipH="1" flipV="1">
              <a:off x="6440310" y="502990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6248AA99-83A5-88DF-7C5E-990B3E37A3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7182" y="556952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04E7E3BB-5E56-D27D-E49A-D2AE565C67EE}"/>
                </a:ext>
              </a:extLst>
            </p:cNvPr>
            <p:cNvCxnSpPr>
              <a:cxnSpLocks/>
              <a:stCxn id="192" idx="2"/>
              <a:endCxn id="190" idx="6"/>
            </p:cNvCxnSpPr>
            <p:nvPr/>
          </p:nvCxnSpPr>
          <p:spPr>
            <a:xfrm flipH="1">
              <a:off x="7279573" y="5626201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BDD86094-50D3-71CE-6255-5A6282FA5669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437" y="5564309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0EA8C2E2-CA93-96BA-8EEB-71BEE69846BE}"/>
                </a:ext>
              </a:extLst>
            </p:cNvPr>
            <p:cNvSpPr txBox="1"/>
            <p:nvPr/>
          </p:nvSpPr>
          <p:spPr>
            <a:xfrm>
              <a:off x="7407211" y="5316590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(1,2,1)</a:t>
              </a:r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8035C02F-FEB0-7A3D-097B-C11529762D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954" y="4911905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C2AB24F6-9F59-EF88-5680-4FEDC9D299DA}"/>
                </a:ext>
              </a:extLst>
            </p:cNvPr>
            <p:cNvCxnSpPr>
              <a:cxnSpLocks/>
              <a:stCxn id="196" idx="2"/>
              <a:endCxn id="194" idx="6"/>
            </p:cNvCxnSpPr>
            <p:nvPr/>
          </p:nvCxnSpPr>
          <p:spPr>
            <a:xfrm flipH="1">
              <a:off x="7279345" y="496857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7645CB08-F76F-FEBE-DE7D-3556C68A203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209" y="490668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FCE58B8D-27A9-A20D-26A8-B45822621BAF}"/>
                </a:ext>
              </a:extLst>
            </p:cNvPr>
            <p:cNvCxnSpPr>
              <a:cxnSpLocks/>
              <a:stCxn id="192" idx="0"/>
              <a:endCxn id="196" idx="4"/>
            </p:cNvCxnSpPr>
            <p:nvPr/>
          </p:nvCxnSpPr>
          <p:spPr>
            <a:xfrm flipV="1">
              <a:off x="8009831" y="5023009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FE49A551-C7AB-52A2-9102-7E3A9F51030C}"/>
                </a:ext>
              </a:extLst>
            </p:cNvPr>
            <p:cNvCxnSpPr>
              <a:cxnSpLocks/>
              <a:stCxn id="190" idx="0"/>
              <a:endCxn id="194" idx="4"/>
            </p:cNvCxnSpPr>
            <p:nvPr/>
          </p:nvCxnSpPr>
          <p:spPr>
            <a:xfrm flipH="1" flipV="1">
              <a:off x="7223150" y="5028351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CB8E0535-D983-244C-278C-56DC5E44FF0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984" y="22358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BA43BC81-9AE1-EB52-9B7B-8778D8C9B5F4}"/>
                </a:ext>
              </a:extLst>
            </p:cNvPr>
            <p:cNvSpPr txBox="1"/>
            <p:nvPr/>
          </p:nvSpPr>
          <p:spPr>
            <a:xfrm>
              <a:off x="6620758" y="1988157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(0,0,1)</a:t>
              </a:r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AC875E6B-B4F7-1A98-9E50-B988F9F9EC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569" y="223954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A79B3CE7-A5F0-C6C6-B7EA-00D809BE97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513" y="35728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8B017BA2-C082-20CC-FD78-9F1815F67BAD}"/>
                </a:ext>
              </a:extLst>
            </p:cNvPr>
            <p:cNvSpPr txBox="1"/>
            <p:nvPr/>
          </p:nvSpPr>
          <p:spPr>
            <a:xfrm>
              <a:off x="5040022" y="3311393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(1,2,1)</a:t>
              </a:r>
            </a:p>
          </p:txBody>
        </p: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20C43F9A-C372-D37F-1371-C5CB6074EECB}"/>
                </a:ext>
              </a:extLst>
            </p:cNvPr>
            <p:cNvCxnSpPr>
              <a:cxnSpLocks/>
              <a:stCxn id="258" idx="2"/>
              <a:endCxn id="255" idx="6"/>
            </p:cNvCxnSpPr>
            <p:nvPr/>
          </p:nvCxnSpPr>
          <p:spPr>
            <a:xfrm flipH="1">
              <a:off x="5698904" y="362948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8360E41A-36A6-45BC-9402-29442845816D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768" y="356759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id="{8A5BFB2B-D5EA-62EF-2437-B4EE1BC523F2}"/>
                </a:ext>
              </a:extLst>
            </p:cNvPr>
            <p:cNvSpPr txBox="1"/>
            <p:nvPr/>
          </p:nvSpPr>
          <p:spPr>
            <a:xfrm>
              <a:off x="5826542" y="3319875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(2,2,0)</a:t>
              </a:r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5B21B1B6-A50C-82A5-37BB-F50ADDF20A7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76540" y="290997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4BF77D7A-8074-3731-3E5C-542D02239BBB}"/>
                </a:ext>
              </a:extLst>
            </p:cNvPr>
            <p:cNvCxnSpPr>
              <a:cxnSpLocks/>
              <a:stCxn id="258" idx="0"/>
              <a:endCxn id="262" idx="4"/>
            </p:cNvCxnSpPr>
            <p:nvPr/>
          </p:nvCxnSpPr>
          <p:spPr>
            <a:xfrm flipV="1">
              <a:off x="6429162" y="302629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1538825E-2CBD-10D8-AC46-E51105EDE2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501" y="357281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19B26AE7-4194-19E1-0CA1-A7265398F5A1}"/>
                </a:ext>
              </a:extLst>
            </p:cNvPr>
            <p:cNvCxnSpPr>
              <a:cxnSpLocks/>
              <a:stCxn id="267" idx="2"/>
              <a:endCxn id="265" idx="6"/>
            </p:cNvCxnSpPr>
            <p:nvPr/>
          </p:nvCxnSpPr>
          <p:spPr>
            <a:xfrm flipH="1">
              <a:off x="6492892" y="362948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B2CE4864-071A-EA10-3EED-25DE29C2B6F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756" y="3567594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76EEC157-834A-66FB-3038-F21C1BDB9034}"/>
                </a:ext>
              </a:extLst>
            </p:cNvPr>
            <p:cNvSpPr txBox="1"/>
            <p:nvPr/>
          </p:nvSpPr>
          <p:spPr>
            <a:xfrm>
              <a:off x="6620530" y="3319875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(0,2,1)</a:t>
              </a:r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1CE96589-BA5A-CD47-A63A-5EB017160D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273" y="2915190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C6FF0B48-75AA-14B9-26A2-0FAEA0B1755C}"/>
                </a:ext>
              </a:extLst>
            </p:cNvPr>
            <p:cNvCxnSpPr>
              <a:cxnSpLocks/>
              <a:stCxn id="271" idx="2"/>
              <a:endCxn id="269" idx="6"/>
            </p:cNvCxnSpPr>
            <p:nvPr/>
          </p:nvCxnSpPr>
          <p:spPr>
            <a:xfrm flipH="1">
              <a:off x="6492664" y="297186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B3C5B05D-8EEF-8263-578C-7B6268A5550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0528" y="2909972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0D33FADE-CDA4-C462-54F5-6FD0740098DE}"/>
                </a:ext>
              </a:extLst>
            </p:cNvPr>
            <p:cNvCxnSpPr>
              <a:cxnSpLocks/>
              <a:stCxn id="267" idx="0"/>
              <a:endCxn id="271" idx="4"/>
            </p:cNvCxnSpPr>
            <p:nvPr/>
          </p:nvCxnSpPr>
          <p:spPr>
            <a:xfrm flipV="1">
              <a:off x="7223150" y="302629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DFD2AAD2-9D1E-BB7B-17D0-D8E8C27062B7}"/>
                </a:ext>
              </a:extLst>
            </p:cNvPr>
            <p:cNvCxnSpPr>
              <a:cxnSpLocks/>
              <a:stCxn id="265" idx="0"/>
              <a:endCxn id="269" idx="4"/>
            </p:cNvCxnSpPr>
            <p:nvPr/>
          </p:nvCxnSpPr>
          <p:spPr>
            <a:xfrm flipH="1" flipV="1">
              <a:off x="6436469" y="3031636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50609A21-1EB9-5E6D-D344-F5F91769C8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341" y="3571263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95D194A5-4131-42F2-C38F-6CB9333BFE7F}"/>
                </a:ext>
              </a:extLst>
            </p:cNvPr>
            <p:cNvCxnSpPr>
              <a:cxnSpLocks/>
              <a:stCxn id="276" idx="2"/>
              <a:endCxn id="274" idx="6"/>
            </p:cNvCxnSpPr>
            <p:nvPr/>
          </p:nvCxnSpPr>
          <p:spPr>
            <a:xfrm flipH="1">
              <a:off x="7275732" y="362793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E6A4CE24-DF84-E631-C0EC-A68F49850602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596" y="356604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2FED4782-98AF-3194-B7A0-61A034225003}"/>
                </a:ext>
              </a:extLst>
            </p:cNvPr>
            <p:cNvSpPr txBox="1"/>
            <p:nvPr/>
          </p:nvSpPr>
          <p:spPr>
            <a:xfrm>
              <a:off x="7403370" y="3318326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(1,2,0)</a:t>
              </a:r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F115039F-B2F1-F886-4F78-C6157029D7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3113" y="2913641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FB7B52EC-5F4A-6110-C1CD-9E4629B56B45}"/>
                </a:ext>
              </a:extLst>
            </p:cNvPr>
            <p:cNvCxnSpPr>
              <a:cxnSpLocks/>
              <a:stCxn id="280" idx="2"/>
              <a:endCxn id="278" idx="6"/>
            </p:cNvCxnSpPr>
            <p:nvPr/>
          </p:nvCxnSpPr>
          <p:spPr>
            <a:xfrm flipH="1">
              <a:off x="7275504" y="297031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122860E7-9B1D-97F2-8B53-4459A516B69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3368" y="290842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516854CD-EFD6-AA99-4099-8C4880923567}"/>
                </a:ext>
              </a:extLst>
            </p:cNvPr>
            <p:cNvCxnSpPr>
              <a:cxnSpLocks/>
              <a:stCxn id="276" idx="0"/>
              <a:endCxn id="280" idx="4"/>
            </p:cNvCxnSpPr>
            <p:nvPr/>
          </p:nvCxnSpPr>
          <p:spPr>
            <a:xfrm flipV="1">
              <a:off x="8005990" y="302474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865D4893-3FC9-A4C3-4A44-95B9AEA37820}"/>
                </a:ext>
              </a:extLst>
            </p:cNvPr>
            <p:cNvCxnSpPr>
              <a:cxnSpLocks/>
              <a:stCxn id="274" idx="0"/>
              <a:endCxn id="278" idx="4"/>
            </p:cNvCxnSpPr>
            <p:nvPr/>
          </p:nvCxnSpPr>
          <p:spPr>
            <a:xfrm flipH="1" flipV="1">
              <a:off x="7219309" y="3030087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D19C8B0F-4537-4707-412B-426A0B8A0616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6380381" y="290213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935B658E-9C9C-05D0-789E-0D301446B997}"/>
                </a:ext>
              </a:extLst>
            </p:cNvPr>
            <p:cNvSpPr txBox="1"/>
            <p:nvPr/>
          </p:nvSpPr>
          <p:spPr>
            <a:xfrm>
              <a:off x="5830155" y="2654418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(2,1,1)</a:t>
              </a:r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67928720-44B7-CF52-B5A2-48851E0BD2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114" y="2907355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64159968-7A00-E382-B8D1-6807ED42D15D}"/>
                </a:ext>
              </a:extLst>
            </p:cNvPr>
            <p:cNvCxnSpPr>
              <a:cxnSpLocks/>
              <a:stCxn id="295" idx="2"/>
              <a:endCxn id="293" idx="6"/>
            </p:cNvCxnSpPr>
            <p:nvPr/>
          </p:nvCxnSpPr>
          <p:spPr>
            <a:xfrm flipH="1">
              <a:off x="6496505" y="296402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3001AFC4-7E8D-6E0E-253E-37A00793C0E8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369" y="290213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C7B2B3ED-7B02-97D9-E1BD-B7F8365C632C}"/>
                </a:ext>
              </a:extLst>
            </p:cNvPr>
            <p:cNvSpPr txBox="1"/>
            <p:nvPr/>
          </p:nvSpPr>
          <p:spPr>
            <a:xfrm>
              <a:off x="6624143" y="2654418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(0,1,0)</a:t>
              </a:r>
            </a:p>
          </p:txBody>
        </p: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3FD85C3D-1A62-DEEE-9FC3-66F81BED235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174141" y="224451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6D6CD90A-A9E1-FBCD-1540-FE8195A1329B}"/>
                </a:ext>
              </a:extLst>
            </p:cNvPr>
            <p:cNvCxnSpPr>
              <a:cxnSpLocks/>
              <a:stCxn id="295" idx="0"/>
              <a:endCxn id="299" idx="4"/>
            </p:cNvCxnSpPr>
            <p:nvPr/>
          </p:nvCxnSpPr>
          <p:spPr>
            <a:xfrm flipV="1">
              <a:off x="7226763" y="236083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4F7AD5A0-03B4-C418-0BA8-04D1BB1EAB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954" y="29058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42DC6732-5DE8-9D6D-4AE0-235A886F008F}"/>
                </a:ext>
              </a:extLst>
            </p:cNvPr>
            <p:cNvCxnSpPr>
              <a:cxnSpLocks/>
              <a:stCxn id="304" idx="2"/>
              <a:endCxn id="302" idx="6"/>
            </p:cNvCxnSpPr>
            <p:nvPr/>
          </p:nvCxnSpPr>
          <p:spPr>
            <a:xfrm flipH="1">
              <a:off x="7279345" y="296248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41BCA8AD-2ACE-8BE5-D5FE-180E27209531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7957209" y="2900588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4D7788E6-8428-499C-CAF5-5D64DA2BBDC4}"/>
                </a:ext>
              </a:extLst>
            </p:cNvPr>
            <p:cNvSpPr txBox="1"/>
            <p:nvPr/>
          </p:nvSpPr>
          <p:spPr>
            <a:xfrm>
              <a:off x="7406983" y="265286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(1,1,1)</a:t>
              </a:r>
            </a:p>
          </p:txBody>
        </p:sp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3008BE48-78C2-AC7A-896E-546C293301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6726" y="2248184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ADED5D50-16AF-7DF6-A138-89ECCE396AA4}"/>
                </a:ext>
              </a:extLst>
            </p:cNvPr>
            <p:cNvCxnSpPr>
              <a:cxnSpLocks/>
              <a:stCxn id="302" idx="0"/>
              <a:endCxn id="306" idx="4"/>
            </p:cNvCxnSpPr>
            <p:nvPr/>
          </p:nvCxnSpPr>
          <p:spPr>
            <a:xfrm flipH="1" flipV="1">
              <a:off x="7222922" y="236463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EDA5A7F3-181D-B581-0DFD-0EED9D1F73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0472" y="4352334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A68C4DA8-80E3-C40F-2007-7500745E121C}"/>
                </a:ext>
              </a:extLst>
            </p:cNvPr>
            <p:cNvCxnSpPr>
              <a:cxnSpLocks/>
              <a:stCxn id="313" idx="2"/>
            </p:cNvCxnSpPr>
            <p:nvPr/>
          </p:nvCxnSpPr>
          <p:spPr>
            <a:xfrm flipH="1">
              <a:off x="8073054" y="4953977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0B4FF53F-5AAC-A03D-3BD8-8E8110F7FB37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918" y="4892085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TextBox 313">
              <a:extLst>
                <a:ext uri="{FF2B5EF4-FFF2-40B4-BE49-F238E27FC236}">
                  <a16:creationId xmlns:a16="http://schemas.microsoft.com/office/drawing/2014/main" id="{3E7E861B-C69C-1188-3E1B-F4334F6A9211}"/>
                </a:ext>
              </a:extLst>
            </p:cNvPr>
            <p:cNvSpPr txBox="1"/>
            <p:nvPr/>
          </p:nvSpPr>
          <p:spPr>
            <a:xfrm>
              <a:off x="8200692" y="4644366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(2,1,1)</a:t>
              </a:r>
            </a:p>
          </p:txBody>
        </p: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02B2360B-7C23-D469-1BFB-8D6B6DEFB389}"/>
                </a:ext>
              </a:extLst>
            </p:cNvPr>
            <p:cNvCxnSpPr>
              <a:cxnSpLocks/>
              <a:stCxn id="316" idx="2"/>
            </p:cNvCxnSpPr>
            <p:nvPr/>
          </p:nvCxnSpPr>
          <p:spPr>
            <a:xfrm flipH="1">
              <a:off x="8072826" y="4296355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C35BE082-D0A0-A38B-6C3F-149D63565F80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690" y="423446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303FE9C9-0E54-2880-0595-FAFD6052B8EE}"/>
                </a:ext>
              </a:extLst>
            </p:cNvPr>
            <p:cNvCxnSpPr>
              <a:cxnSpLocks/>
              <a:stCxn id="313" idx="0"/>
              <a:endCxn id="316" idx="4"/>
            </p:cNvCxnSpPr>
            <p:nvPr/>
          </p:nvCxnSpPr>
          <p:spPr>
            <a:xfrm flipV="1">
              <a:off x="8803312" y="435078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FD1BB5FD-5284-6A1C-87F3-5DA019F10A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16631" y="4356127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65710BA0-9CFF-2C82-AB64-ECBDA2CB44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4085" y="3686877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2A009AC6-B30A-A3EB-15DC-840DE4654DE1}"/>
                </a:ext>
              </a:extLst>
            </p:cNvPr>
            <p:cNvCxnSpPr>
              <a:cxnSpLocks/>
              <a:stCxn id="321" idx="2"/>
            </p:cNvCxnSpPr>
            <p:nvPr/>
          </p:nvCxnSpPr>
          <p:spPr>
            <a:xfrm flipH="1">
              <a:off x="8076667" y="4288520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1EFE05DC-77E4-67EB-FFFE-C26BFFA1C484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531" y="4226628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TextBox 321">
              <a:extLst>
                <a:ext uri="{FF2B5EF4-FFF2-40B4-BE49-F238E27FC236}">
                  <a16:creationId xmlns:a16="http://schemas.microsoft.com/office/drawing/2014/main" id="{79F49FCC-F51C-3F64-4258-078185ABDC78}"/>
                </a:ext>
              </a:extLst>
            </p:cNvPr>
            <p:cNvSpPr txBox="1"/>
            <p:nvPr/>
          </p:nvSpPr>
          <p:spPr>
            <a:xfrm>
              <a:off x="8204305" y="3978909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(2,0,0)</a:t>
              </a:r>
            </a:p>
          </p:txBody>
        </p: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C2E24FBD-B71C-BFE3-96AD-6126F974CC06}"/>
                </a:ext>
              </a:extLst>
            </p:cNvPr>
            <p:cNvCxnSpPr>
              <a:cxnSpLocks/>
              <a:stCxn id="324" idx="2"/>
            </p:cNvCxnSpPr>
            <p:nvPr/>
          </p:nvCxnSpPr>
          <p:spPr>
            <a:xfrm flipH="1">
              <a:off x="8076439" y="363089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57662AED-AC33-DF3D-06C8-3E80664DB92F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303" y="356900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CAD45BC4-0865-4EED-C7A5-80C4D91239EC}"/>
                </a:ext>
              </a:extLst>
            </p:cNvPr>
            <p:cNvCxnSpPr>
              <a:cxnSpLocks/>
              <a:stCxn id="321" idx="0"/>
              <a:endCxn id="324" idx="4"/>
            </p:cNvCxnSpPr>
            <p:nvPr/>
          </p:nvCxnSpPr>
          <p:spPr>
            <a:xfrm flipV="1">
              <a:off x="8806925" y="368532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8A9A6CC8-B871-1600-508D-61891DB8004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20244" y="3690670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>
              <a:extLst>
                <a:ext uri="{FF2B5EF4-FFF2-40B4-BE49-F238E27FC236}">
                  <a16:creationId xmlns:a16="http://schemas.microsoft.com/office/drawing/2014/main" id="{1CDBA9E7-72FD-54F8-6117-26B13FF50F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3857" y="5018595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DACFD882-DC11-D52C-CEF1-478F3B4F00AF}"/>
                </a:ext>
              </a:extLst>
            </p:cNvPr>
            <p:cNvCxnSpPr>
              <a:cxnSpLocks/>
              <a:stCxn id="340" idx="2"/>
            </p:cNvCxnSpPr>
            <p:nvPr/>
          </p:nvCxnSpPr>
          <p:spPr>
            <a:xfrm flipH="1">
              <a:off x="8076211" y="4962616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0" name="Oval 339">
              <a:extLst>
                <a:ext uri="{FF2B5EF4-FFF2-40B4-BE49-F238E27FC236}">
                  <a16:creationId xmlns:a16="http://schemas.microsoft.com/office/drawing/2014/main" id="{2DE7FECC-6227-2FB0-1455-8EF5AE319B91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4075" y="4900724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FAA23A05-369B-A431-5C27-22FCBA3AEF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20016" y="5022388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>
              <a:extLst>
                <a:ext uri="{FF2B5EF4-FFF2-40B4-BE49-F238E27FC236}">
                  <a16:creationId xmlns:a16="http://schemas.microsoft.com/office/drawing/2014/main" id="{A380CEB7-41CA-CBA1-63B1-442E33E574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0016" y="302033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>
              <a:extLst>
                <a:ext uri="{FF2B5EF4-FFF2-40B4-BE49-F238E27FC236}">
                  <a16:creationId xmlns:a16="http://schemas.microsoft.com/office/drawing/2014/main" id="{0042D9E9-6C12-6C71-5471-A97BCE4609A4}"/>
                </a:ext>
              </a:extLst>
            </p:cNvPr>
            <p:cNvCxnSpPr>
              <a:cxnSpLocks/>
              <a:stCxn id="361" idx="2"/>
            </p:cNvCxnSpPr>
            <p:nvPr/>
          </p:nvCxnSpPr>
          <p:spPr>
            <a:xfrm flipH="1">
              <a:off x="8072598" y="362197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38696939-B29F-46B5-F0C6-270EB5BE602A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8750462" y="3560082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TextBox 361">
              <a:extLst>
                <a:ext uri="{FF2B5EF4-FFF2-40B4-BE49-F238E27FC236}">
                  <a16:creationId xmlns:a16="http://schemas.microsoft.com/office/drawing/2014/main" id="{205FFE14-3C5B-F621-6FDD-A06B2B3971B1}"/>
                </a:ext>
              </a:extLst>
            </p:cNvPr>
            <p:cNvSpPr txBox="1"/>
            <p:nvPr/>
          </p:nvSpPr>
          <p:spPr>
            <a:xfrm>
              <a:off x="8200236" y="3312363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(2,2,1)</a:t>
              </a:r>
            </a:p>
          </p:txBody>
        </p: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329A45AC-27DC-6910-662E-71BA02A779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16175" y="3024124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>
              <a:extLst>
                <a:ext uri="{FF2B5EF4-FFF2-40B4-BE49-F238E27FC236}">
                  <a16:creationId xmlns:a16="http://schemas.microsoft.com/office/drawing/2014/main" id="{E5354547-7533-B463-7107-1483A20849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94152" y="4350198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C1B5AD4B-3C68-8687-6F9A-CBD77F04AC1D}"/>
                </a:ext>
              </a:extLst>
            </p:cNvPr>
            <p:cNvCxnSpPr>
              <a:cxnSpLocks/>
              <a:stCxn id="380" idx="2"/>
            </p:cNvCxnSpPr>
            <p:nvPr/>
          </p:nvCxnSpPr>
          <p:spPr>
            <a:xfrm flipH="1">
              <a:off x="8846506" y="4294219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Oval 379">
              <a:extLst>
                <a:ext uri="{FF2B5EF4-FFF2-40B4-BE49-F238E27FC236}">
                  <a16:creationId xmlns:a16="http://schemas.microsoft.com/office/drawing/2014/main" id="{EF9B5C87-6526-3D7B-DEED-B9077EA9CCF3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524370" y="4232327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>
              <a:extLst>
                <a:ext uri="{FF2B5EF4-FFF2-40B4-BE49-F238E27FC236}">
                  <a16:creationId xmlns:a16="http://schemas.microsoft.com/office/drawing/2014/main" id="{7D9895D8-1814-DE3C-A627-F6735290214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90311" y="4353991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>
              <a:extLst>
                <a:ext uri="{FF2B5EF4-FFF2-40B4-BE49-F238E27FC236}">
                  <a16:creationId xmlns:a16="http://schemas.microsoft.com/office/drawing/2014/main" id="{91034C9D-B4E7-2947-A8FA-CC46ABF2A3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97765" y="3684741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295EAD77-3EB8-E953-B1F6-0D910C549ED7}"/>
                </a:ext>
              </a:extLst>
            </p:cNvPr>
            <p:cNvCxnSpPr>
              <a:cxnSpLocks/>
              <a:stCxn id="385" idx="2"/>
            </p:cNvCxnSpPr>
            <p:nvPr/>
          </p:nvCxnSpPr>
          <p:spPr>
            <a:xfrm flipH="1">
              <a:off x="8850347" y="4286384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5" name="Oval 384">
              <a:extLst>
                <a:ext uri="{FF2B5EF4-FFF2-40B4-BE49-F238E27FC236}">
                  <a16:creationId xmlns:a16="http://schemas.microsoft.com/office/drawing/2014/main" id="{98685054-14A2-6BCD-5BA0-AF445F9C58E7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9528211" y="4224492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611C0035-A315-A576-CCBD-E3954634DE82}"/>
                </a:ext>
              </a:extLst>
            </p:cNvPr>
            <p:cNvSpPr txBox="1"/>
            <p:nvPr/>
          </p:nvSpPr>
          <p:spPr>
            <a:xfrm>
              <a:off x="8977985" y="3976773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(0,0,1)</a:t>
              </a:r>
            </a:p>
          </p:txBody>
        </p:sp>
        <p:cxnSp>
          <p:nvCxnSpPr>
            <p:cNvPr id="390" name="Straight Connector 389">
              <a:extLst>
                <a:ext uri="{FF2B5EF4-FFF2-40B4-BE49-F238E27FC236}">
                  <a16:creationId xmlns:a16="http://schemas.microsoft.com/office/drawing/2014/main" id="{7B6571FE-AADE-CCC9-D592-561DC7CA83C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93924" y="3688534"/>
              <a:ext cx="228" cy="541176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Oval 438">
              <a:extLst>
                <a:ext uri="{FF2B5EF4-FFF2-40B4-BE49-F238E27FC236}">
                  <a16:creationId xmlns:a16="http://schemas.microsoft.com/office/drawing/2014/main" id="{9FB7B3AA-BBF0-7953-5844-77A4DD9807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83859" y="4259294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0" name="Straight Connector 439">
              <a:extLst>
                <a:ext uri="{FF2B5EF4-FFF2-40B4-BE49-F238E27FC236}">
                  <a16:creationId xmlns:a16="http://schemas.microsoft.com/office/drawing/2014/main" id="{3DFAFD6B-427F-F5D7-9B9A-03BCD38E4502}"/>
                </a:ext>
              </a:extLst>
            </p:cNvPr>
            <p:cNvCxnSpPr>
              <a:cxnSpLocks/>
              <a:stCxn id="441" idx="2"/>
              <a:endCxn id="439" idx="6"/>
            </p:cNvCxnSpPr>
            <p:nvPr/>
          </p:nvCxnSpPr>
          <p:spPr>
            <a:xfrm flipH="1">
              <a:off x="4896250" y="4315968"/>
              <a:ext cx="677984" cy="1549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1" name="Oval 440">
              <a:extLst>
                <a:ext uri="{FF2B5EF4-FFF2-40B4-BE49-F238E27FC236}">
                  <a16:creationId xmlns:a16="http://schemas.microsoft.com/office/drawing/2014/main" id="{2CBE84D3-54F1-57D1-2A7D-070609BAAFF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5574114" y="425407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>
              <a:extLst>
                <a:ext uri="{FF2B5EF4-FFF2-40B4-BE49-F238E27FC236}">
                  <a16:creationId xmlns:a16="http://schemas.microsoft.com/office/drawing/2014/main" id="{3EF28666-36A5-0FCE-6DF6-E2B32F9A234E}"/>
                </a:ext>
              </a:extLst>
            </p:cNvPr>
            <p:cNvSpPr>
              <a:spLocks noChangeAspect="1"/>
            </p:cNvSpPr>
            <p:nvPr/>
          </p:nvSpPr>
          <p:spPr>
            <a:xfrm rot="21375371">
              <a:off x="5573886" y="3596454"/>
              <a:ext cx="112391" cy="1164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55400519-0685-BE52-D05D-88D2EF29547C}"/>
                </a:ext>
              </a:extLst>
            </p:cNvPr>
            <p:cNvCxnSpPr>
              <a:cxnSpLocks/>
              <a:stCxn id="441" idx="0"/>
              <a:endCxn id="445" idx="4"/>
            </p:cNvCxnSpPr>
            <p:nvPr/>
          </p:nvCxnSpPr>
          <p:spPr>
            <a:xfrm flipV="1">
              <a:off x="5626508" y="3712776"/>
              <a:ext cx="7376" cy="541424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8" name="TextBox 447">
              <a:extLst>
                <a:ext uri="{FF2B5EF4-FFF2-40B4-BE49-F238E27FC236}">
                  <a16:creationId xmlns:a16="http://schemas.microsoft.com/office/drawing/2014/main" id="{1B277772-D14C-8987-22F9-B374C6E86A15}"/>
                </a:ext>
              </a:extLst>
            </p:cNvPr>
            <p:cNvSpPr txBox="1"/>
            <p:nvPr/>
          </p:nvSpPr>
          <p:spPr>
            <a:xfrm>
              <a:off x="4236304" y="3974464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(0,0,1)</a:t>
              </a:r>
            </a:p>
          </p:txBody>
        </p:sp>
      </p:grpSp>
      <p:grpSp>
        <p:nvGrpSpPr>
          <p:cNvPr id="503" name="Group 502">
            <a:extLst>
              <a:ext uri="{FF2B5EF4-FFF2-40B4-BE49-F238E27FC236}">
                <a16:creationId xmlns:a16="http://schemas.microsoft.com/office/drawing/2014/main" id="{94986FB9-1FB9-30E7-5487-FFF0AB9F25A4}"/>
              </a:ext>
            </a:extLst>
          </p:cNvPr>
          <p:cNvGrpSpPr/>
          <p:nvPr/>
        </p:nvGrpSpPr>
        <p:grpSpPr>
          <a:xfrm>
            <a:off x="6096000" y="2505332"/>
            <a:ext cx="3612452" cy="369332"/>
            <a:chOff x="6813715" y="1974170"/>
            <a:chExt cx="3612452" cy="36933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E1D5B5E-F50E-E86A-CBC0-BC1E0D1DF0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13715" y="2105543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6AF202D-E4BB-A458-9907-4FC63575536F}"/>
                    </a:ext>
                  </a:extLst>
                </p:cNvPr>
                <p:cNvSpPr txBox="1"/>
                <p:nvPr/>
              </p:nvSpPr>
              <p:spPr>
                <a:xfrm>
                  <a:off x="6984647" y="1974170"/>
                  <a:ext cx="34415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, 0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US" dirty="0"/>
                    <a:t> X stabilizer generators</a:t>
                  </a: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6AF202D-E4BB-A458-9907-4FC6357553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4647" y="1974170"/>
                  <a:ext cx="3441520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8197" r="-1062" b="-262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338A177-26C6-8C21-043E-789A4224C1AB}"/>
                  </a:ext>
                </a:extLst>
              </p:cNvPr>
              <p:cNvSpPr txBox="1"/>
              <p:nvPr/>
            </p:nvSpPr>
            <p:spPr>
              <a:xfrm>
                <a:off x="5990018" y="3348575"/>
                <a:ext cx="18175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338A177-26C6-8C21-043E-789A4224C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018" y="3348575"/>
                <a:ext cx="181754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2" name="Group 501">
            <a:extLst>
              <a:ext uri="{FF2B5EF4-FFF2-40B4-BE49-F238E27FC236}">
                <a16:creationId xmlns:a16="http://schemas.microsoft.com/office/drawing/2014/main" id="{25DD253E-1A50-BCBB-3E9B-5C54BBED9B57}"/>
              </a:ext>
            </a:extLst>
          </p:cNvPr>
          <p:cNvGrpSpPr/>
          <p:nvPr/>
        </p:nvGrpSpPr>
        <p:grpSpPr>
          <a:xfrm>
            <a:off x="7895266" y="3200552"/>
            <a:ext cx="731520" cy="745476"/>
            <a:chOff x="8525750" y="3117609"/>
            <a:chExt cx="731520" cy="745476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33578D0-7D04-E662-5041-36B37A596B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5750" y="311760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94FD3DF-503A-3434-E5BC-2BEF9C4F56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5750" y="348336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5602E2C-7CE0-F059-EE3E-7CE2EDBB17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91510" y="311760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B815606-B6B8-1979-2BC1-EA5A631575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91510" y="348336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1C146F7-2C34-B295-003B-D200772F4D8D}"/>
                  </a:ext>
                </a:extLst>
              </p:cNvPr>
              <p:cNvSpPr txBox="1"/>
              <p:nvPr/>
            </p:nvSpPr>
            <p:spPr>
              <a:xfrm>
                <a:off x="6010249" y="4275118"/>
                <a:ext cx="4501553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latin typeface="Cambria Math" panose="02040503050406030204" pitchFamily="18" charset="0"/>
                  </a:rPr>
                  <a:t>We need to a tensor code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</a:rPr>
                  <a:t>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00, 11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1C146F7-2C34-B295-003B-D200772F4D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249" y="4275118"/>
                <a:ext cx="4501553" cy="1477328"/>
              </a:xfrm>
              <a:prstGeom prst="rect">
                <a:avLst/>
              </a:prstGeom>
              <a:blipFill>
                <a:blip r:embed="rId6"/>
                <a:stretch>
                  <a:fillRect l="-1220" t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0" name="Group 99">
            <a:extLst>
              <a:ext uri="{FF2B5EF4-FFF2-40B4-BE49-F238E27FC236}">
                <a16:creationId xmlns:a16="http://schemas.microsoft.com/office/drawing/2014/main" id="{180A0492-939B-E3DD-B677-9ECF4D3AEC89}"/>
              </a:ext>
            </a:extLst>
          </p:cNvPr>
          <p:cNvGrpSpPr/>
          <p:nvPr/>
        </p:nvGrpSpPr>
        <p:grpSpPr>
          <a:xfrm>
            <a:off x="8786174" y="5866292"/>
            <a:ext cx="731520" cy="745476"/>
            <a:chOff x="7223485" y="6001389"/>
            <a:chExt cx="731520" cy="745476"/>
          </a:xfrm>
        </p:grpSpPr>
        <p:sp>
          <p:nvSpPr>
            <p:cNvPr id="450" name="Rectangle 449">
              <a:extLst>
                <a:ext uri="{FF2B5EF4-FFF2-40B4-BE49-F238E27FC236}">
                  <a16:creationId xmlns:a16="http://schemas.microsoft.com/office/drawing/2014/main" id="{A321CDD9-A005-F18A-BFE6-6D3F23B4A5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23485" y="600138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451" name="Rectangle 450">
              <a:extLst>
                <a:ext uri="{FF2B5EF4-FFF2-40B4-BE49-F238E27FC236}">
                  <a16:creationId xmlns:a16="http://schemas.microsoft.com/office/drawing/2014/main" id="{B9C07473-21D7-C986-B8D4-0DBBD75CA6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23485" y="636714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X</a:t>
              </a:r>
              <a:endParaRPr lang="en-US" dirty="0"/>
            </a:p>
          </p:txBody>
        </p:sp>
        <p:sp>
          <p:nvSpPr>
            <p:cNvPr id="452" name="Rectangle 451">
              <a:extLst>
                <a:ext uri="{FF2B5EF4-FFF2-40B4-BE49-F238E27FC236}">
                  <a16:creationId xmlns:a16="http://schemas.microsoft.com/office/drawing/2014/main" id="{282763D7-1C52-119A-51FB-BF7C184FDA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9245" y="600138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X</a:t>
              </a:r>
              <a:endParaRPr lang="en-US" dirty="0"/>
            </a:p>
          </p:txBody>
        </p:sp>
        <p:sp>
          <p:nvSpPr>
            <p:cNvPr id="455" name="Rectangle 454">
              <a:extLst>
                <a:ext uri="{FF2B5EF4-FFF2-40B4-BE49-F238E27FC236}">
                  <a16:creationId xmlns:a16="http://schemas.microsoft.com/office/drawing/2014/main" id="{425784A2-263F-5EE0-B089-4954A08F53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9245" y="636714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X</a:t>
              </a:r>
              <a:endParaRPr lang="en-US" dirty="0"/>
            </a:p>
          </p:txBody>
        </p:sp>
        <p:sp>
          <p:nvSpPr>
            <p:cNvPr id="458" name="Oval 457">
              <a:extLst>
                <a:ext uri="{FF2B5EF4-FFF2-40B4-BE49-F238E27FC236}">
                  <a16:creationId xmlns:a16="http://schemas.microsoft.com/office/drawing/2014/main" id="{91152F95-AF1D-277B-8CE5-D7ABEBC3DD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33049" y="6308926"/>
              <a:ext cx="112391" cy="116446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6" name="TextBox 505">
                <a:extLst>
                  <a:ext uri="{FF2B5EF4-FFF2-40B4-BE49-F238E27FC236}">
                    <a16:creationId xmlns:a16="http://schemas.microsoft.com/office/drawing/2014/main" id="{BD89EF63-87C2-B576-15DD-8757CFC9A1FD}"/>
                  </a:ext>
                </a:extLst>
              </p:cNvPr>
              <p:cNvSpPr txBox="1"/>
              <p:nvPr/>
            </p:nvSpPr>
            <p:spPr>
              <a:xfrm>
                <a:off x="6284615" y="5090585"/>
                <a:ext cx="149728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6" name="TextBox 505">
                <a:extLst>
                  <a:ext uri="{FF2B5EF4-FFF2-40B4-BE49-F238E27FC236}">
                    <a16:creationId xmlns:a16="http://schemas.microsoft.com/office/drawing/2014/main" id="{BD89EF63-87C2-B576-15DD-8757CFC9A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615" y="5090585"/>
                <a:ext cx="1497289" cy="369332"/>
              </a:xfrm>
              <a:prstGeom prst="rect">
                <a:avLst/>
              </a:prstGeom>
              <a:blipFill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D636ABCF-B0CA-D430-F9E8-F80C85627C0C}"/>
                  </a:ext>
                </a:extLst>
              </p:cNvPr>
              <p:cNvSpPr txBox="1"/>
              <p:nvPr/>
            </p:nvSpPr>
            <p:spPr>
              <a:xfrm>
                <a:off x="6700525" y="399261"/>
                <a:ext cx="5430650" cy="17590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1" dirty="0"/>
                  <a:t>Construction: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FF0000"/>
                    </a:solidFill>
                  </a:rPr>
                  <a:t>Qubits are on faces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, define a </a:t>
                </a:r>
                <a:r>
                  <a:rPr lang="en-US" dirty="0">
                    <a:solidFill>
                      <a:srgbClr val="FF0000"/>
                    </a:solidFill>
                  </a:rPr>
                  <a:t>X check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acting on the support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b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⊗</m:t>
                    </m:r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bSup>
                  </m:oMath>
                </a14:m>
                <a:r>
                  <a:rPr lang="en-US" dirty="0"/>
                  <a:t>, define a </a:t>
                </a:r>
                <a:r>
                  <a:rPr lang="en-US" dirty="0">
                    <a:solidFill>
                      <a:srgbClr val="FF0000"/>
                    </a:solidFill>
                  </a:rPr>
                  <a:t>Z check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acting on the support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D636ABCF-B0CA-D430-F9E8-F80C85627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525" y="399261"/>
                <a:ext cx="5430650" cy="1759008"/>
              </a:xfrm>
              <a:prstGeom prst="rect">
                <a:avLst/>
              </a:prstGeom>
              <a:blipFill>
                <a:blip r:embed="rId8"/>
                <a:stretch>
                  <a:fillRect l="-898" t="-1384" b="-48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DFB4EBD0-D3B0-CEB4-12F5-1AE57AE145B4}"/>
              </a:ext>
            </a:extLst>
          </p:cNvPr>
          <p:cNvGrpSpPr/>
          <p:nvPr/>
        </p:nvGrpSpPr>
        <p:grpSpPr>
          <a:xfrm>
            <a:off x="8777253" y="4960736"/>
            <a:ext cx="731520" cy="745476"/>
            <a:chOff x="8445709" y="4967714"/>
            <a:chExt cx="731520" cy="745476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48D4199-9777-0F10-D90E-7D3AC271D0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45709" y="4967714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8363B7C-0BCD-6E0F-7934-35AF908160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45709" y="5333474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C3777D2-E946-B324-D0C1-F9732F114E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11469" y="4967714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6EE627B-2ED8-381D-D633-7668B770E3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11469" y="5333474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dirty="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FD3B0A58-6792-522F-366F-792EB4EE308D}"/>
              </a:ext>
            </a:extLst>
          </p:cNvPr>
          <p:cNvGrpSpPr/>
          <p:nvPr/>
        </p:nvGrpSpPr>
        <p:grpSpPr>
          <a:xfrm>
            <a:off x="7816384" y="4967714"/>
            <a:ext cx="731520" cy="745476"/>
            <a:chOff x="8445709" y="4967714"/>
            <a:chExt cx="731520" cy="745476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F1850012-705B-5FEC-2D2F-B8A9F49B10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45709" y="4967714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2A5B5ADB-20DB-6257-E213-50B28003F7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45709" y="5333474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  <a:endParaRPr lang="en-US" dirty="0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3F4D227B-4A65-9D4A-3E3A-45F575BC91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11469" y="4967714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  <a:endParaRPr lang="en-US" dirty="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099085ED-D815-B8E2-5EC7-679EF5B64C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11469" y="5333474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E8107C5E-8CEE-74B7-EDF5-41964417D98F}"/>
                  </a:ext>
                </a:extLst>
              </p:cNvPr>
              <p:cNvSpPr txBox="1"/>
              <p:nvPr/>
            </p:nvSpPr>
            <p:spPr>
              <a:xfrm>
                <a:off x="6168984" y="6018346"/>
                <a:ext cx="2571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X stabilizer generator:</a:t>
                </a: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E8107C5E-8CEE-74B7-EDF5-41964417D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984" y="6018346"/>
                <a:ext cx="2571730" cy="369332"/>
              </a:xfrm>
              <a:prstGeom prst="rect">
                <a:avLst/>
              </a:prstGeom>
              <a:blipFill>
                <a:blip r:embed="rId9"/>
                <a:stretch>
                  <a:fillRect t="-6557" r="-1659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4" name="Group 163">
            <a:extLst>
              <a:ext uri="{FF2B5EF4-FFF2-40B4-BE49-F238E27FC236}">
                <a16:creationId xmlns:a16="http://schemas.microsoft.com/office/drawing/2014/main" id="{6BF481E6-5863-70C5-FF3C-350C1451C198}"/>
              </a:ext>
            </a:extLst>
          </p:cNvPr>
          <p:cNvGrpSpPr/>
          <p:nvPr/>
        </p:nvGrpSpPr>
        <p:grpSpPr>
          <a:xfrm>
            <a:off x="2396012" y="3423377"/>
            <a:ext cx="1439422" cy="1192843"/>
            <a:chOff x="2366710" y="3419900"/>
            <a:chExt cx="1439422" cy="1192843"/>
          </a:xfrm>
        </p:grpSpPr>
        <p:sp>
          <p:nvSpPr>
            <p:cNvPr id="151" name="Rectangle: Rounded Corners 150">
              <a:extLst>
                <a:ext uri="{FF2B5EF4-FFF2-40B4-BE49-F238E27FC236}">
                  <a16:creationId xmlns:a16="http://schemas.microsoft.com/office/drawing/2014/main" id="{F84BA125-5B51-07AC-646E-61085CAC41EB}"/>
                </a:ext>
              </a:extLst>
            </p:cNvPr>
            <p:cNvSpPr/>
            <p:nvPr/>
          </p:nvSpPr>
          <p:spPr>
            <a:xfrm>
              <a:off x="2366710" y="3419900"/>
              <a:ext cx="1439422" cy="1192843"/>
            </a:xfrm>
            <a:prstGeom prst="round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8EC042CD-F8A3-8276-FD18-ECDDE9DB8F05}"/>
                </a:ext>
              </a:extLst>
            </p:cNvPr>
            <p:cNvSpPr txBox="1"/>
            <p:nvPr/>
          </p:nvSpPr>
          <p:spPr>
            <a:xfrm>
              <a:off x="2594441" y="3461582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B8FF78A3-47DE-E37D-70CB-3CEEEC3300F4}"/>
                </a:ext>
              </a:extLst>
            </p:cNvPr>
            <p:cNvSpPr txBox="1"/>
            <p:nvPr/>
          </p:nvSpPr>
          <p:spPr>
            <a:xfrm>
              <a:off x="3241574" y="3460156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2433F52E-9281-DC73-922A-23DCDF3BD4AF}"/>
                </a:ext>
              </a:extLst>
            </p:cNvPr>
            <p:cNvSpPr txBox="1"/>
            <p:nvPr/>
          </p:nvSpPr>
          <p:spPr>
            <a:xfrm>
              <a:off x="2603390" y="4095513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052A3B9E-98E3-0B02-047F-9ECD08758A6E}"/>
                </a:ext>
              </a:extLst>
            </p:cNvPr>
            <p:cNvSpPr txBox="1"/>
            <p:nvPr/>
          </p:nvSpPr>
          <p:spPr>
            <a:xfrm>
              <a:off x="3250523" y="4094087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03F06AEC-0751-CC83-546B-E077BBD5806F}"/>
              </a:ext>
            </a:extLst>
          </p:cNvPr>
          <p:cNvGrpSpPr/>
          <p:nvPr/>
        </p:nvGrpSpPr>
        <p:grpSpPr>
          <a:xfrm>
            <a:off x="3150714" y="3419764"/>
            <a:ext cx="1439422" cy="1192843"/>
            <a:chOff x="2342744" y="3420145"/>
            <a:chExt cx="1439422" cy="1192843"/>
          </a:xfrm>
          <a:solidFill>
            <a:srgbClr val="FF0000">
              <a:alpha val="30000"/>
            </a:srgbClr>
          </a:solidFill>
        </p:grpSpPr>
        <p:sp>
          <p:nvSpPr>
            <p:cNvPr id="169" name="Rectangle: Rounded Corners 168">
              <a:extLst>
                <a:ext uri="{FF2B5EF4-FFF2-40B4-BE49-F238E27FC236}">
                  <a16:creationId xmlns:a16="http://schemas.microsoft.com/office/drawing/2014/main" id="{146F9F1D-87D1-225A-EA8A-6405D7D8FF0D}"/>
                </a:ext>
              </a:extLst>
            </p:cNvPr>
            <p:cNvSpPr/>
            <p:nvPr/>
          </p:nvSpPr>
          <p:spPr>
            <a:xfrm>
              <a:off x="2342744" y="3420145"/>
              <a:ext cx="1439422" cy="119284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5D8CAB77-043F-B028-5A9E-DF87C874E6A6}"/>
                </a:ext>
              </a:extLst>
            </p:cNvPr>
            <p:cNvSpPr txBox="1"/>
            <p:nvPr/>
          </p:nvSpPr>
          <p:spPr>
            <a:xfrm>
              <a:off x="2594441" y="3461582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ADD1D05E-ED4D-4C3C-337B-F9518C7E49F0}"/>
                </a:ext>
              </a:extLst>
            </p:cNvPr>
            <p:cNvSpPr txBox="1"/>
            <p:nvPr/>
          </p:nvSpPr>
          <p:spPr>
            <a:xfrm>
              <a:off x="3241574" y="3460156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00984E66-6CC2-7F8C-D29E-3B4A2682FD83}"/>
                </a:ext>
              </a:extLst>
            </p:cNvPr>
            <p:cNvSpPr txBox="1"/>
            <p:nvPr/>
          </p:nvSpPr>
          <p:spPr>
            <a:xfrm>
              <a:off x="2603390" y="4095513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7FCC1544-68AF-5D04-BA3C-2001080ABAD9}"/>
                </a:ext>
              </a:extLst>
            </p:cNvPr>
            <p:cNvSpPr txBox="1"/>
            <p:nvPr/>
          </p:nvSpPr>
          <p:spPr>
            <a:xfrm>
              <a:off x="3250523" y="4094087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3071473-1EDB-BD02-A0BE-A2341D3F4CBA}"/>
              </a:ext>
            </a:extLst>
          </p:cNvPr>
          <p:cNvSpPr txBox="1"/>
          <p:nvPr/>
        </p:nvSpPr>
        <p:spPr>
          <a:xfrm>
            <a:off x="268858" y="6400499"/>
            <a:ext cx="277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recover the </a:t>
            </a:r>
            <a:r>
              <a:rPr lang="en-US" dirty="0" err="1"/>
              <a:t>toric</a:t>
            </a:r>
            <a:r>
              <a:rPr lang="en-US" dirty="0"/>
              <a:t> code.</a:t>
            </a:r>
          </a:p>
        </p:txBody>
      </p:sp>
    </p:spTree>
    <p:extLst>
      <p:ext uri="{BB962C8B-B14F-4D97-AF65-F5344CB8AC3E}">
        <p14:creationId xmlns:p14="http://schemas.microsoft.com/office/powerpoint/2010/main" val="427164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6" grpId="0"/>
      <p:bldP spid="101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10F79-6767-51D3-F308-28BBE0D42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good LDPC codes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046B105-1371-9672-03E2-FECD153EE0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Take:</a:t>
                </a:r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PSL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d>
                  </m:oMath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random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code</m:t>
                    </m:r>
                  </m:oMath>
                </a14:m>
                <a:endParaRPr lang="en-US" sz="2000" b="0" i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random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code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This leads to a family of</a:t>
                </a:r>
                <a:r>
                  <a:rPr lang="en-US" sz="2000" dirty="0">
                    <a:solidFill>
                      <a:srgbClr val="FF0000"/>
                    </a:solidFill>
                  </a:rPr>
                  <a:t> good quantum LDPC codes</a:t>
                </a:r>
                <a:r>
                  <a:rPr lang="en-US" sz="2000" dirty="0"/>
                  <a:t>: [[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∝</m:t>
                    </m:r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∝</m:t>
                    </m:r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]]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/>
                  <a:t>Question</a:t>
                </a:r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Find explicit construction (remove the randomness).</a:t>
                </a:r>
              </a:p>
              <a:p>
                <a:r>
                  <a:rPr lang="en-US" sz="2000" dirty="0"/>
                  <a:t>Find small examples, say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10,000</m:t>
                        </m:r>
                      </m:e>
                    </m:d>
                  </m:oMath>
                </a14:m>
                <a:r>
                  <a:rPr lang="en-US" sz="2000" dirty="0"/>
                  <a:t>, with better parameters than HGP codes.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046B105-1371-9672-03E2-FECD153EE0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83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98196-46EF-C47A-D311-3DCBC3D8B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part – Quantum Tanner codes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F9556-3F93-2C8F-5CBE-0B2CD8D860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3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F79F2-9ED1-3A04-0DE8-816B1A0C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constructions of QLDPC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D4C140-CE72-6F3A-7AFD-3D28C0684E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b="1" dirty="0"/>
                  <a:t>Topological codes:</a:t>
                </a:r>
              </a:p>
              <a:p>
                <a:r>
                  <a:rPr lang="en-US" sz="1800" dirty="0"/>
                  <a:t>1997: </a:t>
                </a:r>
                <a:r>
                  <a:rPr lang="en-US" sz="1800" dirty="0" err="1"/>
                  <a:t>Kitaev</a:t>
                </a:r>
                <a:r>
                  <a:rPr lang="en-US" sz="1800" dirty="0"/>
                  <a:t>. 						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∝</m:t>
                    </m:r>
                    <m:rad>
                      <m:radPr>
                        <m:degHide m:val="on"/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1800" dirty="0"/>
                  <a:t> 			with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2002: Freedman, Meyer, Luo</a:t>
                </a:r>
                <a:r>
                  <a:rPr lang="en-US" sz="1800" b="0" dirty="0"/>
                  <a:t> 				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∝</m:t>
                    </m:r>
                    <m:rad>
                      <m:radPr>
                        <m:degHide m:val="on"/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180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1/4</m:t>
                        </m:r>
                      </m:sup>
                    </m:sSup>
                  </m:oMath>
                </a14:m>
                <a:r>
                  <a:rPr lang="en-US" sz="1800" dirty="0"/>
                  <a:t> 		with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2009: </a:t>
                </a:r>
                <a:r>
                  <a:rPr lang="en-US" sz="1800" dirty="0" err="1"/>
                  <a:t>Bravyi</a:t>
                </a:r>
                <a:r>
                  <a:rPr lang="en-US" sz="1800" dirty="0"/>
                  <a:t>, Poulin, </a:t>
                </a:r>
                <a:r>
                  <a:rPr lang="en-US" sz="1800" dirty="0" err="1"/>
                  <a:t>Terhal</a:t>
                </a:r>
                <a:r>
                  <a:rPr lang="en-US" sz="1800" dirty="0"/>
                  <a:t> bound:				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1800" b="0" i="0" dirty="0" smtClean="0">
                        <a:latin typeface="Cambria Math" panose="02040503050406030204" pitchFamily="18" charset="0"/>
                      </a:rPr>
                      <m:t>constant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rad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/>
                  <a:t>Hypergraph-product codes and generalizations:</a:t>
                </a:r>
              </a:p>
              <a:p>
                <a:r>
                  <a:rPr lang="en-US" sz="1800" dirty="0"/>
                  <a:t>2009: Tillich, </a:t>
                </a:r>
                <a:r>
                  <a:rPr lang="en-US" sz="1800" dirty="0" err="1"/>
                  <a:t>Zémor</a:t>
                </a:r>
                <a:r>
                  <a:rPr lang="en-US" sz="1800" dirty="0"/>
                  <a:t>. HGP					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∝</m:t>
                    </m:r>
                    <m:rad>
                      <m:radPr>
                        <m:degHide m:val="on"/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1800" dirty="0"/>
                  <a:t> 			with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∝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2020: Hastings, Haah, O’Donnell: Fiber bundle codes</a:t>
                </a:r>
                <a:r>
                  <a:rPr lang="en-US" sz="1800" dirty="0">
                    <a:hlinkClick r:id="rId2"/>
                  </a:rPr>
                  <a:t> </a:t>
                </a:r>
                <a:r>
                  <a:rPr lang="en-US" sz="1800" dirty="0"/>
                  <a:t>	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∝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1800" i="1" dirty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sup>
                        </m:sSup>
                      </m:num>
                      <m:den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𝑝𝑜𝑙𝑦𝑙𝑜𝑔</m:t>
                        </m:r>
                      </m:den>
                    </m:f>
                  </m:oMath>
                </a14:m>
                <a:endParaRPr lang="en-US" sz="1800" dirty="0"/>
              </a:p>
              <a:p>
                <a:r>
                  <a:rPr lang="en-US" sz="1800" dirty="0"/>
                  <a:t>2020: </a:t>
                </a:r>
                <a:r>
                  <a:rPr lang="en-US" sz="1800" dirty="0" err="1"/>
                  <a:t>Panteleev</a:t>
                </a:r>
                <a:r>
                  <a:rPr lang="en-US" sz="1800" dirty="0"/>
                  <a:t>, </a:t>
                </a:r>
                <a:r>
                  <a:rPr lang="en-US" sz="1800" dirty="0" err="1"/>
                  <a:t>Kalachev</a:t>
                </a:r>
                <a:r>
                  <a:rPr lang="en-US" sz="1800" dirty="0"/>
                  <a:t>: Lifted products			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∝</m:t>
                    </m:r>
                    <m:f>
                      <m:f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</m:sup>
                        </m:sSup>
                      </m:num>
                      <m:den>
                        <m:func>
                          <m:func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endParaRPr lang="en-US" sz="1800" dirty="0"/>
              </a:p>
              <a:p>
                <a:r>
                  <a:rPr lang="en-US" sz="1800" dirty="0"/>
                  <a:t>2020: Breuckmann and Eberhardt: Balanced products	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D4C140-CE72-6F3A-7AFD-3D28C0684E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22" t="-1261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766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974CC-0E3B-FF27-D88A-B53D4748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LDPC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9C90DA-FC8E-F670-AE43-028CF07417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Good LDPC codes:</a:t>
                </a:r>
              </a:p>
              <a:p>
                <a:r>
                  <a:rPr lang="en-US" sz="2000" dirty="0"/>
                  <a:t>2021: </a:t>
                </a:r>
                <a:r>
                  <a:rPr lang="en-US" sz="2000" dirty="0" err="1"/>
                  <a:t>Panteleev</a:t>
                </a:r>
                <a:r>
                  <a:rPr lang="en-US" sz="2000" dirty="0"/>
                  <a:t> and </a:t>
                </a:r>
                <a:r>
                  <a:rPr lang="en-US" sz="2000" dirty="0" err="1"/>
                  <a:t>Kalachev</a:t>
                </a:r>
                <a:r>
                  <a:rPr lang="en-US" sz="2000" dirty="0"/>
                  <a:t>. Good QLDPC codes:</a:t>
                </a:r>
                <a:r>
                  <a:rPr lang="en-US" sz="2000" i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∝</m:t>
                    </m:r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i="1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∝</m:t>
                    </m:r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 		</a:t>
                </a:r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	</a:t>
                </a:r>
              </a:p>
              <a:p>
                <a:r>
                  <a:rPr lang="en-US" sz="2000" dirty="0"/>
                  <a:t>2021: </a:t>
                </a:r>
                <a:r>
                  <a:rPr lang="en-US" sz="2000" dirty="0" err="1"/>
                  <a:t>Dinur</a:t>
                </a:r>
                <a:r>
                  <a:rPr lang="en-US" sz="2000" dirty="0"/>
                  <a:t>, Evra, </a:t>
                </a:r>
                <a:r>
                  <a:rPr lang="en-US" sz="2000" dirty="0" err="1"/>
                  <a:t>Livne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Lubotzky</a:t>
                </a:r>
                <a:r>
                  <a:rPr lang="en-US" sz="2000" dirty="0"/>
                  <a:t>, and </a:t>
                </a:r>
                <a:r>
                  <a:rPr lang="en-US" sz="2000" dirty="0" err="1"/>
                  <a:t>Mozes</a:t>
                </a:r>
                <a:r>
                  <a:rPr lang="en-US" sz="2000" dirty="0"/>
                  <a:t>.  LTC codes</a:t>
                </a:r>
              </a:p>
              <a:p>
                <a:r>
                  <a:rPr lang="en-US" sz="2000" dirty="0"/>
                  <a:t>2022: Leverrier, </a:t>
                </a:r>
                <a:r>
                  <a:rPr lang="en-US" sz="2000" dirty="0" err="1"/>
                  <a:t>Zémor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/>
                  <a:t>Linear-time decoders</a:t>
                </a:r>
                <a:r>
                  <a:rPr lang="en-US" sz="2000" dirty="0"/>
                  <a:t> for good quantum LDPC codes:</a:t>
                </a:r>
              </a:p>
              <a:p>
                <a:r>
                  <a:rPr lang="en-US" sz="2000" dirty="0"/>
                  <a:t>2022: Gu, Pattison, Tang</a:t>
                </a:r>
              </a:p>
              <a:p>
                <a:r>
                  <a:rPr lang="en-US" sz="2000" dirty="0"/>
                  <a:t>2022: </a:t>
                </a:r>
                <a:r>
                  <a:rPr lang="en-US" sz="2000" dirty="0" err="1"/>
                  <a:t>Dinur</a:t>
                </a:r>
                <a:r>
                  <a:rPr lang="en-US" sz="2000" dirty="0"/>
                  <a:t>, Hsieh, Lin, </a:t>
                </a:r>
                <a:r>
                  <a:rPr lang="en-US" sz="2000" dirty="0" err="1"/>
                  <a:t>VIdick</a:t>
                </a:r>
                <a:endParaRPr lang="en-US" sz="2000" dirty="0"/>
              </a:p>
              <a:p>
                <a:r>
                  <a:rPr lang="en-US" sz="2000" dirty="0"/>
                  <a:t>2022: Leverrier, </a:t>
                </a:r>
                <a:r>
                  <a:rPr lang="en-US" sz="2000" dirty="0" err="1"/>
                  <a:t>Zémor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9C90DA-FC8E-F670-AE43-028CF07417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916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C4669-F718-513D-E723-85EE05724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Left-Right Cayley Complex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FC18B3-1840-3195-E9E0-98952D7968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8607" y="1840109"/>
                <a:ext cx="8922655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Input:</a:t>
                </a:r>
              </a:p>
              <a:p>
                <a:r>
                  <a:rPr lang="en-US" sz="2000" dirty="0"/>
                  <a:t>A finite group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b="0" dirty="0"/>
              </a:p>
              <a:p>
                <a:r>
                  <a:rPr lang="en-US" sz="2000" dirty="0"/>
                  <a:t>Two subsets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/>
                  <a:t>Output:</a:t>
                </a:r>
              </a:p>
              <a:p>
                <a:pPr marL="0" indent="0">
                  <a:buNone/>
                </a:pPr>
                <a:r>
                  <a:rPr lang="en-US" sz="2000" dirty="0"/>
                  <a:t>A complex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where: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={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 0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𝑎𝑔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,1)}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={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 0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𝑔𝑏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,1)}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set of squares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≔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,0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𝑎𝑔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,1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𝑔𝑏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,1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,(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𝑎𝑔𝑏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,0)</m:t>
                        </m:r>
                      </m:e>
                    </m:d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FC18B3-1840-3195-E9E0-98952D7968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8607" y="1840109"/>
                <a:ext cx="8922655" cy="4351338"/>
              </a:xfrm>
              <a:blipFill>
                <a:blip r:embed="rId2"/>
                <a:stretch>
                  <a:fillRect l="-751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>
            <a:extLst>
              <a:ext uri="{FF2B5EF4-FFF2-40B4-BE49-F238E27FC236}">
                <a16:creationId xmlns:a16="http://schemas.microsoft.com/office/drawing/2014/main" id="{7A7C8454-1AEA-341F-ED0B-407C25258089}"/>
              </a:ext>
            </a:extLst>
          </p:cNvPr>
          <p:cNvGrpSpPr/>
          <p:nvPr/>
        </p:nvGrpSpPr>
        <p:grpSpPr>
          <a:xfrm>
            <a:off x="6865835" y="1255022"/>
            <a:ext cx="5403392" cy="4141709"/>
            <a:chOff x="6865835" y="1255022"/>
            <a:chExt cx="5403392" cy="41417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A4DDCC0-9B6A-0DDA-70E9-08E645E18F6B}"/>
                    </a:ext>
                  </a:extLst>
                </p:cNvPr>
                <p:cNvSpPr txBox="1"/>
                <p:nvPr/>
              </p:nvSpPr>
              <p:spPr>
                <a:xfrm>
                  <a:off x="7454889" y="3567912"/>
                  <a:ext cx="924253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A4DDCC0-9B6A-0DDA-70E9-08E645E18F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4889" y="3567912"/>
                  <a:ext cx="924253" cy="400110"/>
                </a:xfrm>
                <a:prstGeom prst="rect">
                  <a:avLst/>
                </a:prstGeom>
                <a:blipFill>
                  <a:blip r:embed="rId3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04DBF04-A9EB-7DF6-ADFE-9DCFF022F5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79142" y="3756068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3904B8B-3B1C-0DFC-6937-BC57121EA4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792503" y="3176023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0ADC3DE-E501-47CE-6288-7FED22E56F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792503" y="2664470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4A3EE06-5AA8-1DDD-B937-17E7E962959A}"/>
                    </a:ext>
                  </a:extLst>
                </p:cNvPr>
                <p:cNvSpPr txBox="1"/>
                <p:nvPr/>
              </p:nvSpPr>
              <p:spPr>
                <a:xfrm>
                  <a:off x="11074813" y="2996429"/>
                  <a:ext cx="1194414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 1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4A3EE06-5AA8-1DDD-B937-17E7E96295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74813" y="2996429"/>
                  <a:ext cx="1194414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E191D78C-3D69-795F-992B-E2C89A8DCE17}"/>
                    </a:ext>
                  </a:extLst>
                </p:cNvPr>
                <p:cNvSpPr txBox="1"/>
                <p:nvPr/>
              </p:nvSpPr>
              <p:spPr>
                <a:xfrm>
                  <a:off x="11074813" y="2491591"/>
                  <a:ext cx="1194414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 1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E191D78C-3D69-795F-992B-E2C89A8DC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74813" y="2491591"/>
                  <a:ext cx="1194414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BCCD6752-13A7-A3FE-1A53-FE8B17970C1C}"/>
                    </a:ext>
                  </a:extLst>
                </p:cNvPr>
                <p:cNvSpPr txBox="1"/>
                <p:nvPr/>
              </p:nvSpPr>
              <p:spPr>
                <a:xfrm flipH="1">
                  <a:off x="10183275" y="1932941"/>
                  <a:ext cx="135561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BCCD6752-13A7-A3FE-1A53-FE8B17970C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183275" y="1932941"/>
                  <a:ext cx="1355616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531B0F2-EE00-F0B6-B2B6-5329C17A99FA}"/>
                </a:ext>
              </a:extLst>
            </p:cNvPr>
            <p:cNvCxnSpPr>
              <a:cxnSpLocks/>
              <a:stCxn id="5" idx="6"/>
              <a:endCxn id="6" idx="2"/>
            </p:cNvCxnSpPr>
            <p:nvPr/>
          </p:nvCxnSpPr>
          <p:spPr>
            <a:xfrm flipV="1">
              <a:off x="8516302" y="3244603"/>
              <a:ext cx="2276201" cy="58004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0D589B3-A9E3-B028-BBAE-B230BDA80FDA}"/>
                </a:ext>
              </a:extLst>
            </p:cNvPr>
            <p:cNvCxnSpPr>
              <a:cxnSpLocks/>
              <a:stCxn id="5" idx="6"/>
              <a:endCxn id="7" idx="2"/>
            </p:cNvCxnSpPr>
            <p:nvPr/>
          </p:nvCxnSpPr>
          <p:spPr>
            <a:xfrm flipV="1">
              <a:off x="8516302" y="2733050"/>
              <a:ext cx="2276201" cy="109159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8ED4044-C854-6F8C-98A1-9C349F1E00FD}"/>
                    </a:ext>
                  </a:extLst>
                </p:cNvPr>
                <p:cNvSpPr txBox="1"/>
                <p:nvPr/>
              </p:nvSpPr>
              <p:spPr>
                <a:xfrm>
                  <a:off x="6865835" y="1931890"/>
                  <a:ext cx="1478825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8ED4044-C854-6F8C-98A1-9C349F1E00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5835" y="1931890"/>
                  <a:ext cx="1478825" cy="400110"/>
                </a:xfrm>
                <a:prstGeom prst="rect">
                  <a:avLst/>
                </a:prstGeom>
                <a:blipFill>
                  <a:blip r:embed="rId7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6B71296-EF64-CDBF-5C82-6B7358840E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79142" y="2094143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2FFD0A7-5FA8-D980-A7D9-939EC826CBAE}"/>
                </a:ext>
              </a:extLst>
            </p:cNvPr>
            <p:cNvCxnSpPr>
              <a:cxnSpLocks/>
              <a:stCxn id="14" idx="6"/>
              <a:endCxn id="6" idx="2"/>
            </p:cNvCxnSpPr>
            <p:nvPr/>
          </p:nvCxnSpPr>
          <p:spPr>
            <a:xfrm>
              <a:off x="8516302" y="2162723"/>
              <a:ext cx="2276201" cy="108188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A02E9F8-AFCA-42A2-BCEF-6B11463EAF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792503" y="4649881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B40B72B-52DA-E176-070E-2DFB4EBCB4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792503" y="4138328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E4EC4C5E-89F1-CCFD-AA51-EBEF9C16E090}"/>
                    </a:ext>
                  </a:extLst>
                </p:cNvPr>
                <p:cNvSpPr txBox="1"/>
                <p:nvPr/>
              </p:nvSpPr>
              <p:spPr>
                <a:xfrm>
                  <a:off x="11074813" y="4477002"/>
                  <a:ext cx="1194414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 1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E4EC4C5E-89F1-CCFD-AA51-EBEF9C16E0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74813" y="4477002"/>
                  <a:ext cx="1194414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9E2B1765-BD98-FDFF-05A8-FEB9FCEBAC10}"/>
                    </a:ext>
                  </a:extLst>
                </p:cNvPr>
                <p:cNvSpPr txBox="1"/>
                <p:nvPr/>
              </p:nvSpPr>
              <p:spPr>
                <a:xfrm>
                  <a:off x="11074813" y="3957383"/>
                  <a:ext cx="1194414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 1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9E2B1765-BD98-FDFF-05A8-FEB9FCEBAC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74813" y="3957383"/>
                  <a:ext cx="1194414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AB8825F-D80B-A7F8-2D97-7BA0A943AE5E}"/>
                </a:ext>
              </a:extLst>
            </p:cNvPr>
            <p:cNvCxnSpPr>
              <a:cxnSpLocks/>
              <a:stCxn id="5" idx="6"/>
              <a:endCxn id="17" idx="2"/>
            </p:cNvCxnSpPr>
            <p:nvPr/>
          </p:nvCxnSpPr>
          <p:spPr>
            <a:xfrm>
              <a:off x="8516302" y="3824648"/>
              <a:ext cx="2276201" cy="38226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8F10B53-5154-A78A-99B9-AABC51112556}"/>
                </a:ext>
              </a:extLst>
            </p:cNvPr>
            <p:cNvCxnSpPr>
              <a:cxnSpLocks/>
              <a:stCxn id="5" idx="6"/>
              <a:endCxn id="16" idx="2"/>
            </p:cNvCxnSpPr>
            <p:nvPr/>
          </p:nvCxnSpPr>
          <p:spPr>
            <a:xfrm>
              <a:off x="8516302" y="3824648"/>
              <a:ext cx="2276201" cy="89381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3BB2AEB-28F4-F245-6731-12A356E05C01}"/>
                </a:ext>
              </a:extLst>
            </p:cNvPr>
            <p:cNvCxnSpPr>
              <a:cxnSpLocks/>
              <a:stCxn id="14" idx="6"/>
              <a:endCxn id="17" idx="2"/>
            </p:cNvCxnSpPr>
            <p:nvPr/>
          </p:nvCxnSpPr>
          <p:spPr>
            <a:xfrm>
              <a:off x="8516302" y="2162723"/>
              <a:ext cx="2276201" cy="204418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0D2AE00-F5AF-94E7-5286-738832128A18}"/>
                </a:ext>
              </a:extLst>
            </p:cNvPr>
            <p:cNvSpPr/>
            <p:nvPr/>
          </p:nvSpPr>
          <p:spPr>
            <a:xfrm>
              <a:off x="8466088" y="2136236"/>
              <a:ext cx="2336800" cy="2065867"/>
            </a:xfrm>
            <a:custGeom>
              <a:avLst/>
              <a:gdLst>
                <a:gd name="connsiteX0" fmla="*/ 0 w 2336800"/>
                <a:gd name="connsiteY0" fmla="*/ 0 h 2065867"/>
                <a:gd name="connsiteX1" fmla="*/ 2323254 w 2336800"/>
                <a:gd name="connsiteY1" fmla="*/ 1110827 h 2065867"/>
                <a:gd name="connsiteX2" fmla="*/ 2336800 w 2336800"/>
                <a:gd name="connsiteY2" fmla="*/ 2065867 h 2065867"/>
                <a:gd name="connsiteX3" fmla="*/ 33867 w 2336800"/>
                <a:gd name="connsiteY3" fmla="*/ 1700107 h 2065867"/>
                <a:gd name="connsiteX4" fmla="*/ 0 w 2336800"/>
                <a:gd name="connsiteY4" fmla="*/ 0 h 2065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6800" h="2065867">
                  <a:moveTo>
                    <a:pt x="0" y="0"/>
                  </a:moveTo>
                  <a:lnTo>
                    <a:pt x="2323254" y="1110827"/>
                  </a:lnTo>
                  <a:lnTo>
                    <a:pt x="2336800" y="2065867"/>
                  </a:lnTo>
                  <a:lnTo>
                    <a:pt x="33867" y="1700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42C95F48-8A73-C9B2-B8C3-15AFD2E53A78}"/>
                    </a:ext>
                  </a:extLst>
                </p:cNvPr>
                <p:cNvSpPr txBox="1"/>
                <p:nvPr/>
              </p:nvSpPr>
              <p:spPr>
                <a:xfrm>
                  <a:off x="7133157" y="1255022"/>
                  <a:ext cx="1478825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42C95F48-8A73-C9B2-B8C3-15AFD2E53A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3157" y="1255022"/>
                  <a:ext cx="1478825" cy="400110"/>
                </a:xfrm>
                <a:prstGeom prst="rect">
                  <a:avLst/>
                </a:prstGeom>
                <a:blipFill>
                  <a:blip r:embed="rId10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56EE785-A42E-B0F2-9038-816E489A42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91924" y="1409040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A5B76CE-3280-CA0B-AF82-5D46082E3AB4}"/>
                </a:ext>
              </a:extLst>
            </p:cNvPr>
            <p:cNvCxnSpPr>
              <a:cxnSpLocks/>
              <a:stCxn id="25" idx="6"/>
              <a:endCxn id="7" idx="2"/>
            </p:cNvCxnSpPr>
            <p:nvPr/>
          </p:nvCxnSpPr>
          <p:spPr>
            <a:xfrm>
              <a:off x="8829084" y="1477620"/>
              <a:ext cx="1963419" cy="125543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7463EE7-DA8B-1FDA-5639-AC290D68B161}"/>
                </a:ext>
              </a:extLst>
            </p:cNvPr>
            <p:cNvCxnSpPr>
              <a:cxnSpLocks/>
              <a:stCxn id="25" idx="6"/>
              <a:endCxn id="23" idx="2"/>
            </p:cNvCxnSpPr>
            <p:nvPr/>
          </p:nvCxnSpPr>
          <p:spPr>
            <a:xfrm>
              <a:off x="8829084" y="1477620"/>
              <a:ext cx="1973804" cy="272448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ACF3E05-24F4-A76F-7FC8-2616AF6DBABC}"/>
                </a:ext>
              </a:extLst>
            </p:cNvPr>
            <p:cNvSpPr/>
            <p:nvPr/>
          </p:nvSpPr>
          <p:spPr>
            <a:xfrm>
              <a:off x="8493182" y="1479223"/>
              <a:ext cx="2296160" cy="2722880"/>
            </a:xfrm>
            <a:custGeom>
              <a:avLst/>
              <a:gdLst>
                <a:gd name="connsiteX0" fmla="*/ 47414 w 2343574"/>
                <a:gd name="connsiteY0" fmla="*/ 0 h 2682240"/>
                <a:gd name="connsiteX1" fmla="*/ 2336800 w 2343574"/>
                <a:gd name="connsiteY1" fmla="*/ 1212427 h 2682240"/>
                <a:gd name="connsiteX2" fmla="*/ 2343574 w 2343574"/>
                <a:gd name="connsiteY2" fmla="*/ 2682240 h 2682240"/>
                <a:gd name="connsiteX3" fmla="*/ 47414 w 2343574"/>
                <a:gd name="connsiteY3" fmla="*/ 2296160 h 2682240"/>
                <a:gd name="connsiteX4" fmla="*/ 0 w 2343574"/>
                <a:gd name="connsiteY4" fmla="*/ 47413 h 2682240"/>
                <a:gd name="connsiteX5" fmla="*/ 47414 w 2343574"/>
                <a:gd name="connsiteY5" fmla="*/ 0 h 2682240"/>
                <a:gd name="connsiteX0" fmla="*/ 0 w 2343574"/>
                <a:gd name="connsiteY0" fmla="*/ 0 h 2634827"/>
                <a:gd name="connsiteX1" fmla="*/ 2336800 w 2343574"/>
                <a:gd name="connsiteY1" fmla="*/ 1165014 h 2634827"/>
                <a:gd name="connsiteX2" fmla="*/ 2343574 w 2343574"/>
                <a:gd name="connsiteY2" fmla="*/ 2634827 h 2634827"/>
                <a:gd name="connsiteX3" fmla="*/ 47414 w 2343574"/>
                <a:gd name="connsiteY3" fmla="*/ 2248747 h 2634827"/>
                <a:gd name="connsiteX4" fmla="*/ 0 w 2343574"/>
                <a:gd name="connsiteY4" fmla="*/ 0 h 2634827"/>
                <a:gd name="connsiteX0" fmla="*/ 237066 w 2296160"/>
                <a:gd name="connsiteY0" fmla="*/ 0 h 2689013"/>
                <a:gd name="connsiteX1" fmla="*/ 2289386 w 2296160"/>
                <a:gd name="connsiteY1" fmla="*/ 1219200 h 2689013"/>
                <a:gd name="connsiteX2" fmla="*/ 2296160 w 2296160"/>
                <a:gd name="connsiteY2" fmla="*/ 2689013 h 2689013"/>
                <a:gd name="connsiteX3" fmla="*/ 0 w 2296160"/>
                <a:gd name="connsiteY3" fmla="*/ 2302933 h 2689013"/>
                <a:gd name="connsiteX4" fmla="*/ 237066 w 2296160"/>
                <a:gd name="connsiteY4" fmla="*/ 0 h 2689013"/>
                <a:gd name="connsiteX0" fmla="*/ 284479 w 2296160"/>
                <a:gd name="connsiteY0" fmla="*/ 0 h 2722880"/>
                <a:gd name="connsiteX1" fmla="*/ 2289386 w 2296160"/>
                <a:gd name="connsiteY1" fmla="*/ 1253067 h 2722880"/>
                <a:gd name="connsiteX2" fmla="*/ 2296160 w 2296160"/>
                <a:gd name="connsiteY2" fmla="*/ 2722880 h 2722880"/>
                <a:gd name="connsiteX3" fmla="*/ 0 w 2296160"/>
                <a:gd name="connsiteY3" fmla="*/ 2336800 h 2722880"/>
                <a:gd name="connsiteX4" fmla="*/ 284479 w 2296160"/>
                <a:gd name="connsiteY4" fmla="*/ 0 h 272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160" h="2722880">
                  <a:moveTo>
                    <a:pt x="284479" y="0"/>
                  </a:moveTo>
                  <a:lnTo>
                    <a:pt x="2289386" y="1253067"/>
                  </a:lnTo>
                  <a:lnTo>
                    <a:pt x="2296160" y="2722880"/>
                  </a:lnTo>
                  <a:lnTo>
                    <a:pt x="0" y="2336800"/>
                  </a:lnTo>
                  <a:lnTo>
                    <a:pt x="284479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41FC6B42-8A7A-229A-FB45-BA0A47A8C193}"/>
                    </a:ext>
                  </a:extLst>
                </p:cNvPr>
                <p:cNvSpPr txBox="1"/>
                <p:nvPr/>
              </p:nvSpPr>
              <p:spPr>
                <a:xfrm flipH="1">
                  <a:off x="10251855" y="4996621"/>
                  <a:ext cx="135561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41FC6B42-8A7A-229A-FB45-BA0A47A8C1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251855" y="4996621"/>
                  <a:ext cx="1355616" cy="4001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9333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D1C0A9-F433-A97C-2078-4E2FDD1E2B9E}"/>
                  </a:ext>
                </a:extLst>
              </p:cNvPr>
              <p:cNvSpPr txBox="1"/>
              <p:nvPr/>
            </p:nvSpPr>
            <p:spPr>
              <a:xfrm>
                <a:off x="598377" y="4589505"/>
                <a:ext cx="7704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D1C0A9-F433-A97C-2078-4E2FDD1E2B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77" y="4589505"/>
                <a:ext cx="770404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8941DF16-4221-7A3E-84FC-DEE2E4D68830}"/>
              </a:ext>
            </a:extLst>
          </p:cNvPr>
          <p:cNvSpPr/>
          <p:nvPr/>
        </p:nvSpPr>
        <p:spPr>
          <a:xfrm>
            <a:off x="1669358" y="3742898"/>
            <a:ext cx="1194414" cy="232933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407324-CBAD-EFA0-CC27-D4B66E9ACCBB}"/>
                  </a:ext>
                </a:extLst>
              </p:cNvPr>
              <p:cNvSpPr txBox="1"/>
              <p:nvPr/>
            </p:nvSpPr>
            <p:spPr>
              <a:xfrm>
                <a:off x="877445" y="1788677"/>
                <a:ext cx="282930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,…</m:t>
                        </m:r>
                      </m:e>
                    </m:d>
                  </m:oMath>
                </a14:m>
                <a:r>
                  <a:rPr lang="en-US" sz="2400" b="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,…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,…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407324-CBAD-EFA0-CC27-D4B66E9AC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445" y="1788677"/>
                <a:ext cx="2829301" cy="1200329"/>
              </a:xfrm>
              <a:prstGeom prst="rect">
                <a:avLst/>
              </a:prstGeom>
              <a:blipFill>
                <a:blip r:embed="rId3"/>
                <a:stretch>
                  <a:fillRect l="-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D2A9D60B-B4E8-9761-68FE-B1195EAB8F92}"/>
              </a:ext>
            </a:extLst>
          </p:cNvPr>
          <p:cNvSpPr/>
          <p:nvPr/>
        </p:nvSpPr>
        <p:spPr>
          <a:xfrm>
            <a:off x="4273296" y="3742898"/>
            <a:ext cx="1194414" cy="232933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2CC723-80A2-CA0A-0077-D047B843C58D}"/>
                  </a:ext>
                </a:extLst>
              </p:cNvPr>
              <p:cNvSpPr txBox="1"/>
              <p:nvPr/>
            </p:nvSpPr>
            <p:spPr>
              <a:xfrm>
                <a:off x="1733494" y="6170428"/>
                <a:ext cx="128686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×{0}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2CC723-80A2-CA0A-0077-D047B843C5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494" y="6170428"/>
                <a:ext cx="1286860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AE530F7-7F01-6F74-E888-6BCC38AEE65C}"/>
                  </a:ext>
                </a:extLst>
              </p:cNvPr>
              <p:cNvSpPr txBox="1"/>
              <p:nvPr/>
            </p:nvSpPr>
            <p:spPr>
              <a:xfrm>
                <a:off x="4319520" y="6170428"/>
                <a:ext cx="128686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×{1}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AE530F7-7F01-6F74-E888-6BCC38AEE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520" y="6170428"/>
                <a:ext cx="1286860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BC070D6F-CE04-0F3B-41DC-11FF45BECA0E}"/>
              </a:ext>
            </a:extLst>
          </p:cNvPr>
          <p:cNvSpPr>
            <a:spLocks noChangeAspect="1"/>
          </p:cNvSpPr>
          <p:nvPr/>
        </p:nvSpPr>
        <p:spPr>
          <a:xfrm>
            <a:off x="2142806" y="3905150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7674191-AD8E-3C5A-9696-C4A638462EFE}"/>
              </a:ext>
            </a:extLst>
          </p:cNvPr>
          <p:cNvSpPr>
            <a:spLocks noChangeAspect="1"/>
          </p:cNvSpPr>
          <p:nvPr/>
        </p:nvSpPr>
        <p:spPr>
          <a:xfrm>
            <a:off x="2142806" y="573180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1F231B0-720D-2F16-C3DF-5EA04CAFDE22}"/>
              </a:ext>
            </a:extLst>
          </p:cNvPr>
          <p:cNvSpPr>
            <a:spLocks noChangeAspect="1"/>
          </p:cNvSpPr>
          <p:nvPr/>
        </p:nvSpPr>
        <p:spPr>
          <a:xfrm>
            <a:off x="2142806" y="434440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9872889-E5BE-64A2-0061-92C3345F3F62}"/>
              </a:ext>
            </a:extLst>
          </p:cNvPr>
          <p:cNvSpPr>
            <a:spLocks noChangeAspect="1"/>
          </p:cNvSpPr>
          <p:nvPr/>
        </p:nvSpPr>
        <p:spPr>
          <a:xfrm>
            <a:off x="4801923" y="3905150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4397C08-9404-8D0F-4602-4BF343880D38}"/>
              </a:ext>
            </a:extLst>
          </p:cNvPr>
          <p:cNvSpPr>
            <a:spLocks noChangeAspect="1"/>
          </p:cNvSpPr>
          <p:nvPr/>
        </p:nvSpPr>
        <p:spPr>
          <a:xfrm>
            <a:off x="4801923" y="573180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E7376AF-D5E3-5215-449F-AAB4DAE0DFBF}"/>
              </a:ext>
            </a:extLst>
          </p:cNvPr>
          <p:cNvSpPr>
            <a:spLocks noChangeAspect="1"/>
          </p:cNvSpPr>
          <p:nvPr/>
        </p:nvSpPr>
        <p:spPr>
          <a:xfrm>
            <a:off x="4801923" y="434440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0C8FE9A-A95F-8C12-D2C0-12C16675EA4D}"/>
              </a:ext>
            </a:extLst>
          </p:cNvPr>
          <p:cNvSpPr>
            <a:spLocks noChangeAspect="1"/>
          </p:cNvSpPr>
          <p:nvPr/>
        </p:nvSpPr>
        <p:spPr>
          <a:xfrm>
            <a:off x="2154936" y="4783660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D60F77F-2988-3C99-DBA1-9D6E38C7FB4D}"/>
              </a:ext>
            </a:extLst>
          </p:cNvPr>
          <p:cNvSpPr>
            <a:spLocks noChangeAspect="1"/>
          </p:cNvSpPr>
          <p:nvPr/>
        </p:nvSpPr>
        <p:spPr>
          <a:xfrm>
            <a:off x="4795923" y="4783660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1BB444E-D3EB-6311-4090-7B9AC8D9318D}"/>
                  </a:ext>
                </a:extLst>
              </p:cNvPr>
              <p:cNvSpPr txBox="1"/>
              <p:nvPr/>
            </p:nvSpPr>
            <p:spPr>
              <a:xfrm flipH="1">
                <a:off x="1545708" y="5010609"/>
                <a:ext cx="13556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1BB444E-D3EB-6311-4090-7B9AC8D93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545708" y="5010609"/>
                <a:ext cx="1355616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4FE6BC2-63C5-4E02-AD44-FA1916D631EE}"/>
                  </a:ext>
                </a:extLst>
              </p:cNvPr>
              <p:cNvSpPr txBox="1"/>
              <p:nvPr/>
            </p:nvSpPr>
            <p:spPr>
              <a:xfrm flipH="1">
                <a:off x="4186695" y="4990208"/>
                <a:ext cx="13556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4FE6BC2-63C5-4E02-AD44-FA1916D63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186695" y="4990208"/>
                <a:ext cx="135561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435690F-3146-A6D9-F149-3CE0B2B7DC1E}"/>
              </a:ext>
            </a:extLst>
          </p:cNvPr>
          <p:cNvCxnSpPr>
            <a:cxnSpLocks/>
            <a:stCxn id="22" idx="6"/>
            <a:endCxn id="21" idx="2"/>
          </p:cNvCxnSpPr>
          <p:nvPr/>
        </p:nvCxnSpPr>
        <p:spPr>
          <a:xfrm flipV="1">
            <a:off x="2292096" y="4412985"/>
            <a:ext cx="2509827" cy="4392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6C8DF57-651B-A317-7D6F-8A1213F66ED6}"/>
              </a:ext>
            </a:extLst>
          </p:cNvPr>
          <p:cNvCxnSpPr>
            <a:cxnSpLocks/>
            <a:stCxn id="12" idx="6"/>
            <a:endCxn id="23" idx="2"/>
          </p:cNvCxnSpPr>
          <p:nvPr/>
        </p:nvCxnSpPr>
        <p:spPr>
          <a:xfrm>
            <a:off x="2279966" y="3973730"/>
            <a:ext cx="2515957" cy="87851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F055814-90E1-2E93-1D7F-6AA899887ED0}"/>
              </a:ext>
            </a:extLst>
          </p:cNvPr>
          <p:cNvCxnSpPr>
            <a:cxnSpLocks/>
            <a:stCxn id="12" idx="6"/>
            <a:endCxn id="21" idx="2"/>
          </p:cNvCxnSpPr>
          <p:nvPr/>
        </p:nvCxnSpPr>
        <p:spPr>
          <a:xfrm>
            <a:off x="2279966" y="3973730"/>
            <a:ext cx="2521957" cy="4392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itle 85">
            <a:extLst>
              <a:ext uri="{FF2B5EF4-FFF2-40B4-BE49-F238E27FC236}">
                <a16:creationId xmlns:a16="http://schemas.microsoft.com/office/drawing/2014/main" id="{39519FB9-8A8D-EA40-BC0E-48B261AC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structure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2033877-604A-2C19-77CB-AAF2C6238257}"/>
              </a:ext>
            </a:extLst>
          </p:cNvPr>
          <p:cNvGrpSpPr/>
          <p:nvPr/>
        </p:nvGrpSpPr>
        <p:grpSpPr>
          <a:xfrm>
            <a:off x="6545735" y="596950"/>
            <a:ext cx="4811394" cy="2442083"/>
            <a:chOff x="6545735" y="596950"/>
            <a:chExt cx="4811394" cy="24420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49C3B84-2566-C5B2-AD53-D5C23A277ED7}"/>
                    </a:ext>
                  </a:extLst>
                </p:cNvPr>
                <p:cNvSpPr txBox="1"/>
                <p:nvPr/>
              </p:nvSpPr>
              <p:spPr>
                <a:xfrm>
                  <a:off x="6846191" y="2577368"/>
                  <a:ext cx="924253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49C3B84-2566-C5B2-AD53-D5C23A277E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46191" y="2577368"/>
                  <a:ext cx="924253" cy="461665"/>
                </a:xfrm>
                <a:prstGeom prst="rect">
                  <a:avLst/>
                </a:prstGeom>
                <a:blipFill>
                  <a:blip r:embed="rId9"/>
                  <a:stretch>
                    <a:fillRect b="-78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1826488-0051-A608-A208-5817D460C4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0149" y="2640653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00CEF4B-105A-8368-436B-BE646ED448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09724" y="789972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715663ED-813A-670C-C32C-95B04A4DACF5}"/>
                    </a:ext>
                  </a:extLst>
                </p:cNvPr>
                <p:cNvSpPr txBox="1"/>
                <p:nvPr/>
              </p:nvSpPr>
              <p:spPr>
                <a:xfrm>
                  <a:off x="6545735" y="596951"/>
                  <a:ext cx="1194414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𝑔𝑏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 1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715663ED-813A-670C-C32C-95B04A4DAC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735" y="596951"/>
                  <a:ext cx="1194414" cy="461665"/>
                </a:xfrm>
                <a:prstGeom prst="rect">
                  <a:avLst/>
                </a:prstGeom>
                <a:blipFill>
                  <a:blip r:embed="rId10"/>
                  <a:stretch>
                    <a:fillRect b="-78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4DEA6F3C-24CF-EFBE-8DB1-59A4915B0F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09724" y="2659346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D0BC0659-A846-8B13-C73B-F0BFF8EA8E5F}"/>
                    </a:ext>
                  </a:extLst>
                </p:cNvPr>
                <p:cNvSpPr txBox="1"/>
                <p:nvPr/>
              </p:nvSpPr>
              <p:spPr>
                <a:xfrm>
                  <a:off x="9916589" y="2577368"/>
                  <a:ext cx="1194414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𝑎𝑔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 1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D0BC0659-A846-8B13-C73B-F0BFF8EA8E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16589" y="2577368"/>
                  <a:ext cx="1194414" cy="461665"/>
                </a:xfrm>
                <a:prstGeom prst="rect">
                  <a:avLst/>
                </a:prstGeom>
                <a:blipFill>
                  <a:blip r:embed="rId11"/>
                  <a:stretch>
                    <a:fillRect b="-78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437BDEDF-4A51-953B-514B-590D82E7E9FC}"/>
                    </a:ext>
                  </a:extLst>
                </p:cNvPr>
                <p:cNvSpPr txBox="1"/>
                <p:nvPr/>
              </p:nvSpPr>
              <p:spPr>
                <a:xfrm>
                  <a:off x="9878304" y="596950"/>
                  <a:ext cx="1478825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𝑎𝑔𝑏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437BDEDF-4A51-953B-514B-590D82E7E9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78304" y="596950"/>
                  <a:ext cx="1478825" cy="461665"/>
                </a:xfrm>
                <a:prstGeom prst="rect">
                  <a:avLst/>
                </a:prstGeom>
                <a:blipFill>
                  <a:blip r:embed="rId12"/>
                  <a:stretch>
                    <a:fillRect b="-78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28E02E49-4960-4C9A-4BB2-DCC7074E89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5031" y="789972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2F4B201-5C11-8E2B-DED3-060FB904E6C9}"/>
                </a:ext>
              </a:extLst>
            </p:cNvPr>
            <p:cNvCxnSpPr>
              <a:cxnSpLocks/>
              <a:stCxn id="43" idx="0"/>
              <a:endCxn id="52" idx="4"/>
            </p:cNvCxnSpPr>
            <p:nvPr/>
          </p:nvCxnSpPr>
          <p:spPr>
            <a:xfrm flipV="1">
              <a:off x="7808729" y="927132"/>
              <a:ext cx="4882" cy="1713521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DC88BBF-3C8B-08FD-F4B7-AD83DB6D213A}"/>
                </a:ext>
              </a:extLst>
            </p:cNvPr>
            <p:cNvCxnSpPr>
              <a:cxnSpLocks/>
              <a:stCxn id="48" idx="0"/>
              <a:endCxn id="44" idx="4"/>
            </p:cNvCxnSpPr>
            <p:nvPr/>
          </p:nvCxnSpPr>
          <p:spPr>
            <a:xfrm flipV="1">
              <a:off x="9878304" y="927132"/>
              <a:ext cx="0" cy="173221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29248A7-835D-4E72-E690-25D4ECB4225E}"/>
                </a:ext>
              </a:extLst>
            </p:cNvPr>
            <p:cNvCxnSpPr>
              <a:cxnSpLocks/>
              <a:stCxn id="44" idx="2"/>
              <a:endCxn id="52" idx="6"/>
            </p:cNvCxnSpPr>
            <p:nvPr/>
          </p:nvCxnSpPr>
          <p:spPr>
            <a:xfrm flipH="1">
              <a:off x="7882191" y="858552"/>
              <a:ext cx="1927533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37EFA14E-6927-6161-8E94-B6A4A96DE8E3}"/>
                </a:ext>
              </a:extLst>
            </p:cNvPr>
            <p:cNvCxnSpPr>
              <a:cxnSpLocks/>
              <a:stCxn id="48" idx="2"/>
              <a:endCxn id="43" idx="6"/>
            </p:cNvCxnSpPr>
            <p:nvPr/>
          </p:nvCxnSpPr>
          <p:spPr>
            <a:xfrm flipH="1" flipV="1">
              <a:off x="7877309" y="2709233"/>
              <a:ext cx="1932415" cy="18693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0A5C8BB-634D-D475-9655-DDE256FCD50F}"/>
              </a:ext>
            </a:extLst>
          </p:cNvPr>
          <p:cNvGrpSpPr/>
          <p:nvPr/>
        </p:nvGrpSpPr>
        <p:grpSpPr>
          <a:xfrm>
            <a:off x="6839682" y="3834531"/>
            <a:ext cx="3249517" cy="843760"/>
            <a:chOff x="6839682" y="3834531"/>
            <a:chExt cx="3249517" cy="843760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AA6E023-840A-E433-8160-D3CAD1305B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61666" y="4675934"/>
              <a:ext cx="1927533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FB2D985-BB57-3E8B-E112-D1A933BEA9B9}"/>
                </a:ext>
              </a:extLst>
            </p:cNvPr>
            <p:cNvSpPr txBox="1"/>
            <p:nvPr/>
          </p:nvSpPr>
          <p:spPr>
            <a:xfrm>
              <a:off x="6839682" y="3834531"/>
              <a:ext cx="18339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Type A edge: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128B1492-1472-B10A-15B9-9B34AC4B5F64}"/>
                    </a:ext>
                  </a:extLst>
                </p:cNvPr>
                <p:cNvSpPr txBox="1"/>
                <p:nvPr/>
              </p:nvSpPr>
              <p:spPr>
                <a:xfrm>
                  <a:off x="8768315" y="4216626"/>
                  <a:ext cx="80079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128B1492-1472-B10A-15B9-9B34AC4B5F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8315" y="4216626"/>
                  <a:ext cx="800797" cy="461665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7B75247-089F-2474-545B-A4F21FA2CCAB}"/>
              </a:ext>
            </a:extLst>
          </p:cNvPr>
          <p:cNvGrpSpPr/>
          <p:nvPr/>
        </p:nvGrpSpPr>
        <p:grpSpPr>
          <a:xfrm>
            <a:off x="6839682" y="5465413"/>
            <a:ext cx="3328167" cy="947333"/>
            <a:chOff x="6839682" y="5465413"/>
            <a:chExt cx="3328167" cy="947333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D80BCFB-815C-BA84-7337-8470A62B12E8}"/>
                </a:ext>
              </a:extLst>
            </p:cNvPr>
            <p:cNvSpPr txBox="1"/>
            <p:nvPr/>
          </p:nvSpPr>
          <p:spPr>
            <a:xfrm>
              <a:off x="6839682" y="5465413"/>
              <a:ext cx="18339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Type B edge: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2D4C7A44-CA2A-CA02-9254-3CB53B4697B9}"/>
                    </a:ext>
                  </a:extLst>
                </p:cNvPr>
                <p:cNvSpPr txBox="1"/>
                <p:nvPr/>
              </p:nvSpPr>
              <p:spPr>
                <a:xfrm>
                  <a:off x="8768315" y="5847508"/>
                  <a:ext cx="79521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2D4C7A44-CA2A-CA02-9254-3CB53B4697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8315" y="5847508"/>
                  <a:ext cx="795218" cy="461665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0C2FB51-2CF6-F2E2-8B4F-5D576B21BD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1666" y="6383760"/>
              <a:ext cx="2006183" cy="2898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889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10" grpId="0"/>
      <p:bldP spid="11" grpId="0"/>
      <p:bldP spid="12" grpId="0" animBg="1"/>
      <p:bldP spid="13" grpId="0" animBg="1"/>
      <p:bldP spid="1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B038-6AB3-D3EF-9004-2BBA7B231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Neighborhood of a vertex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CF75AE-353E-F0F7-9CD0-A4A54ABEB9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0" dirty="0"/>
                  <a:t>Consider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 0</m:t>
                        </m:r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Neighboring vertices: </a:t>
                </a:r>
              </a:p>
              <a:p>
                <a:pPr marL="0" indent="0">
                  <a:buNone/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𝑎𝑔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2000" dirty="0"/>
                  <a:t> with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𝑔𝑏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Neighboring faces:</a:t>
                </a:r>
                <a:r>
                  <a:rPr lang="en-US" sz="2000" b="0" dirty="0"/>
                  <a:t> </a:t>
                </a:r>
              </a:p>
              <a:p>
                <a:pPr marL="0" indent="0">
                  <a:buNone/>
                </a:pPr>
                <a:r>
                  <a:rPr lang="en-US" sz="2000" b="0" dirty="0"/>
                  <a:t>	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,0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𝑎𝑔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,1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𝑔𝑏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,1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,(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𝑎𝑔𝑏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,0)</m:t>
                        </m:r>
                      </m:e>
                    </m:d>
                  </m:oMath>
                </a14:m>
                <a:r>
                  <a:rPr lang="en-US" sz="2000" dirty="0"/>
                  <a:t> for each pair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sz="2000" b="0" i="1" dirty="0" smtClean="0">
                        <a:latin typeface="Cambria Math" panose="02040503050406030204" pitchFamily="18" charset="0"/>
                      </a:rPr>
                      <m:t>B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Abstract representation the faces neighboring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CF75AE-353E-F0F7-9CD0-A4A54ABEB9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464B9994-E3B5-E5E6-AEEE-1AB719423DE7}"/>
              </a:ext>
            </a:extLst>
          </p:cNvPr>
          <p:cNvGrpSpPr/>
          <p:nvPr/>
        </p:nvGrpSpPr>
        <p:grpSpPr>
          <a:xfrm>
            <a:off x="8250402" y="3662090"/>
            <a:ext cx="2584218" cy="2830785"/>
            <a:chOff x="6872176" y="3346178"/>
            <a:chExt cx="2584218" cy="28307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8356C622-6179-BA8E-04A8-7B807B9CA4E1}"/>
                    </a:ext>
                  </a:extLst>
                </p:cNvPr>
                <p:cNvSpPr txBox="1"/>
                <p:nvPr/>
              </p:nvSpPr>
              <p:spPr>
                <a:xfrm>
                  <a:off x="7591747" y="3346178"/>
                  <a:ext cx="3896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8356C622-6179-BA8E-04A8-7B807B9CA4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1747" y="3346178"/>
                  <a:ext cx="389658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628F92B-A735-07E9-4FF7-649D01A845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13C82F8-9A84-CC9D-C35D-61678B14E0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3F2F46B-6E8F-4EBB-AE07-8A430C9874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DE68CC-F901-7D86-45AC-1854C8FE14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22430C-F120-109B-A2AA-D74CBC5C71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A485DEF-37C2-4770-BEC5-BA44D321FC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8D04299-4575-63FD-20D9-E44851185F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F59C5C0-63AB-EC8C-B42C-2AB6AC49C7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8B920F0-F571-DD3E-381A-F7668D9E7C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423439D-5B9C-874D-8096-63074FFD12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2500A49-3E47-5483-9211-B831C276E9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647AF08-787F-36E3-4131-CB13017990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F53EDA2-326E-1939-89F0-07121EAD8D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F5381F-27F6-3368-DF2A-FDECA4B577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4EEF9CA-DBBE-54AB-B7AD-8052B54B27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3A3C814-5549-B7DF-1399-908CF1EDCF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5A81A5C-6ABA-0A0C-A7F6-548C2FD8EF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DE8D18F-A2D2-F688-C958-B7893C3771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2A0A874-91FE-5896-E403-DF24D6636D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602DFE3-5029-69DF-7EC7-3061262C90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70F5E1-A868-224C-533E-F9BB5DB416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9EB3795-D977-FA09-97EE-5B28939F7C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C8C03D-6BB1-09D3-8CC1-BFE9F58E11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FD9B166-67B4-E30E-4077-F6B13648B3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AC364A1-C589-A4E1-50BF-E84D29D968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DB1A701-B001-1FE3-3EDC-B433045C3A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8161718-CE67-756B-138C-2046755025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0BFA7E1-784A-3673-33CD-4B7CEBDEEE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85EF045-63C1-FC82-3AA0-0EAFD50286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A696A1E-79D5-52D8-E416-F24FD13412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Brace 35">
              <a:extLst>
                <a:ext uri="{FF2B5EF4-FFF2-40B4-BE49-F238E27FC236}">
                  <a16:creationId xmlns:a16="http://schemas.microsoft.com/office/drawing/2014/main" id="{C80C50D4-13FA-9167-A8CE-D8AB27B91A6D}"/>
                </a:ext>
              </a:extLst>
            </p:cNvPr>
            <p:cNvSpPr/>
            <p:nvPr/>
          </p:nvSpPr>
          <p:spPr>
            <a:xfrm>
              <a:off x="8911288" y="3926579"/>
              <a:ext cx="155448" cy="2250384"/>
            </a:xfrm>
            <a:prstGeom prst="rightBrace">
              <a:avLst>
                <a:gd name="adj1" fmla="val 65167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6A6A0455-6560-A61E-6E64-6834C61A6E1F}"/>
                    </a:ext>
                  </a:extLst>
                </p:cNvPr>
                <p:cNvSpPr txBox="1"/>
                <p:nvPr/>
              </p:nvSpPr>
              <p:spPr>
                <a:xfrm>
                  <a:off x="9066736" y="4865319"/>
                  <a:ext cx="3896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6A6A0455-6560-A61E-6E64-6834C61A6E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66736" y="4865319"/>
                  <a:ext cx="389658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ight Brace 38">
              <a:extLst>
                <a:ext uri="{FF2B5EF4-FFF2-40B4-BE49-F238E27FC236}">
                  <a16:creationId xmlns:a16="http://schemas.microsoft.com/office/drawing/2014/main" id="{547B7F93-9BC2-0526-1729-0B8E05F02531}"/>
                </a:ext>
              </a:extLst>
            </p:cNvPr>
            <p:cNvSpPr/>
            <p:nvPr/>
          </p:nvSpPr>
          <p:spPr>
            <a:xfrm rot="16200000">
              <a:off x="7708852" y="2853917"/>
              <a:ext cx="155448" cy="1828800"/>
            </a:xfrm>
            <a:prstGeom prst="rightBrace">
              <a:avLst>
                <a:gd name="adj1" fmla="val 65167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7ACA7C9-46E9-3409-2332-05D3230CEF96}"/>
                  </a:ext>
                </a:extLst>
              </p:cNvPr>
              <p:cNvSpPr txBox="1"/>
              <p:nvPr/>
            </p:nvSpPr>
            <p:spPr>
              <a:xfrm>
                <a:off x="6222541" y="5284047"/>
                <a:ext cx="18175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7ACA7C9-46E9-3409-2332-05D3230CEF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541" y="5284047"/>
                <a:ext cx="181754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41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68D4-0B10-9734-5A68-F8D1775F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Intersection of two neighborhoods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CDD977-5B6A-3A76-B33A-79F4C3B7F1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98263" y="1855787"/>
                <a:ext cx="9648826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Question</a:t>
                </a:r>
                <a:r>
                  <a:rPr lang="en-US" sz="2000" b="0" dirty="0"/>
                  <a:t>. What is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0" dirty="0"/>
                  <a:t> for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′=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000" b="0" dirty="0"/>
                  <a:t>?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≠∅</m:t>
                    </m:r>
                  </m:oMath>
                </a14:m>
                <a:r>
                  <a:rPr lang="en-US" sz="2000" dirty="0"/>
                  <a:t>,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000" b="0" dirty="0"/>
                  <a:t> must share an edge. </a:t>
                </a:r>
              </a:p>
              <a:p>
                <a:r>
                  <a:rPr lang="en-US" sz="2000" dirty="0"/>
                  <a:t>Why?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If they share a type A edge: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/>
                  <a:t> is the set of faces:</a:t>
                </a:r>
              </a:p>
              <a:p>
                <a:pPr marL="0" indent="0">
                  <a:buNone/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,0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𝑎𝑔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,1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𝑔𝑏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,1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,(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𝑎𝑔𝑏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,0)</m:t>
                        </m:r>
                      </m:e>
                    </m:d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i="1" dirty="0">
                        <a:latin typeface="Cambria Math" panose="02040503050406030204" pitchFamily="18" charset="0"/>
                      </a:rPr>
                      <m:t>B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If they share a type B edge: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CDD977-5B6A-3A76-B33A-79F4C3B7F1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8263" y="1855787"/>
                <a:ext cx="9648826" cy="4351338"/>
              </a:xfrm>
              <a:blipFill>
                <a:blip r:embed="rId2"/>
                <a:stretch>
                  <a:fillRect l="-632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>
            <a:extLst>
              <a:ext uri="{FF2B5EF4-FFF2-40B4-BE49-F238E27FC236}">
                <a16:creationId xmlns:a16="http://schemas.microsoft.com/office/drawing/2014/main" id="{2C03B450-483D-6207-5CBB-562BB33E53FF}"/>
              </a:ext>
            </a:extLst>
          </p:cNvPr>
          <p:cNvGrpSpPr/>
          <p:nvPr/>
        </p:nvGrpSpPr>
        <p:grpSpPr>
          <a:xfrm>
            <a:off x="9360733" y="0"/>
            <a:ext cx="2859909" cy="2771037"/>
            <a:chOff x="7629693" y="3589358"/>
            <a:chExt cx="3490179" cy="32639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4DF3D9AD-0606-2E17-D683-025EA7E3AAE4}"/>
                    </a:ext>
                  </a:extLst>
                </p:cNvPr>
                <p:cNvSpPr txBox="1"/>
                <p:nvPr/>
              </p:nvSpPr>
              <p:spPr>
                <a:xfrm>
                  <a:off x="7917339" y="6343752"/>
                  <a:ext cx="924253" cy="461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4DF3D9AD-0606-2E17-D683-025EA7E3AA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7339" y="6343752"/>
                  <a:ext cx="924253" cy="461664"/>
                </a:xfrm>
                <a:prstGeom prst="rect">
                  <a:avLst/>
                </a:prstGeom>
                <a:blipFill>
                  <a:blip r:embed="rId3"/>
                  <a:stretch>
                    <a:fillRect r="-5645" b="-281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A4B911A-4D87-75D1-DA1E-FE8002E185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2306" y="6094495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1326310-491B-1688-426D-5626CAA6E3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11881" y="4243814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D4F7DF67-50FB-E63F-EF9F-68430FBB6AF5}"/>
                    </a:ext>
                  </a:extLst>
                </p:cNvPr>
                <p:cNvSpPr txBox="1"/>
                <p:nvPr/>
              </p:nvSpPr>
              <p:spPr>
                <a:xfrm>
                  <a:off x="7629693" y="3591269"/>
                  <a:ext cx="1194414" cy="461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𝑔𝑏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 1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D4F7DF67-50FB-E63F-EF9F-68430FBB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9693" y="3591269"/>
                  <a:ext cx="1194414" cy="461664"/>
                </a:xfrm>
                <a:prstGeom prst="rect">
                  <a:avLst/>
                </a:prstGeom>
                <a:blipFill>
                  <a:blip r:embed="rId4"/>
                  <a:stretch>
                    <a:fillRect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D04F6A-D40E-3F61-89AE-229EF0BD38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11881" y="6113188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C512DC4-D2D1-B18E-A20B-D61FAC423A33}"/>
                    </a:ext>
                  </a:extLst>
                </p:cNvPr>
                <p:cNvSpPr txBox="1"/>
                <p:nvPr/>
              </p:nvSpPr>
              <p:spPr>
                <a:xfrm>
                  <a:off x="9851834" y="6391660"/>
                  <a:ext cx="1194414" cy="46166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𝑎𝑔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 1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C512DC4-D2D1-B18E-A20B-D61FAC423A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51834" y="6391660"/>
                  <a:ext cx="1194414" cy="461666"/>
                </a:xfrm>
                <a:prstGeom prst="rect">
                  <a:avLst/>
                </a:prstGeom>
                <a:blipFill>
                  <a:blip r:embed="rId5"/>
                  <a:stretch>
                    <a:fillRect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D0635D23-4963-46B4-C8F0-D6D0D2F186B5}"/>
                    </a:ext>
                  </a:extLst>
                </p:cNvPr>
                <p:cNvSpPr txBox="1"/>
                <p:nvPr/>
              </p:nvSpPr>
              <p:spPr>
                <a:xfrm>
                  <a:off x="9641047" y="3589358"/>
                  <a:ext cx="1478825" cy="461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𝑎𝑔𝑏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D0635D23-4963-46B4-C8F0-D6D0D2F186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1047" y="3589358"/>
                  <a:ext cx="1478825" cy="461664"/>
                </a:xfrm>
                <a:prstGeom prst="rect">
                  <a:avLst/>
                </a:prstGeom>
                <a:blipFill>
                  <a:blip r:embed="rId6"/>
                  <a:stretch>
                    <a:fillRect b="-281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F561D79-1C04-0E76-E86E-9717049C85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7188" y="4243814"/>
              <a:ext cx="137160" cy="137160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152A03B-E84B-9D00-EC86-0AF924C78BD3}"/>
                </a:ext>
              </a:extLst>
            </p:cNvPr>
            <p:cNvCxnSpPr>
              <a:cxnSpLocks/>
              <a:stCxn id="7" idx="0"/>
              <a:endCxn id="13" idx="4"/>
            </p:cNvCxnSpPr>
            <p:nvPr/>
          </p:nvCxnSpPr>
          <p:spPr>
            <a:xfrm flipV="1">
              <a:off x="8310886" y="4380974"/>
              <a:ext cx="4882" cy="1713521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4B36BBB-7C1A-A288-994E-E7035F2F1746}"/>
                </a:ext>
              </a:extLst>
            </p:cNvPr>
            <p:cNvCxnSpPr>
              <a:cxnSpLocks/>
              <a:stCxn id="10" idx="0"/>
              <a:endCxn id="8" idx="4"/>
            </p:cNvCxnSpPr>
            <p:nvPr/>
          </p:nvCxnSpPr>
          <p:spPr>
            <a:xfrm flipV="1">
              <a:off x="10380461" y="4380974"/>
              <a:ext cx="0" cy="173221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FC040EA-4CF2-9BE1-B1B5-2948703E0945}"/>
                </a:ext>
              </a:extLst>
            </p:cNvPr>
            <p:cNvCxnSpPr>
              <a:cxnSpLocks/>
              <a:stCxn id="8" idx="2"/>
              <a:endCxn id="13" idx="6"/>
            </p:cNvCxnSpPr>
            <p:nvPr/>
          </p:nvCxnSpPr>
          <p:spPr>
            <a:xfrm flipH="1">
              <a:off x="8384348" y="4312394"/>
              <a:ext cx="1927533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DB3B39-5B63-C3FC-CDA2-E1D220286C1E}"/>
                </a:ext>
              </a:extLst>
            </p:cNvPr>
            <p:cNvCxnSpPr>
              <a:cxnSpLocks/>
              <a:stCxn id="10" idx="2"/>
              <a:endCxn id="7" idx="6"/>
            </p:cNvCxnSpPr>
            <p:nvPr/>
          </p:nvCxnSpPr>
          <p:spPr>
            <a:xfrm flipH="1" flipV="1">
              <a:off x="8379466" y="6163075"/>
              <a:ext cx="1932415" cy="18693"/>
            </a:xfrm>
            <a:prstGeom prst="line">
              <a:avLst/>
            </a:prstGeom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026C668-6A2C-78E4-18AD-9687721370F2}"/>
              </a:ext>
            </a:extLst>
          </p:cNvPr>
          <p:cNvGrpSpPr/>
          <p:nvPr/>
        </p:nvGrpSpPr>
        <p:grpSpPr>
          <a:xfrm>
            <a:off x="8673408" y="3713863"/>
            <a:ext cx="2584218" cy="2830785"/>
            <a:chOff x="6872176" y="3346178"/>
            <a:chExt cx="2584218" cy="28307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0A02FEF9-A3E7-C755-0788-59FEF02D9C8B}"/>
                    </a:ext>
                  </a:extLst>
                </p:cNvPr>
                <p:cNvSpPr txBox="1"/>
                <p:nvPr/>
              </p:nvSpPr>
              <p:spPr>
                <a:xfrm>
                  <a:off x="7591747" y="3346178"/>
                  <a:ext cx="3896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0A02FEF9-A3E7-C755-0788-59FEF02D9C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1747" y="3346178"/>
                  <a:ext cx="389658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F530A20-69A8-323E-4582-6DB650A175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95C7C51-7F31-0BE2-90DA-BAF8A95CAA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B1710E2-3E98-8BC2-3510-7994F01FA5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90713A9-48B0-B54B-54DB-67A9CE373D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0E3A2FC-F5AD-46B0-4AB5-CB70EC90FC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9EF207D-8D2B-7A9B-903D-B4B147292E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217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B987B66-3201-512C-31FC-622B37CA61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9D7E8F0-CAD4-5C51-3466-CFCE902746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49BE524-8A13-01B4-722B-030588129E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FD77AAE-9A62-46E6-F4DC-3CC500B605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B7A277F-798B-A3AE-322E-22F43ACB33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ACD8997-BC2E-E706-B1AE-3967F06590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93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004286A-D35D-907A-76EF-B5A2ED481B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52C6868-03E4-5B1C-9A6B-2E1373D0DD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D70CC4A-EF11-0269-0B5C-7AFDF7A55B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746EA5A-A21A-A400-9D78-2C00EE28BE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C13C4BA-8A9D-BA1E-45A7-35462A5B04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DE66EEE-5D2E-E884-4FDE-CAB9DD2B43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0369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704BC76-8CC9-3137-AD17-D664F30BC0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CAADA23-D2E2-F36D-A338-0D73637D6E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DD8476B-478E-B6D9-280A-24BB880D24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DB723E5-DF4F-7C4B-5ABC-D5DAF4A2D0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DBDDF3F-AF6F-2FF7-572A-D69F6EA7B2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D5B5B6C-2A5B-54B7-5C10-B0BEEAD44B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6945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53AB3A8-4AEC-956A-A2A0-FB1FFF81B5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3926579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D7AC18C-8415-D529-A785-58DC3C8051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4292339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550531F-DCB0-F68A-63C4-695C06BDE4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4672055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03198FA-BD37-D147-1186-9E6760C883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5051771"/>
              <a:ext cx="365760" cy="36576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8D1880D-E1A8-1D20-C620-6CE8993A88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5417531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FAB6871-6651-7F84-07E1-D81158274F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35216" y="5797247"/>
              <a:ext cx="365760" cy="379716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ight Brace 66">
              <a:extLst>
                <a:ext uri="{FF2B5EF4-FFF2-40B4-BE49-F238E27FC236}">
                  <a16:creationId xmlns:a16="http://schemas.microsoft.com/office/drawing/2014/main" id="{04E45A6B-B825-184A-7520-C54993D43DD9}"/>
                </a:ext>
              </a:extLst>
            </p:cNvPr>
            <p:cNvSpPr/>
            <p:nvPr/>
          </p:nvSpPr>
          <p:spPr>
            <a:xfrm>
              <a:off x="8911288" y="3926579"/>
              <a:ext cx="155448" cy="2250384"/>
            </a:xfrm>
            <a:prstGeom prst="rightBrace">
              <a:avLst>
                <a:gd name="adj1" fmla="val 65167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E14CCAC4-F32F-6AD8-D7D1-78BFB3CA2620}"/>
                    </a:ext>
                  </a:extLst>
                </p:cNvPr>
                <p:cNvSpPr txBox="1"/>
                <p:nvPr/>
              </p:nvSpPr>
              <p:spPr>
                <a:xfrm>
                  <a:off x="9066736" y="4865319"/>
                  <a:ext cx="3896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E14CCAC4-F32F-6AD8-D7D1-78BFB3CA26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66736" y="4865319"/>
                  <a:ext cx="389658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9" name="Right Brace 68">
              <a:extLst>
                <a:ext uri="{FF2B5EF4-FFF2-40B4-BE49-F238E27FC236}">
                  <a16:creationId xmlns:a16="http://schemas.microsoft.com/office/drawing/2014/main" id="{74ED37C6-9FD6-B5FD-A68E-48B9E006C7DB}"/>
                </a:ext>
              </a:extLst>
            </p:cNvPr>
            <p:cNvSpPr/>
            <p:nvPr/>
          </p:nvSpPr>
          <p:spPr>
            <a:xfrm rot="16200000">
              <a:off x="7708852" y="2853917"/>
              <a:ext cx="155448" cy="1828800"/>
            </a:xfrm>
            <a:prstGeom prst="rightBrace">
              <a:avLst>
                <a:gd name="adj1" fmla="val 65167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4B871D0-564A-B099-89F7-D794ADCACA53}"/>
                  </a:ext>
                </a:extLst>
              </p:cNvPr>
              <p:cNvSpPr txBox="1"/>
              <p:nvPr/>
            </p:nvSpPr>
            <p:spPr>
              <a:xfrm>
                <a:off x="6109632" y="5426348"/>
                <a:ext cx="24392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4B871D0-564A-B099-89F7-D794ADCAC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632" y="5426348"/>
                <a:ext cx="2439257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7" name="Group 76">
            <a:extLst>
              <a:ext uri="{FF2B5EF4-FFF2-40B4-BE49-F238E27FC236}">
                <a16:creationId xmlns:a16="http://schemas.microsoft.com/office/drawing/2014/main" id="{7187F461-ED3B-C4CF-A034-FFCE1A8D0D41}"/>
              </a:ext>
            </a:extLst>
          </p:cNvPr>
          <p:cNvGrpSpPr/>
          <p:nvPr/>
        </p:nvGrpSpPr>
        <p:grpSpPr>
          <a:xfrm>
            <a:off x="9769241" y="4301156"/>
            <a:ext cx="365760" cy="2250384"/>
            <a:chOff x="9298979" y="4246662"/>
            <a:chExt cx="365760" cy="2250384"/>
          </a:xfrm>
          <a:solidFill>
            <a:schemeClr val="accent1"/>
          </a:solidFill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6FD82F0B-998E-3128-FBA2-0E1D72CFBD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98979" y="4246662"/>
              <a:ext cx="365760" cy="3657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EC6507E-5739-3DFA-1A3A-5C044934AD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98979" y="4612422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69049739-0B3E-7527-6E66-1E1FBA492B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98979" y="4992138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30A6954-149E-86B9-F6E4-D4595E334A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98979" y="5371854"/>
              <a:ext cx="365760" cy="36576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9A73A69-AFE1-A9D9-A08F-737A3FCCE3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98979" y="5737614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BBADC21B-2449-CE81-AA63-6E1C1F83AB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98979" y="6117330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1AEBDF80-2FAF-99BB-4B9A-D9DC3DFD98F1}"/>
              </a:ext>
            </a:extLst>
          </p:cNvPr>
          <p:cNvGrpSpPr/>
          <p:nvPr/>
        </p:nvGrpSpPr>
        <p:grpSpPr>
          <a:xfrm>
            <a:off x="8672443" y="5785216"/>
            <a:ext cx="1828800" cy="379716"/>
            <a:chOff x="8825808" y="5937616"/>
            <a:chExt cx="1828800" cy="379716"/>
          </a:xfrm>
          <a:solidFill>
            <a:schemeClr val="accent6"/>
          </a:solidFill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CB7AF9D2-6925-9819-9C1D-74D752B0BBA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25808" y="5937616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937D49D-BA22-4385-F088-0E3CD59B43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91568" y="5937616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70C0C906-BEB3-498F-7464-7AC15B4EE1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57328" y="5937616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3E9AB3B-F308-BE08-17D6-29A0E85375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23088" y="5937616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147256F4-C798-B9F8-7441-810E5157EA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288848" y="5937616"/>
              <a:ext cx="365760" cy="379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938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83F6A-2476-736B-8D8D-854C654AA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Tensor codes of two classical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526627-AC39-7F89-633E-1CBAA683AD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Def</a:t>
                </a:r>
                <a:r>
                  <a:rPr lang="en-US" sz="2000" dirty="0"/>
                  <a:t>. A </a:t>
                </a:r>
                <a:r>
                  <a:rPr lang="en-US" sz="2000" dirty="0">
                    <a:solidFill>
                      <a:srgbClr val="FF0000"/>
                    </a:solidFill>
                  </a:rPr>
                  <a:t>codeword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is bitstring forming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matrix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such that </a:t>
                </a:r>
              </a:p>
              <a:p>
                <a:r>
                  <a:rPr lang="en-US" sz="2000" dirty="0"/>
                  <a:t>each column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is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</a:t>
                </a:r>
              </a:p>
              <a:p>
                <a:r>
                  <a:rPr lang="en-US" sz="2000" dirty="0"/>
                  <a:t>each row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is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Ex.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is in the product of the Hamming code and the 3-repetition code.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/>
                  <a:t>Prop</a:t>
                </a:r>
                <a:r>
                  <a:rPr lang="en-US" sz="2000" dirty="0"/>
                  <a:t>. The code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has parameters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526627-AC39-7F89-633E-1CBAA683AD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1261" b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08D66B37-BCFB-0B76-5AD0-C8F897573D51}"/>
              </a:ext>
            </a:extLst>
          </p:cNvPr>
          <p:cNvGrpSpPr/>
          <p:nvPr/>
        </p:nvGrpSpPr>
        <p:grpSpPr>
          <a:xfrm>
            <a:off x="8139837" y="3516805"/>
            <a:ext cx="3676256" cy="1758352"/>
            <a:chOff x="8047688" y="2800733"/>
            <a:chExt cx="3676256" cy="1758352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DBF637C-6E77-8A99-4FF9-8E25E52F7D40}"/>
                </a:ext>
              </a:extLst>
            </p:cNvPr>
            <p:cNvGrpSpPr/>
            <p:nvPr/>
          </p:nvGrpSpPr>
          <p:grpSpPr>
            <a:xfrm>
              <a:off x="8144776" y="3200036"/>
              <a:ext cx="3484482" cy="1359049"/>
              <a:chOff x="838200" y="3346224"/>
              <a:chExt cx="3484482" cy="1359049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E3924550-14EC-2905-DB75-083FE4D15CDF}"/>
                  </a:ext>
                </a:extLst>
              </p:cNvPr>
              <p:cNvGrpSpPr/>
              <p:nvPr/>
            </p:nvGrpSpPr>
            <p:grpSpPr>
              <a:xfrm>
                <a:off x="838200" y="3346224"/>
                <a:ext cx="3484482" cy="1351010"/>
                <a:chOff x="746760" y="2260870"/>
                <a:chExt cx="3484482" cy="1351010"/>
              </a:xfrm>
            </p:grpSpPr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7AF8EAA0-97CB-F457-37DE-2883B16AA08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0800000">
                  <a:off x="746760" y="2272858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A9F353A4-A76A-E9C7-AA85-6BCE0831857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0800000">
                  <a:off x="1297029" y="2270884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6161AEB3-1D80-16A1-EFC0-B10DA89476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0800000">
                  <a:off x="1847297" y="2280897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6BA37C35-187D-CE34-F8BE-0FE505FCEDF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0800000">
                  <a:off x="2397564" y="2280898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F522FCB-E074-5EB9-F22E-745F2BB33D1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0800000">
                  <a:off x="2947830" y="2270884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855CABE7-CA8B-E612-48D2-8FCF998F97D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50244" y="3429000"/>
                  <a:ext cx="18288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0CC3E83E-FA80-DD48-6C69-BCD1C77C88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0800000">
                  <a:off x="3498096" y="2270884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7C8EBF8F-49E3-4B6D-999B-36E2390011F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0800000">
                  <a:off x="4048362" y="226087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C725559F-43FF-6EA0-39CB-FD447C6CF9D9}"/>
                    </a:ext>
                  </a:extLst>
                </p:cNvPr>
                <p:cNvCxnSpPr>
                  <a:cxnSpLocks/>
                  <a:stCxn id="49" idx="0"/>
                  <a:endCxn id="51" idx="0"/>
                </p:cNvCxnSpPr>
                <p:nvPr/>
              </p:nvCxnSpPr>
              <p:spPr>
                <a:xfrm flipV="1">
                  <a:off x="3141684" y="2443750"/>
                  <a:ext cx="998118" cy="98525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0EBAB11C-363C-B49A-55D9-F3075477F8E4}"/>
                    </a:ext>
                  </a:extLst>
                </p:cNvPr>
                <p:cNvCxnSpPr>
                  <a:cxnSpLocks/>
                  <a:stCxn id="49" idx="0"/>
                  <a:endCxn id="48" idx="0"/>
                </p:cNvCxnSpPr>
                <p:nvPr/>
              </p:nvCxnSpPr>
              <p:spPr>
                <a:xfrm flipH="1" flipV="1">
                  <a:off x="3039270" y="2453764"/>
                  <a:ext cx="102414" cy="975236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094418F6-4F9B-B023-FC5C-673F588D8A0E}"/>
                    </a:ext>
                  </a:extLst>
                </p:cNvPr>
                <p:cNvCxnSpPr>
                  <a:cxnSpLocks/>
                  <a:stCxn id="49" idx="0"/>
                  <a:endCxn id="46" idx="1"/>
                </p:cNvCxnSpPr>
                <p:nvPr/>
              </p:nvCxnSpPr>
              <p:spPr>
                <a:xfrm flipH="1" flipV="1">
                  <a:off x="2003395" y="2436995"/>
                  <a:ext cx="1138289" cy="992005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6E9847CE-83E7-8E81-3886-02624DFC94C5}"/>
                    </a:ext>
                  </a:extLst>
                </p:cNvPr>
                <p:cNvCxnSpPr>
                  <a:cxnSpLocks/>
                  <a:stCxn id="49" idx="0"/>
                  <a:endCxn id="44" idx="7"/>
                </p:cNvCxnSpPr>
                <p:nvPr/>
              </p:nvCxnSpPr>
              <p:spPr>
                <a:xfrm flipH="1" flipV="1">
                  <a:off x="773542" y="2428956"/>
                  <a:ext cx="2368142" cy="1000044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9FDAECF-966C-036E-4B37-10C5CD4F98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72869" y="4522393"/>
                <a:ext cx="18288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8B12ED77-DCEC-5E2D-3E15-704043B497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15028" y="4514354"/>
                <a:ext cx="18288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7C75C7C-F878-65E8-6A92-88613A0E4D0B}"/>
                  </a:ext>
                </a:extLst>
              </p:cNvPr>
              <p:cNvCxnSpPr>
                <a:cxnSpLocks/>
                <a:stCxn id="35" idx="0"/>
                <a:endCxn id="44" idx="0"/>
              </p:cNvCxnSpPr>
              <p:nvPr/>
            </p:nvCxnSpPr>
            <p:spPr>
              <a:xfrm flipH="1" flipV="1">
                <a:off x="929640" y="3541092"/>
                <a:ext cx="976828" cy="97326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2FED547-0BCF-0D8E-7FF4-7187C912663F}"/>
                  </a:ext>
                </a:extLst>
              </p:cNvPr>
              <p:cNvCxnSpPr>
                <a:cxnSpLocks/>
                <a:stCxn id="35" idx="0"/>
                <a:endCxn id="45" idx="0"/>
              </p:cNvCxnSpPr>
              <p:nvPr/>
            </p:nvCxnSpPr>
            <p:spPr>
              <a:xfrm flipH="1" flipV="1">
                <a:off x="1479909" y="3539118"/>
                <a:ext cx="426559" cy="975236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EF36F19C-DAB5-2734-EF54-7ED60EBB3E3F}"/>
                  </a:ext>
                </a:extLst>
              </p:cNvPr>
              <p:cNvCxnSpPr>
                <a:cxnSpLocks/>
                <a:stCxn id="35" idx="0"/>
                <a:endCxn id="46" idx="0"/>
              </p:cNvCxnSpPr>
              <p:nvPr/>
            </p:nvCxnSpPr>
            <p:spPr>
              <a:xfrm flipV="1">
                <a:off x="1906468" y="3549131"/>
                <a:ext cx="123709" cy="96522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488E587E-DB95-5A3C-542D-99855D1B6ADB}"/>
                  </a:ext>
                </a:extLst>
              </p:cNvPr>
              <p:cNvCxnSpPr>
                <a:cxnSpLocks/>
                <a:stCxn id="35" idx="0"/>
                <a:endCxn id="47" idx="0"/>
              </p:cNvCxnSpPr>
              <p:nvPr/>
            </p:nvCxnSpPr>
            <p:spPr>
              <a:xfrm flipV="1">
                <a:off x="1906468" y="3549132"/>
                <a:ext cx="673976" cy="96522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2921E19-8234-11D8-C3C6-E7A099C52F2C}"/>
                  </a:ext>
                </a:extLst>
              </p:cNvPr>
              <p:cNvCxnSpPr>
                <a:cxnSpLocks/>
                <a:stCxn id="34" idx="0"/>
                <a:endCxn id="44" idx="0"/>
              </p:cNvCxnSpPr>
              <p:nvPr/>
            </p:nvCxnSpPr>
            <p:spPr>
              <a:xfrm flipH="1" flipV="1">
                <a:off x="929640" y="3541092"/>
                <a:ext cx="1634669" cy="98130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A34446E-93A4-0B01-64EA-4128ADC7C3CB}"/>
                  </a:ext>
                </a:extLst>
              </p:cNvPr>
              <p:cNvCxnSpPr>
                <a:cxnSpLocks/>
                <a:stCxn id="34" idx="0"/>
                <a:endCxn id="45" idx="0"/>
              </p:cNvCxnSpPr>
              <p:nvPr/>
            </p:nvCxnSpPr>
            <p:spPr>
              <a:xfrm flipH="1" flipV="1">
                <a:off x="1479909" y="3539118"/>
                <a:ext cx="1084400" cy="98327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F2D5C48A-1B19-6CE4-813F-12E002372C1E}"/>
                  </a:ext>
                </a:extLst>
              </p:cNvPr>
              <p:cNvCxnSpPr>
                <a:cxnSpLocks/>
                <a:stCxn id="34" idx="0"/>
                <a:endCxn id="48" idx="0"/>
              </p:cNvCxnSpPr>
              <p:nvPr/>
            </p:nvCxnSpPr>
            <p:spPr>
              <a:xfrm flipV="1">
                <a:off x="2564309" y="3539118"/>
                <a:ext cx="566401" cy="98327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D13BF07-CDFB-1F3E-A271-1B1FE2885647}"/>
                  </a:ext>
                </a:extLst>
              </p:cNvPr>
              <p:cNvCxnSpPr>
                <a:cxnSpLocks/>
                <a:stCxn id="34" idx="0"/>
                <a:endCxn id="50" idx="0"/>
              </p:cNvCxnSpPr>
              <p:nvPr/>
            </p:nvCxnSpPr>
            <p:spPr>
              <a:xfrm flipV="1">
                <a:off x="2564309" y="3539118"/>
                <a:ext cx="1116667" cy="98327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433DDC9-2F03-1D57-24BB-D34601DADD44}"/>
                </a:ext>
              </a:extLst>
            </p:cNvPr>
            <p:cNvSpPr txBox="1"/>
            <p:nvPr/>
          </p:nvSpPr>
          <p:spPr>
            <a:xfrm>
              <a:off x="8047688" y="2800766"/>
              <a:ext cx="289119" cy="369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14330C2-214E-9F69-1413-6A79B91E76D3}"/>
                </a:ext>
              </a:extLst>
            </p:cNvPr>
            <p:cNvSpPr txBox="1"/>
            <p:nvPr/>
          </p:nvSpPr>
          <p:spPr>
            <a:xfrm>
              <a:off x="8627789" y="2800733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4B4848A-E01F-78A1-99D7-C71E1670E03E}"/>
                </a:ext>
              </a:extLst>
            </p:cNvPr>
            <p:cNvSpPr txBox="1"/>
            <p:nvPr/>
          </p:nvSpPr>
          <p:spPr>
            <a:xfrm>
              <a:off x="9170574" y="2800733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D8915EA-0E44-1941-17C4-7C4D92F207C1}"/>
                </a:ext>
              </a:extLst>
            </p:cNvPr>
            <p:cNvSpPr txBox="1"/>
            <p:nvPr/>
          </p:nvSpPr>
          <p:spPr>
            <a:xfrm>
              <a:off x="9714879" y="2800766"/>
              <a:ext cx="289119" cy="369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67DA90F-7E5A-2B54-D57A-F63F5D12C33C}"/>
                </a:ext>
              </a:extLst>
            </p:cNvPr>
            <p:cNvSpPr txBox="1"/>
            <p:nvPr/>
          </p:nvSpPr>
          <p:spPr>
            <a:xfrm>
              <a:off x="10294980" y="2800733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F152E27-C148-BE38-5948-976591185CD0}"/>
                </a:ext>
              </a:extLst>
            </p:cNvPr>
            <p:cNvSpPr txBox="1"/>
            <p:nvPr/>
          </p:nvSpPr>
          <p:spPr>
            <a:xfrm>
              <a:off x="10814378" y="2800733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226F087-E209-B5B2-C222-05A31FD3B0DE}"/>
                </a:ext>
              </a:extLst>
            </p:cNvPr>
            <p:cNvSpPr txBox="1"/>
            <p:nvPr/>
          </p:nvSpPr>
          <p:spPr>
            <a:xfrm>
              <a:off x="11377596" y="2800733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ACFB8ED-B6A6-4422-8CE9-48D0D1D1868C}"/>
              </a:ext>
            </a:extLst>
          </p:cNvPr>
          <p:cNvGrpSpPr/>
          <p:nvPr/>
        </p:nvGrpSpPr>
        <p:grpSpPr>
          <a:xfrm>
            <a:off x="1903264" y="3332139"/>
            <a:ext cx="3694797" cy="1107932"/>
            <a:chOff x="1706400" y="3794665"/>
            <a:chExt cx="3694797" cy="1107932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11994F6-3ED4-90EC-98F4-FEDC07F38E96}"/>
                </a:ext>
              </a:extLst>
            </p:cNvPr>
            <p:cNvSpPr txBox="1"/>
            <p:nvPr/>
          </p:nvSpPr>
          <p:spPr>
            <a:xfrm>
              <a:off x="1706400" y="3794698"/>
              <a:ext cx="289119" cy="369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44631D0-3E54-7E6D-3F2A-C22A311F68FF}"/>
                </a:ext>
              </a:extLst>
            </p:cNvPr>
            <p:cNvSpPr txBox="1"/>
            <p:nvPr/>
          </p:nvSpPr>
          <p:spPr>
            <a:xfrm>
              <a:off x="2286501" y="37946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9D2603D2-75C2-BA7C-09B5-BD76BD66E591}"/>
                </a:ext>
              </a:extLst>
            </p:cNvPr>
            <p:cNvSpPr txBox="1"/>
            <p:nvPr/>
          </p:nvSpPr>
          <p:spPr>
            <a:xfrm>
              <a:off x="2829286" y="37946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34D54EE-E698-5EF4-4498-DB7D38DAB76F}"/>
                </a:ext>
              </a:extLst>
            </p:cNvPr>
            <p:cNvSpPr txBox="1"/>
            <p:nvPr/>
          </p:nvSpPr>
          <p:spPr>
            <a:xfrm>
              <a:off x="3373591" y="3794698"/>
              <a:ext cx="289119" cy="369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71F2843-0E25-65FF-E391-46A5196430C0}"/>
                </a:ext>
              </a:extLst>
            </p:cNvPr>
            <p:cNvSpPr txBox="1"/>
            <p:nvPr/>
          </p:nvSpPr>
          <p:spPr>
            <a:xfrm>
              <a:off x="3953692" y="37946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9867CEB-FA3C-B2DC-C3C6-CDC4E78399FC}"/>
                </a:ext>
              </a:extLst>
            </p:cNvPr>
            <p:cNvSpPr txBox="1"/>
            <p:nvPr/>
          </p:nvSpPr>
          <p:spPr>
            <a:xfrm>
              <a:off x="4473090" y="37946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7A2E279D-90EA-17D7-C6FF-24DC33FEA759}"/>
                </a:ext>
              </a:extLst>
            </p:cNvPr>
            <p:cNvSpPr txBox="1"/>
            <p:nvPr/>
          </p:nvSpPr>
          <p:spPr>
            <a:xfrm>
              <a:off x="5036308" y="37946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77EF71C-064D-84BD-6D85-A8B6B5929B6F}"/>
                </a:ext>
              </a:extLst>
            </p:cNvPr>
            <p:cNvSpPr txBox="1"/>
            <p:nvPr/>
          </p:nvSpPr>
          <p:spPr>
            <a:xfrm>
              <a:off x="1715555" y="4163998"/>
              <a:ext cx="289119" cy="369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4A8AB13-8DA2-7954-D96F-66F2607B89C0}"/>
                </a:ext>
              </a:extLst>
            </p:cNvPr>
            <p:cNvSpPr txBox="1"/>
            <p:nvPr/>
          </p:nvSpPr>
          <p:spPr>
            <a:xfrm>
              <a:off x="2295656" y="41639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8AEEE9B-0F29-CB9A-1826-E8FD8CD420A0}"/>
                </a:ext>
              </a:extLst>
            </p:cNvPr>
            <p:cNvSpPr txBox="1"/>
            <p:nvPr/>
          </p:nvSpPr>
          <p:spPr>
            <a:xfrm>
              <a:off x="2838441" y="41639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1D68DFC-E911-708D-A053-A5CAA756918A}"/>
                </a:ext>
              </a:extLst>
            </p:cNvPr>
            <p:cNvSpPr txBox="1"/>
            <p:nvPr/>
          </p:nvSpPr>
          <p:spPr>
            <a:xfrm>
              <a:off x="3382746" y="4163998"/>
              <a:ext cx="289119" cy="369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6BF2FB0-CF27-3C2C-B8EE-3CB673B65556}"/>
                </a:ext>
              </a:extLst>
            </p:cNvPr>
            <p:cNvSpPr txBox="1"/>
            <p:nvPr/>
          </p:nvSpPr>
          <p:spPr>
            <a:xfrm>
              <a:off x="3962847" y="41639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153E6177-38A0-59BA-D0F9-978F3741EE80}"/>
                </a:ext>
              </a:extLst>
            </p:cNvPr>
            <p:cNvSpPr txBox="1"/>
            <p:nvPr/>
          </p:nvSpPr>
          <p:spPr>
            <a:xfrm>
              <a:off x="4482245" y="41639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EF8319D1-91B4-A220-9487-9E7E1256C4F1}"/>
                </a:ext>
              </a:extLst>
            </p:cNvPr>
            <p:cNvSpPr txBox="1"/>
            <p:nvPr/>
          </p:nvSpPr>
          <p:spPr>
            <a:xfrm>
              <a:off x="5045463" y="41639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B00EBF2-0276-8ECD-F075-4E640F3E8ED9}"/>
                </a:ext>
              </a:extLst>
            </p:cNvPr>
            <p:cNvSpPr txBox="1"/>
            <p:nvPr/>
          </p:nvSpPr>
          <p:spPr>
            <a:xfrm>
              <a:off x="1724941" y="4533298"/>
              <a:ext cx="289119" cy="369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14EE043-E57A-9DC7-C854-EA7425FB6FD4}"/>
                </a:ext>
              </a:extLst>
            </p:cNvPr>
            <p:cNvSpPr txBox="1"/>
            <p:nvPr/>
          </p:nvSpPr>
          <p:spPr>
            <a:xfrm>
              <a:off x="2305042" y="45332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8D99ADB2-8A8C-C78B-4927-9E5AA6503102}"/>
                </a:ext>
              </a:extLst>
            </p:cNvPr>
            <p:cNvSpPr txBox="1"/>
            <p:nvPr/>
          </p:nvSpPr>
          <p:spPr>
            <a:xfrm>
              <a:off x="2847827" y="45332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743C3AB0-9AF1-1888-4745-275D1C37F5E6}"/>
                </a:ext>
              </a:extLst>
            </p:cNvPr>
            <p:cNvSpPr txBox="1"/>
            <p:nvPr/>
          </p:nvSpPr>
          <p:spPr>
            <a:xfrm>
              <a:off x="3392132" y="4533298"/>
              <a:ext cx="289119" cy="369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B2E92102-3C04-C793-F79A-8C01EFAADED3}"/>
                </a:ext>
              </a:extLst>
            </p:cNvPr>
            <p:cNvSpPr txBox="1"/>
            <p:nvPr/>
          </p:nvSpPr>
          <p:spPr>
            <a:xfrm>
              <a:off x="3972233" y="45332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F368AF0F-D1BE-2F80-D519-2161EFB345D3}"/>
                </a:ext>
              </a:extLst>
            </p:cNvPr>
            <p:cNvSpPr txBox="1"/>
            <p:nvPr/>
          </p:nvSpPr>
          <p:spPr>
            <a:xfrm>
              <a:off x="4491631" y="45332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D2021011-B3DD-F092-FAD9-86839A291A91}"/>
                </a:ext>
              </a:extLst>
            </p:cNvPr>
            <p:cNvSpPr txBox="1"/>
            <p:nvPr/>
          </p:nvSpPr>
          <p:spPr>
            <a:xfrm>
              <a:off x="5054849" y="4533265"/>
              <a:ext cx="346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AEAF4CC-4FF5-59FB-C9F3-CD192C4CB551}"/>
              </a:ext>
            </a:extLst>
          </p:cNvPr>
          <p:cNvSpPr/>
          <p:nvPr/>
        </p:nvSpPr>
        <p:spPr>
          <a:xfrm>
            <a:off x="2501906" y="3332139"/>
            <a:ext cx="289119" cy="11079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2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1520</Words>
  <Application>Microsoft Office PowerPoint</Application>
  <PresentationFormat>Widescreen</PresentationFormat>
  <Paragraphs>349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Aptos Display</vt:lpstr>
      <vt:lpstr>Arial</vt:lpstr>
      <vt:lpstr>Cambria Math</vt:lpstr>
      <vt:lpstr>rockwellbold</vt:lpstr>
      <vt:lpstr>Office Theme</vt:lpstr>
      <vt:lpstr>Tutorial on Quantum Error Correction – Part 3</vt:lpstr>
      <vt:lpstr>Bonus part – Quantum Tanner codes</vt:lpstr>
      <vt:lpstr>Some constructions of QLDPC codes</vt:lpstr>
      <vt:lpstr>Good LDPC codes</vt:lpstr>
      <vt:lpstr>Left-Right Cayley Complex</vt:lpstr>
      <vt:lpstr>Local structure</vt:lpstr>
      <vt:lpstr>Neighborhood of a vertex</vt:lpstr>
      <vt:lpstr>Intersection of two neighborhoods</vt:lpstr>
      <vt:lpstr>Tensor codes of two classical codes</vt:lpstr>
      <vt:lpstr>Definition of quantum Tanner codes</vt:lpstr>
      <vt:lpstr>Example of Cayley graphs</vt:lpstr>
      <vt:lpstr>Example of Cayley graphs</vt:lpstr>
      <vt:lpstr>Double cover of a Cayley graph</vt:lpstr>
      <vt:lpstr>Example</vt:lpstr>
      <vt:lpstr>Example - G=Z_9</vt:lpstr>
      <vt:lpstr>Example - G=Z_3×Z_3</vt:lpstr>
      <vt:lpstr>Example - G=Z_3×Z_3</vt:lpstr>
      <vt:lpstr>How to get good LDPC codes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Bonus part – Quantum Tanner codes</dc:title>
  <dc:creator>Nicolas Delfosse</dc:creator>
  <cp:lastModifiedBy>Nicolas Delfosse</cp:lastModifiedBy>
  <cp:revision>1</cp:revision>
  <dcterms:created xsi:type="dcterms:W3CDTF">2023-09-14T01:45:48Z</dcterms:created>
  <dcterms:modified xsi:type="dcterms:W3CDTF">2023-09-14T18:13:35Z</dcterms:modified>
</cp:coreProperties>
</file>