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9313" r:id="rId2"/>
    <p:sldId id="2147479314" r:id="rId3"/>
    <p:sldId id="2147479317" r:id="rId4"/>
    <p:sldId id="214747931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F35227-B3B3-4098-A3B7-27E033D0B30D}" v="185" dt="2023-07-29T18:52:04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8" d="100"/>
          <a:sy n="108" d="100"/>
        </p:scale>
        <p:origin x="37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Delfosse" userId="d965f3d4-ea58-4afe-85b0-6f02e8cf3c22" providerId="ADAL" clId="{1DF35227-B3B3-4098-A3B7-27E033D0B30D}"/>
    <pc:docChg chg="undo custSel addSld delSld modSld sldOrd">
      <pc:chgData name="Nicolas Delfosse" userId="d965f3d4-ea58-4afe-85b0-6f02e8cf3c22" providerId="ADAL" clId="{1DF35227-B3B3-4098-A3B7-27E033D0B30D}" dt="2023-07-29T18:55:13.977" v="3307" actId="20577"/>
      <pc:docMkLst>
        <pc:docMk/>
      </pc:docMkLst>
      <pc:sldChg chg="del">
        <pc:chgData name="Nicolas Delfosse" userId="d965f3d4-ea58-4afe-85b0-6f02e8cf3c22" providerId="ADAL" clId="{1DF35227-B3B3-4098-A3B7-27E033D0B30D}" dt="2023-07-28T07:07:51.717" v="2" actId="47"/>
        <pc:sldMkLst>
          <pc:docMk/>
          <pc:sldMk cId="3850429278" sldId="2147479289"/>
        </pc:sldMkLst>
      </pc:sldChg>
      <pc:sldChg chg="del">
        <pc:chgData name="Nicolas Delfosse" userId="d965f3d4-ea58-4afe-85b0-6f02e8cf3c22" providerId="ADAL" clId="{1DF35227-B3B3-4098-A3B7-27E033D0B30D}" dt="2023-07-28T07:07:51.717" v="2" actId="47"/>
        <pc:sldMkLst>
          <pc:docMk/>
          <pc:sldMk cId="3520227970" sldId="2147479307"/>
        </pc:sldMkLst>
      </pc:sldChg>
      <pc:sldChg chg="del">
        <pc:chgData name="Nicolas Delfosse" userId="d965f3d4-ea58-4afe-85b0-6f02e8cf3c22" providerId="ADAL" clId="{1DF35227-B3B3-4098-A3B7-27E033D0B30D}" dt="2023-07-28T07:07:51.717" v="2" actId="47"/>
        <pc:sldMkLst>
          <pc:docMk/>
          <pc:sldMk cId="4060042799" sldId="2147479309"/>
        </pc:sldMkLst>
      </pc:sldChg>
      <pc:sldChg chg="del">
        <pc:chgData name="Nicolas Delfosse" userId="d965f3d4-ea58-4afe-85b0-6f02e8cf3c22" providerId="ADAL" clId="{1DF35227-B3B3-4098-A3B7-27E033D0B30D}" dt="2023-07-28T07:07:51.717" v="2" actId="47"/>
        <pc:sldMkLst>
          <pc:docMk/>
          <pc:sldMk cId="1207593935" sldId="2147479312"/>
        </pc:sldMkLst>
      </pc:sldChg>
      <pc:sldChg chg="modSp mod">
        <pc:chgData name="Nicolas Delfosse" userId="d965f3d4-ea58-4afe-85b0-6f02e8cf3c22" providerId="ADAL" clId="{1DF35227-B3B3-4098-A3B7-27E033D0B30D}" dt="2023-07-28T07:07:31.229" v="1" actId="20577"/>
        <pc:sldMkLst>
          <pc:docMk/>
          <pc:sldMk cId="917806395" sldId="2147479313"/>
        </pc:sldMkLst>
        <pc:spChg chg="mod">
          <ac:chgData name="Nicolas Delfosse" userId="d965f3d4-ea58-4afe-85b0-6f02e8cf3c22" providerId="ADAL" clId="{1DF35227-B3B3-4098-A3B7-27E033D0B30D}" dt="2023-07-28T07:07:31.229" v="1" actId="20577"/>
          <ac:spMkLst>
            <pc:docMk/>
            <pc:sldMk cId="917806395" sldId="2147479313"/>
            <ac:spMk id="2" creationId="{979916FD-E10B-92E1-020F-8E5FE77EAD74}"/>
          </ac:spMkLst>
        </pc:spChg>
        <pc:spChg chg="mod">
          <ac:chgData name="Nicolas Delfosse" userId="d965f3d4-ea58-4afe-85b0-6f02e8cf3c22" providerId="ADAL" clId="{1DF35227-B3B3-4098-A3B7-27E033D0B30D}" dt="2023-07-28T07:07:21.563" v="0" actId="20577"/>
          <ac:spMkLst>
            <pc:docMk/>
            <pc:sldMk cId="917806395" sldId="2147479313"/>
            <ac:spMk id="3" creationId="{DE284582-7677-71BB-0A65-35B3F5FC7FF6}"/>
          </ac:spMkLst>
        </pc:spChg>
      </pc:sldChg>
      <pc:sldChg chg="modSp new mod">
        <pc:chgData name="Nicolas Delfosse" userId="d965f3d4-ea58-4afe-85b0-6f02e8cf3c22" providerId="ADAL" clId="{1DF35227-B3B3-4098-A3B7-27E033D0B30D}" dt="2023-07-29T18:51:18.350" v="3217" actId="20577"/>
        <pc:sldMkLst>
          <pc:docMk/>
          <pc:sldMk cId="2776842652" sldId="2147479314"/>
        </pc:sldMkLst>
        <pc:spChg chg="mod">
          <ac:chgData name="Nicolas Delfosse" userId="d965f3d4-ea58-4afe-85b0-6f02e8cf3c22" providerId="ADAL" clId="{1DF35227-B3B3-4098-A3B7-27E033D0B30D}" dt="2023-07-28T07:08:10.387" v="46" actId="20577"/>
          <ac:spMkLst>
            <pc:docMk/>
            <pc:sldMk cId="2776842652" sldId="2147479314"/>
            <ac:spMk id="2" creationId="{01585827-28B4-3560-81F6-AC84E199665F}"/>
          </ac:spMkLst>
        </pc:spChg>
        <pc:spChg chg="mod">
          <ac:chgData name="Nicolas Delfosse" userId="d965f3d4-ea58-4afe-85b0-6f02e8cf3c22" providerId="ADAL" clId="{1DF35227-B3B3-4098-A3B7-27E033D0B30D}" dt="2023-07-29T18:51:18.350" v="3217" actId="20577"/>
          <ac:spMkLst>
            <pc:docMk/>
            <pc:sldMk cId="2776842652" sldId="2147479314"/>
            <ac:spMk id="3" creationId="{BB0B32B1-7D62-7E95-A16D-C9466B58EB8E}"/>
          </ac:spMkLst>
        </pc:spChg>
      </pc:sldChg>
      <pc:sldChg chg="del">
        <pc:chgData name="Nicolas Delfosse" userId="d965f3d4-ea58-4afe-85b0-6f02e8cf3c22" providerId="ADAL" clId="{1DF35227-B3B3-4098-A3B7-27E033D0B30D}" dt="2023-07-28T07:07:51.717" v="2" actId="47"/>
        <pc:sldMkLst>
          <pc:docMk/>
          <pc:sldMk cId="3578742569" sldId="2147479314"/>
        </pc:sldMkLst>
      </pc:sldChg>
      <pc:sldChg chg="modSp new del mod">
        <pc:chgData name="Nicolas Delfosse" userId="d965f3d4-ea58-4afe-85b0-6f02e8cf3c22" providerId="ADAL" clId="{1DF35227-B3B3-4098-A3B7-27E033D0B30D}" dt="2023-07-28T19:22:42.720" v="1935" actId="47"/>
        <pc:sldMkLst>
          <pc:docMk/>
          <pc:sldMk cId="2563025497" sldId="2147479315"/>
        </pc:sldMkLst>
        <pc:spChg chg="mod">
          <ac:chgData name="Nicolas Delfosse" userId="d965f3d4-ea58-4afe-85b0-6f02e8cf3c22" providerId="ADAL" clId="{1DF35227-B3B3-4098-A3B7-27E033D0B30D}" dt="2023-07-28T07:27:44.794" v="116" actId="20577"/>
          <ac:spMkLst>
            <pc:docMk/>
            <pc:sldMk cId="2563025497" sldId="2147479315"/>
            <ac:spMk id="2" creationId="{D09F04E6-0D16-914C-BE35-6A7EC9C315B5}"/>
          </ac:spMkLst>
        </pc:spChg>
        <pc:spChg chg="mod">
          <ac:chgData name="Nicolas Delfosse" userId="d965f3d4-ea58-4afe-85b0-6f02e8cf3c22" providerId="ADAL" clId="{1DF35227-B3B3-4098-A3B7-27E033D0B30D}" dt="2023-07-28T18:32:30.970" v="1510" actId="313"/>
          <ac:spMkLst>
            <pc:docMk/>
            <pc:sldMk cId="2563025497" sldId="2147479315"/>
            <ac:spMk id="3" creationId="{37547DD4-0FB6-4D63-CABB-C264BDF99B3A}"/>
          </ac:spMkLst>
        </pc:spChg>
      </pc:sldChg>
      <pc:sldChg chg="modSp new del mod">
        <pc:chgData name="Nicolas Delfosse" userId="d965f3d4-ea58-4afe-85b0-6f02e8cf3c22" providerId="ADAL" clId="{1DF35227-B3B3-4098-A3B7-27E033D0B30D}" dt="2023-07-28T19:22:33.034" v="1933" actId="47"/>
        <pc:sldMkLst>
          <pc:docMk/>
          <pc:sldMk cId="2723966727" sldId="2147479316"/>
        </pc:sldMkLst>
        <pc:spChg chg="mod">
          <ac:chgData name="Nicolas Delfosse" userId="d965f3d4-ea58-4afe-85b0-6f02e8cf3c22" providerId="ADAL" clId="{1DF35227-B3B3-4098-A3B7-27E033D0B30D}" dt="2023-07-28T13:14:58.500" v="517" actId="20577"/>
          <ac:spMkLst>
            <pc:docMk/>
            <pc:sldMk cId="2723966727" sldId="2147479316"/>
            <ac:spMk id="2" creationId="{A6B9A13E-6818-7A8B-8A77-7DD5CE161768}"/>
          </ac:spMkLst>
        </pc:spChg>
      </pc:sldChg>
      <pc:sldChg chg="addSp delSp modSp new mod ord">
        <pc:chgData name="Nicolas Delfosse" userId="d965f3d4-ea58-4afe-85b0-6f02e8cf3c22" providerId="ADAL" clId="{1DF35227-B3B3-4098-A3B7-27E033D0B30D}" dt="2023-07-29T18:52:09.596" v="3239" actId="255"/>
        <pc:sldMkLst>
          <pc:docMk/>
          <pc:sldMk cId="196027175" sldId="2147479317"/>
        </pc:sldMkLst>
        <pc:spChg chg="mod">
          <ac:chgData name="Nicolas Delfosse" userId="d965f3d4-ea58-4afe-85b0-6f02e8cf3c22" providerId="ADAL" clId="{1DF35227-B3B3-4098-A3B7-27E033D0B30D}" dt="2023-07-28T19:22:51.372" v="1966" actId="20577"/>
          <ac:spMkLst>
            <pc:docMk/>
            <pc:sldMk cId="196027175" sldId="2147479317"/>
            <ac:spMk id="2" creationId="{07C84515-B7E1-A26B-8C38-A03DFBFA44FF}"/>
          </ac:spMkLst>
        </pc:spChg>
        <pc:spChg chg="mod">
          <ac:chgData name="Nicolas Delfosse" userId="d965f3d4-ea58-4afe-85b0-6f02e8cf3c22" providerId="ADAL" clId="{1DF35227-B3B3-4098-A3B7-27E033D0B30D}" dt="2023-07-29T18:52:09.596" v="3239" actId="255"/>
          <ac:spMkLst>
            <pc:docMk/>
            <pc:sldMk cId="196027175" sldId="2147479317"/>
            <ac:spMk id="3" creationId="{C6D339B0-3BA6-F1E2-46EC-590B14EA3EDD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7" creationId="{7AC2E2AB-24EA-FE80-2C39-FB0C00DCC053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8" creationId="{EB51DC09-D371-5902-1952-7A52D2E5D034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9" creationId="{6BF52F34-0EE6-FBD3-6BC0-5B142EF312AB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10" creationId="{92D44F7A-A42C-F312-4E1C-F134EE36D22C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19" creationId="{2F4E299D-D610-52A0-73EA-BBA6E9B601BC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21" creationId="{6AA2DD67-8CA5-9941-33D0-C1D83082D1A0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22" creationId="{2787F7DF-7E53-D1F9-A9F3-35B50B4B06E5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24" creationId="{D3BAEE43-CF6F-11A7-3ABB-02B7103DBEB5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25" creationId="{0A16E2C5-8B78-82F3-1EE3-A026608D84B2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27" creationId="{01D2C130-1588-CD9D-F1B7-89553FC36FBD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28" creationId="{9E74D8AF-BD2B-FCF3-EE21-CD8CB7FD13F0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30" creationId="{5A06D988-EDCC-7E97-5384-C5CD8EDF50F7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31" creationId="{00A03113-A0F6-BBDA-8C7B-99F0E40E7377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33" creationId="{1389BD71-E846-FEF1-2F42-E72A7D84FDCB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34" creationId="{1E69AEDF-4575-8F6A-2152-A589D256C809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36" creationId="{3431B662-B274-D3D9-9B33-477AD7A0F6FC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37" creationId="{6C9EF918-539C-869A-28E1-7AB16F211E04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39" creationId="{3EDAB16C-843C-ABEB-5CCF-422E170734A3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40" creationId="{2FC39B6B-D1B1-44D2-5FD0-A3D2E513641B}"/>
          </ac:spMkLst>
        </pc:spChg>
        <pc:spChg chg="add mod">
          <ac:chgData name="Nicolas Delfosse" userId="d965f3d4-ea58-4afe-85b0-6f02e8cf3c22" providerId="ADAL" clId="{1DF35227-B3B3-4098-A3B7-27E033D0B30D}" dt="2023-07-28T19:22:54.895" v="1967"/>
          <ac:spMkLst>
            <pc:docMk/>
            <pc:sldMk cId="196027175" sldId="2147479317"/>
            <ac:spMk id="42" creationId="{E1885E76-9C4F-51FA-CFF9-A77880CEE1B0}"/>
          </ac:spMkLst>
        </pc:spChg>
        <pc:spChg chg="add del mod">
          <ac:chgData name="Nicolas Delfosse" userId="d965f3d4-ea58-4afe-85b0-6f02e8cf3c22" providerId="ADAL" clId="{1DF35227-B3B3-4098-A3B7-27E033D0B30D}" dt="2023-07-28T19:25:07.096" v="2384"/>
          <ac:spMkLst>
            <pc:docMk/>
            <pc:sldMk cId="196027175" sldId="2147479317"/>
            <ac:spMk id="52" creationId="{EE89F5B4-E4FA-0C78-32B1-E07EC3416999}"/>
          </ac:spMkLst>
        </pc:spChg>
        <pc:spChg chg="add del mod">
          <ac:chgData name="Nicolas Delfosse" userId="d965f3d4-ea58-4afe-85b0-6f02e8cf3c22" providerId="ADAL" clId="{1DF35227-B3B3-4098-A3B7-27E033D0B30D}" dt="2023-07-28T19:25:09.961" v="2387"/>
          <ac:spMkLst>
            <pc:docMk/>
            <pc:sldMk cId="196027175" sldId="2147479317"/>
            <ac:spMk id="53" creationId="{EEF3DF7A-AF5F-8225-8D06-1FA4A2122F15}"/>
          </ac:spMkLst>
        </pc:spChg>
        <pc:grpChg chg="add mod">
          <ac:chgData name="Nicolas Delfosse" userId="d965f3d4-ea58-4afe-85b0-6f02e8cf3c22" providerId="ADAL" clId="{1DF35227-B3B3-4098-A3B7-27E033D0B30D}" dt="2023-07-28T19:23:08.404" v="1970" actId="1076"/>
          <ac:grpSpMkLst>
            <pc:docMk/>
            <pc:sldMk cId="196027175" sldId="2147479317"/>
            <ac:grpSpMk id="4" creationId="{38CD3F81-FB38-57DC-8598-C831EA5951AF}"/>
          </ac:grpSpMkLst>
        </pc:grpChg>
        <pc:grpChg chg="add mod">
          <ac:chgData name="Nicolas Delfosse" userId="d965f3d4-ea58-4afe-85b0-6f02e8cf3c22" providerId="ADAL" clId="{1DF35227-B3B3-4098-A3B7-27E033D0B30D}" dt="2023-07-28T19:22:54.895" v="1967"/>
          <ac:grpSpMkLst>
            <pc:docMk/>
            <pc:sldMk cId="196027175" sldId="2147479317"/>
            <ac:grpSpMk id="5" creationId="{61BAA79C-B710-2FCD-BE5E-AE94DBD169C7}"/>
          </ac:grpSpMkLst>
        </pc:grpChg>
        <pc:grpChg chg="add mod">
          <ac:chgData name="Nicolas Delfosse" userId="d965f3d4-ea58-4afe-85b0-6f02e8cf3c22" providerId="ADAL" clId="{1DF35227-B3B3-4098-A3B7-27E033D0B30D}" dt="2023-07-28T19:22:54.895" v="1967"/>
          <ac:grpSpMkLst>
            <pc:docMk/>
            <pc:sldMk cId="196027175" sldId="2147479317"/>
            <ac:grpSpMk id="6" creationId="{A3B213C7-9BA4-8A9E-9759-0BB9B4E452C0}"/>
          </ac:grpSpMkLst>
        </pc:grpChg>
        <pc:grpChg chg="add mod">
          <ac:chgData name="Nicolas Delfosse" userId="d965f3d4-ea58-4afe-85b0-6f02e8cf3c22" providerId="ADAL" clId="{1DF35227-B3B3-4098-A3B7-27E033D0B30D}" dt="2023-07-28T19:22:54.895" v="1967"/>
          <ac:grpSpMkLst>
            <pc:docMk/>
            <pc:sldMk cId="196027175" sldId="2147479317"/>
            <ac:grpSpMk id="11" creationId="{6FCCE90C-171F-A2FC-2416-7BEA375ACAAF}"/>
          </ac:grpSpMkLst>
        </pc:grpChg>
        <pc:grpChg chg="add mod">
          <ac:chgData name="Nicolas Delfosse" userId="d965f3d4-ea58-4afe-85b0-6f02e8cf3c22" providerId="ADAL" clId="{1DF35227-B3B3-4098-A3B7-27E033D0B30D}" dt="2023-07-28T19:22:54.895" v="1967"/>
          <ac:grpSpMkLst>
            <pc:docMk/>
            <pc:sldMk cId="196027175" sldId="2147479317"/>
            <ac:grpSpMk id="12" creationId="{D20AF1E8-D186-AED0-DD49-415D7846FBB6}"/>
          </ac:grpSpMkLst>
        </pc:grpChg>
        <pc:grpChg chg="add mod">
          <ac:chgData name="Nicolas Delfosse" userId="d965f3d4-ea58-4afe-85b0-6f02e8cf3c22" providerId="ADAL" clId="{1DF35227-B3B3-4098-A3B7-27E033D0B30D}" dt="2023-07-28T19:22:54.895" v="1967"/>
          <ac:grpSpMkLst>
            <pc:docMk/>
            <pc:sldMk cId="196027175" sldId="2147479317"/>
            <ac:grpSpMk id="13" creationId="{1FA6CDC9-1235-97CE-A578-4183976E290E}"/>
          </ac:grpSpMkLst>
        </pc:grpChg>
        <pc:grpChg chg="add mod">
          <ac:chgData name="Nicolas Delfosse" userId="d965f3d4-ea58-4afe-85b0-6f02e8cf3c22" providerId="ADAL" clId="{1DF35227-B3B3-4098-A3B7-27E033D0B30D}" dt="2023-07-28T19:22:54.895" v="1967"/>
          <ac:grpSpMkLst>
            <pc:docMk/>
            <pc:sldMk cId="196027175" sldId="2147479317"/>
            <ac:grpSpMk id="14" creationId="{55097036-B27C-FA1D-8F36-F607908A757E}"/>
          </ac:grpSpMkLst>
        </pc:grpChg>
        <pc:grpChg chg="add mod">
          <ac:chgData name="Nicolas Delfosse" userId="d965f3d4-ea58-4afe-85b0-6f02e8cf3c22" providerId="ADAL" clId="{1DF35227-B3B3-4098-A3B7-27E033D0B30D}" dt="2023-07-28T19:22:54.895" v="1967"/>
          <ac:grpSpMkLst>
            <pc:docMk/>
            <pc:sldMk cId="196027175" sldId="2147479317"/>
            <ac:grpSpMk id="15" creationId="{0D267851-BE2B-D8BD-58CB-120DB53B247B}"/>
          </ac:grpSpMkLst>
        </pc:grpChg>
        <pc:grpChg chg="add mod">
          <ac:chgData name="Nicolas Delfosse" userId="d965f3d4-ea58-4afe-85b0-6f02e8cf3c22" providerId="ADAL" clId="{1DF35227-B3B3-4098-A3B7-27E033D0B30D}" dt="2023-07-28T19:22:54.895" v="1967"/>
          <ac:grpSpMkLst>
            <pc:docMk/>
            <pc:sldMk cId="196027175" sldId="2147479317"/>
            <ac:grpSpMk id="16" creationId="{7D6CAABC-01CD-0BCC-838C-7DD987915410}"/>
          </ac:grpSpMkLst>
        </pc:grpChg>
        <pc:grpChg chg="add mod">
          <ac:chgData name="Nicolas Delfosse" userId="d965f3d4-ea58-4afe-85b0-6f02e8cf3c22" providerId="ADAL" clId="{1DF35227-B3B3-4098-A3B7-27E033D0B30D}" dt="2023-07-28T19:22:54.895" v="1967"/>
          <ac:grpSpMkLst>
            <pc:docMk/>
            <pc:sldMk cId="196027175" sldId="2147479317"/>
            <ac:grpSpMk id="17" creationId="{BB096CE6-8514-F70E-ABFD-755AC3B8B347}"/>
          </ac:grpSpMkLst>
        </pc:grpChg>
        <pc:grpChg chg="add mod">
          <ac:chgData name="Nicolas Delfosse" userId="d965f3d4-ea58-4afe-85b0-6f02e8cf3c22" providerId="ADAL" clId="{1DF35227-B3B3-4098-A3B7-27E033D0B30D}" dt="2023-07-28T19:22:54.895" v="1967"/>
          <ac:grpSpMkLst>
            <pc:docMk/>
            <pc:sldMk cId="196027175" sldId="2147479317"/>
            <ac:grpSpMk id="18" creationId="{828B84D7-9CCC-9196-86ED-F0131B1B5B30}"/>
          </ac:grpSpMkLst>
        </pc:grp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20" creationId="{CEA068FC-3355-516B-CBD8-16E778806038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23" creationId="{92F7D880-36DB-C16A-5C49-85D8A3596AA9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26" creationId="{74711D1B-E865-7CE1-6945-9A683481177D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29" creationId="{ABCA8A7D-06AA-8823-DA7C-879AB8D30325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32" creationId="{F4B592BB-344F-FEC0-8C3F-AC29E59B8C2B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35" creationId="{8F6C5F09-9E01-CB8C-4073-66F8177D8890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38" creationId="{72C5ED37-AF50-B3AE-00C6-8159000DFCA0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41" creationId="{EE5E5512-1398-2E75-08C3-BECA3181A25C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43" creationId="{581F2DA1-1647-C13B-9272-11512DD548F5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44" creationId="{2D807679-E775-2A87-74B8-256383F92BD5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45" creationId="{55D67CD5-1916-3BEB-F39D-1126B785B2D2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46" creationId="{FBDEC694-1556-C116-88D7-F83C645D5C6A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47" creationId="{0F9B6544-4C37-132A-1EDD-92D0E18337F5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48" creationId="{54CBC978-8E32-F6D1-1BA8-6AC81BEFCB06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49" creationId="{63EEEA7C-035C-60EA-300D-B4FA589C6FDC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50" creationId="{9790E11E-47F0-5A86-6155-C5C726DE7DF0}"/>
          </ac:cxnSpMkLst>
        </pc:cxnChg>
        <pc:cxnChg chg="add mod">
          <ac:chgData name="Nicolas Delfosse" userId="d965f3d4-ea58-4afe-85b0-6f02e8cf3c22" providerId="ADAL" clId="{1DF35227-B3B3-4098-A3B7-27E033D0B30D}" dt="2023-07-28T19:22:54.895" v="1967"/>
          <ac:cxnSpMkLst>
            <pc:docMk/>
            <pc:sldMk cId="196027175" sldId="2147479317"/>
            <ac:cxnSpMk id="51" creationId="{44FEBE84-0945-DDB3-DB62-3D3BFA41E6CD}"/>
          </ac:cxnSpMkLst>
        </pc:cxnChg>
      </pc:sldChg>
      <pc:sldChg chg="modSp new del mod">
        <pc:chgData name="Nicolas Delfosse" userId="d965f3d4-ea58-4afe-85b0-6f02e8cf3c22" providerId="ADAL" clId="{1DF35227-B3B3-4098-A3B7-27E033D0B30D}" dt="2023-07-28T19:22:40.743" v="1934" actId="47"/>
        <pc:sldMkLst>
          <pc:docMk/>
          <pc:sldMk cId="2086022413" sldId="2147479318"/>
        </pc:sldMkLst>
        <pc:spChg chg="mod">
          <ac:chgData name="Nicolas Delfosse" userId="d965f3d4-ea58-4afe-85b0-6f02e8cf3c22" providerId="ADAL" clId="{1DF35227-B3B3-4098-A3B7-27E033D0B30D}" dt="2023-07-28T13:15:38.549" v="623" actId="20577"/>
          <ac:spMkLst>
            <pc:docMk/>
            <pc:sldMk cId="2086022413" sldId="2147479318"/>
            <ac:spMk id="2" creationId="{08A99A31-2244-1229-A153-AE892C5B2799}"/>
          </ac:spMkLst>
        </pc:spChg>
      </pc:sldChg>
      <pc:sldChg chg="modSp new mod ord">
        <pc:chgData name="Nicolas Delfosse" userId="d965f3d4-ea58-4afe-85b0-6f02e8cf3c22" providerId="ADAL" clId="{1DF35227-B3B3-4098-A3B7-27E033D0B30D}" dt="2023-07-29T18:55:13.977" v="3307" actId="20577"/>
        <pc:sldMkLst>
          <pc:docMk/>
          <pc:sldMk cId="3094118652" sldId="2147479319"/>
        </pc:sldMkLst>
        <pc:spChg chg="mod">
          <ac:chgData name="Nicolas Delfosse" userId="d965f3d4-ea58-4afe-85b0-6f02e8cf3c22" providerId="ADAL" clId="{1DF35227-B3B3-4098-A3B7-27E033D0B30D}" dt="2023-07-28T18:34:09.585" v="1739" actId="20577"/>
          <ac:spMkLst>
            <pc:docMk/>
            <pc:sldMk cId="3094118652" sldId="2147479319"/>
            <ac:spMk id="2" creationId="{FC7457F5-32A4-1BB8-ED22-B659F0C9F37D}"/>
          </ac:spMkLst>
        </pc:spChg>
        <pc:spChg chg="mod">
          <ac:chgData name="Nicolas Delfosse" userId="d965f3d4-ea58-4afe-85b0-6f02e8cf3c22" providerId="ADAL" clId="{1DF35227-B3B3-4098-A3B7-27E033D0B30D}" dt="2023-07-29T18:55:13.977" v="3307" actId="20577"/>
          <ac:spMkLst>
            <pc:docMk/>
            <pc:sldMk cId="3094118652" sldId="2147479319"/>
            <ac:spMk id="3" creationId="{9681177B-63E7-769D-3AA9-A0612B97290E}"/>
          </ac:spMkLst>
        </pc:spChg>
      </pc:sldChg>
    </pc:docChg>
  </pc:docChgLst>
  <pc:docChgLst>
    <pc:chgData name="Nicolas Delfosse" userId="d965f3d4-ea58-4afe-85b0-6f02e8cf3c22" providerId="ADAL" clId="{15B682EE-459F-4544-8FA0-F21093752345}"/>
    <pc:docChg chg="undo custSel modSld">
      <pc:chgData name="Nicolas Delfosse" userId="d965f3d4-ea58-4afe-85b0-6f02e8cf3c22" providerId="ADAL" clId="{15B682EE-459F-4544-8FA0-F21093752345}" dt="2023-07-27T21:42:44.600" v="66" actId="20577"/>
      <pc:docMkLst>
        <pc:docMk/>
      </pc:docMkLst>
      <pc:sldChg chg="modSp">
        <pc:chgData name="Nicolas Delfosse" userId="d965f3d4-ea58-4afe-85b0-6f02e8cf3c22" providerId="ADAL" clId="{15B682EE-459F-4544-8FA0-F21093752345}" dt="2023-07-27T21:42:44.600" v="66" actId="20577"/>
        <pc:sldMkLst>
          <pc:docMk/>
          <pc:sldMk cId="3850429278" sldId="2147479289"/>
        </pc:sldMkLst>
        <pc:spChg chg="mod">
          <ac:chgData name="Nicolas Delfosse" userId="d965f3d4-ea58-4afe-85b0-6f02e8cf3c22" providerId="ADAL" clId="{15B682EE-459F-4544-8FA0-F21093752345}" dt="2023-07-27T21:42:44.600" v="66" actId="20577"/>
          <ac:spMkLst>
            <pc:docMk/>
            <pc:sldMk cId="3850429278" sldId="2147479289"/>
            <ac:spMk id="3" creationId="{07C79693-1DD9-7537-A1C8-A2FA05CE3FFE}"/>
          </ac:spMkLst>
        </pc:spChg>
      </pc:sldChg>
      <pc:sldChg chg="addSp modSp mod">
        <pc:chgData name="Nicolas Delfosse" userId="d965f3d4-ea58-4afe-85b0-6f02e8cf3c22" providerId="ADAL" clId="{15B682EE-459F-4544-8FA0-F21093752345}" dt="2023-07-27T21:30:33.340" v="60" actId="20577"/>
        <pc:sldMkLst>
          <pc:docMk/>
          <pc:sldMk cId="3520227970" sldId="2147479307"/>
        </pc:sldMkLst>
        <pc:spChg chg="mod">
          <ac:chgData name="Nicolas Delfosse" userId="d965f3d4-ea58-4afe-85b0-6f02e8cf3c22" providerId="ADAL" clId="{15B682EE-459F-4544-8FA0-F21093752345}" dt="2023-07-27T21:30:33.340" v="60" actId="20577"/>
          <ac:spMkLst>
            <pc:docMk/>
            <pc:sldMk cId="3520227970" sldId="2147479307"/>
            <ac:spMk id="3" creationId="{D5201730-ADBC-D759-1E57-02B27042323D}"/>
          </ac:spMkLst>
        </pc:spChg>
        <pc:spChg chg="add mod">
          <ac:chgData name="Nicolas Delfosse" userId="d965f3d4-ea58-4afe-85b0-6f02e8cf3c22" providerId="ADAL" clId="{15B682EE-459F-4544-8FA0-F21093752345}" dt="2023-07-27T21:26:34.684" v="6" actId="207"/>
          <ac:spMkLst>
            <pc:docMk/>
            <pc:sldMk cId="3520227970" sldId="2147479307"/>
            <ac:spMk id="4" creationId="{3F7353BC-6CD1-93B3-C286-0C10116A3D14}"/>
          </ac:spMkLst>
        </pc:spChg>
        <pc:spChg chg="add mod">
          <ac:chgData name="Nicolas Delfosse" userId="d965f3d4-ea58-4afe-85b0-6f02e8cf3c22" providerId="ADAL" clId="{15B682EE-459F-4544-8FA0-F21093752345}" dt="2023-07-27T21:26:39.388" v="8" actId="1076"/>
          <ac:spMkLst>
            <pc:docMk/>
            <pc:sldMk cId="3520227970" sldId="2147479307"/>
            <ac:spMk id="5" creationId="{7C252E68-86D1-1B60-2913-21A465857868}"/>
          </ac:spMkLst>
        </pc:spChg>
        <pc:spChg chg="add mod">
          <ac:chgData name="Nicolas Delfosse" userId="d965f3d4-ea58-4afe-85b0-6f02e8cf3c22" providerId="ADAL" clId="{15B682EE-459F-4544-8FA0-F21093752345}" dt="2023-07-27T21:26:42.748" v="10" actId="1076"/>
          <ac:spMkLst>
            <pc:docMk/>
            <pc:sldMk cId="3520227970" sldId="2147479307"/>
            <ac:spMk id="6" creationId="{73396BD9-1B0E-31F1-1A78-E154EC72FF8E}"/>
          </ac:spMkLst>
        </pc:spChg>
        <pc:spChg chg="add mod">
          <ac:chgData name="Nicolas Delfosse" userId="d965f3d4-ea58-4afe-85b0-6f02e8cf3c22" providerId="ADAL" clId="{15B682EE-459F-4544-8FA0-F21093752345}" dt="2023-07-27T21:26:50.977" v="12" actId="1076"/>
          <ac:spMkLst>
            <pc:docMk/>
            <pc:sldMk cId="3520227970" sldId="2147479307"/>
            <ac:spMk id="7" creationId="{D114451E-84ED-5C5B-DA73-559DBA03DD8C}"/>
          </ac:spMkLst>
        </pc:spChg>
        <pc:spChg chg="add mod">
          <ac:chgData name="Nicolas Delfosse" userId="d965f3d4-ea58-4afe-85b0-6f02e8cf3c22" providerId="ADAL" clId="{15B682EE-459F-4544-8FA0-F21093752345}" dt="2023-07-27T21:26:50.977" v="12" actId="1076"/>
          <ac:spMkLst>
            <pc:docMk/>
            <pc:sldMk cId="3520227970" sldId="2147479307"/>
            <ac:spMk id="8" creationId="{E0F52291-37BC-6D47-F5F9-13CE264AF9D2}"/>
          </ac:spMkLst>
        </pc:spChg>
        <pc:spChg chg="add mod">
          <ac:chgData name="Nicolas Delfosse" userId="d965f3d4-ea58-4afe-85b0-6f02e8cf3c22" providerId="ADAL" clId="{15B682EE-459F-4544-8FA0-F21093752345}" dt="2023-07-27T21:26:50.977" v="12" actId="1076"/>
          <ac:spMkLst>
            <pc:docMk/>
            <pc:sldMk cId="3520227970" sldId="2147479307"/>
            <ac:spMk id="9" creationId="{5912C52E-E144-9F37-11A1-E360C22D8DC0}"/>
          </ac:spMkLst>
        </pc:spChg>
        <pc:spChg chg="add mod">
          <ac:chgData name="Nicolas Delfosse" userId="d965f3d4-ea58-4afe-85b0-6f02e8cf3c22" providerId="ADAL" clId="{15B682EE-459F-4544-8FA0-F21093752345}" dt="2023-07-27T21:26:58.559" v="14" actId="1076"/>
          <ac:spMkLst>
            <pc:docMk/>
            <pc:sldMk cId="3520227970" sldId="2147479307"/>
            <ac:spMk id="10" creationId="{DB93DF6E-24AC-FF1B-1E34-DBCDBCC45052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1" creationId="{E7E8C803-5E6A-01DC-9396-872D285FA756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2" creationId="{B6E9F691-35C2-2953-96A4-8C0BAB6090E1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3" creationId="{32C90F30-25CD-EECA-7442-4E59AD2C5024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4" creationId="{D36824DB-0178-03CE-8A90-93C15C82F919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5" creationId="{E75D8D5B-9417-4F06-0FBE-75CF698F42EF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6" creationId="{E35A0A09-FD80-037C-77D8-11AD7685A6B6}"/>
          </ac:spMkLst>
        </pc:spChg>
        <pc:spChg chg="add mod">
          <ac:chgData name="Nicolas Delfosse" userId="d965f3d4-ea58-4afe-85b0-6f02e8cf3c22" providerId="ADAL" clId="{15B682EE-459F-4544-8FA0-F21093752345}" dt="2023-07-27T21:27:05.286" v="16" actId="1076"/>
          <ac:spMkLst>
            <pc:docMk/>
            <pc:sldMk cId="3520227970" sldId="2147479307"/>
            <ac:spMk id="17" creationId="{09DBC530-1134-F69D-4972-271B0FDFD846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18" creationId="{BFF836DA-091F-7C26-97A0-6361B3824C32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19" creationId="{D5D75C26-C01A-67FB-4D42-AFCCDCE1886C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0" creationId="{F17391DF-8D3C-3CAE-2FB1-B04B200BE488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1" creationId="{EDA6E07B-4155-B2A5-AA86-EABE93142AFA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2" creationId="{A5E3BB2E-7AB8-C722-09C6-711F68BE85F1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3" creationId="{EE1E2038-ABF5-0835-8CBA-A57A20A6DF7A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4" creationId="{FFEF340D-6A11-3285-CFEC-554CE79F0AFF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5" creationId="{550826C9-4218-0DFC-DD4B-57B122B0B617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6" creationId="{A7DDB8CD-91CE-64EF-ABC2-3342076012EB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7" creationId="{71525F9A-7803-0D9D-5449-51B228C7B312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8" creationId="{9BA29068-9E1C-76BC-4EE9-1B988EC1B84E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29" creationId="{4931691F-4B8B-4924-F37D-A901242C4761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30" creationId="{B51498ED-2EC7-1480-26D1-1238DA6D671F}"/>
          </ac:spMkLst>
        </pc:spChg>
        <pc:spChg chg="add mod">
          <ac:chgData name="Nicolas Delfosse" userId="d965f3d4-ea58-4afe-85b0-6f02e8cf3c22" providerId="ADAL" clId="{15B682EE-459F-4544-8FA0-F21093752345}" dt="2023-07-27T21:27:16.146" v="18" actId="1076"/>
          <ac:spMkLst>
            <pc:docMk/>
            <pc:sldMk cId="3520227970" sldId="2147479307"/>
            <ac:spMk id="31" creationId="{7C6A2280-B15C-4B71-8E03-119EEE2BF7A7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2" creationId="{4792FE9D-B301-DC95-D989-6FF054863628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3" creationId="{FC8DD2FB-63CD-64C0-73E2-25BDC494CD9D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4" creationId="{763047FD-7C21-524B-31EA-DEB3C7C17848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5" creationId="{A25B747A-EB39-9561-DB76-DA821A31EBBC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6" creationId="{3FFE9847-4BF4-BDF0-EA55-EC947D2E928A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7" creationId="{E2A0E6AC-A89F-B63F-7657-8485A07B5541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8" creationId="{24795809-C12E-6D46-A5A2-296CBB13B36B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39" creationId="{CB53FC92-AE93-7FB0-095C-D9C68E317E4C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0" creationId="{581F130B-198F-B39E-4C46-2068933E2610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1" creationId="{9634FB55-0717-7E82-F562-74776D9A3337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2" creationId="{CE319C60-C7D2-CF13-3ACE-7FE0B79218B9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3" creationId="{E83E47CE-60D5-B5BD-4BEA-7320A2FC24B5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4" creationId="{7D637098-1FEA-F6F7-5C36-DF55E5695B8D}"/>
          </ac:spMkLst>
        </pc:spChg>
        <pc:spChg chg="add mod">
          <ac:chgData name="Nicolas Delfosse" userId="d965f3d4-ea58-4afe-85b0-6f02e8cf3c22" providerId="ADAL" clId="{15B682EE-459F-4544-8FA0-F21093752345}" dt="2023-07-27T21:27:22.216" v="20" actId="1076"/>
          <ac:spMkLst>
            <pc:docMk/>
            <pc:sldMk cId="3520227970" sldId="2147479307"/>
            <ac:spMk id="45" creationId="{2CDF1902-23AB-C1FD-D28D-F23B3E882624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46" creationId="{4EA2B91E-1C12-05AA-554B-08DA4B7514F2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47" creationId="{AE47B1BC-B7E8-3FC8-3101-D889729B1B23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48" creationId="{C1DE15B8-E324-9D61-2B3A-88AFE0B63B82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49" creationId="{43CC988D-594E-F6BC-B800-FE9E24F3848E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50" creationId="{A0E68D11-596C-4EAA-F50F-7350F14DAF47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51" creationId="{04C7E2AB-84E4-AE78-34CD-C33FC91C34CC}"/>
          </ac:spMkLst>
        </pc:spChg>
        <pc:spChg chg="add mod">
          <ac:chgData name="Nicolas Delfosse" userId="d965f3d4-ea58-4afe-85b0-6f02e8cf3c22" providerId="ADAL" clId="{15B682EE-459F-4544-8FA0-F21093752345}" dt="2023-07-27T21:27:31.634" v="22" actId="1076"/>
          <ac:spMkLst>
            <pc:docMk/>
            <pc:sldMk cId="3520227970" sldId="2147479307"/>
            <ac:spMk id="52" creationId="{AAF96864-15C4-B816-AF77-1EF1B8D2A04E}"/>
          </ac:spMkLst>
        </pc:spChg>
        <pc:spChg chg="add mod">
          <ac:chgData name="Nicolas Delfosse" userId="d965f3d4-ea58-4afe-85b0-6f02e8cf3c22" providerId="ADAL" clId="{15B682EE-459F-4544-8FA0-F21093752345}" dt="2023-07-27T21:27:57.146" v="27" actId="1076"/>
          <ac:spMkLst>
            <pc:docMk/>
            <pc:sldMk cId="3520227970" sldId="2147479307"/>
            <ac:spMk id="54" creationId="{BA9CD968-8CDD-8A9B-A689-41D3675FADB9}"/>
          </ac:spMkLst>
        </pc:spChg>
        <pc:spChg chg="add mod">
          <ac:chgData name="Nicolas Delfosse" userId="d965f3d4-ea58-4afe-85b0-6f02e8cf3c22" providerId="ADAL" clId="{15B682EE-459F-4544-8FA0-F21093752345}" dt="2023-07-27T21:28:00.087" v="29" actId="1076"/>
          <ac:spMkLst>
            <pc:docMk/>
            <pc:sldMk cId="3520227970" sldId="2147479307"/>
            <ac:spMk id="55" creationId="{15892096-F0BA-9ABB-8F90-70FB7BA90105}"/>
          </ac:spMkLst>
        </pc:spChg>
        <pc:spChg chg="add mod ord">
          <ac:chgData name="Nicolas Delfosse" userId="d965f3d4-ea58-4afe-85b0-6f02e8cf3c22" providerId="ADAL" clId="{15B682EE-459F-4544-8FA0-F21093752345}" dt="2023-07-27T21:29:04.931" v="38" actId="167"/>
          <ac:spMkLst>
            <pc:docMk/>
            <pc:sldMk cId="3520227970" sldId="2147479307"/>
            <ac:spMk id="56" creationId="{8E2B1036-1E45-7460-AC40-40CA1A973482}"/>
          </ac:spMkLst>
        </pc:spChg>
        <pc:spChg chg="add mod ord">
          <ac:chgData name="Nicolas Delfosse" userId="d965f3d4-ea58-4afe-85b0-6f02e8cf3c22" providerId="ADAL" clId="{15B682EE-459F-4544-8FA0-F21093752345}" dt="2023-07-27T21:29:08.600" v="39" actId="167"/>
          <ac:spMkLst>
            <pc:docMk/>
            <pc:sldMk cId="3520227970" sldId="2147479307"/>
            <ac:spMk id="57" creationId="{87862FF6-088A-18C5-458F-05D53F597DBA}"/>
          </ac:spMkLst>
        </pc:spChg>
        <pc:spChg chg="add mod">
          <ac:chgData name="Nicolas Delfosse" userId="d965f3d4-ea58-4afe-85b0-6f02e8cf3c22" providerId="ADAL" clId="{15B682EE-459F-4544-8FA0-F21093752345}" dt="2023-07-27T21:29:35.122" v="48" actId="1076"/>
          <ac:spMkLst>
            <pc:docMk/>
            <pc:sldMk cId="3520227970" sldId="2147479307"/>
            <ac:spMk id="58" creationId="{CDFCCC1F-1BB8-7740-04AB-C7C4CF07166F}"/>
          </ac:spMkLst>
        </pc:spChg>
        <pc:spChg chg="add mod">
          <ac:chgData name="Nicolas Delfosse" userId="d965f3d4-ea58-4afe-85b0-6f02e8cf3c22" providerId="ADAL" clId="{15B682EE-459F-4544-8FA0-F21093752345}" dt="2023-07-27T21:29:43.972" v="51" actId="20577"/>
          <ac:spMkLst>
            <pc:docMk/>
            <pc:sldMk cId="3520227970" sldId="2147479307"/>
            <ac:spMk id="59" creationId="{EDAE3811-C081-1F3A-E7E0-FF8ED7CCD77B}"/>
          </ac:spMkLst>
        </pc:spChg>
        <pc:grpChg chg="add mod">
          <ac:chgData name="Nicolas Delfosse" userId="d965f3d4-ea58-4afe-85b0-6f02e8cf3c22" providerId="ADAL" clId="{15B682EE-459F-4544-8FA0-F21093752345}" dt="2023-07-27T21:27:47.536" v="24" actId="1076"/>
          <ac:grpSpMkLst>
            <pc:docMk/>
            <pc:sldMk cId="3520227970" sldId="2147479307"/>
            <ac:grpSpMk id="53" creationId="{16566AEE-4DE2-FE3F-A798-76EA95CF0B59}"/>
          </ac:grpSpMkLst>
        </pc:grpChg>
      </pc:sldChg>
      <pc:sldChg chg="modSp mod">
        <pc:chgData name="Nicolas Delfosse" userId="d965f3d4-ea58-4afe-85b0-6f02e8cf3c22" providerId="ADAL" clId="{15B682EE-459F-4544-8FA0-F21093752345}" dt="2023-07-27T21:30:59.208" v="63" actId="20577"/>
        <pc:sldMkLst>
          <pc:docMk/>
          <pc:sldMk cId="4060042799" sldId="2147479309"/>
        </pc:sldMkLst>
        <pc:spChg chg="mod">
          <ac:chgData name="Nicolas Delfosse" userId="d965f3d4-ea58-4afe-85b0-6f02e8cf3c22" providerId="ADAL" clId="{15B682EE-459F-4544-8FA0-F21093752345}" dt="2023-07-27T21:30:59.208" v="63" actId="20577"/>
          <ac:spMkLst>
            <pc:docMk/>
            <pc:sldMk cId="4060042799" sldId="2147479309"/>
            <ac:spMk id="3" creationId="{A546FF28-065E-448C-8E3B-82C0749032CF}"/>
          </ac:spMkLst>
        </pc:spChg>
      </pc:sldChg>
      <pc:sldChg chg="modSp mod">
        <pc:chgData name="Nicolas Delfosse" userId="d965f3d4-ea58-4afe-85b0-6f02e8cf3c22" providerId="ADAL" clId="{15B682EE-459F-4544-8FA0-F21093752345}" dt="2023-07-27T21:22:41.080" v="0" actId="20577"/>
        <pc:sldMkLst>
          <pc:docMk/>
          <pc:sldMk cId="1207593935" sldId="2147479312"/>
        </pc:sldMkLst>
        <pc:spChg chg="mod">
          <ac:chgData name="Nicolas Delfosse" userId="d965f3d4-ea58-4afe-85b0-6f02e8cf3c22" providerId="ADAL" clId="{15B682EE-459F-4544-8FA0-F21093752345}" dt="2023-07-27T21:22:41.080" v="0" actId="20577"/>
          <ac:spMkLst>
            <pc:docMk/>
            <pc:sldMk cId="1207593935" sldId="2147479312"/>
            <ac:spMk id="3" creationId="{FE530059-2B62-EE07-360B-16E7231336C6}"/>
          </ac:spMkLst>
        </pc:spChg>
      </pc:sldChg>
      <pc:sldChg chg="modSp mod">
        <pc:chgData name="Nicolas Delfosse" userId="d965f3d4-ea58-4afe-85b0-6f02e8cf3c22" providerId="ADAL" clId="{15B682EE-459F-4544-8FA0-F21093752345}" dt="2023-07-27T21:31:09.919" v="65" actId="27636"/>
        <pc:sldMkLst>
          <pc:docMk/>
          <pc:sldMk cId="917806395" sldId="2147479313"/>
        </pc:sldMkLst>
        <pc:spChg chg="mod">
          <ac:chgData name="Nicolas Delfosse" userId="d965f3d4-ea58-4afe-85b0-6f02e8cf3c22" providerId="ADAL" clId="{15B682EE-459F-4544-8FA0-F21093752345}" dt="2023-07-27T21:31:09.919" v="65" actId="27636"/>
          <ac:spMkLst>
            <pc:docMk/>
            <pc:sldMk cId="917806395" sldId="2147479313"/>
            <ac:spMk id="3" creationId="{DE284582-7677-71BB-0A65-35B3F5FC7F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48B3-324B-D3F9-DADB-8AF1DCFFD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DA94EC-CF16-FA7A-A85C-C023356F4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58120-4A28-35FC-17A9-7E422F63C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2AABE-2E25-203F-F887-32BB3A87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8F54-08D9-8D7F-1733-24B99AE0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0312B-FFB8-CEE9-BD3B-0FB2FCC0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B3B77C-CE01-482A-A5D9-EE0AEFB94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731CD-3BE5-7AA2-066B-577EC9B90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5A0BC-0386-33C2-585C-87E2A50BF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2A49E-61DA-9D40-E2C7-CEBAC6E4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2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892A1D-8DD7-3B4C-A705-FFE91A9F6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EA6B8-9C65-E05C-E8CD-0AE755AA6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4BAC9-B45E-6864-0A18-7BBAD5DD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CE92E-5C6B-6AA4-1AD4-32CA3645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72F5E-817D-FE9B-4BD1-8196D57F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6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0EB6-37E1-4FB5-BCE8-FE9AAF8C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DFB60-D440-BD72-DD58-96B98BA49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7A2A1-AA84-E251-9977-D8B20B35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3E92A-8FE6-4A02-1926-3C739DB3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ABF1-8DF0-1BAE-804E-49E97618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6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F907-F03A-C86F-2747-C749625C3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FD32C-6510-AC5F-205B-62B1D65D6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60C0E-1293-D078-545E-C517B7D3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6A7B6-B4F6-D6F2-59C8-766B7026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51335-483F-FBEB-D714-CFDB3D7C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D684B-7AAF-DA05-DF9E-C88B57291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D80D6-D9E1-EDAC-F8C3-8D6621F36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6DB13-879F-5D80-9E7E-CD6CB3B24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B6211-258C-BE32-0C02-45601C0E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4F44F-D38B-D70C-84B8-62F11520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0090E-1B15-ECF5-CA30-4CA13877F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5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4CEFC-917C-689E-941C-DAA2AC5F7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6F35B-5FB3-613E-83DC-540B2BF54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40CD5-C13E-0A6F-EA12-55F4626BD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A207D-1A08-3FBA-87A6-4768E89CB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CF215-1658-F98B-BE24-71E8A23B4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A6A251-1E45-7307-FB0D-77B15273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16BE72-F3B9-96C2-15AA-03E06C16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A00186-2A76-4649-ABD9-E9858067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0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39069-9CF5-4E56-7B33-15DFEF30F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E5B9B-23AF-3747-DCC8-E0A303CD3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00912-89B4-E7BF-44D6-DDA4EB8F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D3FAB-6451-2540-496F-C73671E8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9CDCC5-FCEF-F508-F7D1-90F491E4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29231-DD88-8249-E97F-B57E3D2F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F2B62-11B1-8109-80FD-1E6A6DDE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5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6943E-DFA5-14C4-5329-D52EB56BF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2DBAE-1467-54FC-6B9E-C9118A0BA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1F774-67A9-5C4C-4A28-8D7E8B531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D2AB4-9681-934B-F83E-7C14FC61F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38D0A-8A76-7AA0-E7AC-0B5E5FB5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7ACB6-4331-5C3B-86A9-BDBB7299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7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AD8E-4C52-37A2-5A7E-358564590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0D83D9-F366-8DCA-A65F-E55A81436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A8107-11B1-A19F-44B6-B4E629562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DE8C7-D94E-9EE2-9AD6-4FCBBE9A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F78B7-2F9D-7AD2-951B-F2583AF8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42F28-7413-C486-BDAD-59C7F051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3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AA5881-E217-C5F0-54F5-DD10BAF1B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F3C13-96F8-C4DB-A69F-E27D862AA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B41C5-DED8-52DF-20AA-0B8764B56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6FD6D3-0DC8-4D1F-AD32-D7DC7BE00CC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67895-9129-C53A-F8D0-C1744B8AA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8C290-F8A2-0643-C699-C499BBE4D5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F1A338-53A6-46ED-A1A1-67E6745A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4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16FD-E10B-92E1-020F-8E5FE77EA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Quantum LDPC codes</a:t>
            </a:r>
            <a:br>
              <a:rPr lang="en-US" dirty="0"/>
            </a:br>
            <a:r>
              <a:rPr lang="en-US" dirty="0"/>
              <a:t>Problem session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84582-7677-71BB-0A65-35B3F5FC7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Nicolas Delfosse</a:t>
            </a:r>
          </a:p>
          <a:p>
            <a:r>
              <a:rPr lang="en-US" dirty="0"/>
              <a:t>Norah Tan</a:t>
            </a:r>
          </a:p>
          <a:p>
            <a:endParaRPr lang="en-US" dirty="0"/>
          </a:p>
          <a:p>
            <a:r>
              <a:rPr lang="en-US" dirty="0"/>
              <a:t>PCMI Summer School 2023</a:t>
            </a:r>
          </a:p>
          <a:p>
            <a:r>
              <a:rPr lang="en-US" dirty="0"/>
              <a:t>July 28</a:t>
            </a:r>
            <a:r>
              <a:rPr lang="en-US" baseline="30000" dirty="0"/>
              <a:t>th</a:t>
            </a:r>
            <a:r>
              <a:rPr lang="en-US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91780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5827-28B4-3560-81F6-AC84E1996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Cayley graph of the Pauli group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0B32B1-7D62-7E95-A16D-C9466B58EB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/>
                  <a:t>Draw the Cayley graph of the Pauli group </a:t>
                </a:r>
              </a:p>
              <a:p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±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𝑖𝐼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±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±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𝑖𝑋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±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±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𝑖𝑌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±</m:t>
                          </m:r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Z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±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𝑖𝑍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with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={±</m:t>
                    </m:r>
                    <m:r>
                      <m:rPr>
                        <m:sty m:val="p"/>
                      </m:rPr>
                      <a:rPr lang="en-US" sz="2000" b="0" i="1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0B32B1-7D62-7E95-A16D-C9466B58EB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84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4515-B7E1-A26B-8C38-A03DFBFA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 syndrome extraction circuits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D339B0-3BA6-F1E2-46EC-590B14EA3E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030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What is the circuit on the right doing?</a:t>
                </a:r>
              </a:p>
              <a:p>
                <a:r>
                  <a:rPr lang="en-US" sz="2000" dirty="0"/>
                  <a:t>Prove that any single qubit fault propagates to at most one of the top 5 qubits.</a:t>
                </a:r>
              </a:p>
              <a:p>
                <a:r>
                  <a:rPr lang="en-US" sz="2000" dirty="0"/>
                  <a:t>Design a full FT syndrome extraction circuit for the 5-qubit code based on this strategy. You can use only 4 ancilla qubits.</a:t>
                </a:r>
              </a:p>
              <a:p>
                <a:r>
                  <a:rPr lang="en-US" sz="2000" dirty="0"/>
                  <a:t>Design a circuit to prepare the state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0000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+|1111⟩</m:t>
                    </m:r>
                  </m:oMath>
                </a14:m>
                <a:r>
                  <a:rPr lang="en-US" sz="2000" dirty="0"/>
                  <a:t>. You circuit can use the following gates: Prepare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sz="2000" dirty="0"/>
                  <a:t>, H, CNOT, Measure a qubit.</a:t>
                </a:r>
              </a:p>
              <a:p>
                <a:r>
                  <a:rPr lang="en-US" sz="2000" dirty="0"/>
                  <a:t>Can you make this preparation circuit FT using more qubits? </a:t>
                </a:r>
              </a:p>
              <a:p>
                <a:pPr marL="0" indent="0">
                  <a:buNone/>
                </a:pPr>
                <a:r>
                  <a:rPr lang="en-US" sz="2000" dirty="0"/>
                  <a:t>Hint: You can use post-selection.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D339B0-3BA6-F1E2-46EC-590B14EA3E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030133" cy="4351338"/>
              </a:xfrm>
              <a:blipFill>
                <a:blip r:embed="rId2"/>
                <a:stretch>
                  <a:fillRect l="-1112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8CD3F81-FB38-57DC-8598-C831EA5951AF}"/>
              </a:ext>
            </a:extLst>
          </p:cNvPr>
          <p:cNvGrpSpPr/>
          <p:nvPr/>
        </p:nvGrpSpPr>
        <p:grpSpPr>
          <a:xfrm>
            <a:off x="7262491" y="2093416"/>
            <a:ext cx="4641977" cy="3431878"/>
            <a:chOff x="5867261" y="3289887"/>
            <a:chExt cx="4641977" cy="343187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1BAA79C-B710-2FCD-BE5E-AE94DBD169C7}"/>
                </a:ext>
              </a:extLst>
            </p:cNvPr>
            <p:cNvGrpSpPr/>
            <p:nvPr/>
          </p:nvGrpSpPr>
          <p:grpSpPr>
            <a:xfrm>
              <a:off x="8200310" y="5447720"/>
              <a:ext cx="2093695" cy="1014283"/>
              <a:chOff x="782742" y="4056270"/>
              <a:chExt cx="9184218" cy="1014283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54CBC978-8E32-F6D1-1BA8-6AC81BEFCB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4397514"/>
                <a:ext cx="9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63EEEA7C-035C-60EA-300D-B4FA589C6F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5070553"/>
                <a:ext cx="918421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790E11E-47F0-5A86-6155-C5C726DE7DF0}"/>
                  </a:ext>
                </a:extLst>
              </p:cNvPr>
              <p:cNvCxnSpPr/>
              <p:nvPr/>
            </p:nvCxnSpPr>
            <p:spPr>
              <a:xfrm>
                <a:off x="782742" y="4056270"/>
                <a:ext cx="9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4FEBE84-0945-DDB3-DB62-3D3BFA41E6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4742070"/>
                <a:ext cx="9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3B213C7-9BA4-8A9E-9759-0BB9B4E452C0}"/>
                </a:ext>
              </a:extLst>
            </p:cNvPr>
            <p:cNvGrpSpPr/>
            <p:nvPr/>
          </p:nvGrpSpPr>
          <p:grpSpPr>
            <a:xfrm>
              <a:off x="8192797" y="3465073"/>
              <a:ext cx="2093695" cy="1357171"/>
              <a:chOff x="782742" y="3713382"/>
              <a:chExt cx="9184218" cy="1357171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581F2DA1-1647-C13B-9272-11512DD548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3713382"/>
                <a:ext cx="918036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2D807679-E775-2A87-74B8-256383F92B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4397514"/>
                <a:ext cx="9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55D67CD5-1916-3BEB-F39D-1126B785B2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5070553"/>
                <a:ext cx="918421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FBDEC694-1556-C116-88D7-F83C645D5C6A}"/>
                  </a:ext>
                </a:extLst>
              </p:cNvPr>
              <p:cNvCxnSpPr/>
              <p:nvPr/>
            </p:nvCxnSpPr>
            <p:spPr>
              <a:xfrm>
                <a:off x="782742" y="4056270"/>
                <a:ext cx="9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F9B6544-4C37-132A-1EDD-92D0E18337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42" y="4742070"/>
                <a:ext cx="91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Left Brace 6">
              <a:extLst>
                <a:ext uri="{FF2B5EF4-FFF2-40B4-BE49-F238E27FC236}">
                  <a16:creationId xmlns:a16="http://schemas.microsoft.com/office/drawing/2014/main" id="{7AC2E2AB-24EA-FE80-2C39-FB0C00DCC053}"/>
                </a:ext>
              </a:extLst>
            </p:cNvPr>
            <p:cNvSpPr/>
            <p:nvPr/>
          </p:nvSpPr>
          <p:spPr>
            <a:xfrm>
              <a:off x="7732149" y="3367843"/>
              <a:ext cx="347550" cy="1562724"/>
            </a:xfrm>
            <a:prstGeom prst="leftBrace">
              <a:avLst>
                <a:gd name="adj1" fmla="val 32055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11">
                  <a:extLst>
                    <a:ext uri="{FF2B5EF4-FFF2-40B4-BE49-F238E27FC236}">
                      <a16:creationId xmlns:a16="http://schemas.microsoft.com/office/drawing/2014/main" id="{EB51DC09-D371-5902-1952-7A52D2E5D034}"/>
                    </a:ext>
                  </a:extLst>
                </p:cNvPr>
                <p:cNvSpPr txBox="1"/>
                <p:nvPr/>
              </p:nvSpPr>
              <p:spPr>
                <a:xfrm>
                  <a:off x="6992494" y="3969955"/>
                  <a:ext cx="7068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⟩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11">
                  <a:extLst>
                    <a:ext uri="{FF2B5EF4-FFF2-40B4-BE49-F238E27FC236}">
                      <a16:creationId xmlns:a16="http://schemas.microsoft.com/office/drawing/2014/main" id="{EB51DC09-D371-5902-1952-7A52D2E5D0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2494" y="3969955"/>
                  <a:ext cx="706860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6BF52F34-0EE6-FBD3-6BC0-5B142EF312AB}"/>
                </a:ext>
              </a:extLst>
            </p:cNvPr>
            <p:cNvSpPr/>
            <p:nvPr/>
          </p:nvSpPr>
          <p:spPr>
            <a:xfrm>
              <a:off x="7732149" y="5306518"/>
              <a:ext cx="347550" cy="1186357"/>
            </a:xfrm>
            <a:prstGeom prst="leftBrace">
              <a:avLst>
                <a:gd name="adj1" fmla="val 32055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43">
                  <a:extLst>
                    <a:ext uri="{FF2B5EF4-FFF2-40B4-BE49-F238E27FC236}">
                      <a16:creationId xmlns:a16="http://schemas.microsoft.com/office/drawing/2014/main" id="{92D44F7A-A42C-F312-4E1C-F134EE36D22C}"/>
                    </a:ext>
                  </a:extLst>
                </p:cNvPr>
                <p:cNvSpPr txBox="1"/>
                <p:nvPr/>
              </p:nvSpPr>
              <p:spPr>
                <a:xfrm>
                  <a:off x="5867261" y="5715030"/>
                  <a:ext cx="186488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⟩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0000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+|1111⟩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43">
                  <a:extLst>
                    <a:ext uri="{FF2B5EF4-FFF2-40B4-BE49-F238E27FC236}">
                      <a16:creationId xmlns:a16="http://schemas.microsoft.com/office/drawing/2014/main" id="{92D44F7A-A42C-F312-4E1C-F134EE36D2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7261" y="5715030"/>
                  <a:ext cx="1864888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FCCE90C-171F-A2FC-2416-7BEA375ACAAF}"/>
                </a:ext>
              </a:extLst>
            </p:cNvPr>
            <p:cNvGrpSpPr/>
            <p:nvPr/>
          </p:nvGrpSpPr>
          <p:grpSpPr>
            <a:xfrm>
              <a:off x="8333541" y="3289887"/>
              <a:ext cx="337412" cy="2228429"/>
              <a:chOff x="1040447" y="3530921"/>
              <a:chExt cx="337412" cy="2228429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2FC39B6B-D1B1-44D2-5FD0-A3D2E513641B}"/>
                  </a:ext>
                </a:extLst>
              </p:cNvPr>
              <p:cNvSpPr/>
              <p:nvPr/>
            </p:nvSpPr>
            <p:spPr>
              <a:xfrm rot="10800000">
                <a:off x="1119382" y="5601485"/>
                <a:ext cx="157864" cy="15786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/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EE5E5512-1398-2E75-08C3-BECA3181A25C}"/>
                  </a:ext>
                </a:extLst>
              </p:cNvPr>
              <p:cNvCxnSpPr>
                <a:cxnSpLocks/>
                <a:stCxn id="40" idx="4"/>
                <a:endCxn id="42" idx="2"/>
              </p:cNvCxnSpPr>
              <p:nvPr/>
            </p:nvCxnSpPr>
            <p:spPr>
              <a:xfrm flipV="1">
                <a:off x="1198314" y="3892506"/>
                <a:ext cx="10839" cy="170897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1885E76-9C4F-51FA-CFF9-A77880CEE1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0447" y="3530921"/>
                <a:ext cx="337412" cy="36158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dirty="0"/>
                  <a:t>X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20AF1E8-D186-AED0-DD49-415D7846FBB6}"/>
                </a:ext>
              </a:extLst>
            </p:cNvPr>
            <p:cNvGrpSpPr/>
            <p:nvPr/>
          </p:nvGrpSpPr>
          <p:grpSpPr>
            <a:xfrm>
              <a:off x="8793084" y="3651472"/>
              <a:ext cx="337412" cy="2214990"/>
              <a:chOff x="1040447" y="3530921"/>
              <a:chExt cx="337412" cy="2214990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6C9EF918-539C-869A-28E1-7AB16F211E04}"/>
                  </a:ext>
                </a:extLst>
              </p:cNvPr>
              <p:cNvSpPr/>
              <p:nvPr/>
            </p:nvSpPr>
            <p:spPr>
              <a:xfrm rot="10800000">
                <a:off x="1136239" y="5588046"/>
                <a:ext cx="157864" cy="15786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/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72C5ED37-AF50-B3AE-00C6-8159000DFCA0}"/>
                  </a:ext>
                </a:extLst>
              </p:cNvPr>
              <p:cNvCxnSpPr>
                <a:cxnSpLocks/>
                <a:stCxn id="37" idx="4"/>
                <a:endCxn id="39" idx="2"/>
              </p:cNvCxnSpPr>
              <p:nvPr/>
            </p:nvCxnSpPr>
            <p:spPr>
              <a:xfrm flipH="1" flipV="1">
                <a:off x="1209153" y="3892506"/>
                <a:ext cx="6018" cy="169554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EDAB16C-843C-ABEB-5CCF-422E170734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0447" y="3530921"/>
                <a:ext cx="337412" cy="36158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dirty="0"/>
                  <a:t>Z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FA6CDC9-1235-97CE-A578-4183976E290E}"/>
                </a:ext>
              </a:extLst>
            </p:cNvPr>
            <p:cNvGrpSpPr/>
            <p:nvPr/>
          </p:nvGrpSpPr>
          <p:grpSpPr>
            <a:xfrm>
              <a:off x="9263468" y="3979001"/>
              <a:ext cx="337412" cy="2230139"/>
              <a:chOff x="1040447" y="3530921"/>
              <a:chExt cx="337412" cy="2230139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E69AEDF-4575-8F6A-2152-A589D256C809}"/>
                  </a:ext>
                </a:extLst>
              </p:cNvPr>
              <p:cNvSpPr/>
              <p:nvPr/>
            </p:nvSpPr>
            <p:spPr>
              <a:xfrm rot="10800000">
                <a:off x="1127173" y="5603195"/>
                <a:ext cx="157864" cy="15786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F6C5F09-9E01-CB8C-4073-66F8177D8890}"/>
                  </a:ext>
                </a:extLst>
              </p:cNvPr>
              <p:cNvCxnSpPr>
                <a:cxnSpLocks/>
                <a:stCxn id="34" idx="4"/>
                <a:endCxn id="36" idx="2"/>
              </p:cNvCxnSpPr>
              <p:nvPr/>
            </p:nvCxnSpPr>
            <p:spPr>
              <a:xfrm flipV="1">
                <a:off x="1206105" y="3892506"/>
                <a:ext cx="3048" cy="171068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431B662-B274-D3D9-9B33-477AD7A0F6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0447" y="3530921"/>
                <a:ext cx="337412" cy="36158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dirty="0"/>
                  <a:t>Z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5097036-B27C-FA1D-8F36-F607908A757E}"/>
                </a:ext>
              </a:extLst>
            </p:cNvPr>
            <p:cNvGrpSpPr/>
            <p:nvPr/>
          </p:nvGrpSpPr>
          <p:grpSpPr>
            <a:xfrm>
              <a:off x="9733850" y="4340586"/>
              <a:ext cx="337412" cy="2187775"/>
              <a:chOff x="1040447" y="3530921"/>
              <a:chExt cx="337412" cy="2187775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0A03113-A0F6-BBDA-8C7B-99F0E40E7377}"/>
                  </a:ext>
                </a:extLst>
              </p:cNvPr>
              <p:cNvSpPr/>
              <p:nvPr/>
            </p:nvSpPr>
            <p:spPr>
              <a:xfrm rot="10800000">
                <a:off x="1136652" y="5560831"/>
                <a:ext cx="157864" cy="15786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F4B592BB-344F-FEC0-8C3F-AC29E59B8C2B}"/>
                  </a:ext>
                </a:extLst>
              </p:cNvPr>
              <p:cNvCxnSpPr>
                <a:cxnSpLocks/>
                <a:stCxn id="31" idx="4"/>
                <a:endCxn id="33" idx="2"/>
              </p:cNvCxnSpPr>
              <p:nvPr/>
            </p:nvCxnSpPr>
            <p:spPr>
              <a:xfrm flipH="1" flipV="1">
                <a:off x="1209153" y="3892506"/>
                <a:ext cx="6431" cy="166832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389BD71-E846-FEF1-2F42-E72A7D84FD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40447" y="3530921"/>
                <a:ext cx="337412" cy="36158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dirty="0"/>
                  <a:t>X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D267851-BE2B-D8BD-58CB-120DB53B247B}"/>
                </a:ext>
              </a:extLst>
            </p:cNvPr>
            <p:cNvGrpSpPr/>
            <p:nvPr/>
          </p:nvGrpSpPr>
          <p:grpSpPr>
            <a:xfrm>
              <a:off x="10171821" y="5270419"/>
              <a:ext cx="337417" cy="471913"/>
              <a:chOff x="5411314" y="4880302"/>
              <a:chExt cx="383016" cy="490796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E74D8AF-BD2B-FCF3-EE21-CD8CB7FD13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11320" y="4880302"/>
                <a:ext cx="383010" cy="36933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 dirty="0"/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ABCA8A7D-06AA-8823-DA7C-879AB8D30325}"/>
                  </a:ext>
                </a:extLst>
              </p:cNvPr>
              <p:cNvCxnSpPr>
                <a:cxnSpLocks/>
                <a:stCxn id="30" idx="2"/>
              </p:cNvCxnSpPr>
              <p:nvPr/>
            </p:nvCxnSpPr>
            <p:spPr>
              <a:xfrm flipV="1">
                <a:off x="5597968" y="4989669"/>
                <a:ext cx="101695" cy="16800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Chord 29">
                <a:extLst>
                  <a:ext uri="{FF2B5EF4-FFF2-40B4-BE49-F238E27FC236}">
                    <a16:creationId xmlns:a16="http://schemas.microsoft.com/office/drawing/2014/main" id="{5A06D988-EDCC-7E97-5384-C5CD8EDF50F7}"/>
                  </a:ext>
                </a:extLst>
              </p:cNvPr>
              <p:cNvSpPr/>
              <p:nvPr/>
            </p:nvSpPr>
            <p:spPr>
              <a:xfrm rot="16200000">
                <a:off x="5385787" y="4972267"/>
                <a:ext cx="424358" cy="373303"/>
              </a:xfrm>
              <a:prstGeom prst="chord">
                <a:avLst>
                  <a:gd name="adj1" fmla="val 16227162"/>
                  <a:gd name="adj2" fmla="val 538124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 dirty="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D6CAABC-01CD-0BCC-838C-7DD987915410}"/>
                </a:ext>
              </a:extLst>
            </p:cNvPr>
            <p:cNvGrpSpPr/>
            <p:nvPr/>
          </p:nvGrpSpPr>
          <p:grpSpPr>
            <a:xfrm>
              <a:off x="10171821" y="5609970"/>
              <a:ext cx="337417" cy="471913"/>
              <a:chOff x="5411314" y="4880302"/>
              <a:chExt cx="383016" cy="490796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A16E2C5-8B78-82F3-1EE3-A026608D84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11320" y="4880302"/>
                <a:ext cx="383010" cy="36933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 dirty="0"/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74711D1B-E865-7CE1-6945-9A683481177D}"/>
                  </a:ext>
                </a:extLst>
              </p:cNvPr>
              <p:cNvCxnSpPr>
                <a:cxnSpLocks/>
                <a:stCxn id="27" idx="2"/>
              </p:cNvCxnSpPr>
              <p:nvPr/>
            </p:nvCxnSpPr>
            <p:spPr>
              <a:xfrm flipV="1">
                <a:off x="5597968" y="4989669"/>
                <a:ext cx="101695" cy="16800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Chord 26">
                <a:extLst>
                  <a:ext uri="{FF2B5EF4-FFF2-40B4-BE49-F238E27FC236}">
                    <a16:creationId xmlns:a16="http://schemas.microsoft.com/office/drawing/2014/main" id="{01D2C130-1588-CD9D-F1B7-89553FC36FBD}"/>
                  </a:ext>
                </a:extLst>
              </p:cNvPr>
              <p:cNvSpPr/>
              <p:nvPr/>
            </p:nvSpPr>
            <p:spPr>
              <a:xfrm rot="16200000">
                <a:off x="5385787" y="4972267"/>
                <a:ext cx="424358" cy="373303"/>
              </a:xfrm>
              <a:prstGeom prst="chord">
                <a:avLst>
                  <a:gd name="adj1" fmla="val 16227162"/>
                  <a:gd name="adj2" fmla="val 538124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B096CE6-8514-F70E-ABFD-755AC3B8B347}"/>
                </a:ext>
              </a:extLst>
            </p:cNvPr>
            <p:cNvGrpSpPr/>
            <p:nvPr/>
          </p:nvGrpSpPr>
          <p:grpSpPr>
            <a:xfrm>
              <a:off x="10171821" y="5935397"/>
              <a:ext cx="337417" cy="471913"/>
              <a:chOff x="5411314" y="4880302"/>
              <a:chExt cx="383016" cy="490796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787F7DF-7E53-D1F9-A9F3-35B50B4B06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11320" y="4880302"/>
                <a:ext cx="383010" cy="36933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 dirty="0"/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92F7D880-36DB-C16A-5C49-85D8A3596AA9}"/>
                  </a:ext>
                </a:extLst>
              </p:cNvPr>
              <p:cNvCxnSpPr>
                <a:cxnSpLocks/>
                <a:stCxn id="24" idx="2"/>
              </p:cNvCxnSpPr>
              <p:nvPr/>
            </p:nvCxnSpPr>
            <p:spPr>
              <a:xfrm flipV="1">
                <a:off x="5597968" y="4989669"/>
                <a:ext cx="101695" cy="16800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Chord 23">
                <a:extLst>
                  <a:ext uri="{FF2B5EF4-FFF2-40B4-BE49-F238E27FC236}">
                    <a16:creationId xmlns:a16="http://schemas.microsoft.com/office/drawing/2014/main" id="{D3BAEE43-CF6F-11A7-3ABB-02B7103DBEB5}"/>
                  </a:ext>
                </a:extLst>
              </p:cNvPr>
              <p:cNvSpPr/>
              <p:nvPr/>
            </p:nvSpPr>
            <p:spPr>
              <a:xfrm rot="16200000">
                <a:off x="5385787" y="4972267"/>
                <a:ext cx="424358" cy="373303"/>
              </a:xfrm>
              <a:prstGeom prst="chord">
                <a:avLst>
                  <a:gd name="adj1" fmla="val 16227162"/>
                  <a:gd name="adj2" fmla="val 538124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28B84D7-9CCC-9196-86ED-F0131B1B5B30}"/>
                </a:ext>
              </a:extLst>
            </p:cNvPr>
            <p:cNvGrpSpPr/>
            <p:nvPr/>
          </p:nvGrpSpPr>
          <p:grpSpPr>
            <a:xfrm>
              <a:off x="10171821" y="6249852"/>
              <a:ext cx="337417" cy="471913"/>
              <a:chOff x="5411314" y="4880302"/>
              <a:chExt cx="383016" cy="490796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F4E299D-D610-52A0-73EA-BBA6E9B601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411320" y="4880302"/>
                <a:ext cx="383010" cy="36933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 dirty="0"/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CEA068FC-3355-516B-CBD8-16E778806038}"/>
                  </a:ext>
                </a:extLst>
              </p:cNvPr>
              <p:cNvCxnSpPr>
                <a:cxnSpLocks/>
                <a:stCxn id="21" idx="2"/>
              </p:cNvCxnSpPr>
              <p:nvPr/>
            </p:nvCxnSpPr>
            <p:spPr>
              <a:xfrm flipV="1">
                <a:off x="5597968" y="4989669"/>
                <a:ext cx="101695" cy="16800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Chord 20">
                <a:extLst>
                  <a:ext uri="{FF2B5EF4-FFF2-40B4-BE49-F238E27FC236}">
                    <a16:creationId xmlns:a16="http://schemas.microsoft.com/office/drawing/2014/main" id="{6AA2DD67-8CA5-9941-33D0-C1D83082D1A0}"/>
                  </a:ext>
                </a:extLst>
              </p:cNvPr>
              <p:cNvSpPr/>
              <p:nvPr/>
            </p:nvSpPr>
            <p:spPr>
              <a:xfrm rot="16200000">
                <a:off x="5385787" y="4972267"/>
                <a:ext cx="424358" cy="373303"/>
              </a:xfrm>
              <a:prstGeom prst="chord">
                <a:avLst>
                  <a:gd name="adj1" fmla="val 16227162"/>
                  <a:gd name="adj2" fmla="val 538124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05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02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457F5-32A4-1BB8-ED22-B659F0C9F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Girth of a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1177B-63E7-769D-3AA9-A0612B972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7264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The girth of a graph is the length of the shortest cycle in the graph.</a:t>
            </a:r>
          </a:p>
          <a:p>
            <a:r>
              <a:rPr lang="en-US" sz="2000" dirty="0"/>
              <a:t>What is the girth of the </a:t>
            </a:r>
            <a:r>
              <a:rPr lang="en-US" sz="2000" dirty="0" err="1"/>
              <a:t>toric</a:t>
            </a:r>
            <a:r>
              <a:rPr lang="en-US" sz="2000" dirty="0"/>
              <a:t> code lattice (the square grid)?</a:t>
            </a:r>
          </a:p>
          <a:p>
            <a:r>
              <a:rPr lang="en-US" sz="2000" dirty="0"/>
              <a:t>What is the girth of the Tanner graph of the classical Hamming code? </a:t>
            </a:r>
          </a:p>
          <a:p>
            <a:r>
              <a:rPr lang="en-US" sz="2000" dirty="0"/>
              <a:t>Find an upper bound on the girth of the Tanner graph a CSS code with minimum distance &gt;1 (the tanner graph includes both X and Z checks). Generalize this bound to stabilizer codes. </a:t>
            </a:r>
          </a:p>
          <a:p>
            <a:pPr marL="0" indent="0">
              <a:buNone/>
            </a:pPr>
            <a:r>
              <a:rPr lang="en-US" sz="2000" dirty="0"/>
              <a:t>Consider a d-regular graph G with girth g.</a:t>
            </a:r>
          </a:p>
          <a:p>
            <a:r>
              <a:rPr lang="en-US" sz="2000" dirty="0"/>
              <a:t>Let v be a vertex of G. If g&gt;7, how many distinct vertices are at distance 1 from v? at distance 2 from v, at distance 3 from v? </a:t>
            </a:r>
          </a:p>
          <a:p>
            <a:r>
              <a:rPr lang="en-US" sz="2000" dirty="0"/>
              <a:t>If G has girth g, find a lower bound on the number of vertices </a:t>
            </a:r>
            <a:r>
              <a:rPr lang="en-US" sz="2000"/>
              <a:t>of G.</a:t>
            </a:r>
            <a:endParaRPr lang="en-US" sz="2000" dirty="0"/>
          </a:p>
          <a:p>
            <a:r>
              <a:rPr lang="en-US" sz="2000" dirty="0"/>
              <a:t>Find an upper bound on the girth as a function of the number of vertices of G.</a:t>
            </a:r>
            <a:br>
              <a:rPr lang="en-US" sz="2000" dirty="0"/>
            </a:b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4118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327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Cambria Math</vt:lpstr>
      <vt:lpstr>Office Theme</vt:lpstr>
      <vt:lpstr>Quantum LDPC codes Problem session 4</vt:lpstr>
      <vt:lpstr>Cayley graph of the Pauli group</vt:lpstr>
      <vt:lpstr>FT syndrome extraction circuits</vt:lpstr>
      <vt:lpstr>Girth of a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LDPC codes Problem session 3</dc:title>
  <dc:creator>Nicolas Delfosse</dc:creator>
  <cp:lastModifiedBy>Nicolas Delfosse</cp:lastModifiedBy>
  <cp:revision>15</cp:revision>
  <dcterms:created xsi:type="dcterms:W3CDTF">2023-07-27T19:02:58Z</dcterms:created>
  <dcterms:modified xsi:type="dcterms:W3CDTF">2023-07-29T18:55:15Z</dcterms:modified>
</cp:coreProperties>
</file>