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1622" r:id="rId2"/>
    <p:sldId id="2142533024" r:id="rId3"/>
    <p:sldId id="2142532999" r:id="rId4"/>
    <p:sldId id="2142533000" r:id="rId5"/>
    <p:sldId id="2142533005" r:id="rId6"/>
    <p:sldId id="1641" r:id="rId7"/>
    <p:sldId id="2142533006" r:id="rId8"/>
    <p:sldId id="2142533016" r:id="rId9"/>
    <p:sldId id="2142533021" r:id="rId10"/>
    <p:sldId id="2142533020" r:id="rId11"/>
    <p:sldId id="2142532993" r:id="rId12"/>
    <p:sldId id="2142533030" r:id="rId13"/>
    <p:sldId id="2142533026" r:id="rId14"/>
    <p:sldId id="2142533033" r:id="rId15"/>
    <p:sldId id="2142533022" r:id="rId16"/>
    <p:sldId id="2142533013" r:id="rId17"/>
    <p:sldId id="1634" r:id="rId18"/>
    <p:sldId id="2142533036" r:id="rId19"/>
    <p:sldId id="1631" r:id="rId20"/>
    <p:sldId id="2142533037" r:id="rId21"/>
    <p:sldId id="2142533023" r:id="rId22"/>
    <p:sldId id="2142533027" r:id="rId23"/>
    <p:sldId id="2142533038" r:id="rId24"/>
    <p:sldId id="2142533042" r:id="rId25"/>
    <p:sldId id="2142533039" r:id="rId26"/>
    <p:sldId id="2142533046" r:id="rId27"/>
    <p:sldId id="2142533070" r:id="rId28"/>
    <p:sldId id="2142533069" r:id="rId29"/>
    <p:sldId id="2142533047" r:id="rId30"/>
    <p:sldId id="1680" r:id="rId31"/>
    <p:sldId id="2142533067" r:id="rId32"/>
    <p:sldId id="1655" r:id="rId33"/>
    <p:sldId id="2142533052" r:id="rId34"/>
    <p:sldId id="1646" r:id="rId35"/>
    <p:sldId id="2142533053" r:id="rId36"/>
    <p:sldId id="2142533054" r:id="rId37"/>
    <p:sldId id="2142533066" r:id="rId38"/>
    <p:sldId id="459" r:id="rId39"/>
    <p:sldId id="458" r:id="rId40"/>
    <p:sldId id="1664" r:id="rId41"/>
    <p:sldId id="2142533049" r:id="rId42"/>
    <p:sldId id="452" r:id="rId43"/>
    <p:sldId id="451" r:id="rId44"/>
    <p:sldId id="2142533065" r:id="rId45"/>
    <p:sldId id="453" r:id="rId46"/>
    <p:sldId id="1677" r:id="rId47"/>
    <p:sldId id="1675" r:id="rId48"/>
    <p:sldId id="1676" r:id="rId49"/>
    <p:sldId id="2142533063" r:id="rId50"/>
    <p:sldId id="1656" r:id="rId51"/>
    <p:sldId id="2142533050" r:id="rId52"/>
    <p:sldId id="456" r:id="rId53"/>
    <p:sldId id="1662" r:id="rId54"/>
    <p:sldId id="2142533064" r:id="rId55"/>
    <p:sldId id="2142533072" r:id="rId56"/>
    <p:sldId id="2142533051" r:id="rId57"/>
    <p:sldId id="2142532984" r:id="rId58"/>
    <p:sldId id="2142532971" r:id="rId59"/>
    <p:sldId id="2142532987" r:id="rId60"/>
    <p:sldId id="2142532980" r:id="rId61"/>
    <p:sldId id="2076138986" r:id="rId62"/>
    <p:sldId id="1782" r:id="rId63"/>
    <p:sldId id="2142532988" r:id="rId64"/>
    <p:sldId id="2142532989" r:id="rId65"/>
    <p:sldId id="2142532954" r:id="rId66"/>
    <p:sldId id="2142532931" r:id="rId67"/>
    <p:sldId id="1598" r:id="rId68"/>
    <p:sldId id="167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91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Delfosse" userId="d965f3d4-ea58-4afe-85b0-6f02e8cf3c22" providerId="ADAL" clId="{1900E4F7-1ED2-48B4-BD9C-681508832B71}"/>
    <pc:docChg chg="undo redo custSel addSld delSld modSld sldOrd">
      <pc:chgData name="Nicolas Delfosse" userId="d965f3d4-ea58-4afe-85b0-6f02e8cf3c22" providerId="ADAL" clId="{1900E4F7-1ED2-48B4-BD9C-681508832B71}" dt="2022-07-27T14:28:19.167" v="7963" actId="114"/>
      <pc:docMkLst>
        <pc:docMk/>
      </pc:docMkLst>
      <pc:sldChg chg="modSp add del mod">
        <pc:chgData name="Nicolas Delfosse" userId="d965f3d4-ea58-4afe-85b0-6f02e8cf3c22" providerId="ADAL" clId="{1900E4F7-1ED2-48B4-BD9C-681508832B71}" dt="2022-07-27T12:13:51.838" v="5298" actId="47"/>
        <pc:sldMkLst>
          <pc:docMk/>
          <pc:sldMk cId="3919673850" sldId="258"/>
        </pc:sldMkLst>
        <pc:spChg chg="mod">
          <ac:chgData name="Nicolas Delfosse" userId="d965f3d4-ea58-4afe-85b0-6f02e8cf3c22" providerId="ADAL" clId="{1900E4F7-1ED2-48B4-BD9C-681508832B71}" dt="2022-07-27T12:13:30.895" v="5296" actId="20577"/>
          <ac:spMkLst>
            <pc:docMk/>
            <pc:sldMk cId="3919673850" sldId="258"/>
            <ac:spMk id="190" creationId="{F6EAA402-441B-44CB-AB96-35ACF9B31654}"/>
          </ac:spMkLst>
        </pc:spChg>
        <pc:spChg chg="mod">
          <ac:chgData name="Nicolas Delfosse" userId="d965f3d4-ea58-4afe-85b0-6f02e8cf3c22" providerId="ADAL" clId="{1900E4F7-1ED2-48B4-BD9C-681508832B71}" dt="2022-07-27T12:13:33.525" v="5297" actId="20577"/>
          <ac:spMkLst>
            <pc:docMk/>
            <pc:sldMk cId="3919673850" sldId="258"/>
            <ac:spMk id="194" creationId="{9945258C-DD59-4405-A735-30CC02CCB7DE}"/>
          </ac:spMkLst>
        </pc:spChg>
        <pc:spChg chg="mod">
          <ac:chgData name="Nicolas Delfosse" userId="d965f3d4-ea58-4afe-85b0-6f02e8cf3c22" providerId="ADAL" clId="{1900E4F7-1ED2-48B4-BD9C-681508832B71}" dt="2022-07-27T12:13:27.873" v="5295" actId="20577"/>
          <ac:spMkLst>
            <pc:docMk/>
            <pc:sldMk cId="3919673850" sldId="258"/>
            <ac:spMk id="202" creationId="{0ABD3E3F-EC40-42B7-889F-C207E2A8EB61}"/>
          </ac:spMkLst>
        </pc:spChg>
      </pc:sldChg>
      <pc:sldChg chg="add del ord">
        <pc:chgData name="Nicolas Delfosse" userId="d965f3d4-ea58-4afe-85b0-6f02e8cf3c22" providerId="ADAL" clId="{1900E4F7-1ED2-48B4-BD9C-681508832B71}" dt="2022-07-27T13:21:49.222" v="6523" actId="47"/>
        <pc:sldMkLst>
          <pc:docMk/>
          <pc:sldMk cId="1730839023" sldId="446"/>
        </pc:sldMkLst>
      </pc:sldChg>
      <pc:sldChg chg="modSp add mod">
        <pc:chgData name="Nicolas Delfosse" userId="d965f3d4-ea58-4afe-85b0-6f02e8cf3c22" providerId="ADAL" clId="{1900E4F7-1ED2-48B4-BD9C-681508832B71}" dt="2022-07-27T13:32:13.485" v="6623" actId="207"/>
        <pc:sldMkLst>
          <pc:docMk/>
          <pc:sldMk cId="1910992372" sldId="451"/>
        </pc:sldMkLst>
        <pc:spChg chg="mod">
          <ac:chgData name="Nicolas Delfosse" userId="d965f3d4-ea58-4afe-85b0-6f02e8cf3c22" providerId="ADAL" clId="{1900E4F7-1ED2-48B4-BD9C-681508832B71}" dt="2022-07-27T13:32:13.485" v="6623" actId="207"/>
          <ac:spMkLst>
            <pc:docMk/>
            <pc:sldMk cId="1910992372" sldId="451"/>
            <ac:spMk id="8" creationId="{873B6B8C-FDD3-4CFB-81F4-D989DE42368E}"/>
          </ac:spMkLst>
        </pc:spChg>
      </pc:sldChg>
      <pc:sldChg chg="modSp add mod">
        <pc:chgData name="Nicolas Delfosse" userId="d965f3d4-ea58-4afe-85b0-6f02e8cf3c22" providerId="ADAL" clId="{1900E4F7-1ED2-48B4-BD9C-681508832B71}" dt="2022-07-27T13:32:10.259" v="6622" actId="207"/>
        <pc:sldMkLst>
          <pc:docMk/>
          <pc:sldMk cId="3415365214" sldId="452"/>
        </pc:sldMkLst>
        <pc:spChg chg="mod">
          <ac:chgData name="Nicolas Delfosse" userId="d965f3d4-ea58-4afe-85b0-6f02e8cf3c22" providerId="ADAL" clId="{1900E4F7-1ED2-48B4-BD9C-681508832B71}" dt="2022-07-27T13:32:10.259" v="6622" actId="207"/>
          <ac:spMkLst>
            <pc:docMk/>
            <pc:sldMk cId="3415365214" sldId="452"/>
            <ac:spMk id="8" creationId="{873B6B8C-FDD3-4CFB-81F4-D989DE42368E}"/>
          </ac:spMkLst>
        </pc:spChg>
      </pc:sldChg>
      <pc:sldChg chg="modSp add mod">
        <pc:chgData name="Nicolas Delfosse" userId="d965f3d4-ea58-4afe-85b0-6f02e8cf3c22" providerId="ADAL" clId="{1900E4F7-1ED2-48B4-BD9C-681508832B71}" dt="2022-07-27T13:55:18.400" v="7173" actId="1076"/>
        <pc:sldMkLst>
          <pc:docMk/>
          <pc:sldMk cId="134354932" sldId="453"/>
        </pc:sldMkLst>
        <pc:spChg chg="mod">
          <ac:chgData name="Nicolas Delfosse" userId="d965f3d4-ea58-4afe-85b0-6f02e8cf3c22" providerId="ADAL" clId="{1900E4F7-1ED2-48B4-BD9C-681508832B71}" dt="2022-07-27T13:55:18.400" v="7173" actId="1076"/>
          <ac:spMkLst>
            <pc:docMk/>
            <pc:sldMk cId="134354932" sldId="453"/>
            <ac:spMk id="4" creationId="{63F274B3-EB35-4F97-BBDC-373BF445CD03}"/>
          </ac:spMkLst>
        </pc:spChg>
        <pc:spChg chg="mod">
          <ac:chgData name="Nicolas Delfosse" userId="d965f3d4-ea58-4afe-85b0-6f02e8cf3c22" providerId="ADAL" clId="{1900E4F7-1ED2-48B4-BD9C-681508832B71}" dt="2022-07-27T13:32:17.529" v="6624" actId="207"/>
          <ac:spMkLst>
            <pc:docMk/>
            <pc:sldMk cId="134354932" sldId="453"/>
            <ac:spMk id="8" creationId="{873B6B8C-FDD3-4CFB-81F4-D989DE42368E}"/>
          </ac:spMkLst>
        </pc:spChg>
        <pc:spChg chg="mod">
          <ac:chgData name="Nicolas Delfosse" userId="d965f3d4-ea58-4afe-85b0-6f02e8cf3c22" providerId="ADAL" clId="{1900E4F7-1ED2-48B4-BD9C-681508832B71}" dt="2022-07-27T13:54:42.981" v="7172" actId="20577"/>
          <ac:spMkLst>
            <pc:docMk/>
            <pc:sldMk cId="134354932" sldId="453"/>
            <ac:spMk id="45" creationId="{F6565116-665E-4759-B31C-600C91A9E993}"/>
          </ac:spMkLst>
        </pc:spChg>
      </pc:sldChg>
      <pc:sldChg chg="modSp add">
        <pc:chgData name="Nicolas Delfosse" userId="d965f3d4-ea58-4afe-85b0-6f02e8cf3c22" providerId="ADAL" clId="{1900E4F7-1ED2-48B4-BD9C-681508832B71}" dt="2022-07-27T13:38:39.728" v="6860" actId="207"/>
        <pc:sldMkLst>
          <pc:docMk/>
          <pc:sldMk cId="1317396975" sldId="456"/>
        </pc:sldMkLst>
        <pc:spChg chg="mod">
          <ac:chgData name="Nicolas Delfosse" userId="d965f3d4-ea58-4afe-85b0-6f02e8cf3c22" providerId="ADAL" clId="{1900E4F7-1ED2-48B4-BD9C-681508832B71}" dt="2022-07-27T13:38:39.728" v="6860" actId="207"/>
          <ac:spMkLst>
            <pc:docMk/>
            <pc:sldMk cId="1317396975" sldId="456"/>
            <ac:spMk id="8" creationId="{873B6B8C-FDD3-4CFB-81F4-D989DE42368E}"/>
          </ac:spMkLst>
        </pc:spChg>
      </pc:sldChg>
      <pc:sldChg chg="addSp modSp add mod">
        <pc:chgData name="Nicolas Delfosse" userId="d965f3d4-ea58-4afe-85b0-6f02e8cf3c22" providerId="ADAL" clId="{1900E4F7-1ED2-48B4-BD9C-681508832B71}" dt="2022-07-27T13:36:02.520" v="6768" actId="1076"/>
        <pc:sldMkLst>
          <pc:docMk/>
          <pc:sldMk cId="3283407685" sldId="458"/>
        </pc:sldMkLst>
        <pc:spChg chg="mod">
          <ac:chgData name="Nicolas Delfosse" userId="d965f3d4-ea58-4afe-85b0-6f02e8cf3c22" providerId="ADAL" clId="{1900E4F7-1ED2-48B4-BD9C-681508832B71}" dt="2022-07-27T13:12:40.832" v="6348" actId="1076"/>
          <ac:spMkLst>
            <pc:docMk/>
            <pc:sldMk cId="3283407685" sldId="458"/>
            <ac:spMk id="3" creationId="{42C41713-F644-4627-BC15-D96A301955D8}"/>
          </ac:spMkLst>
        </pc:spChg>
        <pc:spChg chg="add mod">
          <ac:chgData name="Nicolas Delfosse" userId="d965f3d4-ea58-4afe-85b0-6f02e8cf3c22" providerId="ADAL" clId="{1900E4F7-1ED2-48B4-BD9C-681508832B71}" dt="2022-07-27T13:35:44.369" v="6765" actId="1076"/>
          <ac:spMkLst>
            <pc:docMk/>
            <pc:sldMk cId="3283407685" sldId="458"/>
            <ac:spMk id="5" creationId="{5130913F-19F8-DB94-145C-FBF3115FABA0}"/>
          </ac:spMkLst>
        </pc:spChg>
        <pc:spChg chg="mod">
          <ac:chgData name="Nicolas Delfosse" userId="d965f3d4-ea58-4afe-85b0-6f02e8cf3c22" providerId="ADAL" clId="{1900E4F7-1ED2-48B4-BD9C-681508832B71}" dt="2022-07-27T13:36:02.520" v="6768" actId="1076"/>
          <ac:spMkLst>
            <pc:docMk/>
            <pc:sldMk cId="3283407685" sldId="458"/>
            <ac:spMk id="6" creationId="{ACE063F3-FFE6-4B7A-B2F0-346D7A4F71A5}"/>
          </ac:spMkLst>
        </pc:spChg>
        <pc:spChg chg="mod">
          <ac:chgData name="Nicolas Delfosse" userId="d965f3d4-ea58-4afe-85b0-6f02e8cf3c22" providerId="ADAL" clId="{1900E4F7-1ED2-48B4-BD9C-681508832B71}" dt="2022-07-27T13:31:58.275" v="6619" actId="207"/>
          <ac:spMkLst>
            <pc:docMk/>
            <pc:sldMk cId="3283407685" sldId="458"/>
            <ac:spMk id="8" creationId="{873B6B8C-FDD3-4CFB-81F4-D989DE42368E}"/>
          </ac:spMkLst>
        </pc:spChg>
      </pc:sldChg>
      <pc:sldChg chg="modSp add mod">
        <pc:chgData name="Nicolas Delfosse" userId="d965f3d4-ea58-4afe-85b0-6f02e8cf3c22" providerId="ADAL" clId="{1900E4F7-1ED2-48B4-BD9C-681508832B71}" dt="2022-07-27T13:31:55.310" v="6618" actId="207"/>
        <pc:sldMkLst>
          <pc:docMk/>
          <pc:sldMk cId="2745657611" sldId="459"/>
        </pc:sldMkLst>
        <pc:spChg chg="mod">
          <ac:chgData name="Nicolas Delfosse" userId="d965f3d4-ea58-4afe-85b0-6f02e8cf3c22" providerId="ADAL" clId="{1900E4F7-1ED2-48B4-BD9C-681508832B71}" dt="2022-07-27T13:31:55.310" v="6618" actId="207"/>
          <ac:spMkLst>
            <pc:docMk/>
            <pc:sldMk cId="2745657611" sldId="459"/>
            <ac:spMk id="8" creationId="{873B6B8C-FDD3-4CFB-81F4-D989DE42368E}"/>
          </ac:spMkLst>
        </pc:spChg>
      </pc:sldChg>
      <pc:sldChg chg="modSp add del mod">
        <pc:chgData name="Nicolas Delfosse" userId="d965f3d4-ea58-4afe-85b0-6f02e8cf3c22" providerId="ADAL" clId="{1900E4F7-1ED2-48B4-BD9C-681508832B71}" dt="2022-07-27T12:51:21.336" v="6000" actId="14100"/>
        <pc:sldMkLst>
          <pc:docMk/>
          <pc:sldMk cId="1653626648" sldId="1598"/>
        </pc:sldMkLst>
        <pc:spChg chg="mod">
          <ac:chgData name="Nicolas Delfosse" userId="d965f3d4-ea58-4afe-85b0-6f02e8cf3c22" providerId="ADAL" clId="{1900E4F7-1ED2-48B4-BD9C-681508832B71}" dt="2022-07-27T12:51:21.336" v="6000" actId="14100"/>
          <ac:spMkLst>
            <pc:docMk/>
            <pc:sldMk cId="1653626648" sldId="1598"/>
            <ac:spMk id="2" creationId="{645AD5E1-A6F1-47DC-90FE-80EB7ABB4789}"/>
          </ac:spMkLst>
        </pc:spChg>
      </pc:sldChg>
      <pc:sldChg chg="modSp mod">
        <pc:chgData name="Nicolas Delfosse" userId="d965f3d4-ea58-4afe-85b0-6f02e8cf3c22" providerId="ADAL" clId="{1900E4F7-1ED2-48B4-BD9C-681508832B71}" dt="2022-07-27T11:51:00.860" v="5027" actId="20577"/>
        <pc:sldMkLst>
          <pc:docMk/>
          <pc:sldMk cId="101840873" sldId="1622"/>
        </pc:sldMkLst>
        <pc:spChg chg="mod">
          <ac:chgData name="Nicolas Delfosse" userId="d965f3d4-ea58-4afe-85b0-6f02e8cf3c22" providerId="ADAL" clId="{1900E4F7-1ED2-48B4-BD9C-681508832B71}" dt="2022-07-27T11:51:00.860" v="5027" actId="20577"/>
          <ac:spMkLst>
            <pc:docMk/>
            <pc:sldMk cId="101840873" sldId="1622"/>
            <ac:spMk id="3" creationId="{3877D9AE-9228-254E-B7C6-D0503B056B5A}"/>
          </ac:spMkLst>
        </pc:spChg>
      </pc:sldChg>
      <pc:sldChg chg="addSp delSp modSp mod modAnim">
        <pc:chgData name="Nicolas Delfosse" userId="d965f3d4-ea58-4afe-85b0-6f02e8cf3c22" providerId="ADAL" clId="{1900E4F7-1ED2-48B4-BD9C-681508832B71}" dt="2022-07-27T14:25:30.909" v="7912" actId="20577"/>
        <pc:sldMkLst>
          <pc:docMk/>
          <pc:sldMk cId="294466335" sldId="1631"/>
        </pc:sldMkLst>
        <pc:spChg chg="mod">
          <ac:chgData name="Nicolas Delfosse" userId="d965f3d4-ea58-4afe-85b0-6f02e8cf3c22" providerId="ADAL" clId="{1900E4F7-1ED2-48B4-BD9C-681508832B71}" dt="2022-07-27T09:20:37.550" v="2362" actId="1076"/>
          <ac:spMkLst>
            <pc:docMk/>
            <pc:sldMk cId="294466335" sldId="1631"/>
            <ac:spMk id="2" creationId="{1D033E93-E6B5-450E-8C3C-4792FFF00C03}"/>
          </ac:spMkLst>
        </pc:spChg>
        <pc:spChg chg="del">
          <ac:chgData name="Nicolas Delfosse" userId="d965f3d4-ea58-4afe-85b0-6f02e8cf3c22" providerId="ADAL" clId="{1900E4F7-1ED2-48B4-BD9C-681508832B71}" dt="2022-07-27T09:19:58.112" v="2350" actId="478"/>
          <ac:spMkLst>
            <pc:docMk/>
            <pc:sldMk cId="294466335" sldId="1631"/>
            <ac:spMk id="3" creationId="{2FE8D729-A252-4590-A8E2-3AC04764076D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5" creationId="{6727EC9A-078E-4374-9929-0148DC7C4BCE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6" creationId="{93A6C7EB-CE6C-4D7E-A9F2-54BB38B10365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7" creationId="{C7444050-5259-4B90-A4C3-0410DF943C2E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8" creationId="{9628CF6B-7E38-4B81-B245-E111C8A38708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9" creationId="{D293908F-8C03-4192-A843-801F0397BD93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10" creationId="{402C57F2-2715-43EF-AB85-6F6151D36C2E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11" creationId="{CC1685E6-A6E3-4927-88CB-37405BAF1A57}"/>
          </ac:spMkLst>
        </pc:spChg>
        <pc:spChg chg="mod topLvl">
          <ac:chgData name="Nicolas Delfosse" userId="d965f3d4-ea58-4afe-85b0-6f02e8cf3c22" providerId="ADAL" clId="{1900E4F7-1ED2-48B4-BD9C-681508832B71}" dt="2022-07-27T09:34:58.416" v="2481" actId="1076"/>
          <ac:spMkLst>
            <pc:docMk/>
            <pc:sldMk cId="294466335" sldId="1631"/>
            <ac:spMk id="12" creationId="{2FD61DE4-7872-4391-A744-79BBABB0B9C5}"/>
          </ac:spMkLst>
        </pc:spChg>
        <pc:spChg chg="topLvl">
          <ac:chgData name="Nicolas Delfosse" userId="d965f3d4-ea58-4afe-85b0-6f02e8cf3c22" providerId="ADAL" clId="{1900E4F7-1ED2-48B4-BD9C-681508832B71}" dt="2022-07-27T09:24:09.845" v="2398" actId="165"/>
          <ac:spMkLst>
            <pc:docMk/>
            <pc:sldMk cId="294466335" sldId="1631"/>
            <ac:spMk id="30" creationId="{DFB9BC02-C933-4523-B5C0-D5A5C78BBA11}"/>
          </ac:spMkLst>
        </pc:spChg>
        <pc:spChg chg="topLvl">
          <ac:chgData name="Nicolas Delfosse" userId="d965f3d4-ea58-4afe-85b0-6f02e8cf3c22" providerId="ADAL" clId="{1900E4F7-1ED2-48B4-BD9C-681508832B71}" dt="2022-07-27T09:24:09.845" v="2398" actId="165"/>
          <ac:spMkLst>
            <pc:docMk/>
            <pc:sldMk cId="294466335" sldId="1631"/>
            <ac:spMk id="32" creationId="{D4788D17-8C36-4432-A516-CE8C4B046E51}"/>
          </ac:spMkLst>
        </pc:spChg>
        <pc:spChg chg="del mod">
          <ac:chgData name="Nicolas Delfosse" userId="d965f3d4-ea58-4afe-85b0-6f02e8cf3c22" providerId="ADAL" clId="{1900E4F7-1ED2-48B4-BD9C-681508832B71}" dt="2022-07-27T09:20:12.138" v="2354" actId="478"/>
          <ac:spMkLst>
            <pc:docMk/>
            <pc:sldMk cId="294466335" sldId="1631"/>
            <ac:spMk id="33" creationId="{D0870A94-9C9C-49A1-BAFE-49EC148D84B5}"/>
          </ac:spMkLst>
        </pc:spChg>
        <pc:spChg chg="del mod">
          <ac:chgData name="Nicolas Delfosse" userId="d965f3d4-ea58-4afe-85b0-6f02e8cf3c22" providerId="ADAL" clId="{1900E4F7-1ED2-48B4-BD9C-681508832B71}" dt="2022-07-27T09:20:00.347" v="2351" actId="478"/>
          <ac:spMkLst>
            <pc:docMk/>
            <pc:sldMk cId="294466335" sldId="1631"/>
            <ac:spMk id="35" creationId="{F9E34B08-8821-4EBD-E70E-CB4B819C04BD}"/>
          </ac:spMkLst>
        </pc:spChg>
        <pc:spChg chg="del mod">
          <ac:chgData name="Nicolas Delfosse" userId="d965f3d4-ea58-4afe-85b0-6f02e8cf3c22" providerId="ADAL" clId="{1900E4F7-1ED2-48B4-BD9C-681508832B71}" dt="2022-07-27T09:20:14.841" v="2355" actId="478"/>
          <ac:spMkLst>
            <pc:docMk/>
            <pc:sldMk cId="294466335" sldId="1631"/>
            <ac:spMk id="37" creationId="{4E553DFB-83C9-9CF1-0512-18477A7ABE15}"/>
          </ac:spMkLst>
        </pc:spChg>
        <pc:spChg chg="add del mod">
          <ac:chgData name="Nicolas Delfosse" userId="d965f3d4-ea58-4afe-85b0-6f02e8cf3c22" providerId="ADAL" clId="{1900E4F7-1ED2-48B4-BD9C-681508832B71}" dt="2022-07-27T09:59:23.087" v="3473" actId="478"/>
          <ac:spMkLst>
            <pc:docMk/>
            <pc:sldMk cId="294466335" sldId="1631"/>
            <ac:spMk id="38" creationId="{CC9581BA-893A-0999-A9C8-2D1CCAD00E6E}"/>
          </ac:spMkLst>
        </pc:spChg>
        <pc:spChg chg="add mod">
          <ac:chgData name="Nicolas Delfosse" userId="d965f3d4-ea58-4afe-85b0-6f02e8cf3c22" providerId="ADAL" clId="{1900E4F7-1ED2-48B4-BD9C-681508832B71}" dt="2022-07-27T09:22:44.182" v="2381" actId="1076"/>
          <ac:spMkLst>
            <pc:docMk/>
            <pc:sldMk cId="294466335" sldId="1631"/>
            <ac:spMk id="42" creationId="{43A1BF08-F12F-18B8-4174-573DE52A578D}"/>
          </ac:spMkLst>
        </pc:spChg>
        <pc:spChg chg="add mod">
          <ac:chgData name="Nicolas Delfosse" userId="d965f3d4-ea58-4afe-85b0-6f02e8cf3c22" providerId="ADAL" clId="{1900E4F7-1ED2-48B4-BD9C-681508832B71}" dt="2022-07-27T09:22:48.822" v="2383" actId="1076"/>
          <ac:spMkLst>
            <pc:docMk/>
            <pc:sldMk cId="294466335" sldId="1631"/>
            <ac:spMk id="45" creationId="{3AF2A629-F185-B4FC-E429-264232174179}"/>
          </ac:spMkLst>
        </pc:spChg>
        <pc:spChg chg="add mod">
          <ac:chgData name="Nicolas Delfosse" userId="d965f3d4-ea58-4afe-85b0-6f02e8cf3c22" providerId="ADAL" clId="{1900E4F7-1ED2-48B4-BD9C-681508832B71}" dt="2022-07-27T09:22:53.685" v="2385" actId="1076"/>
          <ac:spMkLst>
            <pc:docMk/>
            <pc:sldMk cId="294466335" sldId="1631"/>
            <ac:spMk id="47" creationId="{6FEE199A-B2F3-1B52-D773-6B64E42A45FA}"/>
          </ac:spMkLst>
        </pc:spChg>
        <pc:spChg chg="add mod">
          <ac:chgData name="Nicolas Delfosse" userId="d965f3d4-ea58-4afe-85b0-6f02e8cf3c22" providerId="ADAL" clId="{1900E4F7-1ED2-48B4-BD9C-681508832B71}" dt="2022-07-27T09:23:03.754" v="2388" actId="1076"/>
          <ac:spMkLst>
            <pc:docMk/>
            <pc:sldMk cId="294466335" sldId="1631"/>
            <ac:spMk id="49" creationId="{D2F263C3-E24A-7B00-9CBD-4BDBB7B9704C}"/>
          </ac:spMkLst>
        </pc:spChg>
        <pc:spChg chg="add mod">
          <ac:chgData name="Nicolas Delfosse" userId="d965f3d4-ea58-4afe-85b0-6f02e8cf3c22" providerId="ADAL" clId="{1900E4F7-1ED2-48B4-BD9C-681508832B71}" dt="2022-07-27T09:23:11.953" v="2391" actId="1076"/>
          <ac:spMkLst>
            <pc:docMk/>
            <pc:sldMk cId="294466335" sldId="1631"/>
            <ac:spMk id="51" creationId="{1DA964AE-B5E9-20BA-C589-3B528A07F29F}"/>
          </ac:spMkLst>
        </pc:spChg>
        <pc:spChg chg="add mod">
          <ac:chgData name="Nicolas Delfosse" userId="d965f3d4-ea58-4afe-85b0-6f02e8cf3c22" providerId="ADAL" clId="{1900E4F7-1ED2-48B4-BD9C-681508832B71}" dt="2022-07-27T09:23:17.338" v="2393" actId="1076"/>
          <ac:spMkLst>
            <pc:docMk/>
            <pc:sldMk cId="294466335" sldId="1631"/>
            <ac:spMk id="53" creationId="{6F2F712E-8CD2-BAAE-F7CA-75BAB57A3F76}"/>
          </ac:spMkLst>
        </pc:spChg>
        <pc:spChg chg="add mod">
          <ac:chgData name="Nicolas Delfosse" userId="d965f3d4-ea58-4afe-85b0-6f02e8cf3c22" providerId="ADAL" clId="{1900E4F7-1ED2-48B4-BD9C-681508832B71}" dt="2022-07-27T09:23:23.783" v="2395" actId="1076"/>
          <ac:spMkLst>
            <pc:docMk/>
            <pc:sldMk cId="294466335" sldId="1631"/>
            <ac:spMk id="55" creationId="{5A44534A-9CFF-54E2-7366-4D66735D3803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59" creationId="{00115829-6961-C3FC-DF02-63B3AB10BA5F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0" creationId="{CCD293A4-9A29-54B2-CA1C-AAF4F6BA62C3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1" creationId="{41E09EAD-8461-9BFF-5E30-7F482671F6A8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2" creationId="{0B622031-2EFE-4097-4F05-05E5E311DE9F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3" creationId="{73F00936-1403-84B2-9E86-C71EDF147624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4" creationId="{297CE9F3-AE82-2E3F-ADE5-1D1C17B8AC83}"/>
          </ac:spMkLst>
        </pc:spChg>
        <pc:spChg chg="mod">
          <ac:chgData name="Nicolas Delfosse" userId="d965f3d4-ea58-4afe-85b0-6f02e8cf3c22" providerId="ADAL" clId="{1900E4F7-1ED2-48B4-BD9C-681508832B71}" dt="2022-07-27T09:25:14.971" v="2404"/>
          <ac:spMkLst>
            <pc:docMk/>
            <pc:sldMk cId="294466335" sldId="1631"/>
            <ac:spMk id="65" creationId="{67C5E3CA-EDB2-8F05-37AB-C642E219B98B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67" creationId="{0241B680-72C4-903D-FEBC-DB95BD01570D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68" creationId="{EFACBF71-CC43-560D-3A2E-9C3EFB07183F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69" creationId="{5C91EF48-19EE-132E-3586-DA246A2F7190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70" creationId="{ED43C8E9-9D9F-0F3A-D09B-EBA4015E6192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71" creationId="{30932719-4147-B5C3-246A-AC802398227C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72" creationId="{EEA00C70-067F-5452-B2D0-D98E1B968C1F}"/>
          </ac:spMkLst>
        </pc:spChg>
        <pc:spChg chg="mod topLvl">
          <ac:chgData name="Nicolas Delfosse" userId="d965f3d4-ea58-4afe-85b0-6f02e8cf3c22" providerId="ADAL" clId="{1900E4F7-1ED2-48B4-BD9C-681508832B71}" dt="2022-07-27T09:26:11.428" v="2410" actId="14100"/>
          <ac:spMkLst>
            <pc:docMk/>
            <pc:sldMk cId="294466335" sldId="1631"/>
            <ac:spMk id="73" creationId="{641DD6B3-52E5-AF33-9478-4BD7D7D3F5CB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76" creationId="{AE04528B-631B-302A-5517-F015FDDF4CD0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77" creationId="{A1DC8E56-2A7C-6AA7-26D1-3970B9A48F13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78" creationId="{4772CC5D-62DF-E57C-E528-E51C4E8A5088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79" creationId="{3F5020F5-C8A3-8727-88B6-16E49EA45B6B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80" creationId="{2C6B823E-CCCE-5139-CCE6-38EAD1385FE7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81" creationId="{EE80E039-FF2D-B709-687E-1646C68163B0}"/>
          </ac:spMkLst>
        </pc:spChg>
        <pc:spChg chg="mod topLvl">
          <ac:chgData name="Nicolas Delfosse" userId="d965f3d4-ea58-4afe-85b0-6f02e8cf3c22" providerId="ADAL" clId="{1900E4F7-1ED2-48B4-BD9C-681508832B71}" dt="2022-07-27T09:29:05.238" v="2425" actId="14100"/>
          <ac:spMkLst>
            <pc:docMk/>
            <pc:sldMk cId="294466335" sldId="1631"/>
            <ac:spMk id="82" creationId="{6EA721CC-D7F8-1495-D7D5-BA36B40A63DC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85" creationId="{51BA3356-C2CA-BC62-197A-294E640B6693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86" creationId="{4537E1D5-0CC0-7C9B-05B7-1D047E210001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87" creationId="{56EBC087-EF98-69BC-4654-14FE97145A92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88" creationId="{EE62AFCB-315C-E220-E66F-69AF7E75AA73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89" creationId="{791C7DAB-3122-74E2-B965-FA8D3DF94C46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90" creationId="{7F127CD6-EDB4-80F0-7466-EB61613BD103}"/>
          </ac:spMkLst>
        </pc:spChg>
        <pc:spChg chg="mod topLvl">
          <ac:chgData name="Nicolas Delfosse" userId="d965f3d4-ea58-4afe-85b0-6f02e8cf3c22" providerId="ADAL" clId="{1900E4F7-1ED2-48B4-BD9C-681508832B71}" dt="2022-07-27T09:29:56.747" v="2434" actId="14100"/>
          <ac:spMkLst>
            <pc:docMk/>
            <pc:sldMk cId="294466335" sldId="1631"/>
            <ac:spMk id="91" creationId="{02AF5179-9C28-70A3-D661-A0F7725BA38C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4" creationId="{FF3919FD-8A8D-4C5F-0A83-EA6E4876B3AD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5" creationId="{A4705767-0894-5634-A044-61546108506C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6" creationId="{911ABC43-D957-E2C7-8288-2B914097E9C1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7" creationId="{FB7C0CAB-B6A3-FCB2-E9FE-D8EE8D57FA77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8" creationId="{22819F1E-5EF0-7707-0541-389C1B57F447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99" creationId="{A7886ACA-D152-3118-6382-2B053DAC326D}"/>
          </ac:spMkLst>
        </pc:spChg>
        <pc:spChg chg="mod topLvl">
          <ac:chgData name="Nicolas Delfosse" userId="d965f3d4-ea58-4afe-85b0-6f02e8cf3c22" providerId="ADAL" clId="{1900E4F7-1ED2-48B4-BD9C-681508832B71}" dt="2022-07-27T09:30:47.130" v="2443" actId="14100"/>
          <ac:spMkLst>
            <pc:docMk/>
            <pc:sldMk cId="294466335" sldId="1631"/>
            <ac:spMk id="100" creationId="{8593FD6F-7BDE-FA99-81BC-ED814D362C2F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3" creationId="{C3F3F361-E6BD-C840-296A-821652873767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4" creationId="{0B6CEAFA-A09C-2E12-50F0-C758BD184F88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5" creationId="{5E00EF9E-05B6-F4B7-3A1B-E4F22BD7D160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6" creationId="{67CF33E2-9C71-C614-D923-9324761AA40B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7" creationId="{214F7451-0CAA-705A-60CE-645734DC6204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8" creationId="{0EE47FF7-F866-4863-5E05-2B3172BD14A3}"/>
          </ac:spMkLst>
        </pc:spChg>
        <pc:spChg chg="mod topLvl">
          <ac:chgData name="Nicolas Delfosse" userId="d965f3d4-ea58-4afe-85b0-6f02e8cf3c22" providerId="ADAL" clId="{1900E4F7-1ED2-48B4-BD9C-681508832B71}" dt="2022-07-27T09:31:32.378" v="2451" actId="14100"/>
          <ac:spMkLst>
            <pc:docMk/>
            <pc:sldMk cId="294466335" sldId="1631"/>
            <ac:spMk id="109" creationId="{22602543-9C19-59F9-4943-56D80654EA18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2" creationId="{7A70B4EF-B2C0-79D6-E119-CF9A7E53636B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3" creationId="{CEFA95F9-7C31-BC2D-776F-F91622DB64ED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4" creationId="{919EBEDB-499C-E5EB-3242-CD8955E13543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5" creationId="{C8EBCE35-E3B8-FF2B-FC86-D02D6747F2C4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6" creationId="{1276B312-F3DB-5F02-30A6-D6F2A56D3F62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7" creationId="{0131F606-970C-B88A-F11F-8EB1E301AECD}"/>
          </ac:spMkLst>
        </pc:spChg>
        <pc:spChg chg="mod topLvl">
          <ac:chgData name="Nicolas Delfosse" userId="d965f3d4-ea58-4afe-85b0-6f02e8cf3c22" providerId="ADAL" clId="{1900E4F7-1ED2-48B4-BD9C-681508832B71}" dt="2022-07-27T09:32:45.681" v="2462" actId="14100"/>
          <ac:spMkLst>
            <pc:docMk/>
            <pc:sldMk cId="294466335" sldId="1631"/>
            <ac:spMk id="118" creationId="{003CDF73-400F-E8A9-B120-40CD98B2C596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1" creationId="{E84BF236-5A12-D4FF-C23C-9C4C203D22D3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2" creationId="{DA397552-C820-50E1-9192-202C55013CFA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3" creationId="{9D7CCADC-C6B5-C975-B0B6-8AD280A35BA1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4" creationId="{5F948718-65E2-B028-2663-6FCDD901EF6E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5" creationId="{760681B2-AA97-38BA-7CF2-F6E5E9F4A557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6" creationId="{A23CD5D0-DA6B-4E05-B20B-B1414510A5F2}"/>
          </ac:spMkLst>
        </pc:spChg>
        <pc:spChg chg="mod topLvl">
          <ac:chgData name="Nicolas Delfosse" userId="d965f3d4-ea58-4afe-85b0-6f02e8cf3c22" providerId="ADAL" clId="{1900E4F7-1ED2-48B4-BD9C-681508832B71}" dt="2022-07-27T09:33:39.780" v="2473" actId="14100"/>
          <ac:spMkLst>
            <pc:docMk/>
            <pc:sldMk cId="294466335" sldId="1631"/>
            <ac:spMk id="127" creationId="{22437F5B-F0AE-CCFA-0A11-27C2DA584515}"/>
          </ac:spMkLst>
        </pc:spChg>
        <pc:spChg chg="add del mod">
          <ac:chgData name="Nicolas Delfosse" userId="d965f3d4-ea58-4afe-85b0-6f02e8cf3c22" providerId="ADAL" clId="{1900E4F7-1ED2-48B4-BD9C-681508832B71}" dt="2022-07-27T09:36:21.784" v="2486" actId="478"/>
          <ac:spMkLst>
            <pc:docMk/>
            <pc:sldMk cId="294466335" sldId="1631"/>
            <ac:spMk id="132" creationId="{BC811BBF-26B2-8FD3-911D-DC7CBA8F488A}"/>
          </ac:spMkLst>
        </pc:spChg>
        <pc:spChg chg="add mod">
          <ac:chgData name="Nicolas Delfosse" userId="d965f3d4-ea58-4afe-85b0-6f02e8cf3c22" providerId="ADAL" clId="{1900E4F7-1ED2-48B4-BD9C-681508832B71}" dt="2022-07-27T14:25:30.909" v="7912" actId="20577"/>
          <ac:spMkLst>
            <pc:docMk/>
            <pc:sldMk cId="294466335" sldId="1631"/>
            <ac:spMk id="134" creationId="{70570A45-EC6B-C185-8D0F-4E5256B0A750}"/>
          </ac:spMkLst>
        </pc:spChg>
        <pc:spChg chg="add del mod">
          <ac:chgData name="Nicolas Delfosse" userId="d965f3d4-ea58-4afe-85b0-6f02e8cf3c22" providerId="ADAL" clId="{1900E4F7-1ED2-48B4-BD9C-681508832B71}" dt="2022-07-27T12:20:40.212" v="5382" actId="478"/>
          <ac:spMkLst>
            <pc:docMk/>
            <pc:sldMk cId="294466335" sldId="1631"/>
            <ac:spMk id="136" creationId="{32B8E6F0-BF23-21D2-17B9-5226973B9C44}"/>
          </ac:spMkLst>
        </pc:spChg>
        <pc:spChg chg="add">
          <ac:chgData name="Nicolas Delfosse" userId="d965f3d4-ea58-4afe-85b0-6f02e8cf3c22" providerId="ADAL" clId="{1900E4F7-1ED2-48B4-BD9C-681508832B71}" dt="2022-07-27T12:20:26.947" v="5377" actId="22"/>
          <ac:spMkLst>
            <pc:docMk/>
            <pc:sldMk cId="294466335" sldId="1631"/>
            <ac:spMk id="138" creationId="{305D98FD-C172-9712-BD44-4031D5FC9FF6}"/>
          </ac:spMkLst>
        </pc:spChg>
        <pc:grpChg chg="del mod">
          <ac:chgData name="Nicolas Delfosse" userId="d965f3d4-ea58-4afe-85b0-6f02e8cf3c22" providerId="ADAL" clId="{1900E4F7-1ED2-48B4-BD9C-681508832B71}" dt="2022-07-27T09:24:09.845" v="2398" actId="165"/>
          <ac:grpSpMkLst>
            <pc:docMk/>
            <pc:sldMk cId="294466335" sldId="1631"/>
            <ac:grpSpMk id="4" creationId="{8EC47999-5C30-487B-9197-56E8EBCF8F09}"/>
          </ac:grpSpMkLst>
        </pc:grpChg>
        <pc:grpChg chg="del mod">
          <ac:chgData name="Nicolas Delfosse" userId="d965f3d4-ea58-4afe-85b0-6f02e8cf3c22" providerId="ADAL" clId="{1900E4F7-1ED2-48B4-BD9C-681508832B71}" dt="2022-07-27T09:23:41.144" v="2397" actId="478"/>
          <ac:grpSpMkLst>
            <pc:docMk/>
            <pc:sldMk cId="294466335" sldId="1631"/>
            <ac:grpSpMk id="28" creationId="{E8E54909-82AC-44A1-B433-BA088D8DDC67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56" creationId="{62F5BED8-CED2-790D-6644-568CF4498998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57" creationId="{49F8049F-C826-F14C-0B5A-B25AFD8DB1D2}"/>
          </ac:grpSpMkLst>
        </pc:grpChg>
        <pc:grpChg chg="add del mod">
          <ac:chgData name="Nicolas Delfosse" userId="d965f3d4-ea58-4afe-85b0-6f02e8cf3c22" providerId="ADAL" clId="{1900E4F7-1ED2-48B4-BD9C-681508832B71}" dt="2022-07-27T09:34:26.459" v="2480" actId="478"/>
          <ac:grpSpMkLst>
            <pc:docMk/>
            <pc:sldMk cId="294466335" sldId="1631"/>
            <ac:grpSpMk id="58" creationId="{FC840E3D-B5C6-EDBD-F7A4-3D3DFE76A6F2}"/>
          </ac:grpSpMkLst>
        </pc:grpChg>
        <pc:grpChg chg="add del mod">
          <ac:chgData name="Nicolas Delfosse" userId="d965f3d4-ea58-4afe-85b0-6f02e8cf3c22" providerId="ADAL" clId="{1900E4F7-1ED2-48B4-BD9C-681508832B71}" dt="2022-07-27T09:26:05.671" v="2409" actId="165"/>
          <ac:grpSpMkLst>
            <pc:docMk/>
            <pc:sldMk cId="294466335" sldId="1631"/>
            <ac:grpSpMk id="66" creationId="{89A0C791-CB9C-453B-8EF3-F167312231B6}"/>
          </ac:grpSpMkLst>
        </pc:grpChg>
        <pc:grpChg chg="add mod or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74" creationId="{B542AA06-59D9-4682-D4D3-E87928175736}"/>
          </ac:grpSpMkLst>
        </pc:grpChg>
        <pc:grpChg chg="add del mod">
          <ac:chgData name="Nicolas Delfosse" userId="d965f3d4-ea58-4afe-85b0-6f02e8cf3c22" providerId="ADAL" clId="{1900E4F7-1ED2-48B4-BD9C-681508832B71}" dt="2022-07-27T09:28:50.537" v="2424" actId="165"/>
          <ac:grpSpMkLst>
            <pc:docMk/>
            <pc:sldMk cId="294466335" sldId="1631"/>
            <ac:grpSpMk id="75" creationId="{3949EB53-BDFF-7FE7-CA48-6C2042828825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83" creationId="{55CB1AE4-B634-530A-3CB6-C33D5951BAD7}"/>
          </ac:grpSpMkLst>
        </pc:grpChg>
        <pc:grpChg chg="add del mod">
          <ac:chgData name="Nicolas Delfosse" userId="d965f3d4-ea58-4afe-85b0-6f02e8cf3c22" providerId="ADAL" clId="{1900E4F7-1ED2-48B4-BD9C-681508832B71}" dt="2022-07-27T09:29:47.353" v="2433" actId="165"/>
          <ac:grpSpMkLst>
            <pc:docMk/>
            <pc:sldMk cId="294466335" sldId="1631"/>
            <ac:grpSpMk id="84" creationId="{9B95DB4C-6754-0408-2AD1-929145028506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92" creationId="{94A62B31-B431-29BA-7A70-9C1A15C18032}"/>
          </ac:grpSpMkLst>
        </pc:grpChg>
        <pc:grpChg chg="add del mod">
          <ac:chgData name="Nicolas Delfosse" userId="d965f3d4-ea58-4afe-85b0-6f02e8cf3c22" providerId="ADAL" clId="{1900E4F7-1ED2-48B4-BD9C-681508832B71}" dt="2022-07-27T09:30:39.947" v="2442" actId="165"/>
          <ac:grpSpMkLst>
            <pc:docMk/>
            <pc:sldMk cId="294466335" sldId="1631"/>
            <ac:grpSpMk id="93" creationId="{F69B8E14-1CF5-1A63-9AB1-40485962A6ED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101" creationId="{9C43A2C6-0C16-B32A-1145-D75FD4FF34A7}"/>
          </ac:grpSpMkLst>
        </pc:grpChg>
        <pc:grpChg chg="add del mod">
          <ac:chgData name="Nicolas Delfosse" userId="d965f3d4-ea58-4afe-85b0-6f02e8cf3c22" providerId="ADAL" clId="{1900E4F7-1ED2-48B4-BD9C-681508832B71}" dt="2022-07-27T09:31:24.166" v="2450" actId="165"/>
          <ac:grpSpMkLst>
            <pc:docMk/>
            <pc:sldMk cId="294466335" sldId="1631"/>
            <ac:grpSpMk id="102" creationId="{1BA3F7F7-0D88-B923-9DCF-952B74AD32B8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110" creationId="{21B9701B-6B01-9711-3BFB-44B3AC07C50C}"/>
          </ac:grpSpMkLst>
        </pc:grpChg>
        <pc:grpChg chg="add del mod">
          <ac:chgData name="Nicolas Delfosse" userId="d965f3d4-ea58-4afe-85b0-6f02e8cf3c22" providerId="ADAL" clId="{1900E4F7-1ED2-48B4-BD9C-681508832B71}" dt="2022-07-27T09:32:36.736" v="2461" actId="165"/>
          <ac:grpSpMkLst>
            <pc:docMk/>
            <pc:sldMk cId="294466335" sldId="1631"/>
            <ac:grpSpMk id="111" creationId="{9D8A9D85-8A81-7647-3048-4DD7B76A6633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119" creationId="{B54B4206-C39F-B3BB-94DA-926820B2A5CE}"/>
          </ac:grpSpMkLst>
        </pc:grpChg>
        <pc:grpChg chg="add del mod">
          <ac:chgData name="Nicolas Delfosse" userId="d965f3d4-ea58-4afe-85b0-6f02e8cf3c22" providerId="ADAL" clId="{1900E4F7-1ED2-48B4-BD9C-681508832B71}" dt="2022-07-27T09:33:32.280" v="2472" actId="165"/>
          <ac:grpSpMkLst>
            <pc:docMk/>
            <pc:sldMk cId="294466335" sldId="1631"/>
            <ac:grpSpMk id="120" creationId="{9A3CEF5D-DC3B-686F-BF0E-F0220FEBEA51}"/>
          </ac:grpSpMkLst>
        </pc:grpChg>
        <pc:grpChg chg="add mod">
          <ac:chgData name="Nicolas Delfosse" userId="d965f3d4-ea58-4afe-85b0-6f02e8cf3c22" providerId="ADAL" clId="{1900E4F7-1ED2-48B4-BD9C-681508832B71}" dt="2022-07-27T09:34:58.416" v="2481" actId="1076"/>
          <ac:grpSpMkLst>
            <pc:docMk/>
            <pc:sldMk cId="294466335" sldId="1631"/>
            <ac:grpSpMk id="128" creationId="{1915F9B5-E6FF-BA98-BC98-F5362ACFD34F}"/>
          </ac:grpSpMkLst>
        </pc:grpChg>
        <pc:cxnChg chg="topLvl">
          <ac:chgData name="Nicolas Delfosse" userId="d965f3d4-ea58-4afe-85b0-6f02e8cf3c22" providerId="ADAL" clId="{1900E4F7-1ED2-48B4-BD9C-681508832B71}" dt="2022-07-27T09:24:09.845" v="2398" actId="165"/>
          <ac:cxnSpMkLst>
            <pc:docMk/>
            <pc:sldMk cId="294466335" sldId="1631"/>
            <ac:cxnSpMk id="29" creationId="{A36985F7-031F-4678-BAFB-035E75581321}"/>
          </ac:cxnSpMkLst>
        </pc:cxnChg>
        <pc:cxnChg chg="topLvl">
          <ac:chgData name="Nicolas Delfosse" userId="d965f3d4-ea58-4afe-85b0-6f02e8cf3c22" providerId="ADAL" clId="{1900E4F7-1ED2-48B4-BD9C-681508832B71}" dt="2022-07-27T09:24:09.845" v="2398" actId="165"/>
          <ac:cxnSpMkLst>
            <pc:docMk/>
            <pc:sldMk cId="294466335" sldId="1631"/>
            <ac:cxnSpMk id="31" creationId="{BF257493-3094-426A-BA58-AE2B8ECB13F0}"/>
          </ac:cxnSpMkLst>
        </pc:cxnChg>
        <pc:cxnChg chg="topLvl">
          <ac:chgData name="Nicolas Delfosse" userId="d965f3d4-ea58-4afe-85b0-6f02e8cf3c22" providerId="ADAL" clId="{1900E4F7-1ED2-48B4-BD9C-681508832B71}" dt="2022-07-27T09:24:09.845" v="2398" actId="165"/>
          <ac:cxnSpMkLst>
            <pc:docMk/>
            <pc:sldMk cId="294466335" sldId="1631"/>
            <ac:cxnSpMk id="34" creationId="{0A5A8188-2269-429D-90C9-E28F47D1ACE4}"/>
          </ac:cxnSpMkLst>
        </pc:cxnChg>
        <pc:cxnChg chg="add del mod">
          <ac:chgData name="Nicolas Delfosse" userId="d965f3d4-ea58-4afe-85b0-6f02e8cf3c22" providerId="ADAL" clId="{1900E4F7-1ED2-48B4-BD9C-681508832B71}" dt="2022-07-27T09:36:21.784" v="2486" actId="478"/>
          <ac:cxnSpMkLst>
            <pc:docMk/>
            <pc:sldMk cId="294466335" sldId="1631"/>
            <ac:cxnSpMk id="130" creationId="{23BCCB20-1B28-A34F-6DAA-C8B7285C96A8}"/>
          </ac:cxnSpMkLst>
        </pc:cxnChg>
      </pc:sldChg>
      <pc:sldChg chg="modSp mod ord">
        <pc:chgData name="Nicolas Delfosse" userId="d965f3d4-ea58-4afe-85b0-6f02e8cf3c22" providerId="ADAL" clId="{1900E4F7-1ED2-48B4-BD9C-681508832B71}" dt="2022-07-27T09:45:05.275" v="2799"/>
        <pc:sldMkLst>
          <pc:docMk/>
          <pc:sldMk cId="3760369329" sldId="1634"/>
        </pc:sldMkLst>
        <pc:spChg chg="mod">
          <ac:chgData name="Nicolas Delfosse" userId="d965f3d4-ea58-4afe-85b0-6f02e8cf3c22" providerId="ADAL" clId="{1900E4F7-1ED2-48B4-BD9C-681508832B71}" dt="2022-07-27T09:17:11.720" v="2305" actId="207"/>
          <ac:spMkLst>
            <pc:docMk/>
            <pc:sldMk cId="3760369329" sldId="1634"/>
            <ac:spMk id="2" creationId="{E7A23363-C249-4D07-A74D-58661F4123BD}"/>
          </ac:spMkLst>
        </pc:spChg>
      </pc:sldChg>
      <pc:sldChg chg="add del">
        <pc:chgData name="Nicolas Delfosse" userId="d965f3d4-ea58-4afe-85b0-6f02e8cf3c22" providerId="ADAL" clId="{1900E4F7-1ED2-48B4-BD9C-681508832B71}" dt="2022-07-27T12:13:10.671" v="5294" actId="47"/>
        <pc:sldMkLst>
          <pc:docMk/>
          <pc:sldMk cId="435153613" sldId="1637"/>
        </pc:sldMkLst>
      </pc:sldChg>
      <pc:sldChg chg="modSp add del mod">
        <pc:chgData name="Nicolas Delfosse" userId="d965f3d4-ea58-4afe-85b0-6f02e8cf3c22" providerId="ADAL" clId="{1900E4F7-1ED2-48B4-BD9C-681508832B71}" dt="2022-07-27T11:53:45.037" v="5042" actId="47"/>
        <pc:sldMkLst>
          <pc:docMk/>
          <pc:sldMk cId="4075515154" sldId="1641"/>
        </pc:sldMkLst>
        <pc:spChg chg="mod">
          <ac:chgData name="Nicolas Delfosse" userId="d965f3d4-ea58-4afe-85b0-6f02e8cf3c22" providerId="ADAL" clId="{1900E4F7-1ED2-48B4-BD9C-681508832B71}" dt="2022-07-27T08:44:38.246" v="1027" actId="14100"/>
          <ac:spMkLst>
            <pc:docMk/>
            <pc:sldMk cId="4075515154" sldId="1641"/>
            <ac:spMk id="1071" creationId="{E10DA2F0-C887-4726-B5DB-C167C6294022}"/>
          </ac:spMkLst>
        </pc:spChg>
      </pc:sldChg>
      <pc:sldChg chg="add del">
        <pc:chgData name="Nicolas Delfosse" userId="d965f3d4-ea58-4afe-85b0-6f02e8cf3c22" providerId="ADAL" clId="{1900E4F7-1ED2-48B4-BD9C-681508832B71}" dt="2022-07-27T13:10:38.160" v="6297" actId="47"/>
        <pc:sldMkLst>
          <pc:docMk/>
          <pc:sldMk cId="1720066109" sldId="1642"/>
        </pc:sldMkLst>
      </pc:sldChg>
      <pc:sldChg chg="add del">
        <pc:chgData name="Nicolas Delfosse" userId="d965f3d4-ea58-4afe-85b0-6f02e8cf3c22" providerId="ADAL" clId="{1900E4F7-1ED2-48B4-BD9C-681508832B71}" dt="2022-07-27T12:48:13.661" v="5958" actId="47"/>
        <pc:sldMkLst>
          <pc:docMk/>
          <pc:sldMk cId="1684630121" sldId="1643"/>
        </pc:sldMkLst>
      </pc:sldChg>
      <pc:sldChg chg="add del">
        <pc:chgData name="Nicolas Delfosse" userId="d965f3d4-ea58-4afe-85b0-6f02e8cf3c22" providerId="ADAL" clId="{1900E4F7-1ED2-48B4-BD9C-681508832B71}" dt="2022-07-27T13:13:27.159" v="6350" actId="47"/>
        <pc:sldMkLst>
          <pc:docMk/>
          <pc:sldMk cId="2235306502" sldId="1644"/>
        </pc:sldMkLst>
      </pc:sldChg>
      <pc:sldChg chg="add del">
        <pc:chgData name="Nicolas Delfosse" userId="d965f3d4-ea58-4afe-85b0-6f02e8cf3c22" providerId="ADAL" clId="{1900E4F7-1ED2-48B4-BD9C-681508832B71}" dt="2022-07-27T13:16:56.277" v="6475" actId="47"/>
        <pc:sldMkLst>
          <pc:docMk/>
          <pc:sldMk cId="2457695148" sldId="1645"/>
        </pc:sldMkLst>
      </pc:sldChg>
      <pc:sldChg chg="addSp delSp modSp add del mod">
        <pc:chgData name="Nicolas Delfosse" userId="d965f3d4-ea58-4afe-85b0-6f02e8cf3c22" providerId="ADAL" clId="{1900E4F7-1ED2-48B4-BD9C-681508832B71}" dt="2022-07-27T13:10:59.162" v="6298" actId="1076"/>
        <pc:sldMkLst>
          <pc:docMk/>
          <pc:sldMk cId="511415457" sldId="1646"/>
        </pc:sldMkLst>
        <pc:spChg chg="mod">
          <ac:chgData name="Nicolas Delfosse" userId="d965f3d4-ea58-4afe-85b0-6f02e8cf3c22" providerId="ADAL" clId="{1900E4F7-1ED2-48B4-BD9C-681508832B71}" dt="2022-07-27T12:47:55.121" v="5957" actId="20577"/>
          <ac:spMkLst>
            <pc:docMk/>
            <pc:sldMk cId="511415457" sldId="1646"/>
            <ac:spMk id="6" creationId="{40315B05-38D0-4476-B3B8-A39C65FCEBC3}"/>
          </ac:spMkLst>
        </pc:spChg>
        <pc:spChg chg="mod">
          <ac:chgData name="Nicolas Delfosse" userId="d965f3d4-ea58-4afe-85b0-6f02e8cf3c22" providerId="ADAL" clId="{1900E4F7-1ED2-48B4-BD9C-681508832B71}" dt="2022-07-27T13:10:59.162" v="6298" actId="1076"/>
          <ac:spMkLst>
            <pc:docMk/>
            <pc:sldMk cId="511415457" sldId="1646"/>
            <ac:spMk id="1017" creationId="{D6A66456-480C-4257-BB98-320019B7B5E9}"/>
          </ac:spMkLst>
        </pc:spChg>
        <pc:graphicFrameChg chg="add del mod modGraphic">
          <ac:chgData name="Nicolas Delfosse" userId="d965f3d4-ea58-4afe-85b0-6f02e8cf3c22" providerId="ADAL" clId="{1900E4F7-1ED2-48B4-BD9C-681508832B71}" dt="2022-07-27T12:45:12.182" v="5928" actId="21"/>
          <ac:graphicFrameMkLst>
            <pc:docMk/>
            <pc:sldMk cId="511415457" sldId="1646"/>
            <ac:graphicFrameMk id="4" creationId="{A041008F-7434-5E54-38ED-FB0AC7D3AC4C}"/>
          </ac:graphicFrameMkLst>
        </pc:graphicFrameChg>
        <pc:picChg chg="add del mod">
          <ac:chgData name="Nicolas Delfosse" userId="d965f3d4-ea58-4afe-85b0-6f02e8cf3c22" providerId="ADAL" clId="{1900E4F7-1ED2-48B4-BD9C-681508832B71}" dt="2022-07-27T12:28:58.942" v="5589" actId="478"/>
          <ac:picMkLst>
            <pc:docMk/>
            <pc:sldMk cId="511415457" sldId="1646"/>
            <ac:picMk id="3" creationId="{A54EB9DD-AD75-7F11-4E5F-E05E5C06E5DB}"/>
          </ac:picMkLst>
        </pc:picChg>
      </pc:sldChg>
      <pc:sldChg chg="add del">
        <pc:chgData name="Nicolas Delfosse" userId="d965f3d4-ea58-4afe-85b0-6f02e8cf3c22" providerId="ADAL" clId="{1900E4F7-1ED2-48B4-BD9C-681508832B71}" dt="2022-07-27T12:48:25.564" v="5959" actId="47"/>
        <pc:sldMkLst>
          <pc:docMk/>
          <pc:sldMk cId="472807135" sldId="1654"/>
        </pc:sldMkLst>
      </pc:sldChg>
      <pc:sldChg chg="modSp add mod">
        <pc:chgData name="Nicolas Delfosse" userId="d965f3d4-ea58-4afe-85b0-6f02e8cf3c22" providerId="ADAL" clId="{1900E4F7-1ED2-48B4-BD9C-681508832B71}" dt="2022-07-27T13:48:03.027" v="7169" actId="207"/>
        <pc:sldMkLst>
          <pc:docMk/>
          <pc:sldMk cId="2842001771" sldId="1655"/>
        </pc:sldMkLst>
        <pc:spChg chg="mod">
          <ac:chgData name="Nicolas Delfosse" userId="d965f3d4-ea58-4afe-85b0-6f02e8cf3c22" providerId="ADAL" clId="{1900E4F7-1ED2-48B4-BD9C-681508832B71}" dt="2022-07-27T13:48:03.027" v="7169" actId="207"/>
          <ac:spMkLst>
            <pc:docMk/>
            <pc:sldMk cId="2842001771" sldId="1655"/>
            <ac:spMk id="2" creationId="{3750A2F9-79F1-4AAC-915D-9AA0A810A1DE}"/>
          </ac:spMkLst>
        </pc:spChg>
      </pc:sldChg>
      <pc:sldChg chg="modSp add mod modAnim">
        <pc:chgData name="Nicolas Delfosse" userId="d965f3d4-ea58-4afe-85b0-6f02e8cf3c22" providerId="ADAL" clId="{1900E4F7-1ED2-48B4-BD9C-681508832B71}" dt="2022-07-27T14:16:55.608" v="7860"/>
        <pc:sldMkLst>
          <pc:docMk/>
          <pc:sldMk cId="2475741475" sldId="1656"/>
        </pc:sldMkLst>
        <pc:spChg chg="mod">
          <ac:chgData name="Nicolas Delfosse" userId="d965f3d4-ea58-4afe-85b0-6f02e8cf3c22" providerId="ADAL" clId="{1900E4F7-1ED2-48B4-BD9C-681508832B71}" dt="2022-07-27T13:32:35.481" v="6628" actId="207"/>
          <ac:spMkLst>
            <pc:docMk/>
            <pc:sldMk cId="2475741475" sldId="1656"/>
            <ac:spMk id="2313" creationId="{5F19E913-5DD5-40A4-AE19-51451FC4333D}"/>
          </ac:spMkLst>
        </pc:spChg>
      </pc:sldChg>
      <pc:sldChg chg="add del">
        <pc:chgData name="Nicolas Delfosse" userId="d965f3d4-ea58-4afe-85b0-6f02e8cf3c22" providerId="ADAL" clId="{1900E4F7-1ED2-48B4-BD9C-681508832B71}" dt="2022-07-27T13:16:38.448" v="6471" actId="47"/>
        <pc:sldMkLst>
          <pc:docMk/>
          <pc:sldMk cId="244972823" sldId="1658"/>
        </pc:sldMkLst>
      </pc:sldChg>
      <pc:sldChg chg="addSp delSp modSp add mod">
        <pc:chgData name="Nicolas Delfosse" userId="d965f3d4-ea58-4afe-85b0-6f02e8cf3c22" providerId="ADAL" clId="{1900E4F7-1ED2-48B4-BD9C-681508832B71}" dt="2022-07-27T13:38:36.391" v="6859" actId="207"/>
        <pc:sldMkLst>
          <pc:docMk/>
          <pc:sldMk cId="82220977" sldId="1662"/>
        </pc:sldMkLst>
        <pc:spChg chg="mod">
          <ac:chgData name="Nicolas Delfosse" userId="d965f3d4-ea58-4afe-85b0-6f02e8cf3c22" providerId="ADAL" clId="{1900E4F7-1ED2-48B4-BD9C-681508832B71}" dt="2022-07-27T13:38:36.391" v="6859" actId="207"/>
          <ac:spMkLst>
            <pc:docMk/>
            <pc:sldMk cId="82220977" sldId="1662"/>
            <ac:spMk id="2313" creationId="{5F19E913-5DD5-40A4-AE19-51451FC4333D}"/>
          </ac:spMkLst>
        </pc:spChg>
        <pc:graphicFrameChg chg="add del modGraphic">
          <ac:chgData name="Nicolas Delfosse" userId="d965f3d4-ea58-4afe-85b0-6f02e8cf3c22" providerId="ADAL" clId="{1900E4F7-1ED2-48B4-BD9C-681508832B71}" dt="2022-07-27T13:38:33.904" v="6858" actId="27309"/>
          <ac:graphicFrameMkLst>
            <pc:docMk/>
            <pc:sldMk cId="82220977" sldId="1662"/>
            <ac:graphicFrameMk id="7" creationId="{6A7F857E-AF68-C7CE-8E91-2684330B9C6D}"/>
          </ac:graphicFrameMkLst>
        </pc:graphicFrameChg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974983052" sldId="1663"/>
        </pc:sldMkLst>
      </pc:sldChg>
      <pc:sldChg chg="modSp add mod">
        <pc:chgData name="Nicolas Delfosse" userId="d965f3d4-ea58-4afe-85b0-6f02e8cf3c22" providerId="ADAL" clId="{1900E4F7-1ED2-48B4-BD9C-681508832B71}" dt="2022-07-27T13:32:01.799" v="6620" actId="207"/>
        <pc:sldMkLst>
          <pc:docMk/>
          <pc:sldMk cId="164519508" sldId="1664"/>
        </pc:sldMkLst>
        <pc:spChg chg="mod">
          <ac:chgData name="Nicolas Delfosse" userId="d965f3d4-ea58-4afe-85b0-6f02e8cf3c22" providerId="ADAL" clId="{1900E4F7-1ED2-48B4-BD9C-681508832B71}" dt="2022-07-27T13:32:01.799" v="6620" actId="207"/>
          <ac:spMkLst>
            <pc:docMk/>
            <pc:sldMk cId="164519508" sldId="1664"/>
            <ac:spMk id="8" creationId="{873B6B8C-FDD3-4CFB-81F4-D989DE42368E}"/>
          </ac:spMkLst>
        </pc:spChg>
      </pc:sldChg>
      <pc:sldChg chg="add del">
        <pc:chgData name="Nicolas Delfosse" userId="d965f3d4-ea58-4afe-85b0-6f02e8cf3c22" providerId="ADAL" clId="{1900E4F7-1ED2-48B4-BD9C-681508832B71}" dt="2022-07-27T13:23:14.952" v="6524" actId="47"/>
        <pc:sldMkLst>
          <pc:docMk/>
          <pc:sldMk cId="4222036151" sldId="1665"/>
        </pc:sldMkLst>
      </pc:sldChg>
      <pc:sldChg chg="del">
        <pc:chgData name="Nicolas Delfosse" userId="d965f3d4-ea58-4afe-85b0-6f02e8cf3c22" providerId="ADAL" clId="{1900E4F7-1ED2-48B4-BD9C-681508832B71}" dt="2022-07-27T12:49:51.522" v="5971" actId="47"/>
        <pc:sldMkLst>
          <pc:docMk/>
          <pc:sldMk cId="3486614147" sldId="1667"/>
        </pc:sldMkLst>
      </pc:sldChg>
      <pc:sldChg chg="add del">
        <pc:chgData name="Nicolas Delfosse" userId="d965f3d4-ea58-4afe-85b0-6f02e8cf3c22" providerId="ADAL" clId="{1900E4F7-1ED2-48B4-BD9C-681508832B71}" dt="2022-07-27T12:48:13.661" v="5958" actId="47"/>
        <pc:sldMkLst>
          <pc:docMk/>
          <pc:sldMk cId="1248395483" sldId="1668"/>
        </pc:sldMkLst>
      </pc:sldChg>
      <pc:sldChg chg="del">
        <pc:chgData name="Nicolas Delfosse" userId="d965f3d4-ea58-4afe-85b0-6f02e8cf3c22" providerId="ADAL" clId="{1900E4F7-1ED2-48B4-BD9C-681508832B71}" dt="2022-07-27T12:50:34.616" v="5976" actId="47"/>
        <pc:sldMkLst>
          <pc:docMk/>
          <pc:sldMk cId="3435542624" sldId="1672"/>
        </pc:sldMkLst>
      </pc:sldChg>
      <pc:sldChg chg="add">
        <pc:chgData name="Nicolas Delfosse" userId="d965f3d4-ea58-4afe-85b0-6f02e8cf3c22" providerId="ADAL" clId="{1900E4F7-1ED2-48B4-BD9C-681508832B71}" dt="2022-07-27T12:10:34.251" v="5235"/>
        <pc:sldMkLst>
          <pc:docMk/>
          <pc:sldMk cId="626648240" sldId="1673"/>
        </pc:sldMkLst>
      </pc:sldChg>
      <pc:sldChg chg="modSp add mod">
        <pc:chgData name="Nicolas Delfosse" userId="d965f3d4-ea58-4afe-85b0-6f02e8cf3c22" providerId="ADAL" clId="{1900E4F7-1ED2-48B4-BD9C-681508832B71}" dt="2022-07-27T13:32:27.199" v="6626" actId="207"/>
        <pc:sldMkLst>
          <pc:docMk/>
          <pc:sldMk cId="207959893" sldId="1675"/>
        </pc:sldMkLst>
        <pc:spChg chg="mod">
          <ac:chgData name="Nicolas Delfosse" userId="d965f3d4-ea58-4afe-85b0-6f02e8cf3c22" providerId="ADAL" clId="{1900E4F7-1ED2-48B4-BD9C-681508832B71}" dt="2022-07-27T13:32:27.199" v="6626" actId="207"/>
          <ac:spMkLst>
            <pc:docMk/>
            <pc:sldMk cId="207959893" sldId="1675"/>
            <ac:spMk id="2313" creationId="{5F19E913-5DD5-40A4-AE19-51451FC4333D}"/>
          </ac:spMkLst>
        </pc:spChg>
      </pc:sldChg>
      <pc:sldChg chg="modSp add mod">
        <pc:chgData name="Nicolas Delfosse" userId="d965f3d4-ea58-4afe-85b0-6f02e8cf3c22" providerId="ADAL" clId="{1900E4F7-1ED2-48B4-BD9C-681508832B71}" dt="2022-07-27T14:02:10.929" v="7227" actId="20577"/>
        <pc:sldMkLst>
          <pc:docMk/>
          <pc:sldMk cId="100690438" sldId="1676"/>
        </pc:sldMkLst>
        <pc:spChg chg="mod">
          <ac:chgData name="Nicolas Delfosse" userId="d965f3d4-ea58-4afe-85b0-6f02e8cf3c22" providerId="ADAL" clId="{1900E4F7-1ED2-48B4-BD9C-681508832B71}" dt="2022-07-27T14:02:10.929" v="7227" actId="20577"/>
          <ac:spMkLst>
            <pc:docMk/>
            <pc:sldMk cId="100690438" sldId="1676"/>
            <ac:spMk id="56" creationId="{1D07AAA2-8283-4B41-B029-B605E870687D}"/>
          </ac:spMkLst>
        </pc:spChg>
        <pc:spChg chg="mod">
          <ac:chgData name="Nicolas Delfosse" userId="d965f3d4-ea58-4afe-85b0-6f02e8cf3c22" providerId="ADAL" clId="{1900E4F7-1ED2-48B4-BD9C-681508832B71}" dt="2022-07-27T13:32:30.770" v="6627" actId="207"/>
          <ac:spMkLst>
            <pc:docMk/>
            <pc:sldMk cId="100690438" sldId="1676"/>
            <ac:spMk id="2313" creationId="{5F19E913-5DD5-40A4-AE19-51451FC4333D}"/>
          </ac:spMkLst>
        </pc:spChg>
      </pc:sldChg>
      <pc:sldChg chg="modSp add mod">
        <pc:chgData name="Nicolas Delfosse" userId="d965f3d4-ea58-4afe-85b0-6f02e8cf3c22" providerId="ADAL" clId="{1900E4F7-1ED2-48B4-BD9C-681508832B71}" dt="2022-07-27T13:32:20.989" v="6625" actId="207"/>
        <pc:sldMkLst>
          <pc:docMk/>
          <pc:sldMk cId="61255008" sldId="1677"/>
        </pc:sldMkLst>
        <pc:spChg chg="mod">
          <ac:chgData name="Nicolas Delfosse" userId="d965f3d4-ea58-4afe-85b0-6f02e8cf3c22" providerId="ADAL" clId="{1900E4F7-1ED2-48B4-BD9C-681508832B71}" dt="2022-07-27T13:32:20.989" v="6625" actId="207"/>
          <ac:spMkLst>
            <pc:docMk/>
            <pc:sldMk cId="61255008" sldId="1677"/>
            <ac:spMk id="8" creationId="{873B6B8C-FDD3-4CFB-81F4-D989DE42368E}"/>
          </ac:spMkLst>
        </pc:spChg>
      </pc:sldChg>
      <pc:sldChg chg="del">
        <pc:chgData name="Nicolas Delfosse" userId="d965f3d4-ea58-4afe-85b0-6f02e8cf3c22" providerId="ADAL" clId="{1900E4F7-1ED2-48B4-BD9C-681508832B71}" dt="2022-07-27T12:50:37.005" v="5977" actId="47"/>
        <pc:sldMkLst>
          <pc:docMk/>
          <pc:sldMk cId="3336636469" sldId="1678"/>
        </pc:sldMkLst>
      </pc:sldChg>
      <pc:sldChg chg="del">
        <pc:chgData name="Nicolas Delfosse" userId="d965f3d4-ea58-4afe-85b0-6f02e8cf3c22" providerId="ADAL" clId="{1900E4F7-1ED2-48B4-BD9C-681508832B71}" dt="2022-07-27T12:50:34.616" v="5976" actId="47"/>
        <pc:sldMkLst>
          <pc:docMk/>
          <pc:sldMk cId="3461496080" sldId="1679"/>
        </pc:sldMkLst>
      </pc:sldChg>
      <pc:sldChg chg="modSp add mod">
        <pc:chgData name="Nicolas Delfosse" userId="d965f3d4-ea58-4afe-85b0-6f02e8cf3c22" providerId="ADAL" clId="{1900E4F7-1ED2-48B4-BD9C-681508832B71}" dt="2022-07-27T13:43:51.058" v="7168" actId="207"/>
        <pc:sldMkLst>
          <pc:docMk/>
          <pc:sldMk cId="3553760194" sldId="1680"/>
        </pc:sldMkLst>
        <pc:spChg chg="mod">
          <ac:chgData name="Nicolas Delfosse" userId="d965f3d4-ea58-4afe-85b0-6f02e8cf3c22" providerId="ADAL" clId="{1900E4F7-1ED2-48B4-BD9C-681508832B71}" dt="2022-07-27T13:43:51.058" v="7168" actId="207"/>
          <ac:spMkLst>
            <pc:docMk/>
            <pc:sldMk cId="3553760194" sldId="1680"/>
            <ac:spMk id="2" creationId="{0FE1CAA4-229F-4568-A110-58687F58AFEE}"/>
          </ac:spMkLst>
        </pc:spChg>
        <pc:spChg chg="mod">
          <ac:chgData name="Nicolas Delfosse" userId="d965f3d4-ea58-4afe-85b0-6f02e8cf3c22" providerId="ADAL" clId="{1900E4F7-1ED2-48B4-BD9C-681508832B71}" dt="2022-07-27T12:12:18.787" v="5292" actId="207"/>
          <ac:spMkLst>
            <pc:docMk/>
            <pc:sldMk cId="3553760194" sldId="1680"/>
            <ac:spMk id="2313" creationId="{5F19E913-5DD5-40A4-AE19-51451FC4333D}"/>
          </ac:spMkLst>
        </pc:spChg>
      </pc:sldChg>
      <pc:sldChg chg="del">
        <pc:chgData name="Nicolas Delfosse" userId="d965f3d4-ea58-4afe-85b0-6f02e8cf3c22" providerId="ADAL" clId="{1900E4F7-1ED2-48B4-BD9C-681508832B71}" dt="2022-07-27T12:50:18.527" v="5975" actId="47"/>
        <pc:sldMkLst>
          <pc:docMk/>
          <pc:sldMk cId="2234151460" sldId="168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083099395" sldId="1685"/>
        </pc:sldMkLst>
      </pc:sldChg>
      <pc:sldChg chg="del">
        <pc:chgData name="Nicolas Delfosse" userId="d965f3d4-ea58-4afe-85b0-6f02e8cf3c22" providerId="ADAL" clId="{1900E4F7-1ED2-48B4-BD9C-681508832B71}" dt="2022-07-27T13:21:45.169" v="6521" actId="47"/>
        <pc:sldMkLst>
          <pc:docMk/>
          <pc:sldMk cId="1793202814" sldId="1686"/>
        </pc:sldMkLst>
      </pc:sldChg>
      <pc:sldChg chg="del">
        <pc:chgData name="Nicolas Delfosse" userId="d965f3d4-ea58-4afe-85b0-6f02e8cf3c22" providerId="ADAL" clId="{1900E4F7-1ED2-48B4-BD9C-681508832B71}" dt="2022-07-27T13:21:45.169" v="6521" actId="47"/>
        <pc:sldMkLst>
          <pc:docMk/>
          <pc:sldMk cId="1271701776" sldId="1687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3001207" sldId="1689"/>
        </pc:sldMkLst>
      </pc:sldChg>
      <pc:sldChg chg="del">
        <pc:chgData name="Nicolas Delfosse" userId="d965f3d4-ea58-4afe-85b0-6f02e8cf3c22" providerId="ADAL" clId="{1900E4F7-1ED2-48B4-BD9C-681508832B71}" dt="2022-07-27T12:49:54.319" v="5972" actId="47"/>
        <pc:sldMkLst>
          <pc:docMk/>
          <pc:sldMk cId="3655812183" sldId="1690"/>
        </pc:sldMkLst>
      </pc:sldChg>
      <pc:sldChg chg="del">
        <pc:chgData name="Nicolas Delfosse" userId="d965f3d4-ea58-4afe-85b0-6f02e8cf3c22" providerId="ADAL" clId="{1900E4F7-1ED2-48B4-BD9C-681508832B71}" dt="2022-07-27T12:49:42.362" v="5968" actId="47"/>
        <pc:sldMkLst>
          <pc:docMk/>
          <pc:sldMk cId="644010199" sldId="1692"/>
        </pc:sldMkLst>
      </pc:sldChg>
      <pc:sldChg chg="del">
        <pc:chgData name="Nicolas Delfosse" userId="d965f3d4-ea58-4afe-85b0-6f02e8cf3c22" providerId="ADAL" clId="{1900E4F7-1ED2-48B4-BD9C-681508832B71}" dt="2022-07-27T12:49:45.415" v="5969" actId="47"/>
        <pc:sldMkLst>
          <pc:docMk/>
          <pc:sldMk cId="1392519912" sldId="1693"/>
        </pc:sldMkLst>
      </pc:sldChg>
      <pc:sldChg chg="del">
        <pc:chgData name="Nicolas Delfosse" userId="d965f3d4-ea58-4afe-85b0-6f02e8cf3c22" providerId="ADAL" clId="{1900E4F7-1ED2-48B4-BD9C-681508832B71}" dt="2022-07-27T12:49:49.231" v="5970" actId="47"/>
        <pc:sldMkLst>
          <pc:docMk/>
          <pc:sldMk cId="326776820" sldId="1694"/>
        </pc:sldMkLst>
      </pc:sldChg>
      <pc:sldChg chg="del">
        <pc:chgData name="Nicolas Delfosse" userId="d965f3d4-ea58-4afe-85b0-6f02e8cf3c22" providerId="ADAL" clId="{1900E4F7-1ED2-48B4-BD9C-681508832B71}" dt="2022-07-27T12:49:57.951" v="5973" actId="47"/>
        <pc:sldMkLst>
          <pc:docMk/>
          <pc:sldMk cId="3149581358" sldId="1695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1444403157" sldId="1696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4080369111" sldId="1697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602761088" sldId="1698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1335056944" sldId="1699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1785129651" sldId="1700"/>
        </pc:sldMkLst>
      </pc:sldChg>
      <pc:sldChg chg="del">
        <pc:chgData name="Nicolas Delfosse" userId="d965f3d4-ea58-4afe-85b0-6f02e8cf3c22" providerId="ADAL" clId="{1900E4F7-1ED2-48B4-BD9C-681508832B71}" dt="2022-07-27T12:49:57.951" v="5973" actId="47"/>
        <pc:sldMkLst>
          <pc:docMk/>
          <pc:sldMk cId="1333014901" sldId="1701"/>
        </pc:sldMkLst>
      </pc:sldChg>
      <pc:sldChg chg="del">
        <pc:chgData name="Nicolas Delfosse" userId="d965f3d4-ea58-4afe-85b0-6f02e8cf3c22" providerId="ADAL" clId="{1900E4F7-1ED2-48B4-BD9C-681508832B71}" dt="2022-07-27T12:50:34.616" v="5976" actId="47"/>
        <pc:sldMkLst>
          <pc:docMk/>
          <pc:sldMk cId="3994377244" sldId="1702"/>
        </pc:sldMkLst>
      </pc:sldChg>
      <pc:sldChg chg="del">
        <pc:chgData name="Nicolas Delfosse" userId="d965f3d4-ea58-4afe-85b0-6f02e8cf3c22" providerId="ADAL" clId="{1900E4F7-1ED2-48B4-BD9C-681508832B71}" dt="2022-07-27T12:50:34.616" v="5976" actId="47"/>
        <pc:sldMkLst>
          <pc:docMk/>
          <pc:sldMk cId="2881497696" sldId="1703"/>
        </pc:sldMkLst>
      </pc:sldChg>
      <pc:sldChg chg="del">
        <pc:chgData name="Nicolas Delfosse" userId="d965f3d4-ea58-4afe-85b0-6f02e8cf3c22" providerId="ADAL" clId="{1900E4F7-1ED2-48B4-BD9C-681508832B71}" dt="2022-07-27T12:50:48.317" v="5978" actId="47"/>
        <pc:sldMkLst>
          <pc:docMk/>
          <pc:sldMk cId="910113530" sldId="1704"/>
        </pc:sldMkLst>
      </pc:sldChg>
      <pc:sldChg chg="del">
        <pc:chgData name="Nicolas Delfosse" userId="d965f3d4-ea58-4afe-85b0-6f02e8cf3c22" providerId="ADAL" clId="{1900E4F7-1ED2-48B4-BD9C-681508832B71}" dt="2022-07-27T12:50:48.317" v="5978" actId="47"/>
        <pc:sldMkLst>
          <pc:docMk/>
          <pc:sldMk cId="4269988491" sldId="1705"/>
        </pc:sldMkLst>
      </pc:sldChg>
      <pc:sldChg chg="del">
        <pc:chgData name="Nicolas Delfosse" userId="d965f3d4-ea58-4afe-85b0-6f02e8cf3c22" providerId="ADAL" clId="{1900E4F7-1ED2-48B4-BD9C-681508832B71}" dt="2022-07-27T12:50:48.317" v="5978" actId="47"/>
        <pc:sldMkLst>
          <pc:docMk/>
          <pc:sldMk cId="2491827436" sldId="1706"/>
        </pc:sldMkLst>
      </pc:sldChg>
      <pc:sldChg chg="del">
        <pc:chgData name="Nicolas Delfosse" userId="d965f3d4-ea58-4afe-85b0-6f02e8cf3c22" providerId="ADAL" clId="{1900E4F7-1ED2-48B4-BD9C-681508832B71}" dt="2022-07-27T12:50:48.317" v="5978" actId="47"/>
        <pc:sldMkLst>
          <pc:docMk/>
          <pc:sldMk cId="4287902068" sldId="1708"/>
        </pc:sldMkLst>
      </pc:sldChg>
      <pc:sldChg chg="del">
        <pc:chgData name="Nicolas Delfosse" userId="d965f3d4-ea58-4afe-85b0-6f02e8cf3c22" providerId="ADAL" clId="{1900E4F7-1ED2-48B4-BD9C-681508832B71}" dt="2022-07-27T12:50:14.602" v="5974" actId="47"/>
        <pc:sldMkLst>
          <pc:docMk/>
          <pc:sldMk cId="3149246723" sldId="1709"/>
        </pc:sldMkLst>
      </pc:sldChg>
      <pc:sldChg chg="modSp del mod">
        <pc:chgData name="Nicolas Delfosse" userId="d965f3d4-ea58-4afe-85b0-6f02e8cf3c22" providerId="ADAL" clId="{1900E4F7-1ED2-48B4-BD9C-681508832B71}" dt="2022-07-25T15:52:45.987" v="1" actId="47"/>
        <pc:sldMkLst>
          <pc:docMk/>
          <pc:sldMk cId="2083638082" sldId="1710"/>
        </pc:sldMkLst>
        <pc:spChg chg="mod">
          <ac:chgData name="Nicolas Delfosse" userId="d965f3d4-ea58-4afe-85b0-6f02e8cf3c22" providerId="ADAL" clId="{1900E4F7-1ED2-48B4-BD9C-681508832B71}" dt="2022-07-25T15:52:24.342" v="0" actId="20577"/>
          <ac:spMkLst>
            <pc:docMk/>
            <pc:sldMk cId="2083638082" sldId="1710"/>
            <ac:spMk id="3" creationId="{9A1E9A3D-7301-BA44-ADDC-053376004734}"/>
          </ac:spMkLst>
        </pc:spChg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2968114068" sldId="1712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271975899" sldId="1713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650151562" sldId="1714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983565954" sldId="1715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181372964" sldId="1716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787127348" sldId="1717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161105617" sldId="1718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29163534" sldId="1719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08758513" sldId="1720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51896165" sldId="172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988230780" sldId="1722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534213709" sldId="1723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801691581" sldId="1724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305802711" sldId="1725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18593168" sldId="1726"/>
        </pc:sldMkLst>
      </pc:sldChg>
      <pc:sldChg chg="del">
        <pc:chgData name="Nicolas Delfosse" userId="d965f3d4-ea58-4afe-85b0-6f02e8cf3c22" providerId="ADAL" clId="{1900E4F7-1ED2-48B4-BD9C-681508832B71}" dt="2022-07-27T12:49:30.797" v="5962" actId="47"/>
        <pc:sldMkLst>
          <pc:docMk/>
          <pc:sldMk cId="2788756865" sldId="1727"/>
        </pc:sldMkLst>
      </pc:sldChg>
      <pc:sldChg chg="del">
        <pc:chgData name="Nicolas Delfosse" userId="d965f3d4-ea58-4afe-85b0-6f02e8cf3c22" providerId="ADAL" clId="{1900E4F7-1ED2-48B4-BD9C-681508832B71}" dt="2022-07-27T12:50:48.317" v="5978" actId="47"/>
        <pc:sldMkLst>
          <pc:docMk/>
          <pc:sldMk cId="3216631613" sldId="1728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68321909" sldId="1729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40927933" sldId="1730"/>
        </pc:sldMkLst>
      </pc:sldChg>
      <pc:sldChg chg="del">
        <pc:chgData name="Nicolas Delfosse" userId="d965f3d4-ea58-4afe-85b0-6f02e8cf3c22" providerId="ADAL" clId="{1900E4F7-1ED2-48B4-BD9C-681508832B71}" dt="2022-07-27T12:49:32.700" v="5963" actId="47"/>
        <pc:sldMkLst>
          <pc:docMk/>
          <pc:sldMk cId="2033165958" sldId="1731"/>
        </pc:sldMkLst>
      </pc:sldChg>
      <pc:sldChg chg="del">
        <pc:chgData name="Nicolas Delfosse" userId="d965f3d4-ea58-4afe-85b0-6f02e8cf3c22" providerId="ADAL" clId="{1900E4F7-1ED2-48B4-BD9C-681508832B71}" dt="2022-07-27T12:49:33.995" v="5964" actId="47"/>
        <pc:sldMkLst>
          <pc:docMk/>
          <pc:sldMk cId="3577173358" sldId="1732"/>
        </pc:sldMkLst>
      </pc:sldChg>
      <pc:sldChg chg="del">
        <pc:chgData name="Nicolas Delfosse" userId="d965f3d4-ea58-4afe-85b0-6f02e8cf3c22" providerId="ADAL" clId="{1900E4F7-1ED2-48B4-BD9C-681508832B71}" dt="2022-07-27T12:49:38.352" v="5966" actId="47"/>
        <pc:sldMkLst>
          <pc:docMk/>
          <pc:sldMk cId="2638074015" sldId="1733"/>
        </pc:sldMkLst>
      </pc:sldChg>
      <pc:sldChg chg="del">
        <pc:chgData name="Nicolas Delfosse" userId="d965f3d4-ea58-4afe-85b0-6f02e8cf3c22" providerId="ADAL" clId="{1900E4F7-1ED2-48B4-BD9C-681508832B71}" dt="2022-07-27T12:49:39.607" v="5967" actId="47"/>
        <pc:sldMkLst>
          <pc:docMk/>
          <pc:sldMk cId="1864346713" sldId="1734"/>
        </pc:sldMkLst>
      </pc:sldChg>
      <pc:sldChg chg="del">
        <pc:chgData name="Nicolas Delfosse" userId="d965f3d4-ea58-4afe-85b0-6f02e8cf3c22" providerId="ADAL" clId="{1900E4F7-1ED2-48B4-BD9C-681508832B71}" dt="2022-07-27T12:49:37.313" v="5965" actId="47"/>
        <pc:sldMkLst>
          <pc:docMk/>
          <pc:sldMk cId="1027372443" sldId="1735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868813321" sldId="1737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523303471" sldId="1738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2203736411" sldId="1739"/>
        </pc:sldMkLst>
      </pc:sldChg>
      <pc:sldChg chg="del">
        <pc:chgData name="Nicolas Delfosse" userId="d965f3d4-ea58-4afe-85b0-6f02e8cf3c22" providerId="ADAL" clId="{1900E4F7-1ED2-48B4-BD9C-681508832B71}" dt="2022-07-27T12:49:26.756" v="5960" actId="47"/>
        <pc:sldMkLst>
          <pc:docMk/>
          <pc:sldMk cId="2903660100" sldId="1740"/>
        </pc:sldMkLst>
      </pc:sldChg>
      <pc:sldChg chg="del">
        <pc:chgData name="Nicolas Delfosse" userId="d965f3d4-ea58-4afe-85b0-6f02e8cf3c22" providerId="ADAL" clId="{1900E4F7-1ED2-48B4-BD9C-681508832B71}" dt="2022-07-27T12:49:29.487" v="5961" actId="47"/>
        <pc:sldMkLst>
          <pc:docMk/>
          <pc:sldMk cId="174535934" sldId="174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2489711467" sldId="1742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2747085040" sldId="1743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4040831599" sldId="1745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7877366" sldId="1746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22793610" sldId="1747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69480191" sldId="1749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873612428" sldId="1750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2432052344" sldId="175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668824705" sldId="1752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848752674" sldId="1753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761951884" sldId="1782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2507625021" sldId="1782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768046052" sldId="2076138986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2501792441" sldId="2076138986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1300318159" sldId="2142532931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1408953169" sldId="2142532931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98447852" sldId="2142532954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499662117" sldId="2142532954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26571468" sldId="2142532971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4162697282" sldId="2142532971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2294329270" sldId="2142532980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2716013217" sldId="2142532980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1098777406" sldId="2142532984"/>
        </pc:sldMkLst>
      </pc:sldChg>
      <pc:sldChg chg="modSp add mod">
        <pc:chgData name="Nicolas Delfosse" userId="d965f3d4-ea58-4afe-85b0-6f02e8cf3c22" providerId="ADAL" clId="{1900E4F7-1ED2-48B4-BD9C-681508832B71}" dt="2022-07-27T12:52:16.450" v="6003" actId="5793"/>
        <pc:sldMkLst>
          <pc:docMk/>
          <pc:sldMk cId="3790524091" sldId="2142532984"/>
        </pc:sldMkLst>
        <pc:spChg chg="mod">
          <ac:chgData name="Nicolas Delfosse" userId="d965f3d4-ea58-4afe-85b0-6f02e8cf3c22" providerId="ADAL" clId="{1900E4F7-1ED2-48B4-BD9C-681508832B71}" dt="2022-07-27T12:52:16.450" v="6003" actId="5793"/>
          <ac:spMkLst>
            <pc:docMk/>
            <pc:sldMk cId="3790524091" sldId="2142532984"/>
            <ac:spMk id="11" creationId="{00000000-0000-0000-0000-000000000000}"/>
          </ac:spMkLst>
        </pc:spChg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1743887002" sldId="2142532987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2496015834" sldId="2142532987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1432340567" sldId="2142532988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1541292332" sldId="2142532988"/>
        </pc:sldMkLst>
      </pc:sldChg>
      <pc:sldChg chg="del">
        <pc:chgData name="Nicolas Delfosse" userId="d965f3d4-ea58-4afe-85b0-6f02e8cf3c22" providerId="ADAL" clId="{1900E4F7-1ED2-48B4-BD9C-681508832B71}" dt="2022-07-27T12:50:56.723" v="5981" actId="2696"/>
        <pc:sldMkLst>
          <pc:docMk/>
          <pc:sldMk cId="2223446829" sldId="2142532989"/>
        </pc:sldMkLst>
      </pc:sldChg>
      <pc:sldChg chg="add">
        <pc:chgData name="Nicolas Delfosse" userId="d965f3d4-ea58-4afe-85b0-6f02e8cf3c22" providerId="ADAL" clId="{1900E4F7-1ED2-48B4-BD9C-681508832B71}" dt="2022-07-27T12:51:02.670" v="5982"/>
        <pc:sldMkLst>
          <pc:docMk/>
          <pc:sldMk cId="3501003788" sldId="2142532989"/>
        </pc:sldMkLst>
      </pc:sldChg>
      <pc:sldChg chg="del">
        <pc:chgData name="Nicolas Delfosse" userId="d965f3d4-ea58-4afe-85b0-6f02e8cf3c22" providerId="ADAL" clId="{1900E4F7-1ED2-48B4-BD9C-681508832B71}" dt="2022-07-27T12:50:50.061" v="5979" actId="47"/>
        <pc:sldMkLst>
          <pc:docMk/>
          <pc:sldMk cId="4161395089" sldId="2142532990"/>
        </pc:sldMkLst>
      </pc:sldChg>
      <pc:sldChg chg="del">
        <pc:chgData name="Nicolas Delfosse" userId="d965f3d4-ea58-4afe-85b0-6f02e8cf3c22" providerId="ADAL" clId="{1900E4F7-1ED2-48B4-BD9C-681508832B71}" dt="2022-07-27T12:50:52.665" v="5980" actId="47"/>
        <pc:sldMkLst>
          <pc:docMk/>
          <pc:sldMk cId="3486675852" sldId="214253299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630945284" sldId="2142532992"/>
        </pc:sldMkLst>
      </pc:sldChg>
      <pc:sldChg chg="addSp delSp modSp add del mod ord delAnim modAnim">
        <pc:chgData name="Nicolas Delfosse" userId="d965f3d4-ea58-4afe-85b0-6f02e8cf3c22" providerId="ADAL" clId="{1900E4F7-1ED2-48B4-BD9C-681508832B71}" dt="2022-07-27T12:18:22.499" v="5319" actId="20577"/>
        <pc:sldMkLst>
          <pc:docMk/>
          <pc:sldMk cId="4159081349" sldId="2142532993"/>
        </pc:sldMkLst>
        <pc:spChg chg="mod">
          <ac:chgData name="Nicolas Delfosse" userId="d965f3d4-ea58-4afe-85b0-6f02e8cf3c22" providerId="ADAL" clId="{1900E4F7-1ED2-48B4-BD9C-681508832B71}" dt="2022-07-26T16:10:35.255" v="587" actId="20577"/>
          <ac:spMkLst>
            <pc:docMk/>
            <pc:sldMk cId="4159081349" sldId="2142532993"/>
            <ac:spMk id="2" creationId="{8E59110B-9AC4-61A5-5A23-930BA97B4528}"/>
          </ac:spMkLst>
        </pc:spChg>
        <pc:spChg chg="del">
          <ac:chgData name="Nicolas Delfosse" userId="d965f3d4-ea58-4afe-85b0-6f02e8cf3c22" providerId="ADAL" clId="{1900E4F7-1ED2-48B4-BD9C-681508832B71}" dt="2022-07-26T15:18:13.408" v="56" actId="478"/>
          <ac:spMkLst>
            <pc:docMk/>
            <pc:sldMk cId="4159081349" sldId="2142532993"/>
            <ac:spMk id="3" creationId="{3E104599-8995-5E49-035B-464BB294D2AE}"/>
          </ac:spMkLst>
        </pc:spChg>
        <pc:spChg chg="del">
          <ac:chgData name="Nicolas Delfosse" userId="d965f3d4-ea58-4afe-85b0-6f02e8cf3c22" providerId="ADAL" clId="{1900E4F7-1ED2-48B4-BD9C-681508832B71}" dt="2022-07-26T15:18:32.515" v="82" actId="478"/>
          <ac:spMkLst>
            <pc:docMk/>
            <pc:sldMk cId="4159081349" sldId="2142532993"/>
            <ac:spMk id="5" creationId="{67EB345C-765C-0DFD-BC00-273AFC368D09}"/>
          </ac:spMkLst>
        </pc:spChg>
        <pc:spChg chg="del">
          <ac:chgData name="Nicolas Delfosse" userId="d965f3d4-ea58-4afe-85b0-6f02e8cf3c22" providerId="ADAL" clId="{1900E4F7-1ED2-48B4-BD9C-681508832B71}" dt="2022-07-26T15:18:41.685" v="83" actId="478"/>
          <ac:spMkLst>
            <pc:docMk/>
            <pc:sldMk cId="4159081349" sldId="2142532993"/>
            <ac:spMk id="6" creationId="{CDFAC9E8-E6CE-73F3-2162-2707E8A39120}"/>
          </ac:spMkLst>
        </pc:spChg>
        <pc:spChg chg="del">
          <ac:chgData name="Nicolas Delfosse" userId="d965f3d4-ea58-4afe-85b0-6f02e8cf3c22" providerId="ADAL" clId="{1900E4F7-1ED2-48B4-BD9C-681508832B71}" dt="2022-07-26T15:19:26.610" v="91" actId="478"/>
          <ac:spMkLst>
            <pc:docMk/>
            <pc:sldMk cId="4159081349" sldId="2142532993"/>
            <ac:spMk id="9" creationId="{D463A761-8E94-273C-1BFD-3129175845E6}"/>
          </ac:spMkLst>
        </pc:spChg>
        <pc:spChg chg="del">
          <ac:chgData name="Nicolas Delfosse" userId="d965f3d4-ea58-4afe-85b0-6f02e8cf3c22" providerId="ADAL" clId="{1900E4F7-1ED2-48B4-BD9C-681508832B71}" dt="2022-07-26T15:19:27.878" v="92" actId="478"/>
          <ac:spMkLst>
            <pc:docMk/>
            <pc:sldMk cId="4159081349" sldId="2142532993"/>
            <ac:spMk id="11" creationId="{D6F28E01-A3C9-7559-87F9-101D47DAFB0F}"/>
          </ac:spMkLst>
        </pc:spChg>
        <pc:spChg chg="del">
          <ac:chgData name="Nicolas Delfosse" userId="d965f3d4-ea58-4afe-85b0-6f02e8cf3c22" providerId="ADAL" clId="{1900E4F7-1ED2-48B4-BD9C-681508832B71}" dt="2022-07-26T15:19:28.588" v="93" actId="478"/>
          <ac:spMkLst>
            <pc:docMk/>
            <pc:sldMk cId="4159081349" sldId="2142532993"/>
            <ac:spMk id="13" creationId="{66BAB0ED-DA83-04E8-BB26-0977CD9F2E05}"/>
          </ac:spMkLst>
        </pc:spChg>
        <pc:spChg chg="add del mod">
          <ac:chgData name="Nicolas Delfosse" userId="d965f3d4-ea58-4afe-85b0-6f02e8cf3c22" providerId="ADAL" clId="{1900E4F7-1ED2-48B4-BD9C-681508832B71}" dt="2022-07-26T15:19:04.021" v="87" actId="478"/>
          <ac:spMkLst>
            <pc:docMk/>
            <pc:sldMk cId="4159081349" sldId="2142532993"/>
            <ac:spMk id="21" creationId="{49AC9DD5-D153-D628-C4F5-5E64E8302EDB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23" creationId="{23ECE3F4-8986-9B29-2704-25D58B484921}"/>
          </ac:spMkLst>
        </pc:spChg>
        <pc:spChg chg="add del mod">
          <ac:chgData name="Nicolas Delfosse" userId="d965f3d4-ea58-4afe-85b0-6f02e8cf3c22" providerId="ADAL" clId="{1900E4F7-1ED2-48B4-BD9C-681508832B71}" dt="2022-07-26T15:20:30.830" v="108" actId="478"/>
          <ac:spMkLst>
            <pc:docMk/>
            <pc:sldMk cId="4159081349" sldId="2142532993"/>
            <ac:spMk id="25" creationId="{FF83CBB7-B4C3-FF0A-C48E-2419AD0A9FCB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27" creationId="{8778E770-149B-C84A-B765-7ADA15755E0C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29" creationId="{0F5B0788-14D8-47D9-01AD-60ED78155671}"/>
          </ac:spMkLst>
        </pc:spChg>
        <pc:spChg chg="del mod">
          <ac:chgData name="Nicolas Delfosse" userId="d965f3d4-ea58-4afe-85b0-6f02e8cf3c22" providerId="ADAL" clId="{1900E4F7-1ED2-48B4-BD9C-681508832B71}" dt="2022-07-26T16:18:13.344" v="628" actId="478"/>
          <ac:spMkLst>
            <pc:docMk/>
            <pc:sldMk cId="4159081349" sldId="2142532993"/>
            <ac:spMk id="30" creationId="{B3DB4B20-46E1-D191-574C-906908F98ECD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32" creationId="{80DB0AEC-2686-FD6C-BC24-8B277C31D31A}"/>
          </ac:spMkLst>
        </pc:spChg>
        <pc:spChg chg="del mod">
          <ac:chgData name="Nicolas Delfosse" userId="d965f3d4-ea58-4afe-85b0-6f02e8cf3c22" providerId="ADAL" clId="{1900E4F7-1ED2-48B4-BD9C-681508832B71}" dt="2022-07-26T15:20:32.189" v="109" actId="478"/>
          <ac:spMkLst>
            <pc:docMk/>
            <pc:sldMk cId="4159081349" sldId="2142532993"/>
            <ac:spMk id="33" creationId="{28FD74CE-ACDB-7064-EC2F-053A3E8694B6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35" creationId="{B0F7D69C-33BC-008F-BD03-A308D6981A2C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36" creationId="{DA6073A3-0166-26F0-390E-01B5D812CBE9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37" creationId="{93716E38-E994-00A6-DE21-F9587FDAEBFF}"/>
          </ac:spMkLst>
        </pc:spChg>
        <pc:spChg chg="del mod">
          <ac:chgData name="Nicolas Delfosse" userId="d965f3d4-ea58-4afe-85b0-6f02e8cf3c22" providerId="ADAL" clId="{1900E4F7-1ED2-48B4-BD9C-681508832B71}" dt="2022-07-26T15:19:44.913" v="95" actId="478"/>
          <ac:spMkLst>
            <pc:docMk/>
            <pc:sldMk cId="4159081349" sldId="2142532993"/>
            <ac:spMk id="39" creationId="{1735FEE7-767C-F7B0-64C2-C39542BDB0A5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0" creationId="{B77D35B6-E2A2-9E99-FDB6-72A649F38EA1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1" creationId="{FBB725C8-EE5B-6940-C54A-34282E8388AE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3" creationId="{4E3AA202-3D16-F648-24A9-6C40B3162ACC}"/>
          </ac:spMkLst>
        </pc:spChg>
        <pc:spChg chg="add del mod">
          <ac:chgData name="Nicolas Delfosse" userId="d965f3d4-ea58-4afe-85b0-6f02e8cf3c22" providerId="ADAL" clId="{1900E4F7-1ED2-48B4-BD9C-681508832B71}" dt="2022-07-26T15:20:16.155" v="104" actId="478"/>
          <ac:spMkLst>
            <pc:docMk/>
            <pc:sldMk cId="4159081349" sldId="2142532993"/>
            <ac:spMk id="44" creationId="{0AC9F4B7-27A4-C3AC-6281-871A1841B31A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5" creationId="{F31CBC12-51B5-0A26-0DBD-BDC86EB40A14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7" creationId="{CA231CC3-CD6A-7A60-205E-09366FBEE677}"/>
          </ac:spMkLst>
        </pc:spChg>
        <pc:spChg chg="add del mod">
          <ac:chgData name="Nicolas Delfosse" userId="d965f3d4-ea58-4afe-85b0-6f02e8cf3c22" providerId="ADAL" clId="{1900E4F7-1ED2-48B4-BD9C-681508832B71}" dt="2022-07-26T15:20:16.155" v="104" actId="478"/>
          <ac:spMkLst>
            <pc:docMk/>
            <pc:sldMk cId="4159081349" sldId="2142532993"/>
            <ac:spMk id="48" creationId="{5751C623-164E-50F4-72EA-0E52A60BBE81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49" creationId="{62A718FA-2DE4-2FCF-5169-5C48E7D2288D}"/>
          </ac:spMkLst>
        </pc:spChg>
        <pc:spChg chg="del mod">
          <ac:chgData name="Nicolas Delfosse" userId="d965f3d4-ea58-4afe-85b0-6f02e8cf3c22" providerId="ADAL" clId="{1900E4F7-1ED2-48B4-BD9C-681508832B71}" dt="2022-07-26T15:19:44.913" v="95" actId="478"/>
          <ac:spMkLst>
            <pc:docMk/>
            <pc:sldMk cId="4159081349" sldId="2142532993"/>
            <ac:spMk id="51" creationId="{E8597147-B9F5-6D75-F34F-BA1406CC5715}"/>
          </ac:spMkLst>
        </pc:spChg>
        <pc:spChg chg="add del mod">
          <ac:chgData name="Nicolas Delfosse" userId="d965f3d4-ea58-4afe-85b0-6f02e8cf3c22" providerId="ADAL" clId="{1900E4F7-1ED2-48B4-BD9C-681508832B71}" dt="2022-07-26T15:20:16.155" v="104" actId="478"/>
          <ac:spMkLst>
            <pc:docMk/>
            <pc:sldMk cId="4159081349" sldId="2142532993"/>
            <ac:spMk id="52" creationId="{B2C0A892-D288-F048-589E-34A7F504EE39}"/>
          </ac:spMkLst>
        </pc:spChg>
        <pc:spChg chg="del mod">
          <ac:chgData name="Nicolas Delfosse" userId="d965f3d4-ea58-4afe-85b0-6f02e8cf3c22" providerId="ADAL" clId="{1900E4F7-1ED2-48B4-BD9C-681508832B71}" dt="2022-07-26T16:18:13.344" v="628" actId="478"/>
          <ac:spMkLst>
            <pc:docMk/>
            <pc:sldMk cId="4159081349" sldId="2142532993"/>
            <ac:spMk id="53" creationId="{5BF29FCD-2526-12E9-4095-3E434B89C2CA}"/>
          </ac:spMkLst>
        </pc:spChg>
        <pc:spChg chg="add del mod">
          <ac:chgData name="Nicolas Delfosse" userId="d965f3d4-ea58-4afe-85b0-6f02e8cf3c22" providerId="ADAL" clId="{1900E4F7-1ED2-48B4-BD9C-681508832B71}" dt="2022-07-26T16:01:35.372" v="572" actId="478"/>
          <ac:spMkLst>
            <pc:docMk/>
            <pc:sldMk cId="4159081349" sldId="2142532993"/>
            <ac:spMk id="54" creationId="{DC5B8C1D-1C2D-6C6D-6EC8-6A026FE71496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55" creationId="{5FA05501-BF04-DF59-A370-2C2373D1351D}"/>
          </ac:spMkLst>
        </pc:spChg>
        <pc:spChg chg="add mod">
          <ac:chgData name="Nicolas Delfosse" userId="d965f3d4-ea58-4afe-85b0-6f02e8cf3c22" providerId="ADAL" clId="{1900E4F7-1ED2-48B4-BD9C-681508832B71}" dt="2022-07-26T16:18:07.400" v="627" actId="1076"/>
          <ac:spMkLst>
            <pc:docMk/>
            <pc:sldMk cId="4159081349" sldId="2142532993"/>
            <ac:spMk id="56" creationId="{9A6E6CCB-0A3C-3BB6-DBBE-7F7108C8E105}"/>
          </ac:spMkLst>
        </pc:spChg>
        <pc:spChg chg="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57" creationId="{2E70F848-B396-E2C6-12E1-64580E8A7368}"/>
          </ac:spMkLst>
        </pc:spChg>
        <pc:spChg chg="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59" creationId="{4B2CE266-BEFC-5DB3-6F68-3A23CB35C4A9}"/>
          </ac:spMkLst>
        </pc:spChg>
        <pc:spChg chg="add 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60" creationId="{57F00521-41C4-FE64-B369-C800BBF0598C}"/>
          </ac:spMkLst>
        </pc:spChg>
        <pc:spChg chg="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61" creationId="{09AD9BD8-D3BD-2E26-B550-81DE923E4D81}"/>
          </ac:spMkLst>
        </pc:spChg>
        <pc:spChg chg="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63" creationId="{9340542D-91CC-6578-DF79-F6C9E21DDE64}"/>
          </ac:spMkLst>
        </pc:spChg>
        <pc:spChg chg="del mod">
          <ac:chgData name="Nicolas Delfosse" userId="d965f3d4-ea58-4afe-85b0-6f02e8cf3c22" providerId="ADAL" clId="{1900E4F7-1ED2-48B4-BD9C-681508832B71}" dt="2022-07-26T15:20:23.552" v="106" actId="478"/>
          <ac:spMkLst>
            <pc:docMk/>
            <pc:sldMk cId="4159081349" sldId="2142532993"/>
            <ac:spMk id="65" creationId="{745639B2-7026-6D8A-8F4E-A2F6C798BF20}"/>
          </ac:spMkLst>
        </pc:spChg>
        <pc:spChg chg="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67" creationId="{826A9F30-921D-BCD8-CA75-AFE03C351B6B}"/>
          </ac:spMkLst>
        </pc:spChg>
        <pc:spChg chg="del mod">
          <ac:chgData name="Nicolas Delfosse" userId="d965f3d4-ea58-4afe-85b0-6f02e8cf3c22" providerId="ADAL" clId="{1900E4F7-1ED2-48B4-BD9C-681508832B71}" dt="2022-07-26T15:20:23.552" v="106" actId="478"/>
          <ac:spMkLst>
            <pc:docMk/>
            <pc:sldMk cId="4159081349" sldId="2142532993"/>
            <ac:spMk id="69" creationId="{9964226D-8C6B-8BE8-2147-E4D040C0689D}"/>
          </ac:spMkLst>
        </pc:spChg>
        <pc:spChg chg="del mod">
          <ac:chgData name="Nicolas Delfosse" userId="d965f3d4-ea58-4afe-85b0-6f02e8cf3c22" providerId="ADAL" clId="{1900E4F7-1ED2-48B4-BD9C-681508832B71}" dt="2022-07-26T15:20:23.552" v="106" actId="478"/>
          <ac:spMkLst>
            <pc:docMk/>
            <pc:sldMk cId="4159081349" sldId="2142532993"/>
            <ac:spMk id="71" creationId="{6B6BC2FD-0B39-19B3-6022-3B617C114E74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73" creationId="{53AAA84B-B1BB-98E8-B3EA-36257642593B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75" creationId="{5F1494CB-3E36-D670-0AD1-D6EA0EF930CD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79" creationId="{9A918F6A-D2AF-7DD5-9CD3-6CBB7F1DFB3B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84" creationId="{C32F65B0-D3A8-C613-4EA4-36CD34ECBA53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86" creationId="{4CE63C36-9E99-2F17-6F16-50B9F6D5CB95}"/>
          </ac:spMkLst>
        </pc:spChg>
        <pc:spChg chg="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90" creationId="{2A7367AF-2DFC-8A6F-7CD2-A8C0D3B55ED2}"/>
          </ac:spMkLst>
        </pc:spChg>
        <pc:spChg chg="del mod">
          <ac:chgData name="Nicolas Delfosse" userId="d965f3d4-ea58-4afe-85b0-6f02e8cf3c22" providerId="ADAL" clId="{1900E4F7-1ED2-48B4-BD9C-681508832B71}" dt="2022-07-26T15:19:44.913" v="95" actId="478"/>
          <ac:spMkLst>
            <pc:docMk/>
            <pc:sldMk cId="4159081349" sldId="2142532993"/>
            <ac:spMk id="92" creationId="{871EB822-78E3-3500-AD6C-4CA13ABE2A4E}"/>
          </ac:spMkLst>
        </pc:spChg>
        <pc:spChg chg="del mod">
          <ac:chgData name="Nicolas Delfosse" userId="d965f3d4-ea58-4afe-85b0-6f02e8cf3c22" providerId="ADAL" clId="{1900E4F7-1ED2-48B4-BD9C-681508832B71}" dt="2022-07-26T15:19:44.913" v="95" actId="478"/>
          <ac:spMkLst>
            <pc:docMk/>
            <pc:sldMk cId="4159081349" sldId="2142532993"/>
            <ac:spMk id="94" creationId="{1567651A-2924-E4DA-C9CC-485B74BC960F}"/>
          </ac:spMkLst>
        </pc:spChg>
        <pc:spChg chg="del mod">
          <ac:chgData name="Nicolas Delfosse" userId="d965f3d4-ea58-4afe-85b0-6f02e8cf3c22" providerId="ADAL" clId="{1900E4F7-1ED2-48B4-BD9C-681508832B71}" dt="2022-07-26T15:19:44.913" v="95" actId="478"/>
          <ac:spMkLst>
            <pc:docMk/>
            <pc:sldMk cId="4159081349" sldId="2142532993"/>
            <ac:spMk id="96" creationId="{67253C13-4639-0D19-7E4A-E7EB63DBD2AD}"/>
          </ac:spMkLst>
        </pc:spChg>
        <pc:spChg chg="del mod">
          <ac:chgData name="Nicolas Delfosse" userId="d965f3d4-ea58-4afe-85b0-6f02e8cf3c22" providerId="ADAL" clId="{1900E4F7-1ED2-48B4-BD9C-681508832B71}" dt="2022-07-26T15:20:23.552" v="106" actId="478"/>
          <ac:spMkLst>
            <pc:docMk/>
            <pc:sldMk cId="4159081349" sldId="2142532993"/>
            <ac:spMk id="102" creationId="{246DB8EE-492C-C1DD-9536-FCDF9776B169}"/>
          </ac:spMkLst>
        </pc:spChg>
        <pc:spChg chg="del mod">
          <ac:chgData name="Nicolas Delfosse" userId="d965f3d4-ea58-4afe-85b0-6f02e8cf3c22" providerId="ADAL" clId="{1900E4F7-1ED2-48B4-BD9C-681508832B71}" dt="2022-07-26T15:20:23.552" v="106" actId="478"/>
          <ac:spMkLst>
            <pc:docMk/>
            <pc:sldMk cId="4159081349" sldId="2142532993"/>
            <ac:spMk id="104" creationId="{44DC7E1A-6DD9-4F32-E4AF-E7F90E3B9FA9}"/>
          </ac:spMkLst>
        </pc:spChg>
        <pc:spChg chg="del mod">
          <ac:chgData name="Nicolas Delfosse" userId="d965f3d4-ea58-4afe-85b0-6f02e8cf3c22" providerId="ADAL" clId="{1900E4F7-1ED2-48B4-BD9C-681508832B71}" dt="2022-07-26T15:19:24.414" v="90" actId="478"/>
          <ac:spMkLst>
            <pc:docMk/>
            <pc:sldMk cId="4159081349" sldId="2142532993"/>
            <ac:spMk id="105" creationId="{5A50C487-1C24-5B5E-616E-247541F64D3D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10" creationId="{0046D3D5-3A65-89BF-A3B1-ADD62D8C6F6B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12" creationId="{0D640DCA-382C-E39A-5F41-660DBB9EE45D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14" creationId="{CDC3D2C2-38C9-EA30-B43F-958A9758A3DA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17" creationId="{EE5333E5-3A8F-1BDD-CF02-D0AD5BEDE1CC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20" creationId="{149A536B-1AD7-3A39-8C6C-454913845C94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23" creationId="{D18EAAEF-906E-6AAD-7D0A-2F4CEE1D3360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25" creationId="{47B8986E-B420-5C38-985C-83053D08CDFA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29" creationId="{0E53E92C-D6BF-7B04-D4EE-D18CD631B125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32" creationId="{52324F09-3EB4-AE49-0FA8-1F2B2C2BBA1B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34" creationId="{A8F25F25-7A4F-EDE7-20F0-FD67876E6CD8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37" creationId="{7206372B-2E22-BC77-A409-4A130451C49B}"/>
          </ac:spMkLst>
        </pc:spChg>
        <pc:spChg chg="add mod">
          <ac:chgData name="Nicolas Delfosse" userId="d965f3d4-ea58-4afe-85b0-6f02e8cf3c22" providerId="ADAL" clId="{1900E4F7-1ED2-48B4-BD9C-681508832B71}" dt="2022-07-26T16:12:35.240" v="592" actId="113"/>
          <ac:spMkLst>
            <pc:docMk/>
            <pc:sldMk cId="4159081349" sldId="2142532993"/>
            <ac:spMk id="139" creationId="{3DD0CE39-7CED-5139-442F-AA9E13A6502C}"/>
          </ac:spMkLst>
        </pc:spChg>
        <pc:spChg chg="add del mod">
          <ac:chgData name="Nicolas Delfosse" userId="d965f3d4-ea58-4afe-85b0-6f02e8cf3c22" providerId="ADAL" clId="{1900E4F7-1ED2-48B4-BD9C-681508832B71}" dt="2022-07-27T08:44:58.600" v="1028" actId="478"/>
          <ac:spMkLst>
            <pc:docMk/>
            <pc:sldMk cId="4159081349" sldId="2142532993"/>
            <ac:spMk id="148" creationId="{45CBE3B7-DC59-F4DC-0FBD-3E141120DF7C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50" creationId="{68011447-7433-BBBE-A048-8DBB76CB66B4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52" creationId="{DD6B2ED7-451D-0FC9-06F4-346EE1C0F21C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54" creationId="{71FF835A-9F97-5CE4-C2E9-00B240A6866E}"/>
          </ac:spMkLst>
        </pc:spChg>
        <pc:spChg chg="add del mod">
          <ac:chgData name="Nicolas Delfosse" userId="d965f3d4-ea58-4afe-85b0-6f02e8cf3c22" providerId="ADAL" clId="{1900E4F7-1ED2-48B4-BD9C-681508832B71}" dt="2022-07-26T16:18:19.803" v="629" actId="478"/>
          <ac:spMkLst>
            <pc:docMk/>
            <pc:sldMk cId="4159081349" sldId="2142532993"/>
            <ac:spMk id="156" creationId="{75B2B990-15FF-3D9F-B1C9-9C7A409DF3A9}"/>
          </ac:spMkLst>
        </pc:spChg>
        <pc:spChg chg="add del mod">
          <ac:chgData name="Nicolas Delfosse" userId="d965f3d4-ea58-4afe-85b0-6f02e8cf3c22" providerId="ADAL" clId="{1900E4F7-1ED2-48B4-BD9C-681508832B71}" dt="2022-07-26T16:14:45.397" v="603" actId="478"/>
          <ac:spMkLst>
            <pc:docMk/>
            <pc:sldMk cId="4159081349" sldId="2142532993"/>
            <ac:spMk id="158" creationId="{D76542A1-7FD0-DEEF-7D18-77359AF09164}"/>
          </ac:spMkLst>
        </pc:spChg>
        <pc:spChg chg="add mod">
          <ac:chgData name="Nicolas Delfosse" userId="d965f3d4-ea58-4afe-85b0-6f02e8cf3c22" providerId="ADAL" clId="{1900E4F7-1ED2-48B4-BD9C-681508832B71}" dt="2022-07-26T15:40:49.412" v="522" actId="571"/>
          <ac:spMkLst>
            <pc:docMk/>
            <pc:sldMk cId="4159081349" sldId="2142532993"/>
            <ac:spMk id="159" creationId="{57908406-ED24-521C-9F2D-E73E67C92EEE}"/>
          </ac:spMkLst>
        </pc:spChg>
        <pc:spChg chg="add mod topLvl">
          <ac:chgData name="Nicolas Delfosse" userId="d965f3d4-ea58-4afe-85b0-6f02e8cf3c22" providerId="ADAL" clId="{1900E4F7-1ED2-48B4-BD9C-681508832B71}" dt="2022-07-26T16:20:33.570" v="673" actId="165"/>
          <ac:spMkLst>
            <pc:docMk/>
            <pc:sldMk cId="4159081349" sldId="2142532993"/>
            <ac:spMk id="161" creationId="{659377A8-A01B-1D6B-85D4-2CF042FD0D2B}"/>
          </ac:spMkLst>
        </pc:spChg>
        <pc:spChg chg="add mod">
          <ac:chgData name="Nicolas Delfosse" userId="d965f3d4-ea58-4afe-85b0-6f02e8cf3c22" providerId="ADAL" clId="{1900E4F7-1ED2-48B4-BD9C-681508832B71}" dt="2022-07-26T16:01:43.294" v="573" actId="1076"/>
          <ac:spMkLst>
            <pc:docMk/>
            <pc:sldMk cId="4159081349" sldId="2142532993"/>
            <ac:spMk id="163" creationId="{BFA319F7-F241-9885-1176-240753E74556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71" creationId="{8AA7878E-1B53-B9CC-CE56-4D6007D760BE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73" creationId="{A00E2DEB-224C-52B5-29E8-4EDA1E556E75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75" creationId="{F59D53B6-464C-E697-F37D-3E793EF98128}"/>
          </ac:spMkLst>
        </pc:spChg>
        <pc:spChg chg="add mod">
          <ac:chgData name="Nicolas Delfosse" userId="d965f3d4-ea58-4afe-85b0-6f02e8cf3c22" providerId="ADAL" clId="{1900E4F7-1ED2-48B4-BD9C-681508832B71}" dt="2022-07-26T16:17:58.281" v="626" actId="1076"/>
          <ac:spMkLst>
            <pc:docMk/>
            <pc:sldMk cId="4159081349" sldId="2142532993"/>
            <ac:spMk id="177" creationId="{13462FB1-8ED1-79ED-67EA-729C801C1EA5}"/>
          </ac:spMkLst>
        </pc:spChg>
        <pc:spChg chg="add mod">
          <ac:chgData name="Nicolas Delfosse" userId="d965f3d4-ea58-4afe-85b0-6f02e8cf3c22" providerId="ADAL" clId="{1900E4F7-1ED2-48B4-BD9C-681508832B71}" dt="2022-07-27T00:39:12.311" v="997" actId="1076"/>
          <ac:spMkLst>
            <pc:docMk/>
            <pc:sldMk cId="4159081349" sldId="2142532993"/>
            <ac:spMk id="202" creationId="{E0C8D023-DF38-1822-D78D-BBC6C8CEBF87}"/>
          </ac:spMkLst>
        </pc:spChg>
        <pc:spChg chg="add mod">
          <ac:chgData name="Nicolas Delfosse" userId="d965f3d4-ea58-4afe-85b0-6f02e8cf3c22" providerId="ADAL" clId="{1900E4F7-1ED2-48B4-BD9C-681508832B71}" dt="2022-07-27T12:18:22.499" v="5319" actId="20577"/>
          <ac:spMkLst>
            <pc:docMk/>
            <pc:sldMk cId="4159081349" sldId="2142532993"/>
            <ac:spMk id="205" creationId="{B58369AF-99B4-4212-134D-716633BDD693}"/>
          </ac:spMkLst>
        </pc:spChg>
        <pc:grpChg chg="add del mod">
          <ac:chgData name="Nicolas Delfosse" userId="d965f3d4-ea58-4afe-85b0-6f02e8cf3c22" providerId="ADAL" clId="{1900E4F7-1ED2-48B4-BD9C-681508832B71}" dt="2022-07-26T16:20:33.570" v="673" actId="165"/>
          <ac:grpSpMkLst>
            <pc:docMk/>
            <pc:sldMk cId="4159081349" sldId="2142532993"/>
            <ac:grpSpMk id="178" creationId="{58279FA8-BDA0-1934-7E66-448984B66C77}"/>
          </ac:grpSpMkLst>
        </pc:grpChg>
        <pc:grpChg chg="add mod">
          <ac:chgData name="Nicolas Delfosse" userId="d965f3d4-ea58-4afe-85b0-6f02e8cf3c22" providerId="ADAL" clId="{1900E4F7-1ED2-48B4-BD9C-681508832B71}" dt="2022-07-26T16:17:58.281" v="626" actId="1076"/>
          <ac:grpSpMkLst>
            <pc:docMk/>
            <pc:sldMk cId="4159081349" sldId="2142532993"/>
            <ac:grpSpMk id="179" creationId="{99990485-F75E-0FC2-FDB6-4092857D2D19}"/>
          </ac:grpSpMkLst>
        </pc:grpChg>
        <pc:grpChg chg="add">
          <ac:chgData name="Nicolas Delfosse" userId="d965f3d4-ea58-4afe-85b0-6f02e8cf3c22" providerId="ADAL" clId="{1900E4F7-1ED2-48B4-BD9C-681508832B71}" dt="2022-07-26T16:19:25.998" v="669" actId="164"/>
          <ac:grpSpMkLst>
            <pc:docMk/>
            <pc:sldMk cId="4159081349" sldId="2142532993"/>
            <ac:grpSpMk id="203" creationId="{494276F4-D160-A72D-81E7-860FB906774A}"/>
          </ac:grpSpMkLst>
        </pc:grp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64" creationId="{7AB23DB3-06BA-FA97-1C5E-65D0CC1AE0C6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68" creationId="{12F97151-5894-32F3-8EF4-0385A9D49A39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76" creationId="{4BD0F660-C29B-7FB2-00D3-B37E8333E3B3}"/>
          </ac:cxnSpMkLst>
        </pc:cxnChg>
        <pc:cxnChg chg="add del mod">
          <ac:chgData name="Nicolas Delfosse" userId="d965f3d4-ea58-4afe-85b0-6f02e8cf3c22" providerId="ADAL" clId="{1900E4F7-1ED2-48B4-BD9C-681508832B71}" dt="2022-07-26T16:12:57.654" v="596" actId="478"/>
          <ac:cxnSpMkLst>
            <pc:docMk/>
            <pc:sldMk cId="4159081349" sldId="2142532993"/>
            <ac:cxnSpMk id="81" creationId="{B0F4A5F6-85B5-516C-7928-D42EEA5AEF9F}"/>
          </ac:cxnSpMkLst>
        </pc:cxnChg>
        <pc:cxnChg chg="add del mod">
          <ac:chgData name="Nicolas Delfosse" userId="d965f3d4-ea58-4afe-85b0-6f02e8cf3c22" providerId="ADAL" clId="{1900E4F7-1ED2-48B4-BD9C-681508832B71}" dt="2022-07-26T16:12:53.897" v="595" actId="478"/>
          <ac:cxnSpMkLst>
            <pc:docMk/>
            <pc:sldMk cId="4159081349" sldId="2142532993"/>
            <ac:cxnSpMk id="88" creationId="{5FA5B387-E090-8145-3428-740FE6749411}"/>
          </ac:cxnSpMkLst>
        </pc:cxnChg>
        <pc:cxnChg chg="add del mod">
          <ac:chgData name="Nicolas Delfosse" userId="d965f3d4-ea58-4afe-85b0-6f02e8cf3c22" providerId="ADAL" clId="{1900E4F7-1ED2-48B4-BD9C-681508832B71}" dt="2022-07-26T16:12:50.843" v="593" actId="478"/>
          <ac:cxnSpMkLst>
            <pc:docMk/>
            <pc:sldMk cId="4159081349" sldId="2142532993"/>
            <ac:cxnSpMk id="95" creationId="{B95F58B4-3F4B-EFAD-5C22-7DD3E33B710D}"/>
          </ac:cxnSpMkLst>
        </pc:cxnChg>
        <pc:cxnChg chg="add del mod">
          <ac:chgData name="Nicolas Delfosse" userId="d965f3d4-ea58-4afe-85b0-6f02e8cf3c22" providerId="ADAL" clId="{1900E4F7-1ED2-48B4-BD9C-681508832B71}" dt="2022-07-26T16:12:52.318" v="594" actId="478"/>
          <ac:cxnSpMkLst>
            <pc:docMk/>
            <pc:sldMk cId="4159081349" sldId="2142532993"/>
            <ac:cxnSpMk id="100" creationId="{E819866F-4160-3B25-B4B9-9B0BF7C55627}"/>
          </ac:cxnSpMkLst>
        </pc:cxnChg>
        <pc:cxnChg chg="add del mod">
          <ac:chgData name="Nicolas Delfosse" userId="d965f3d4-ea58-4afe-85b0-6f02e8cf3c22" providerId="ADAL" clId="{1900E4F7-1ED2-48B4-BD9C-681508832B71}" dt="2022-07-26T16:12:59.364" v="598" actId="478"/>
          <ac:cxnSpMkLst>
            <pc:docMk/>
            <pc:sldMk cId="4159081349" sldId="2142532993"/>
            <ac:cxnSpMk id="107" creationId="{EE32C5C2-FEE3-25B0-382C-8E1C0191224B}"/>
          </ac:cxnSpMkLst>
        </pc:cxnChg>
        <pc:cxnChg chg="del mod">
          <ac:chgData name="Nicolas Delfosse" userId="d965f3d4-ea58-4afe-85b0-6f02e8cf3c22" providerId="ADAL" clId="{1900E4F7-1ED2-48B4-BD9C-681508832B71}" dt="2022-07-26T15:19:59.305" v="102" actId="478"/>
          <ac:cxnSpMkLst>
            <pc:docMk/>
            <pc:sldMk cId="4159081349" sldId="2142532993"/>
            <ac:cxnSpMk id="116" creationId="{6781CB4E-AF0A-9A72-699B-98B4253B238C}"/>
          </ac:cxnSpMkLst>
        </pc:cxnChg>
        <pc:cxnChg chg="del mod">
          <ac:chgData name="Nicolas Delfosse" userId="d965f3d4-ea58-4afe-85b0-6f02e8cf3c22" providerId="ADAL" clId="{1900E4F7-1ED2-48B4-BD9C-681508832B71}" dt="2022-07-26T15:19:52.720" v="97" actId="478"/>
          <ac:cxnSpMkLst>
            <pc:docMk/>
            <pc:sldMk cId="4159081349" sldId="2142532993"/>
            <ac:cxnSpMk id="118" creationId="{2ED68864-7188-CD63-5EF5-788219FFFBC4}"/>
          </ac:cxnSpMkLst>
        </pc:cxnChg>
        <pc:cxnChg chg="del mod">
          <ac:chgData name="Nicolas Delfosse" userId="d965f3d4-ea58-4afe-85b0-6f02e8cf3c22" providerId="ADAL" clId="{1900E4F7-1ED2-48B4-BD9C-681508832B71}" dt="2022-07-26T15:19:56.795" v="99" actId="478"/>
          <ac:cxnSpMkLst>
            <pc:docMk/>
            <pc:sldMk cId="4159081349" sldId="2142532993"/>
            <ac:cxnSpMk id="122" creationId="{8EC8F9C3-8376-DF3B-5803-7BE1447205F1}"/>
          </ac:cxnSpMkLst>
        </pc:cxnChg>
        <pc:cxnChg chg="del mod">
          <ac:chgData name="Nicolas Delfosse" userId="d965f3d4-ea58-4afe-85b0-6f02e8cf3c22" providerId="ADAL" clId="{1900E4F7-1ED2-48B4-BD9C-681508832B71}" dt="2022-07-26T15:19:57.561" v="100" actId="478"/>
          <ac:cxnSpMkLst>
            <pc:docMk/>
            <pc:sldMk cId="4159081349" sldId="2142532993"/>
            <ac:cxnSpMk id="127" creationId="{F8668387-4FCC-6B58-52A1-3F1653344D54}"/>
          </ac:cxnSpMkLst>
        </pc:cxnChg>
        <pc:cxnChg chg="del mod">
          <ac:chgData name="Nicolas Delfosse" userId="d965f3d4-ea58-4afe-85b0-6f02e8cf3c22" providerId="ADAL" clId="{1900E4F7-1ED2-48B4-BD9C-681508832B71}" dt="2022-07-26T15:19:55.934" v="98" actId="478"/>
          <ac:cxnSpMkLst>
            <pc:docMk/>
            <pc:sldMk cId="4159081349" sldId="2142532993"/>
            <ac:cxnSpMk id="131" creationId="{96E91158-26C5-7565-ECF8-F51EC40147F4}"/>
          </ac:cxnSpMkLst>
        </pc:cxnChg>
        <pc:cxnChg chg="del mod">
          <ac:chgData name="Nicolas Delfosse" userId="d965f3d4-ea58-4afe-85b0-6f02e8cf3c22" providerId="ADAL" clId="{1900E4F7-1ED2-48B4-BD9C-681508832B71}" dt="2022-07-26T15:19:58.543" v="101" actId="478"/>
          <ac:cxnSpMkLst>
            <pc:docMk/>
            <pc:sldMk cId="4159081349" sldId="2142532993"/>
            <ac:cxnSpMk id="135" creationId="{0D85D6F6-C280-BEC9-4022-370B23FA6D39}"/>
          </ac:cxnSpMkLst>
        </pc:cxnChg>
        <pc:cxnChg chg="add del">
          <ac:chgData name="Nicolas Delfosse" userId="d965f3d4-ea58-4afe-85b0-6f02e8cf3c22" providerId="ADAL" clId="{1900E4F7-1ED2-48B4-BD9C-681508832B71}" dt="2022-07-26T15:32:08.593" v="459" actId="478"/>
          <ac:cxnSpMkLst>
            <pc:docMk/>
            <pc:sldMk cId="4159081349" sldId="2142532993"/>
            <ac:cxnSpMk id="141" creationId="{AFE90109-157B-BCCE-9AAD-AED6EBEE1487}"/>
          </ac:cxnSpMkLst>
        </pc:cxnChg>
        <pc:cxnChg chg="add mod topLvl">
          <ac:chgData name="Nicolas Delfosse" userId="d965f3d4-ea58-4afe-85b0-6f02e8cf3c22" providerId="ADAL" clId="{1900E4F7-1ED2-48B4-BD9C-681508832B71}" dt="2022-07-26T16:20:33.570" v="673" actId="165"/>
          <ac:cxnSpMkLst>
            <pc:docMk/>
            <pc:sldMk cId="4159081349" sldId="2142532993"/>
            <ac:cxnSpMk id="143" creationId="{30ECD3D4-11CB-E3A3-7DAD-F8DE75CB84AA}"/>
          </ac:cxnSpMkLst>
        </pc:cxnChg>
        <pc:cxnChg chg="add del mod">
          <ac:chgData name="Nicolas Delfosse" userId="d965f3d4-ea58-4afe-85b0-6f02e8cf3c22" providerId="ADAL" clId="{1900E4F7-1ED2-48B4-BD9C-681508832B71}" dt="2022-07-26T16:12:58.439" v="597" actId="478"/>
          <ac:cxnSpMkLst>
            <pc:docMk/>
            <pc:sldMk cId="4159081349" sldId="2142532993"/>
            <ac:cxnSpMk id="166" creationId="{0F610CF4-390F-6B88-04B0-57D6F7BEF05A}"/>
          </ac:cxnSpMkLst>
        </pc:cxnChg>
        <pc:cxnChg chg="add del mod">
          <ac:chgData name="Nicolas Delfosse" userId="d965f3d4-ea58-4afe-85b0-6f02e8cf3c22" providerId="ADAL" clId="{1900E4F7-1ED2-48B4-BD9C-681508832B71}" dt="2022-07-26T16:15:22.952" v="610" actId="478"/>
          <ac:cxnSpMkLst>
            <pc:docMk/>
            <pc:sldMk cId="4159081349" sldId="2142532993"/>
            <ac:cxnSpMk id="180" creationId="{DEE7AD1B-418A-36D0-4D17-86D6AFFD8E85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187" creationId="{20BDC845-D05D-5715-1970-85BA40D741B1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189" creationId="{9FC35F71-95EB-C1C2-788A-EFEA4BDB074E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195" creationId="{AB1C97A7-7C7B-1233-21BB-378ED2140B81}"/>
          </ac:cxnSpMkLst>
        </pc:cxnChg>
        <pc:cxnChg chg="add mod">
          <ac:chgData name="Nicolas Delfosse" userId="d965f3d4-ea58-4afe-85b0-6f02e8cf3c22" providerId="ADAL" clId="{1900E4F7-1ED2-48B4-BD9C-681508832B71}" dt="2022-07-26T16:17:58.281" v="626" actId="1076"/>
          <ac:cxnSpMkLst>
            <pc:docMk/>
            <pc:sldMk cId="4159081349" sldId="2142532993"/>
            <ac:cxnSpMk id="199" creationId="{8752E253-F105-2315-71DE-553D09D9FE77}"/>
          </ac:cxnSpMkLst>
        </pc:cxnChg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631195693" sldId="2142532995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1565100251" sldId="2142532996"/>
        </pc:sldMkLst>
      </pc:sldChg>
      <pc:sldChg chg="del">
        <pc:chgData name="Nicolas Delfosse" userId="d965f3d4-ea58-4afe-85b0-6f02e8cf3c22" providerId="ADAL" clId="{1900E4F7-1ED2-48B4-BD9C-681508832B71}" dt="2022-07-27T00:36:06.696" v="928" actId="47"/>
        <pc:sldMkLst>
          <pc:docMk/>
          <pc:sldMk cId="1584319168" sldId="2142532998"/>
        </pc:sldMkLst>
      </pc:sldChg>
      <pc:sldChg chg="modSp mod">
        <pc:chgData name="Nicolas Delfosse" userId="d965f3d4-ea58-4afe-85b0-6f02e8cf3c22" providerId="ADAL" clId="{1900E4F7-1ED2-48B4-BD9C-681508832B71}" dt="2022-07-27T11:50:45.881" v="5025" actId="20577"/>
        <pc:sldMkLst>
          <pc:docMk/>
          <pc:sldMk cId="604415291" sldId="2142533000"/>
        </pc:sldMkLst>
        <pc:spChg chg="mod">
          <ac:chgData name="Nicolas Delfosse" userId="d965f3d4-ea58-4afe-85b0-6f02e8cf3c22" providerId="ADAL" clId="{1900E4F7-1ED2-48B4-BD9C-681508832B71}" dt="2022-07-27T11:50:45.881" v="5025" actId="20577"/>
          <ac:spMkLst>
            <pc:docMk/>
            <pc:sldMk cId="604415291" sldId="2142533000"/>
            <ac:spMk id="7" creationId="{166F5064-9A78-1C19-0D99-916E88ABBE97}"/>
          </ac:spMkLst>
        </pc:spChg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087151971" sldId="2142533001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3837704506" sldId="2142533003"/>
        </pc:sldMkLst>
      </pc:sldChg>
      <pc:sldChg chg="del">
        <pc:chgData name="Nicolas Delfosse" userId="d965f3d4-ea58-4afe-85b0-6f02e8cf3c22" providerId="ADAL" clId="{1900E4F7-1ED2-48B4-BD9C-681508832B71}" dt="2022-07-25T15:52:45.987" v="1" actId="47"/>
        <pc:sldMkLst>
          <pc:docMk/>
          <pc:sldMk cId="513527010" sldId="2142533004"/>
        </pc:sldMkLst>
      </pc:sldChg>
      <pc:sldChg chg="modSp mod">
        <pc:chgData name="Nicolas Delfosse" userId="d965f3d4-ea58-4afe-85b0-6f02e8cf3c22" providerId="ADAL" clId="{1900E4F7-1ED2-48B4-BD9C-681508832B71}" dt="2022-07-27T11:50:41.492" v="5024" actId="20577"/>
        <pc:sldMkLst>
          <pc:docMk/>
          <pc:sldMk cId="2203743724" sldId="2142533005"/>
        </pc:sldMkLst>
        <pc:spChg chg="mod">
          <ac:chgData name="Nicolas Delfosse" userId="d965f3d4-ea58-4afe-85b0-6f02e8cf3c22" providerId="ADAL" clId="{1900E4F7-1ED2-48B4-BD9C-681508832B71}" dt="2022-07-27T11:50:41.492" v="5024" actId="20577"/>
          <ac:spMkLst>
            <pc:docMk/>
            <pc:sldMk cId="2203743724" sldId="2142533005"/>
            <ac:spMk id="7" creationId="{166F5064-9A78-1C19-0D99-916E88ABBE97}"/>
          </ac:spMkLst>
        </pc:spChg>
      </pc:sldChg>
      <pc:sldChg chg="del">
        <pc:chgData name="Nicolas Delfosse" userId="d965f3d4-ea58-4afe-85b0-6f02e8cf3c22" providerId="ADAL" clId="{1900E4F7-1ED2-48B4-BD9C-681508832B71}" dt="2022-07-27T13:24:49.412" v="6525" actId="47"/>
        <pc:sldMkLst>
          <pc:docMk/>
          <pc:sldMk cId="4208526843" sldId="2142533007"/>
        </pc:sldMkLst>
      </pc:sldChg>
      <pc:sldChg chg="del">
        <pc:chgData name="Nicolas Delfosse" userId="d965f3d4-ea58-4afe-85b0-6f02e8cf3c22" providerId="ADAL" clId="{1900E4F7-1ED2-48B4-BD9C-681508832B71}" dt="2022-07-25T20:55:36.774" v="3" actId="47"/>
        <pc:sldMkLst>
          <pc:docMk/>
          <pc:sldMk cId="2262384767" sldId="2142533009"/>
        </pc:sldMkLst>
      </pc:sldChg>
      <pc:sldChg chg="del">
        <pc:chgData name="Nicolas Delfosse" userId="d965f3d4-ea58-4afe-85b0-6f02e8cf3c22" providerId="ADAL" clId="{1900E4F7-1ED2-48B4-BD9C-681508832B71}" dt="2022-07-27T13:21:41.169" v="6520" actId="47"/>
        <pc:sldMkLst>
          <pc:docMk/>
          <pc:sldMk cId="2521841708" sldId="2142533010"/>
        </pc:sldMkLst>
      </pc:sldChg>
      <pc:sldChg chg="del">
        <pc:chgData name="Nicolas Delfosse" userId="d965f3d4-ea58-4afe-85b0-6f02e8cf3c22" providerId="ADAL" clId="{1900E4F7-1ED2-48B4-BD9C-681508832B71}" dt="2022-07-27T12:50:50.061" v="5979" actId="47"/>
        <pc:sldMkLst>
          <pc:docMk/>
          <pc:sldMk cId="1649643752" sldId="2142533011"/>
        </pc:sldMkLst>
      </pc:sldChg>
      <pc:sldChg chg="del">
        <pc:chgData name="Nicolas Delfosse" userId="d965f3d4-ea58-4afe-85b0-6f02e8cf3c22" providerId="ADAL" clId="{1900E4F7-1ED2-48B4-BD9C-681508832B71}" dt="2022-07-27T11:53:57.528" v="5043" actId="47"/>
        <pc:sldMkLst>
          <pc:docMk/>
          <pc:sldMk cId="3182400307" sldId="2142533012"/>
        </pc:sldMkLst>
      </pc:sldChg>
      <pc:sldChg chg="modSp mod">
        <pc:chgData name="Nicolas Delfosse" userId="d965f3d4-ea58-4afe-85b0-6f02e8cf3c22" providerId="ADAL" clId="{1900E4F7-1ED2-48B4-BD9C-681508832B71}" dt="2022-07-27T12:20:00.116" v="5376" actId="20577"/>
        <pc:sldMkLst>
          <pc:docMk/>
          <pc:sldMk cId="3112357531" sldId="2142533013"/>
        </pc:sldMkLst>
        <pc:spChg chg="mod">
          <ac:chgData name="Nicolas Delfosse" userId="d965f3d4-ea58-4afe-85b0-6f02e8cf3c22" providerId="ADAL" clId="{1900E4F7-1ED2-48B4-BD9C-681508832B71}" dt="2022-07-27T12:20:00.116" v="5376" actId="20577"/>
          <ac:spMkLst>
            <pc:docMk/>
            <pc:sldMk cId="3112357531" sldId="2142533013"/>
            <ac:spMk id="2" creationId="{2EA559B4-F519-402A-A017-9B0C4168AB9A}"/>
          </ac:spMkLst>
        </pc:spChg>
        <pc:spChg chg="mod">
          <ac:chgData name="Nicolas Delfosse" userId="d965f3d4-ea58-4afe-85b0-6f02e8cf3c22" providerId="ADAL" clId="{1900E4F7-1ED2-48B4-BD9C-681508832B71}" dt="2022-07-27T12:19:58.483" v="5375" actId="5793"/>
          <ac:spMkLst>
            <pc:docMk/>
            <pc:sldMk cId="3112357531" sldId="2142533013"/>
            <ac:spMk id="835" creationId="{9A237F53-F1CB-4C72-B7AE-173073A35300}"/>
          </ac:spMkLst>
        </pc:spChg>
        <pc:spChg chg="mod">
          <ac:chgData name="Nicolas Delfosse" userId="d965f3d4-ea58-4afe-85b0-6f02e8cf3c22" providerId="ADAL" clId="{1900E4F7-1ED2-48B4-BD9C-681508832B71}" dt="2022-07-27T11:55:59.635" v="5088" actId="20577"/>
          <ac:spMkLst>
            <pc:docMk/>
            <pc:sldMk cId="3112357531" sldId="2142533013"/>
            <ac:spMk id="837" creationId="{04B3A81A-623B-4F1C-B8FB-0EEFDC369437}"/>
          </ac:spMkLst>
        </pc:spChg>
      </pc:sldChg>
      <pc:sldChg chg="del">
        <pc:chgData name="Nicolas Delfosse" userId="d965f3d4-ea58-4afe-85b0-6f02e8cf3c22" providerId="ADAL" clId="{1900E4F7-1ED2-48B4-BD9C-681508832B71}" dt="2022-07-27T13:21:39.478" v="6519" actId="47"/>
        <pc:sldMkLst>
          <pc:docMk/>
          <pc:sldMk cId="2882308318" sldId="2142533014"/>
        </pc:sldMkLst>
      </pc:sldChg>
      <pc:sldChg chg="del">
        <pc:chgData name="Nicolas Delfosse" userId="d965f3d4-ea58-4afe-85b0-6f02e8cf3c22" providerId="ADAL" clId="{1900E4F7-1ED2-48B4-BD9C-681508832B71}" dt="2022-07-27T11:51:20.212" v="5028" actId="47"/>
        <pc:sldMkLst>
          <pc:docMk/>
          <pc:sldMk cId="4067866875" sldId="2142533015"/>
        </pc:sldMkLst>
      </pc:sldChg>
      <pc:sldChg chg="addSp delSp modSp mod">
        <pc:chgData name="Nicolas Delfosse" userId="d965f3d4-ea58-4afe-85b0-6f02e8cf3c22" providerId="ADAL" clId="{1900E4F7-1ED2-48B4-BD9C-681508832B71}" dt="2022-07-27T14:21:43.585" v="7910"/>
        <pc:sldMkLst>
          <pc:docMk/>
          <pc:sldMk cId="1333468403" sldId="2142533016"/>
        </pc:sldMkLst>
        <pc:spChg chg="mod">
          <ac:chgData name="Nicolas Delfosse" userId="d965f3d4-ea58-4afe-85b0-6f02e8cf3c22" providerId="ADAL" clId="{1900E4F7-1ED2-48B4-BD9C-681508832B71}" dt="2022-07-27T14:21:13.181" v="7907" actId="404"/>
          <ac:spMkLst>
            <pc:docMk/>
            <pc:sldMk cId="1333468403" sldId="2142533016"/>
            <ac:spMk id="3" creationId="{4F96704F-9F89-9B22-451C-387D675B4E15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6" creationId="{F98CCB7B-FEA8-D4E6-F5BE-38DEABB9AF03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7" creationId="{86E7AF84-9CE4-A078-C5F6-B5FD9E0B6462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16" creationId="{2CCA0A47-8A7A-2082-62BD-3C00B56E23BB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17" creationId="{338BFA7C-E112-8449-4A09-C3B5854BA37A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18" creationId="{79323FC7-50B8-D2AA-D73D-2AEFEC16EFE7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19" creationId="{458F5011-2FEB-49F9-F389-3074E5D8CB54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20" creationId="{23B68E02-3E56-130F-1D94-56BA84244077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21" creationId="{0A5360DB-86C9-18E9-4423-E7B07FA7CD5E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22" creationId="{D7056068-EB08-01A4-B3B7-6D3B1E28A92F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29" creationId="{8D5E3410-A73B-9276-EBCA-7664E9C4C536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30" creationId="{727615F9-5931-B846-E9D5-909D1C39093D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39" creationId="{B49A3CB7-535D-3D8C-84BB-DAC75F292163}"/>
          </ac:spMkLst>
        </pc:spChg>
        <pc:spChg chg="mod">
          <ac:chgData name="Nicolas Delfosse" userId="d965f3d4-ea58-4afe-85b0-6f02e8cf3c22" providerId="ADAL" clId="{1900E4F7-1ED2-48B4-BD9C-681508832B71}" dt="2022-07-27T14:21:40.175" v="7909"/>
          <ac:spMkLst>
            <pc:docMk/>
            <pc:sldMk cId="1333468403" sldId="2142533016"/>
            <ac:spMk id="40" creationId="{2BC3F15D-E50C-831C-D453-BD777AC873BA}"/>
          </ac:spMkLst>
        </pc:spChg>
        <pc:spChg chg="add del mod">
          <ac:chgData name="Nicolas Delfosse" userId="d965f3d4-ea58-4afe-85b0-6f02e8cf3c22" providerId="ADAL" clId="{1900E4F7-1ED2-48B4-BD9C-681508832B71}" dt="2022-07-27T14:21:43.585" v="7910"/>
          <ac:spMkLst>
            <pc:docMk/>
            <pc:sldMk cId="1333468403" sldId="2142533016"/>
            <ac:spMk id="45" creationId="{1A982D65-4B69-9181-D635-EA1653392A98}"/>
          </ac:spMkLst>
        </pc:spChg>
        <pc:spChg chg="add del mod">
          <ac:chgData name="Nicolas Delfosse" userId="d965f3d4-ea58-4afe-85b0-6f02e8cf3c22" providerId="ADAL" clId="{1900E4F7-1ED2-48B4-BD9C-681508832B71}" dt="2022-07-27T14:21:43.585" v="7910"/>
          <ac:spMkLst>
            <pc:docMk/>
            <pc:sldMk cId="1333468403" sldId="2142533016"/>
            <ac:spMk id="88" creationId="{AD76E818-3312-6784-8FBF-08A48D5027DE}"/>
          </ac:spMkLst>
        </pc:spChg>
        <pc:spChg chg="add del mod">
          <ac:chgData name="Nicolas Delfosse" userId="d965f3d4-ea58-4afe-85b0-6f02e8cf3c22" providerId="ADAL" clId="{1900E4F7-1ED2-48B4-BD9C-681508832B71}" dt="2022-07-27T14:21:43.585" v="7910"/>
          <ac:spMkLst>
            <pc:docMk/>
            <pc:sldMk cId="1333468403" sldId="2142533016"/>
            <ac:spMk id="89" creationId="{87485544-160E-E6D5-FEF6-65D20927C36B}"/>
          </ac:spMkLst>
        </pc:spChg>
        <pc:spChg chg="add del mod">
          <ac:chgData name="Nicolas Delfosse" userId="d965f3d4-ea58-4afe-85b0-6f02e8cf3c22" providerId="ADAL" clId="{1900E4F7-1ED2-48B4-BD9C-681508832B71}" dt="2022-07-27T14:21:43.585" v="7910"/>
          <ac:spMkLst>
            <pc:docMk/>
            <pc:sldMk cId="1333468403" sldId="2142533016"/>
            <ac:spMk id="90" creationId="{7034D848-D7CE-1A74-B9FA-2873980E911A}"/>
          </ac:spMkLst>
        </pc:spChg>
        <pc:spChg chg="add del mod">
          <ac:chgData name="Nicolas Delfosse" userId="d965f3d4-ea58-4afe-85b0-6f02e8cf3c22" providerId="ADAL" clId="{1900E4F7-1ED2-48B4-BD9C-681508832B71}" dt="2022-07-27T14:21:43.585" v="7910"/>
          <ac:spMkLst>
            <pc:docMk/>
            <pc:sldMk cId="1333468403" sldId="2142533016"/>
            <ac:spMk id="91" creationId="{9B14FE91-B817-A81A-840C-DC0A5B56952F}"/>
          </ac:spMkLst>
        </pc:spChg>
        <pc:grpChg chg="add del mod">
          <ac:chgData name="Nicolas Delfosse" userId="d965f3d4-ea58-4afe-85b0-6f02e8cf3c22" providerId="ADAL" clId="{1900E4F7-1ED2-48B4-BD9C-681508832B71}" dt="2022-07-27T14:21:43.585" v="7910"/>
          <ac:grpSpMkLst>
            <pc:docMk/>
            <pc:sldMk cId="1333468403" sldId="2142533016"/>
            <ac:grpSpMk id="4" creationId="{7AABCFF6-20B6-35D0-124D-131037D9445D}"/>
          </ac:grpSpMkLst>
        </pc:grpChg>
        <pc:grpChg chg="mod">
          <ac:chgData name="Nicolas Delfosse" userId="d965f3d4-ea58-4afe-85b0-6f02e8cf3c22" providerId="ADAL" clId="{1900E4F7-1ED2-48B4-BD9C-681508832B71}" dt="2022-07-27T14:21:40.175" v="7909"/>
          <ac:grpSpMkLst>
            <pc:docMk/>
            <pc:sldMk cId="1333468403" sldId="2142533016"/>
            <ac:grpSpMk id="5" creationId="{BD194163-8EC6-C300-40F2-941E92A427C2}"/>
          </ac:grpSpMkLst>
        </pc:grpChg>
        <pc:grpChg chg="add del mod">
          <ac:chgData name="Nicolas Delfosse" userId="d965f3d4-ea58-4afe-85b0-6f02e8cf3c22" providerId="ADAL" clId="{1900E4F7-1ED2-48B4-BD9C-681508832B71}" dt="2022-07-27T14:21:43.585" v="7910"/>
          <ac:grpSpMkLst>
            <pc:docMk/>
            <pc:sldMk cId="1333468403" sldId="2142533016"/>
            <ac:grpSpMk id="27" creationId="{6E5AE24C-EA12-A767-27E1-C69493ED7FE8}"/>
          </ac:grpSpMkLst>
        </pc:grpChg>
        <pc:grpChg chg="mod">
          <ac:chgData name="Nicolas Delfosse" userId="d965f3d4-ea58-4afe-85b0-6f02e8cf3c22" providerId="ADAL" clId="{1900E4F7-1ED2-48B4-BD9C-681508832B71}" dt="2022-07-27T14:21:40.175" v="7909"/>
          <ac:grpSpMkLst>
            <pc:docMk/>
            <pc:sldMk cId="1333468403" sldId="2142533016"/>
            <ac:grpSpMk id="28" creationId="{19BDF534-EBA0-DE05-7FAF-FD761F38ADF2}"/>
          </ac:grpSpMkLst>
        </pc:grpChg>
        <pc:grpChg chg="mod">
          <ac:chgData name="Nicolas Delfosse" userId="d965f3d4-ea58-4afe-85b0-6f02e8cf3c22" providerId="ADAL" clId="{1900E4F7-1ED2-48B4-BD9C-681508832B71}" dt="2022-07-27T14:21:39.321" v="7908" actId="1076"/>
          <ac:grpSpMkLst>
            <pc:docMk/>
            <pc:sldMk cId="1333468403" sldId="2142533016"/>
            <ac:grpSpMk id="46" creationId="{F058CB68-83CE-8E57-E3D0-BBDA82DB7F98}"/>
          </ac:grpSpMkLst>
        </pc:grp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8" creationId="{0EF74820-3754-40FA-6E8F-D2F297A7CF64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9" creationId="{5D79DB3A-C0CD-A932-AF56-674B25A0E0BB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0" creationId="{0F65009D-9236-38A8-DF1C-DE8D8A2AD9EE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1" creationId="{CF9F023D-DC5F-4EEB-9092-381F289219D6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2" creationId="{E33CE965-D781-1F97-D43E-5DB3BB2AF21D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3" creationId="{562E1980-95AE-2F3A-A95E-6BDD7BA8853D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4" creationId="{A1A45EC9-4A61-66F8-20B2-0FA3FAEBCF16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15" creationId="{2E8373C9-27D4-4BEB-1789-FB0A383DB360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23" creationId="{7AB10DA5-EEA5-F126-E3EA-558F52B269B8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24" creationId="{E7F0D21C-A60E-647C-4D1F-B91270011163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25" creationId="{F7E22994-5A7B-C8D8-50C6-A4FD0587188C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26" creationId="{61A8854D-1E1B-C836-5360-6AED0F8EFBB7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1" creationId="{F02340CC-DB31-4DF9-6423-D60C3E20F51D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2" creationId="{B1A2F9EF-05AA-18C2-8613-B73A466A0758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3" creationId="{D4DEC16B-FDB6-924C-5555-E0F9B83F173F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4" creationId="{D2CA42EF-0525-0220-4428-13AC074C0672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5" creationId="{1DCF73C6-6692-D854-51D8-498F8A9756E7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6" creationId="{43CB2F66-8482-25E6-00D4-2BD973D86889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7" creationId="{F55D127D-BBD9-FB6C-B374-62CBE424A2B0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38" creationId="{027DE04C-CE61-5F59-CFF0-4095BA3D1183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41" creationId="{1968DA14-3A58-CCC1-81FD-F9A8087AC295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42" creationId="{E3BCADAB-D24A-7C89-74D9-E6A079B9453C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43" creationId="{A738FAF3-B9CC-1056-80B7-AA0036813E92}"/>
          </ac:cxnSpMkLst>
        </pc:cxnChg>
        <pc:cxnChg chg="mod">
          <ac:chgData name="Nicolas Delfosse" userId="d965f3d4-ea58-4afe-85b0-6f02e8cf3c22" providerId="ADAL" clId="{1900E4F7-1ED2-48B4-BD9C-681508832B71}" dt="2022-07-27T14:21:40.175" v="7909"/>
          <ac:cxnSpMkLst>
            <pc:docMk/>
            <pc:sldMk cId="1333468403" sldId="2142533016"/>
            <ac:cxnSpMk id="44" creationId="{0585CB0A-D9EC-D054-B853-246B3D998811}"/>
          </ac:cxnSpMkLst>
        </pc:cxnChg>
      </pc:sldChg>
      <pc:sldChg chg="del">
        <pc:chgData name="Nicolas Delfosse" userId="d965f3d4-ea58-4afe-85b0-6f02e8cf3c22" providerId="ADAL" clId="{1900E4F7-1ED2-48B4-BD9C-681508832B71}" dt="2022-07-27T11:51:27.013" v="5030" actId="47"/>
        <pc:sldMkLst>
          <pc:docMk/>
          <pc:sldMk cId="3217421206" sldId="2142533018"/>
        </pc:sldMkLst>
      </pc:sldChg>
      <pc:sldChg chg="del">
        <pc:chgData name="Nicolas Delfosse" userId="d965f3d4-ea58-4afe-85b0-6f02e8cf3c22" providerId="ADAL" clId="{1900E4F7-1ED2-48B4-BD9C-681508832B71}" dt="2022-07-27T11:51:25.265" v="5029" actId="47"/>
        <pc:sldMkLst>
          <pc:docMk/>
          <pc:sldMk cId="4038806584" sldId="2142533019"/>
        </pc:sldMkLst>
      </pc:sldChg>
      <pc:sldChg chg="addSp delSp modSp mod">
        <pc:chgData name="Nicolas Delfosse" userId="d965f3d4-ea58-4afe-85b0-6f02e8cf3c22" providerId="ADAL" clId="{1900E4F7-1ED2-48B4-BD9C-681508832B71}" dt="2022-07-27T12:18:26.307" v="5321" actId="20577"/>
        <pc:sldMkLst>
          <pc:docMk/>
          <pc:sldMk cId="819282860" sldId="2142533020"/>
        </pc:sldMkLst>
        <pc:spChg chg="mod">
          <ac:chgData name="Nicolas Delfosse" userId="d965f3d4-ea58-4afe-85b0-6f02e8cf3c22" providerId="ADAL" clId="{1900E4F7-1ED2-48B4-BD9C-681508832B71}" dt="2022-07-27T00:36:33.758" v="971" actId="20577"/>
          <ac:spMkLst>
            <pc:docMk/>
            <pc:sldMk cId="819282860" sldId="2142533020"/>
            <ac:spMk id="2" creationId="{B47EB64E-2CED-50E5-9396-15F280E67293}"/>
          </ac:spMkLst>
        </pc:spChg>
        <pc:spChg chg="mod">
          <ac:chgData name="Nicolas Delfosse" userId="d965f3d4-ea58-4afe-85b0-6f02e8cf3c22" providerId="ADAL" clId="{1900E4F7-1ED2-48B4-BD9C-681508832B71}" dt="2022-07-27T00:37:54.260" v="975" actId="1076"/>
          <ac:spMkLst>
            <pc:docMk/>
            <pc:sldMk cId="819282860" sldId="2142533020"/>
            <ac:spMk id="3" creationId="{35F115DB-73F6-EA69-65F9-ADC5A5FBEC6A}"/>
          </ac:spMkLst>
        </pc:spChg>
        <pc:spChg chg="add del mod">
          <ac:chgData name="Nicolas Delfosse" userId="d965f3d4-ea58-4afe-85b0-6f02e8cf3c22" providerId="ADAL" clId="{1900E4F7-1ED2-48B4-BD9C-681508832B71}" dt="2022-07-27T08:43:47.646" v="1014" actId="478"/>
          <ac:spMkLst>
            <pc:docMk/>
            <pc:sldMk cId="819282860" sldId="2142533020"/>
            <ac:spMk id="9" creationId="{F5013C55-BBBB-E1D8-EF4D-B4E49B33BC03}"/>
          </ac:spMkLst>
        </pc:spChg>
        <pc:spChg chg="add del mod">
          <ac:chgData name="Nicolas Delfosse" userId="d965f3d4-ea58-4afe-85b0-6f02e8cf3c22" providerId="ADAL" clId="{1900E4F7-1ED2-48B4-BD9C-681508832B71}" dt="2022-07-27T00:31:18.436" v="816" actId="22"/>
          <ac:spMkLst>
            <pc:docMk/>
            <pc:sldMk cId="819282860" sldId="2142533020"/>
            <ac:spMk id="11" creationId="{39B51DBE-675A-BC94-55E3-AF09C197D821}"/>
          </ac:spMkLst>
        </pc:spChg>
        <pc:spChg chg="mod">
          <ac:chgData name="Nicolas Delfosse" userId="d965f3d4-ea58-4afe-85b0-6f02e8cf3c22" providerId="ADAL" clId="{1900E4F7-1ED2-48B4-BD9C-681508832B71}" dt="2022-07-27T00:38:19.486" v="988" actId="20577"/>
          <ac:spMkLst>
            <pc:docMk/>
            <pc:sldMk cId="819282860" sldId="2142533020"/>
            <ac:spMk id="309" creationId="{5D35543E-25E5-E9EA-C8F7-FD91E5BC54AE}"/>
          </ac:spMkLst>
        </pc:spChg>
        <pc:spChg chg="mod">
          <ac:chgData name="Nicolas Delfosse" userId="d965f3d4-ea58-4afe-85b0-6f02e8cf3c22" providerId="ADAL" clId="{1900E4F7-1ED2-48B4-BD9C-681508832B71}" dt="2022-07-27T00:38:49.456" v="994" actId="1076"/>
          <ac:spMkLst>
            <pc:docMk/>
            <pc:sldMk cId="819282860" sldId="2142533020"/>
            <ac:spMk id="311" creationId="{F413EB55-AC35-7F4C-56A3-7492E3A17AFB}"/>
          </ac:spMkLst>
        </pc:spChg>
        <pc:spChg chg="mod">
          <ac:chgData name="Nicolas Delfosse" userId="d965f3d4-ea58-4afe-85b0-6f02e8cf3c22" providerId="ADAL" clId="{1900E4F7-1ED2-48B4-BD9C-681508832B71}" dt="2022-07-27T00:38:49.456" v="994" actId="1076"/>
          <ac:spMkLst>
            <pc:docMk/>
            <pc:sldMk cId="819282860" sldId="2142533020"/>
            <ac:spMk id="319" creationId="{8D6124B2-DD4D-E111-1A13-0228F3528861}"/>
          </ac:spMkLst>
        </pc:spChg>
        <pc:spChg chg="mod">
          <ac:chgData name="Nicolas Delfosse" userId="d965f3d4-ea58-4afe-85b0-6f02e8cf3c22" providerId="ADAL" clId="{1900E4F7-1ED2-48B4-BD9C-681508832B71}" dt="2022-07-27T00:38:49.456" v="994" actId="1076"/>
          <ac:spMkLst>
            <pc:docMk/>
            <pc:sldMk cId="819282860" sldId="2142533020"/>
            <ac:spMk id="320" creationId="{3AE6999A-7ACE-58E7-A6F6-16BB57AC6714}"/>
          </ac:spMkLst>
        </pc:spChg>
        <pc:spChg chg="mod">
          <ac:chgData name="Nicolas Delfosse" userId="d965f3d4-ea58-4afe-85b0-6f02e8cf3c22" providerId="ADAL" clId="{1900E4F7-1ED2-48B4-BD9C-681508832B71}" dt="2022-07-27T12:18:26.307" v="5321" actId="20577"/>
          <ac:spMkLst>
            <pc:docMk/>
            <pc:sldMk cId="819282860" sldId="2142533020"/>
            <ac:spMk id="342" creationId="{33D6720E-F6D6-FEBC-F849-10FB801EDE3A}"/>
          </ac:spMkLst>
        </pc:spChg>
        <pc:grpChg chg="mod">
          <ac:chgData name="Nicolas Delfosse" userId="d965f3d4-ea58-4afe-85b0-6f02e8cf3c22" providerId="ADAL" clId="{1900E4F7-1ED2-48B4-BD9C-681508832B71}" dt="2022-07-27T00:32:25.161" v="823" actId="1076"/>
          <ac:grpSpMkLst>
            <pc:docMk/>
            <pc:sldMk cId="819282860" sldId="2142533020"/>
            <ac:grpSpMk id="4" creationId="{1E809D41-7C33-0E2E-3FBF-2F999EC4948A}"/>
          </ac:grpSpMkLst>
        </pc:grpChg>
        <pc:grpChg chg="mod">
          <ac:chgData name="Nicolas Delfosse" userId="d965f3d4-ea58-4afe-85b0-6f02e8cf3c22" providerId="ADAL" clId="{1900E4F7-1ED2-48B4-BD9C-681508832B71}" dt="2022-07-27T08:43:36.610" v="1013" actId="1076"/>
          <ac:grpSpMkLst>
            <pc:docMk/>
            <pc:sldMk cId="819282860" sldId="2142533020"/>
            <ac:grpSpMk id="7" creationId="{D78C01E1-EC77-FCC0-059D-3F7555B457E4}"/>
          </ac:grpSpMkLst>
        </pc:grpChg>
      </pc:sldChg>
      <pc:sldChg chg="modSp mod">
        <pc:chgData name="Nicolas Delfosse" userId="d965f3d4-ea58-4afe-85b0-6f02e8cf3c22" providerId="ADAL" clId="{1900E4F7-1ED2-48B4-BD9C-681508832B71}" dt="2022-07-27T11:50:36.391" v="5023" actId="20577"/>
        <pc:sldMkLst>
          <pc:docMk/>
          <pc:sldMk cId="4065376711" sldId="2142533021"/>
        </pc:sldMkLst>
        <pc:spChg chg="mod">
          <ac:chgData name="Nicolas Delfosse" userId="d965f3d4-ea58-4afe-85b0-6f02e8cf3c22" providerId="ADAL" clId="{1900E4F7-1ED2-48B4-BD9C-681508832B71}" dt="2022-07-27T11:50:36.391" v="5023" actId="20577"/>
          <ac:spMkLst>
            <pc:docMk/>
            <pc:sldMk cId="4065376711" sldId="2142533021"/>
            <ac:spMk id="7" creationId="{166F5064-9A78-1C19-0D99-916E88ABBE97}"/>
          </ac:spMkLst>
        </pc:spChg>
      </pc:sldChg>
      <pc:sldChg chg="modSp mod">
        <pc:chgData name="Nicolas Delfosse" userId="d965f3d4-ea58-4afe-85b0-6f02e8cf3c22" providerId="ADAL" clId="{1900E4F7-1ED2-48B4-BD9C-681508832B71}" dt="2022-07-27T11:50:29.655" v="5022" actId="20577"/>
        <pc:sldMkLst>
          <pc:docMk/>
          <pc:sldMk cId="217958619" sldId="2142533022"/>
        </pc:sldMkLst>
        <pc:spChg chg="mod">
          <ac:chgData name="Nicolas Delfosse" userId="d965f3d4-ea58-4afe-85b0-6f02e8cf3c22" providerId="ADAL" clId="{1900E4F7-1ED2-48B4-BD9C-681508832B71}" dt="2022-07-27T11:50:29.655" v="5022" actId="20577"/>
          <ac:spMkLst>
            <pc:docMk/>
            <pc:sldMk cId="217958619" sldId="2142533022"/>
            <ac:spMk id="7" creationId="{166F5064-9A78-1C19-0D99-916E88ABBE97}"/>
          </ac:spMkLst>
        </pc:spChg>
      </pc:sldChg>
      <pc:sldChg chg="modSp mod">
        <pc:chgData name="Nicolas Delfosse" userId="d965f3d4-ea58-4afe-85b0-6f02e8cf3c22" providerId="ADAL" clId="{1900E4F7-1ED2-48B4-BD9C-681508832B71}" dt="2022-07-27T11:50:25.642" v="5021" actId="20577"/>
        <pc:sldMkLst>
          <pc:docMk/>
          <pc:sldMk cId="2670142103" sldId="2142533023"/>
        </pc:sldMkLst>
        <pc:spChg chg="mod">
          <ac:chgData name="Nicolas Delfosse" userId="d965f3d4-ea58-4afe-85b0-6f02e8cf3c22" providerId="ADAL" clId="{1900E4F7-1ED2-48B4-BD9C-681508832B71}" dt="2022-07-27T11:50:25.642" v="5021" actId="20577"/>
          <ac:spMkLst>
            <pc:docMk/>
            <pc:sldMk cId="2670142103" sldId="2142533023"/>
            <ac:spMk id="7" creationId="{166F5064-9A78-1C19-0D99-916E88ABBE97}"/>
          </ac:spMkLst>
        </pc:spChg>
      </pc:sldChg>
      <pc:sldChg chg="delSp modSp mod">
        <pc:chgData name="Nicolas Delfosse" userId="d965f3d4-ea58-4afe-85b0-6f02e8cf3c22" providerId="ADAL" clId="{1900E4F7-1ED2-48B4-BD9C-681508832B71}" dt="2022-07-27T13:26:03.361" v="6529" actId="20577"/>
        <pc:sldMkLst>
          <pc:docMk/>
          <pc:sldMk cId="1314565636" sldId="2142533026"/>
        </pc:sldMkLst>
        <pc:spChg chg="mod">
          <ac:chgData name="Nicolas Delfosse" userId="d965f3d4-ea58-4afe-85b0-6f02e8cf3c22" providerId="ADAL" clId="{1900E4F7-1ED2-48B4-BD9C-681508832B71}" dt="2022-07-27T08:52:58.788" v="1165" actId="20577"/>
          <ac:spMkLst>
            <pc:docMk/>
            <pc:sldMk cId="1314565636" sldId="2142533026"/>
            <ac:spMk id="2" creationId="{B47EB64E-2CED-50E5-9396-15F280E67293}"/>
          </ac:spMkLst>
        </pc:spChg>
        <pc:spChg chg="mod">
          <ac:chgData name="Nicolas Delfosse" userId="d965f3d4-ea58-4afe-85b0-6f02e8cf3c22" providerId="ADAL" clId="{1900E4F7-1ED2-48B4-BD9C-681508832B71}" dt="2022-07-27T13:26:03.361" v="6529" actId="20577"/>
          <ac:spMkLst>
            <pc:docMk/>
            <pc:sldMk cId="1314565636" sldId="2142533026"/>
            <ac:spMk id="3" creationId="{35F115DB-73F6-EA69-65F9-ADC5A5FBEC6A}"/>
          </ac:spMkLst>
        </pc:spChg>
        <pc:spChg chg="del">
          <ac:chgData name="Nicolas Delfosse" userId="d965f3d4-ea58-4afe-85b0-6f02e8cf3c22" providerId="ADAL" clId="{1900E4F7-1ED2-48B4-BD9C-681508832B71}" dt="2022-07-27T09:02:47" v="1508" actId="21"/>
          <ac:spMkLst>
            <pc:docMk/>
            <pc:sldMk cId="1314565636" sldId="2142533026"/>
            <ac:spMk id="9" creationId="{C33285D8-8D97-11E4-AEFA-3E75C6F885E5}"/>
          </ac:spMkLst>
        </pc:spChg>
      </pc:sldChg>
      <pc:sldChg chg="addSp delSp modSp new mod modAnim">
        <pc:chgData name="Nicolas Delfosse" userId="d965f3d4-ea58-4afe-85b0-6f02e8cf3c22" providerId="ADAL" clId="{1900E4F7-1ED2-48B4-BD9C-681508832B71}" dt="2022-07-27T10:49:21.524" v="4644" actId="20577"/>
        <pc:sldMkLst>
          <pc:docMk/>
          <pc:sldMk cId="1989161662" sldId="2142533027"/>
        </pc:sldMkLst>
        <pc:spChg chg="mod">
          <ac:chgData name="Nicolas Delfosse" userId="d965f3d4-ea58-4afe-85b0-6f02e8cf3c22" providerId="ADAL" clId="{1900E4F7-1ED2-48B4-BD9C-681508832B71}" dt="2022-07-27T10:49:21.524" v="4644" actId="20577"/>
          <ac:spMkLst>
            <pc:docMk/>
            <pc:sldMk cId="1989161662" sldId="2142533027"/>
            <ac:spMk id="2" creationId="{7B5DCA30-FE7C-1D0B-D907-B2FA4BE0C645}"/>
          </ac:spMkLst>
        </pc:spChg>
        <pc:spChg chg="del mod">
          <ac:chgData name="Nicolas Delfosse" userId="d965f3d4-ea58-4afe-85b0-6f02e8cf3c22" providerId="ADAL" clId="{1900E4F7-1ED2-48B4-BD9C-681508832B71}" dt="2022-07-27T10:22:24.624" v="3844" actId="478"/>
          <ac:spMkLst>
            <pc:docMk/>
            <pc:sldMk cId="1989161662" sldId="2142533027"/>
            <ac:spMk id="3" creationId="{08D9E3CF-B4BF-248B-FDBE-F693AB6F7055}"/>
          </ac:spMkLst>
        </pc:spChg>
        <pc:spChg chg="add mod">
          <ac:chgData name="Nicolas Delfosse" userId="d965f3d4-ea58-4afe-85b0-6f02e8cf3c22" providerId="ADAL" clId="{1900E4F7-1ED2-48B4-BD9C-681508832B71}" dt="2022-07-27T10:29:03.619" v="4171" actId="1076"/>
          <ac:spMkLst>
            <pc:docMk/>
            <pc:sldMk cId="1989161662" sldId="2142533027"/>
            <ac:spMk id="5" creationId="{9032969C-E218-89EF-3746-D66B27F55BA7}"/>
          </ac:spMkLst>
        </pc:spChg>
        <pc:spChg chg="add del mod">
          <ac:chgData name="Nicolas Delfosse" userId="d965f3d4-ea58-4afe-85b0-6f02e8cf3c22" providerId="ADAL" clId="{1900E4F7-1ED2-48B4-BD9C-681508832B71}" dt="2022-07-27T10:22:26.103" v="3845" actId="478"/>
          <ac:spMkLst>
            <pc:docMk/>
            <pc:sldMk cId="1989161662" sldId="2142533027"/>
            <ac:spMk id="7" creationId="{90CC1EBA-B66F-B09B-3CEB-ECEB9C4D1931}"/>
          </ac:spMkLst>
        </pc:spChg>
        <pc:spChg chg="add del mod">
          <ac:chgData name="Nicolas Delfosse" userId="d965f3d4-ea58-4afe-85b0-6f02e8cf3c22" providerId="ADAL" clId="{1900E4F7-1ED2-48B4-BD9C-681508832B71}" dt="2022-07-27T10:29:08.987" v="4173" actId="1076"/>
          <ac:spMkLst>
            <pc:docMk/>
            <pc:sldMk cId="1989161662" sldId="2142533027"/>
            <ac:spMk id="8" creationId="{5C9194A9-3200-57CA-D450-1E1CB1CDFC00}"/>
          </ac:spMkLst>
        </pc:spChg>
        <pc:spChg chg="add mod">
          <ac:chgData name="Nicolas Delfosse" userId="d965f3d4-ea58-4afe-85b0-6f02e8cf3c22" providerId="ADAL" clId="{1900E4F7-1ED2-48B4-BD9C-681508832B71}" dt="2022-07-27T10:29:03.619" v="4171" actId="1076"/>
          <ac:spMkLst>
            <pc:docMk/>
            <pc:sldMk cId="1989161662" sldId="2142533027"/>
            <ac:spMk id="9" creationId="{E2F23C15-AF2C-4971-EE62-0DCAB5080BC9}"/>
          </ac:spMkLst>
        </pc:spChg>
        <pc:spChg chg="add mod">
          <ac:chgData name="Nicolas Delfosse" userId="d965f3d4-ea58-4afe-85b0-6f02e8cf3c22" providerId="ADAL" clId="{1900E4F7-1ED2-48B4-BD9C-681508832B71}" dt="2022-07-27T10:46:15.476" v="4640" actId="114"/>
          <ac:spMkLst>
            <pc:docMk/>
            <pc:sldMk cId="1989161662" sldId="2142533027"/>
            <ac:spMk id="10" creationId="{042163FB-447F-6D6A-2467-E6B43D7D05BC}"/>
          </ac:spMkLst>
        </pc:spChg>
        <pc:spChg chg="add del mod">
          <ac:chgData name="Nicolas Delfosse" userId="d965f3d4-ea58-4afe-85b0-6f02e8cf3c22" providerId="ADAL" clId="{1900E4F7-1ED2-48B4-BD9C-681508832B71}" dt="2022-07-27T10:28:19.196" v="4090" actId="478"/>
          <ac:spMkLst>
            <pc:docMk/>
            <pc:sldMk cId="1989161662" sldId="2142533027"/>
            <ac:spMk id="11" creationId="{2FBB82FC-B8E8-3536-3812-CA4D34146C01}"/>
          </ac:spMkLst>
        </pc:spChg>
        <pc:spChg chg="add del mod">
          <ac:chgData name="Nicolas Delfosse" userId="d965f3d4-ea58-4afe-85b0-6f02e8cf3c22" providerId="ADAL" clId="{1900E4F7-1ED2-48B4-BD9C-681508832B71}" dt="2022-07-27T10:29:41.321" v="4202"/>
          <ac:spMkLst>
            <pc:docMk/>
            <pc:sldMk cId="1989161662" sldId="2142533027"/>
            <ac:spMk id="12" creationId="{122CCFCF-D883-F220-8269-C092189BBF2C}"/>
          </ac:spMkLst>
        </pc:spChg>
        <pc:spChg chg="add mod">
          <ac:chgData name="Nicolas Delfosse" userId="d965f3d4-ea58-4afe-85b0-6f02e8cf3c22" providerId="ADAL" clId="{1900E4F7-1ED2-48B4-BD9C-681508832B71}" dt="2022-07-27T10:38:09.715" v="4455" actId="20577"/>
          <ac:spMkLst>
            <pc:docMk/>
            <pc:sldMk cId="1989161662" sldId="2142533027"/>
            <ac:spMk id="14" creationId="{417E829D-DB1C-7E02-E215-3806A83DE186}"/>
          </ac:spMkLst>
        </pc:spChg>
        <pc:spChg chg="add mod">
          <ac:chgData name="Nicolas Delfosse" userId="d965f3d4-ea58-4afe-85b0-6f02e8cf3c22" providerId="ADAL" clId="{1900E4F7-1ED2-48B4-BD9C-681508832B71}" dt="2022-07-27T10:40:17.019" v="4563" actId="1076"/>
          <ac:spMkLst>
            <pc:docMk/>
            <pc:sldMk cId="1989161662" sldId="2142533027"/>
            <ac:spMk id="15" creationId="{56D7FB18-9B83-F768-ECE3-AF8FD35FB62B}"/>
          </ac:spMkLst>
        </pc:spChg>
        <pc:spChg chg="add mod">
          <ac:chgData name="Nicolas Delfosse" userId="d965f3d4-ea58-4afe-85b0-6f02e8cf3c22" providerId="ADAL" clId="{1900E4F7-1ED2-48B4-BD9C-681508832B71}" dt="2022-07-27T10:40:21.079" v="4564" actId="1076"/>
          <ac:spMkLst>
            <pc:docMk/>
            <pc:sldMk cId="1989161662" sldId="2142533027"/>
            <ac:spMk id="17" creationId="{AA52380B-E985-284B-FB40-67D4DDCF01D8}"/>
          </ac:spMkLst>
        </pc:spChg>
        <pc:spChg chg="add mod">
          <ac:chgData name="Nicolas Delfosse" userId="d965f3d4-ea58-4afe-85b0-6f02e8cf3c22" providerId="ADAL" clId="{1900E4F7-1ED2-48B4-BD9C-681508832B71}" dt="2022-07-27T10:40:51.325" v="4579" actId="20577"/>
          <ac:spMkLst>
            <pc:docMk/>
            <pc:sldMk cId="1989161662" sldId="2142533027"/>
            <ac:spMk id="19" creationId="{DB2DE979-4CA5-F43E-3843-588EC7235ED4}"/>
          </ac:spMkLst>
        </pc:spChg>
        <pc:spChg chg="add mod">
          <ac:chgData name="Nicolas Delfosse" userId="d965f3d4-ea58-4afe-85b0-6f02e8cf3c22" providerId="ADAL" clId="{1900E4F7-1ED2-48B4-BD9C-681508832B71}" dt="2022-07-27T10:46:04.327" v="4638" actId="1076"/>
          <ac:spMkLst>
            <pc:docMk/>
            <pc:sldMk cId="1989161662" sldId="2142533027"/>
            <ac:spMk id="21" creationId="{D0FB4201-B819-B101-8E2D-0DD1BCF93EDA}"/>
          </ac:spMkLst>
        </pc:spChg>
      </pc:sldChg>
      <pc:sldChg chg="modSp add del">
        <pc:chgData name="Nicolas Delfosse" userId="d965f3d4-ea58-4afe-85b0-6f02e8cf3c22" providerId="ADAL" clId="{1900E4F7-1ED2-48B4-BD9C-681508832B71}" dt="2022-07-27T09:14:13.129" v="2301" actId="47"/>
        <pc:sldMkLst>
          <pc:docMk/>
          <pc:sldMk cId="2568777918" sldId="2142533028"/>
        </pc:sldMkLst>
        <pc:spChg chg="mod">
          <ac:chgData name="Nicolas Delfosse" userId="d965f3d4-ea58-4afe-85b0-6f02e8cf3c22" providerId="ADAL" clId="{1900E4F7-1ED2-48B4-BD9C-681508832B71}" dt="2022-07-26T15:10:41.708" v="51" actId="20577"/>
          <ac:spMkLst>
            <pc:docMk/>
            <pc:sldMk cId="2568777918" sldId="2142533028"/>
            <ac:spMk id="3" creationId="{35F115DB-73F6-EA69-65F9-ADC5A5FBEC6A}"/>
          </ac:spMkLst>
        </pc:spChg>
      </pc:sldChg>
      <pc:sldChg chg="delSp new del mod">
        <pc:chgData name="Nicolas Delfosse" userId="d965f3d4-ea58-4afe-85b0-6f02e8cf3c22" providerId="ADAL" clId="{1900E4F7-1ED2-48B4-BD9C-681508832B71}" dt="2022-07-27T09:14:14.528" v="2302" actId="47"/>
        <pc:sldMkLst>
          <pc:docMk/>
          <pc:sldMk cId="1099799290" sldId="2142533029"/>
        </pc:sldMkLst>
        <pc:spChg chg="del">
          <ac:chgData name="Nicolas Delfosse" userId="d965f3d4-ea58-4afe-85b0-6f02e8cf3c22" providerId="ADAL" clId="{1900E4F7-1ED2-48B4-BD9C-681508832B71}" dt="2022-07-26T15:14:15.018" v="53" actId="478"/>
          <ac:spMkLst>
            <pc:docMk/>
            <pc:sldMk cId="1099799290" sldId="2142533029"/>
            <ac:spMk id="3" creationId="{626FE04E-2D3E-DC4D-D408-457027E2B90B}"/>
          </ac:spMkLst>
        </pc:spChg>
      </pc:sldChg>
      <pc:sldChg chg="addSp delSp modSp new mod modAnim">
        <pc:chgData name="Nicolas Delfosse" userId="d965f3d4-ea58-4afe-85b0-6f02e8cf3c22" providerId="ADAL" clId="{1900E4F7-1ED2-48B4-BD9C-681508832B71}" dt="2022-07-27T12:18:39.460" v="5322" actId="22"/>
        <pc:sldMkLst>
          <pc:docMk/>
          <pc:sldMk cId="2612682565" sldId="2142533030"/>
        </pc:sldMkLst>
        <pc:spChg chg="mod">
          <ac:chgData name="Nicolas Delfosse" userId="d965f3d4-ea58-4afe-85b0-6f02e8cf3c22" providerId="ADAL" clId="{1900E4F7-1ED2-48B4-BD9C-681508832B71}" dt="2022-07-27T08:45:19.857" v="1030"/>
          <ac:spMkLst>
            <pc:docMk/>
            <pc:sldMk cId="2612682565" sldId="2142533030"/>
            <ac:spMk id="2" creationId="{E092C221-F8F0-9AF6-24F0-A818CA8EDD05}"/>
          </ac:spMkLst>
        </pc:spChg>
        <pc:spChg chg="del">
          <ac:chgData name="Nicolas Delfosse" userId="d965f3d4-ea58-4afe-85b0-6f02e8cf3c22" providerId="ADAL" clId="{1900E4F7-1ED2-48B4-BD9C-681508832B71}" dt="2022-07-27T08:45:21.876" v="1031" actId="478"/>
          <ac:spMkLst>
            <pc:docMk/>
            <pc:sldMk cId="2612682565" sldId="2142533030"/>
            <ac:spMk id="3" creationId="{CD7EF3DF-E0DE-361A-0E98-E7461C46C32B}"/>
          </ac:spMkLst>
        </pc:spChg>
        <pc:spChg chg="add mod">
          <ac:chgData name="Nicolas Delfosse" userId="d965f3d4-ea58-4afe-85b0-6f02e8cf3c22" providerId="ADAL" clId="{1900E4F7-1ED2-48B4-BD9C-681508832B71}" dt="2022-07-27T08:48:58.590" v="1102" actId="1076"/>
          <ac:spMkLst>
            <pc:docMk/>
            <pc:sldMk cId="2612682565" sldId="2142533030"/>
            <ac:spMk id="95" creationId="{AA2C904F-703F-1F33-60F7-CC851C70475E}"/>
          </ac:spMkLst>
        </pc:spChg>
        <pc:spChg chg="add mod">
          <ac:chgData name="Nicolas Delfosse" userId="d965f3d4-ea58-4afe-85b0-6f02e8cf3c22" providerId="ADAL" clId="{1900E4F7-1ED2-48B4-BD9C-681508832B71}" dt="2022-07-27T08:49:14.027" v="1124" actId="20577"/>
          <ac:spMkLst>
            <pc:docMk/>
            <pc:sldMk cId="2612682565" sldId="2142533030"/>
            <ac:spMk id="97" creationId="{B4022104-382B-C446-B7CA-AA68E7BD1953}"/>
          </ac:spMkLst>
        </pc:spChg>
        <pc:spChg chg="add mod">
          <ac:chgData name="Nicolas Delfosse" userId="d965f3d4-ea58-4afe-85b0-6f02e8cf3c22" providerId="ADAL" clId="{1900E4F7-1ED2-48B4-BD9C-681508832B71}" dt="2022-07-27T08:50:19.329" v="1132" actId="1076"/>
          <ac:spMkLst>
            <pc:docMk/>
            <pc:sldMk cId="2612682565" sldId="2142533030"/>
            <ac:spMk id="101" creationId="{1E0A992F-205D-FB60-C126-50D820C80B0E}"/>
          </ac:spMkLst>
        </pc:spChg>
        <pc:spChg chg="add mod">
          <ac:chgData name="Nicolas Delfosse" userId="d965f3d4-ea58-4afe-85b0-6f02e8cf3c22" providerId="ADAL" clId="{1900E4F7-1ED2-48B4-BD9C-681508832B71}" dt="2022-07-27T08:50:28.427" v="1134" actId="1076"/>
          <ac:spMkLst>
            <pc:docMk/>
            <pc:sldMk cId="2612682565" sldId="2142533030"/>
            <ac:spMk id="103" creationId="{8A8CDED9-4E29-A10F-34BD-8336C5B53E51}"/>
          </ac:spMkLst>
        </pc:spChg>
        <pc:spChg chg="add mod">
          <ac:chgData name="Nicolas Delfosse" userId="d965f3d4-ea58-4afe-85b0-6f02e8cf3c22" providerId="ADAL" clId="{1900E4F7-1ED2-48B4-BD9C-681508832B71}" dt="2022-07-27T08:50:37.308" v="1136" actId="1076"/>
          <ac:spMkLst>
            <pc:docMk/>
            <pc:sldMk cId="2612682565" sldId="2142533030"/>
            <ac:spMk id="105" creationId="{48071DAC-0AB1-7760-51DE-853E64E907E9}"/>
          </ac:spMkLst>
        </pc:spChg>
        <pc:spChg chg="add mod">
          <ac:chgData name="Nicolas Delfosse" userId="d965f3d4-ea58-4afe-85b0-6f02e8cf3c22" providerId="ADAL" clId="{1900E4F7-1ED2-48B4-BD9C-681508832B71}" dt="2022-07-27T08:50:43.838" v="1138" actId="1076"/>
          <ac:spMkLst>
            <pc:docMk/>
            <pc:sldMk cId="2612682565" sldId="2142533030"/>
            <ac:spMk id="107" creationId="{18826E3D-DF34-1636-4B7E-7F5C8DD3E36B}"/>
          </ac:spMkLst>
        </pc:spChg>
        <pc:spChg chg="add mod">
          <ac:chgData name="Nicolas Delfosse" userId="d965f3d4-ea58-4afe-85b0-6f02e8cf3c22" providerId="ADAL" clId="{1900E4F7-1ED2-48B4-BD9C-681508832B71}" dt="2022-07-27T08:50:49.527" v="1140" actId="1076"/>
          <ac:spMkLst>
            <pc:docMk/>
            <pc:sldMk cId="2612682565" sldId="2142533030"/>
            <ac:spMk id="109" creationId="{9D66FC64-8600-D18E-D605-38BC4D334A37}"/>
          </ac:spMkLst>
        </pc:spChg>
        <pc:spChg chg="add del mod">
          <ac:chgData name="Nicolas Delfosse" userId="d965f3d4-ea58-4afe-85b0-6f02e8cf3c22" providerId="ADAL" clId="{1900E4F7-1ED2-48B4-BD9C-681508832B71}" dt="2022-07-27T08:51:34.228" v="1150" actId="478"/>
          <ac:spMkLst>
            <pc:docMk/>
            <pc:sldMk cId="2612682565" sldId="2142533030"/>
            <ac:spMk id="116" creationId="{7BB5ED64-1654-62C9-5B18-70AA4060803C}"/>
          </ac:spMkLst>
        </pc:spChg>
        <pc:spChg chg="add">
          <ac:chgData name="Nicolas Delfosse" userId="d965f3d4-ea58-4afe-85b0-6f02e8cf3c22" providerId="ADAL" clId="{1900E4F7-1ED2-48B4-BD9C-681508832B71}" dt="2022-07-27T12:18:39.460" v="5322" actId="22"/>
          <ac:spMkLst>
            <pc:docMk/>
            <pc:sldMk cId="2612682565" sldId="2142533030"/>
            <ac:spMk id="118" creationId="{1C1AF11E-2FE8-E5B8-19F6-A746063019BD}"/>
          </ac:spMkLst>
        </pc:spChg>
        <pc:grpChg chg="add mod">
          <ac:chgData name="Nicolas Delfosse" userId="d965f3d4-ea58-4afe-85b0-6f02e8cf3c22" providerId="ADAL" clId="{1900E4F7-1ED2-48B4-BD9C-681508832B71}" dt="2022-07-27T08:48:07.331" v="1071" actId="1076"/>
          <ac:grpSpMkLst>
            <pc:docMk/>
            <pc:sldMk cId="2612682565" sldId="2142533030"/>
            <ac:grpSpMk id="94" creationId="{FED38327-DA3A-6434-20D8-1009BF64693A}"/>
          </ac:grpSpMkLst>
        </pc:grpChg>
        <pc:cxnChg chg="add mod">
          <ac:chgData name="Nicolas Delfosse" userId="d965f3d4-ea58-4afe-85b0-6f02e8cf3c22" providerId="ADAL" clId="{1900E4F7-1ED2-48B4-BD9C-681508832B71}" dt="2022-07-27T08:45:34.704" v="1035" actId="1582"/>
          <ac:cxnSpMkLst>
            <pc:docMk/>
            <pc:sldMk cId="2612682565" sldId="2142533030"/>
            <ac:cxnSpMk id="5" creationId="{70628D8B-E687-730F-C851-16CB52112627}"/>
          </ac:cxnSpMkLst>
        </pc:cxnChg>
        <pc:cxnChg chg="add mod">
          <ac:chgData name="Nicolas Delfosse" userId="d965f3d4-ea58-4afe-85b0-6f02e8cf3c22" providerId="ADAL" clId="{1900E4F7-1ED2-48B4-BD9C-681508832B71}" dt="2022-07-27T08:45:44.764" v="1038" actId="1076"/>
          <ac:cxnSpMkLst>
            <pc:docMk/>
            <pc:sldMk cId="2612682565" sldId="2142533030"/>
            <ac:cxnSpMk id="7" creationId="{D8A61DF1-2B93-E066-095D-F06268EC6B60}"/>
          </ac:cxnSpMkLst>
        </pc:cxnChg>
        <pc:cxnChg chg="add mod">
          <ac:chgData name="Nicolas Delfosse" userId="d965f3d4-ea58-4afe-85b0-6f02e8cf3c22" providerId="ADAL" clId="{1900E4F7-1ED2-48B4-BD9C-681508832B71}" dt="2022-07-27T08:46:15.098" v="1046" actId="1076"/>
          <ac:cxnSpMkLst>
            <pc:docMk/>
            <pc:sldMk cId="2612682565" sldId="2142533030"/>
            <ac:cxnSpMk id="10" creationId="{54815C8D-EF18-4F6A-3B00-358C412FEE11}"/>
          </ac:cxnSpMkLst>
        </pc:cxnChg>
        <pc:cxnChg chg="add mod">
          <ac:chgData name="Nicolas Delfosse" userId="d965f3d4-ea58-4afe-85b0-6f02e8cf3c22" providerId="ADAL" clId="{1900E4F7-1ED2-48B4-BD9C-681508832B71}" dt="2022-07-27T08:46:24.407" v="1048" actId="1076"/>
          <ac:cxnSpMkLst>
            <pc:docMk/>
            <pc:sldMk cId="2612682565" sldId="2142533030"/>
            <ac:cxnSpMk id="15" creationId="{696483C4-F4F5-055F-6EFC-39E3B05410F2}"/>
          </ac:cxnSpMkLst>
        </pc:cxnChg>
        <pc:cxnChg chg="add del mod">
          <ac:chgData name="Nicolas Delfosse" userId="d965f3d4-ea58-4afe-85b0-6f02e8cf3c22" providerId="ADAL" clId="{1900E4F7-1ED2-48B4-BD9C-681508832B71}" dt="2022-07-27T08:46:34.105" v="1051" actId="478"/>
          <ac:cxnSpMkLst>
            <pc:docMk/>
            <pc:sldMk cId="2612682565" sldId="2142533030"/>
            <ac:cxnSpMk id="17" creationId="{44DCA833-21E1-59BA-4D59-8FC8BB85EBDA}"/>
          </ac:cxnSpMkLst>
        </pc:cxnChg>
        <pc:cxnChg chg="add mod">
          <ac:chgData name="Nicolas Delfosse" userId="d965f3d4-ea58-4afe-85b0-6f02e8cf3c22" providerId="ADAL" clId="{1900E4F7-1ED2-48B4-BD9C-681508832B71}" dt="2022-07-27T08:46:42.922" v="1053" actId="1076"/>
          <ac:cxnSpMkLst>
            <pc:docMk/>
            <pc:sldMk cId="2612682565" sldId="2142533030"/>
            <ac:cxnSpMk id="19" creationId="{CB24EE87-160D-3C2B-6BFB-D327095D0EDD}"/>
          </ac:cxnSpMkLst>
        </pc:cxnChg>
        <pc:cxnChg chg="add del mod">
          <ac:chgData name="Nicolas Delfosse" userId="d965f3d4-ea58-4afe-85b0-6f02e8cf3c22" providerId="ADAL" clId="{1900E4F7-1ED2-48B4-BD9C-681508832B71}" dt="2022-07-27T08:46:45.836" v="1054" actId="478"/>
          <ac:cxnSpMkLst>
            <pc:docMk/>
            <pc:sldMk cId="2612682565" sldId="2142533030"/>
            <ac:cxnSpMk id="21" creationId="{FD78262F-253B-FBD7-DF99-FB07C3766CD2}"/>
          </ac:cxnSpMkLst>
        </pc:cxnChg>
        <pc:cxnChg chg="add mod">
          <ac:chgData name="Nicolas Delfosse" userId="d965f3d4-ea58-4afe-85b0-6f02e8cf3c22" providerId="ADAL" clId="{1900E4F7-1ED2-48B4-BD9C-681508832B71}" dt="2022-07-27T08:46:54.064" v="1056" actId="1076"/>
          <ac:cxnSpMkLst>
            <pc:docMk/>
            <pc:sldMk cId="2612682565" sldId="2142533030"/>
            <ac:cxnSpMk id="23" creationId="{FF24A5B2-3D9C-2505-D98B-8B9890B8F985}"/>
          </ac:cxnSpMkLst>
        </pc:cxnChg>
        <pc:cxnChg chg="add del mod">
          <ac:chgData name="Nicolas Delfosse" userId="d965f3d4-ea58-4afe-85b0-6f02e8cf3c22" providerId="ADAL" clId="{1900E4F7-1ED2-48B4-BD9C-681508832B71}" dt="2022-07-27T08:46:55.893" v="1057" actId="478"/>
          <ac:cxnSpMkLst>
            <pc:docMk/>
            <pc:sldMk cId="2612682565" sldId="2142533030"/>
            <ac:cxnSpMk id="25" creationId="{990A1210-BA7E-1EF3-2DDF-74B3325FD73B}"/>
          </ac:cxnSpMkLst>
        </pc:cxnChg>
        <pc:cxnChg chg="add mod">
          <ac:chgData name="Nicolas Delfosse" userId="d965f3d4-ea58-4afe-85b0-6f02e8cf3c22" providerId="ADAL" clId="{1900E4F7-1ED2-48B4-BD9C-681508832B71}" dt="2022-07-27T08:46:54.064" v="1056" actId="1076"/>
          <ac:cxnSpMkLst>
            <pc:docMk/>
            <pc:sldMk cId="2612682565" sldId="2142533030"/>
            <ac:cxnSpMk id="27" creationId="{99BA42E2-60BF-79EC-490D-17EBB4C6E02D}"/>
          </ac:cxnSpMkLst>
        </pc:cxnChg>
        <pc:cxnChg chg="add mod">
          <ac:chgData name="Nicolas Delfosse" userId="d965f3d4-ea58-4afe-85b0-6f02e8cf3c22" providerId="ADAL" clId="{1900E4F7-1ED2-48B4-BD9C-681508832B71}" dt="2022-07-27T08:47:08.159" v="1059" actId="1076"/>
          <ac:cxnSpMkLst>
            <pc:docMk/>
            <pc:sldMk cId="2612682565" sldId="2142533030"/>
            <ac:cxnSpMk id="29" creationId="{DB0FD2A4-E321-208F-AFA4-E82AF0350BF0}"/>
          </ac:cxnSpMkLst>
        </pc:cxnChg>
        <pc:cxnChg chg="add del mod">
          <ac:chgData name="Nicolas Delfosse" userId="d965f3d4-ea58-4afe-85b0-6f02e8cf3c22" providerId="ADAL" clId="{1900E4F7-1ED2-48B4-BD9C-681508832B71}" dt="2022-07-27T08:47:10.999" v="1060" actId="478"/>
          <ac:cxnSpMkLst>
            <pc:docMk/>
            <pc:sldMk cId="2612682565" sldId="2142533030"/>
            <ac:cxnSpMk id="31" creationId="{488ED719-8E7F-C9C4-6552-3947170C566B}"/>
          </ac:cxnSpMkLst>
        </pc:cxnChg>
        <pc:cxnChg chg="add mod">
          <ac:chgData name="Nicolas Delfosse" userId="d965f3d4-ea58-4afe-85b0-6f02e8cf3c22" providerId="ADAL" clId="{1900E4F7-1ED2-48B4-BD9C-681508832B71}" dt="2022-07-27T08:47:08.159" v="1059" actId="1076"/>
          <ac:cxnSpMkLst>
            <pc:docMk/>
            <pc:sldMk cId="2612682565" sldId="2142533030"/>
            <ac:cxnSpMk id="33" creationId="{10CDD9C6-41E2-CA45-E3B9-CEE15A1A8BAC}"/>
          </ac:cxnSpMkLst>
        </pc:cxnChg>
        <pc:cxnChg chg="add mod">
          <ac:chgData name="Nicolas Delfosse" userId="d965f3d4-ea58-4afe-85b0-6f02e8cf3c22" providerId="ADAL" clId="{1900E4F7-1ED2-48B4-BD9C-681508832B71}" dt="2022-07-27T08:47:08.159" v="1059" actId="1076"/>
          <ac:cxnSpMkLst>
            <pc:docMk/>
            <pc:sldMk cId="2612682565" sldId="2142533030"/>
            <ac:cxnSpMk id="35" creationId="{9C950989-D8F4-FB90-8F1B-629D4F4E0DC8}"/>
          </ac:cxnSpMkLst>
        </pc:cxnChg>
        <pc:cxnChg chg="add mod">
          <ac:chgData name="Nicolas Delfosse" userId="d965f3d4-ea58-4afe-85b0-6f02e8cf3c22" providerId="ADAL" clId="{1900E4F7-1ED2-48B4-BD9C-681508832B71}" dt="2022-07-27T08:47:08.159" v="1059" actId="1076"/>
          <ac:cxnSpMkLst>
            <pc:docMk/>
            <pc:sldMk cId="2612682565" sldId="2142533030"/>
            <ac:cxnSpMk id="37" creationId="{31E20044-C987-7A3F-6A27-5A41BED30047}"/>
          </ac:cxnSpMkLst>
        </pc:cxnChg>
        <pc:cxnChg chg="add mod">
          <ac:chgData name="Nicolas Delfosse" userId="d965f3d4-ea58-4afe-85b0-6f02e8cf3c22" providerId="ADAL" clId="{1900E4F7-1ED2-48B4-BD9C-681508832B71}" dt="2022-07-27T08:47:28.703" v="1062" actId="1076"/>
          <ac:cxnSpMkLst>
            <pc:docMk/>
            <pc:sldMk cId="2612682565" sldId="2142533030"/>
            <ac:cxnSpMk id="39" creationId="{F67723C0-5629-50B4-3F95-2ACC130FCE3C}"/>
          </ac:cxnSpMkLst>
        </pc:cxnChg>
        <pc:cxnChg chg="add mod">
          <ac:chgData name="Nicolas Delfosse" userId="d965f3d4-ea58-4afe-85b0-6f02e8cf3c22" providerId="ADAL" clId="{1900E4F7-1ED2-48B4-BD9C-681508832B71}" dt="2022-07-27T08:47:28.703" v="1062" actId="1076"/>
          <ac:cxnSpMkLst>
            <pc:docMk/>
            <pc:sldMk cId="2612682565" sldId="2142533030"/>
            <ac:cxnSpMk id="41" creationId="{BCBADBD7-60F2-52EA-665B-C5E7A2AC3148}"/>
          </ac:cxnSpMkLst>
        </pc:cxnChg>
        <pc:cxnChg chg="add mod">
          <ac:chgData name="Nicolas Delfosse" userId="d965f3d4-ea58-4afe-85b0-6f02e8cf3c22" providerId="ADAL" clId="{1900E4F7-1ED2-48B4-BD9C-681508832B71}" dt="2022-07-27T08:47:28.703" v="1062" actId="1076"/>
          <ac:cxnSpMkLst>
            <pc:docMk/>
            <pc:sldMk cId="2612682565" sldId="2142533030"/>
            <ac:cxnSpMk id="43" creationId="{BEE50B50-F0E3-2E88-38AB-3F3A92C9E30B}"/>
          </ac:cxnSpMkLst>
        </pc:cxnChg>
        <pc:cxnChg chg="add mod">
          <ac:chgData name="Nicolas Delfosse" userId="d965f3d4-ea58-4afe-85b0-6f02e8cf3c22" providerId="ADAL" clId="{1900E4F7-1ED2-48B4-BD9C-681508832B71}" dt="2022-07-27T08:47:28.703" v="1062" actId="1076"/>
          <ac:cxnSpMkLst>
            <pc:docMk/>
            <pc:sldMk cId="2612682565" sldId="2142533030"/>
            <ac:cxnSpMk id="45" creationId="{5EB56929-19C8-FF0D-DADB-8C1919DEF97C}"/>
          </ac:cxnSpMkLst>
        </pc:cxnChg>
        <pc:cxnChg chg="add mod">
          <ac:chgData name="Nicolas Delfosse" userId="d965f3d4-ea58-4afe-85b0-6f02e8cf3c22" providerId="ADAL" clId="{1900E4F7-1ED2-48B4-BD9C-681508832B71}" dt="2022-07-27T08:47:28.703" v="1062" actId="1076"/>
          <ac:cxnSpMkLst>
            <pc:docMk/>
            <pc:sldMk cId="2612682565" sldId="2142533030"/>
            <ac:cxnSpMk id="47" creationId="{03E26763-C48F-F838-44FF-B2EC9A62865D}"/>
          </ac:cxnSpMkLst>
        </pc:cxnChg>
        <pc:cxnChg chg="add del mod">
          <ac:chgData name="Nicolas Delfosse" userId="d965f3d4-ea58-4afe-85b0-6f02e8cf3c22" providerId="ADAL" clId="{1900E4F7-1ED2-48B4-BD9C-681508832B71}" dt="2022-07-27T08:47:30.983" v="1063" actId="478"/>
          <ac:cxnSpMkLst>
            <pc:docMk/>
            <pc:sldMk cId="2612682565" sldId="2142533030"/>
            <ac:cxnSpMk id="49" creationId="{31046A62-56B5-6385-A6E5-BF22BE4F442D}"/>
          </ac:cxnSpMkLst>
        </pc:cxnChg>
        <pc:cxnChg chg="add del mod">
          <ac:chgData name="Nicolas Delfosse" userId="d965f3d4-ea58-4afe-85b0-6f02e8cf3c22" providerId="ADAL" clId="{1900E4F7-1ED2-48B4-BD9C-681508832B71}" dt="2022-07-27T08:47:32.499" v="1064" actId="478"/>
          <ac:cxnSpMkLst>
            <pc:docMk/>
            <pc:sldMk cId="2612682565" sldId="2142533030"/>
            <ac:cxnSpMk id="51" creationId="{19617D7D-5F0A-0C76-633A-2655885DBFC8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53" creationId="{06CA2AC6-3B8F-55EB-C95F-C054F051E336}"/>
          </ac:cxnSpMkLst>
        </pc:cxnChg>
        <pc:cxnChg chg="add del mod">
          <ac:chgData name="Nicolas Delfosse" userId="d965f3d4-ea58-4afe-85b0-6f02e8cf3c22" providerId="ADAL" clId="{1900E4F7-1ED2-48B4-BD9C-681508832B71}" dt="2022-07-27T08:48:13.747" v="1072" actId="478"/>
          <ac:cxnSpMkLst>
            <pc:docMk/>
            <pc:sldMk cId="2612682565" sldId="2142533030"/>
            <ac:cxnSpMk id="55" creationId="{894DA269-AC17-FCD1-60B4-DDB06E69A242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57" creationId="{D18EC6EB-62AF-AFD8-10FA-61AD43F12520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59" creationId="{F5E95052-E60A-8F18-7456-015489ACC1BB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61" creationId="{A4920702-C409-665B-28CB-159BDF7CDCF9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63" creationId="{338E4313-80A3-BA6E-F172-3F0CDFCB7284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65" creationId="{0A3B4F96-7DD6-B4B5-3F24-3C46C17CDA46}"/>
          </ac:cxnSpMkLst>
        </pc:cxnChg>
        <pc:cxnChg chg="add mod">
          <ac:chgData name="Nicolas Delfosse" userId="d965f3d4-ea58-4afe-85b0-6f02e8cf3c22" providerId="ADAL" clId="{1900E4F7-1ED2-48B4-BD9C-681508832B71}" dt="2022-07-27T08:47:45.695" v="1068" actId="1076"/>
          <ac:cxnSpMkLst>
            <pc:docMk/>
            <pc:sldMk cId="2612682565" sldId="2142533030"/>
            <ac:cxnSpMk id="67" creationId="{5FF6C3F5-7865-94B4-20C3-C601D7D1B855}"/>
          </ac:cxnSpMkLst>
        </pc:cxnChg>
        <pc:cxnChg chg="add del mod">
          <ac:chgData name="Nicolas Delfosse" userId="d965f3d4-ea58-4afe-85b0-6f02e8cf3c22" providerId="ADAL" clId="{1900E4F7-1ED2-48B4-BD9C-681508832B71}" dt="2022-07-27T08:48:26.270" v="1074" actId="478"/>
          <ac:cxnSpMkLst>
            <pc:docMk/>
            <pc:sldMk cId="2612682565" sldId="2142533030"/>
            <ac:cxnSpMk id="69" creationId="{C7F4816A-90EC-3C00-598A-96BBEED9A4EB}"/>
          </ac:cxnSpMkLst>
        </pc:cxnChg>
        <pc:cxnChg chg="add del mod">
          <ac:chgData name="Nicolas Delfosse" userId="d965f3d4-ea58-4afe-85b0-6f02e8cf3c22" providerId="ADAL" clId="{1900E4F7-1ED2-48B4-BD9C-681508832B71}" dt="2022-07-27T08:48:23.353" v="1073" actId="478"/>
          <ac:cxnSpMkLst>
            <pc:docMk/>
            <pc:sldMk cId="2612682565" sldId="2142533030"/>
            <ac:cxnSpMk id="71" creationId="{6591C5A0-4158-3347-1036-EC34CE57D899}"/>
          </ac:cxnSpMkLst>
        </pc:cxnChg>
        <pc:cxnChg chg="add del mod">
          <ac:chgData name="Nicolas Delfosse" userId="d965f3d4-ea58-4afe-85b0-6f02e8cf3c22" providerId="ADAL" clId="{1900E4F7-1ED2-48B4-BD9C-681508832B71}" dt="2022-07-27T08:48:28.089" v="1075" actId="478"/>
          <ac:cxnSpMkLst>
            <pc:docMk/>
            <pc:sldMk cId="2612682565" sldId="2142533030"/>
            <ac:cxnSpMk id="73" creationId="{EF9ED372-5ED0-30B9-9FB7-8850539081F7}"/>
          </ac:cxnSpMkLst>
        </pc:cxnChg>
        <pc:cxnChg chg="add del mod">
          <ac:chgData name="Nicolas Delfosse" userId="d965f3d4-ea58-4afe-85b0-6f02e8cf3c22" providerId="ADAL" clId="{1900E4F7-1ED2-48B4-BD9C-681508832B71}" dt="2022-07-27T08:48:31.411" v="1076" actId="478"/>
          <ac:cxnSpMkLst>
            <pc:docMk/>
            <pc:sldMk cId="2612682565" sldId="2142533030"/>
            <ac:cxnSpMk id="75" creationId="{75CE967F-9156-4B88-8982-4B0F597B687D}"/>
          </ac:cxnSpMkLst>
        </pc:cxnChg>
        <pc:cxnChg chg="add del mod">
          <ac:chgData name="Nicolas Delfosse" userId="d965f3d4-ea58-4afe-85b0-6f02e8cf3c22" providerId="ADAL" clId="{1900E4F7-1ED2-48B4-BD9C-681508832B71}" dt="2022-07-27T08:48:33.895" v="1077" actId="478"/>
          <ac:cxnSpMkLst>
            <pc:docMk/>
            <pc:sldMk cId="2612682565" sldId="2142533030"/>
            <ac:cxnSpMk id="77" creationId="{9E3DE088-3095-368C-E80E-6725883757F5}"/>
          </ac:cxnSpMkLst>
        </pc:cxnChg>
        <pc:cxnChg chg="add del mod">
          <ac:chgData name="Nicolas Delfosse" userId="d965f3d4-ea58-4afe-85b0-6f02e8cf3c22" providerId="ADAL" clId="{1900E4F7-1ED2-48B4-BD9C-681508832B71}" dt="2022-07-27T08:48:40.282" v="1078" actId="478"/>
          <ac:cxnSpMkLst>
            <pc:docMk/>
            <pc:sldMk cId="2612682565" sldId="2142533030"/>
            <ac:cxnSpMk id="79" creationId="{8EB2475D-8589-872F-1FB5-34588F38B960}"/>
          </ac:cxnSpMkLst>
        </pc:cxnChg>
        <pc:cxnChg chg="add del mod">
          <ac:chgData name="Nicolas Delfosse" userId="d965f3d4-ea58-4afe-85b0-6f02e8cf3c22" providerId="ADAL" clId="{1900E4F7-1ED2-48B4-BD9C-681508832B71}" dt="2022-07-27T08:49:58.846" v="1127" actId="478"/>
          <ac:cxnSpMkLst>
            <pc:docMk/>
            <pc:sldMk cId="2612682565" sldId="2142533030"/>
            <ac:cxnSpMk id="99" creationId="{9AE0743C-3229-7E35-29B5-3418F4EF72BB}"/>
          </ac:cxnSpMkLst>
        </pc:cxnChg>
        <pc:cxnChg chg="add del mod">
          <ac:chgData name="Nicolas Delfosse" userId="d965f3d4-ea58-4afe-85b0-6f02e8cf3c22" providerId="ADAL" clId="{1900E4F7-1ED2-48B4-BD9C-681508832B71}" dt="2022-07-27T08:51:13.510" v="1146" actId="478"/>
          <ac:cxnSpMkLst>
            <pc:docMk/>
            <pc:sldMk cId="2612682565" sldId="2142533030"/>
            <ac:cxnSpMk id="111" creationId="{7D17CF0A-C652-8CD7-DBC6-346937132A90}"/>
          </ac:cxnSpMkLst>
        </pc:cxnChg>
        <pc:cxnChg chg="add del mod">
          <ac:chgData name="Nicolas Delfosse" userId="d965f3d4-ea58-4afe-85b0-6f02e8cf3c22" providerId="ADAL" clId="{1900E4F7-1ED2-48B4-BD9C-681508832B71}" dt="2022-07-27T08:51:11.980" v="1145" actId="478"/>
          <ac:cxnSpMkLst>
            <pc:docMk/>
            <pc:sldMk cId="2612682565" sldId="2142533030"/>
            <ac:cxnSpMk id="113" creationId="{6261E886-0EDD-6DFD-6818-909553582CA3}"/>
          </ac:cxnSpMkLst>
        </pc:cxnChg>
      </pc:sldChg>
      <pc:sldChg chg="modSp add del mod">
        <pc:chgData name="Nicolas Delfosse" userId="d965f3d4-ea58-4afe-85b0-6f02e8cf3c22" providerId="ADAL" clId="{1900E4F7-1ED2-48B4-BD9C-681508832B71}" dt="2022-07-26T16:30:15.883" v="805" actId="47"/>
        <pc:sldMkLst>
          <pc:docMk/>
          <pc:sldMk cId="2914370734" sldId="2142533030"/>
        </pc:sldMkLst>
        <pc:cxnChg chg="mod">
          <ac:chgData name="Nicolas Delfosse" userId="d965f3d4-ea58-4afe-85b0-6f02e8cf3c22" providerId="ADAL" clId="{1900E4F7-1ED2-48B4-BD9C-681508832B71}" dt="2022-07-26T15:59:08.226" v="567" actId="14100"/>
          <ac:cxnSpMkLst>
            <pc:docMk/>
            <pc:sldMk cId="2914370734" sldId="2142533030"/>
            <ac:cxnSpMk id="95" creationId="{B95F58B4-3F4B-EFAD-5C22-7DD3E33B710D}"/>
          </ac:cxnSpMkLst>
        </pc:cxnChg>
      </pc:sldChg>
      <pc:sldChg chg="addSp delSp modSp new del mod">
        <pc:chgData name="Nicolas Delfosse" userId="d965f3d4-ea58-4afe-85b0-6f02e8cf3c22" providerId="ADAL" clId="{1900E4F7-1ED2-48B4-BD9C-681508832B71}" dt="2022-07-27T09:09:21.865" v="1949" actId="47"/>
        <pc:sldMkLst>
          <pc:docMk/>
          <pc:sldMk cId="2420686814" sldId="2142533031"/>
        </pc:sldMkLst>
        <pc:spChg chg="mod">
          <ac:chgData name="Nicolas Delfosse" userId="d965f3d4-ea58-4afe-85b0-6f02e8cf3c22" providerId="ADAL" clId="{1900E4F7-1ED2-48B4-BD9C-681508832B71}" dt="2022-07-27T09:03:20.163" v="1542" actId="20577"/>
          <ac:spMkLst>
            <pc:docMk/>
            <pc:sldMk cId="2420686814" sldId="2142533031"/>
            <ac:spMk id="2" creationId="{BF4178DC-936B-2896-1C27-29F8C075A95D}"/>
          </ac:spMkLst>
        </pc:spChg>
        <pc:spChg chg="del">
          <ac:chgData name="Nicolas Delfosse" userId="d965f3d4-ea58-4afe-85b0-6f02e8cf3c22" providerId="ADAL" clId="{1900E4F7-1ED2-48B4-BD9C-681508832B71}" dt="2022-07-27T09:02:52.834" v="1510" actId="22"/>
          <ac:spMkLst>
            <pc:docMk/>
            <pc:sldMk cId="2420686814" sldId="2142533031"/>
            <ac:spMk id="3" creationId="{750E0255-2D3E-8E99-28A2-FAFB2CE2EE80}"/>
          </ac:spMkLst>
        </pc:spChg>
        <pc:spChg chg="add mod">
          <ac:chgData name="Nicolas Delfosse" userId="d965f3d4-ea58-4afe-85b0-6f02e8cf3c22" providerId="ADAL" clId="{1900E4F7-1ED2-48B4-BD9C-681508832B71}" dt="2022-07-27T09:04:54.163" v="1661" actId="20577"/>
          <ac:spMkLst>
            <pc:docMk/>
            <pc:sldMk cId="2420686814" sldId="2142533031"/>
            <ac:spMk id="5" creationId="{4E0E0B5C-D967-2B05-99F4-7B9057B85BE4}"/>
          </ac:spMkLst>
        </pc:spChg>
      </pc:sldChg>
      <pc:sldChg chg="add del">
        <pc:chgData name="Nicolas Delfosse" userId="d965f3d4-ea58-4afe-85b0-6f02e8cf3c22" providerId="ADAL" clId="{1900E4F7-1ED2-48B4-BD9C-681508832B71}" dt="2022-07-27T09:14:10.652" v="2300" actId="47"/>
        <pc:sldMkLst>
          <pc:docMk/>
          <pc:sldMk cId="1967779838" sldId="2142533032"/>
        </pc:sldMkLst>
      </pc:sldChg>
      <pc:sldChg chg="modSp new mod">
        <pc:chgData name="Nicolas Delfosse" userId="d965f3d4-ea58-4afe-85b0-6f02e8cf3c22" providerId="ADAL" clId="{1900E4F7-1ED2-48B4-BD9C-681508832B71}" dt="2022-07-27T09:45:47.889" v="2812" actId="404"/>
        <pc:sldMkLst>
          <pc:docMk/>
          <pc:sldMk cId="1812717620" sldId="2142533033"/>
        </pc:sldMkLst>
        <pc:spChg chg="mod">
          <ac:chgData name="Nicolas Delfosse" userId="d965f3d4-ea58-4afe-85b0-6f02e8cf3c22" providerId="ADAL" clId="{1900E4F7-1ED2-48B4-BD9C-681508832B71}" dt="2022-07-27T09:05:19.084" v="1664"/>
          <ac:spMkLst>
            <pc:docMk/>
            <pc:sldMk cId="1812717620" sldId="2142533033"/>
            <ac:spMk id="2" creationId="{700E3582-1749-AEAF-FBE3-7A1712A42466}"/>
          </ac:spMkLst>
        </pc:spChg>
        <pc:spChg chg="mod">
          <ac:chgData name="Nicolas Delfosse" userId="d965f3d4-ea58-4afe-85b0-6f02e8cf3c22" providerId="ADAL" clId="{1900E4F7-1ED2-48B4-BD9C-681508832B71}" dt="2022-07-27T09:45:47.889" v="2812" actId="404"/>
          <ac:spMkLst>
            <pc:docMk/>
            <pc:sldMk cId="1812717620" sldId="2142533033"/>
            <ac:spMk id="3" creationId="{A31190D3-3E59-14A7-8F23-8DAED83E88EF}"/>
          </ac:spMkLst>
        </pc:spChg>
      </pc:sldChg>
      <pc:sldChg chg="delSp modSp add del mod">
        <pc:chgData name="Nicolas Delfosse" userId="d965f3d4-ea58-4afe-85b0-6f02e8cf3c22" providerId="ADAL" clId="{1900E4F7-1ED2-48B4-BD9C-681508832B71}" dt="2022-07-27T10:08:16.920" v="3784" actId="47"/>
        <pc:sldMkLst>
          <pc:docMk/>
          <pc:sldMk cId="4031774976" sldId="2142533034"/>
        </pc:sldMkLst>
        <pc:spChg chg="mod">
          <ac:chgData name="Nicolas Delfosse" userId="d965f3d4-ea58-4afe-85b0-6f02e8cf3c22" providerId="ADAL" clId="{1900E4F7-1ED2-48B4-BD9C-681508832B71}" dt="2022-07-27T09:58:42.055" v="3468" actId="21"/>
          <ac:spMkLst>
            <pc:docMk/>
            <pc:sldMk cId="4031774976" sldId="2142533034"/>
            <ac:spMk id="33" creationId="{D0870A94-9C9C-49A1-BAFE-49EC148D84B5}"/>
          </ac:spMkLst>
        </pc:spChg>
        <pc:grpChg chg="del">
          <ac:chgData name="Nicolas Delfosse" userId="d965f3d4-ea58-4afe-85b0-6f02e8cf3c22" providerId="ADAL" clId="{1900E4F7-1ED2-48B4-BD9C-681508832B71}" dt="2022-07-27T09:19:34.140" v="2349" actId="478"/>
          <ac:grpSpMkLst>
            <pc:docMk/>
            <pc:sldMk cId="4031774976" sldId="2142533034"/>
            <ac:grpSpMk id="4" creationId="{8EC47999-5C30-487B-9197-56E8EBCF8F09}"/>
          </ac:grpSpMkLst>
        </pc:grpChg>
        <pc:grpChg chg="mod">
          <ac:chgData name="Nicolas Delfosse" userId="d965f3d4-ea58-4afe-85b0-6f02e8cf3c22" providerId="ADAL" clId="{1900E4F7-1ED2-48B4-BD9C-681508832B71}" dt="2022-07-27T09:21:21.673" v="2365" actId="1076"/>
          <ac:grpSpMkLst>
            <pc:docMk/>
            <pc:sldMk cId="4031774976" sldId="2142533034"/>
            <ac:grpSpMk id="28" creationId="{E8E54909-82AC-44A1-B433-BA088D8DDC67}"/>
          </ac:grpSpMkLst>
        </pc:grpChg>
        <pc:cxnChg chg="mod">
          <ac:chgData name="Nicolas Delfosse" userId="d965f3d4-ea58-4afe-85b0-6f02e8cf3c22" providerId="ADAL" clId="{1900E4F7-1ED2-48B4-BD9C-681508832B71}" dt="2022-07-27T09:19:34.140" v="2349" actId="478"/>
          <ac:cxnSpMkLst>
            <pc:docMk/>
            <pc:sldMk cId="4031774976" sldId="2142533034"/>
            <ac:cxnSpMk id="31" creationId="{BF257493-3094-426A-BA58-AE2B8ECB13F0}"/>
          </ac:cxnSpMkLst>
        </pc:cxnChg>
        <pc:cxnChg chg="mod">
          <ac:chgData name="Nicolas Delfosse" userId="d965f3d4-ea58-4afe-85b0-6f02e8cf3c22" providerId="ADAL" clId="{1900E4F7-1ED2-48B4-BD9C-681508832B71}" dt="2022-07-27T09:19:34.140" v="2349" actId="478"/>
          <ac:cxnSpMkLst>
            <pc:docMk/>
            <pc:sldMk cId="4031774976" sldId="2142533034"/>
            <ac:cxnSpMk id="34" creationId="{0A5A8188-2269-429D-90C9-E28F47D1ACE4}"/>
          </ac:cxnSpMkLst>
        </pc:cxnChg>
      </pc:sldChg>
      <pc:sldChg chg="add del">
        <pc:chgData name="Nicolas Delfosse" userId="d965f3d4-ea58-4afe-85b0-6f02e8cf3c22" providerId="ADAL" clId="{1900E4F7-1ED2-48B4-BD9C-681508832B71}" dt="2022-07-27T09:19:23.660" v="2347" actId="47"/>
        <pc:sldMkLst>
          <pc:docMk/>
          <pc:sldMk cId="4034142209" sldId="2142533034"/>
        </pc:sldMkLst>
      </pc:sldChg>
      <pc:sldChg chg="add del">
        <pc:chgData name="Nicolas Delfosse" userId="d965f3d4-ea58-4afe-85b0-6f02e8cf3c22" providerId="ADAL" clId="{1900E4F7-1ED2-48B4-BD9C-681508832B71}" dt="2022-07-27T09:58:35.102" v="3467" actId="47"/>
        <pc:sldMkLst>
          <pc:docMk/>
          <pc:sldMk cId="3803117632" sldId="2142533035"/>
        </pc:sldMkLst>
      </pc:sldChg>
      <pc:sldChg chg="addSp modSp new mod">
        <pc:chgData name="Nicolas Delfosse" userId="d965f3d4-ea58-4afe-85b0-6f02e8cf3c22" providerId="ADAL" clId="{1900E4F7-1ED2-48B4-BD9C-681508832B71}" dt="2022-07-27T12:19:50.272" v="5366" actId="20577"/>
        <pc:sldMkLst>
          <pc:docMk/>
          <pc:sldMk cId="3812222981" sldId="2142533036"/>
        </pc:sldMkLst>
        <pc:spChg chg="mod">
          <ac:chgData name="Nicolas Delfosse" userId="d965f3d4-ea58-4afe-85b0-6f02e8cf3c22" providerId="ADAL" clId="{1900E4F7-1ED2-48B4-BD9C-681508832B71}" dt="2022-07-27T09:44:31.822" v="2794" actId="20577"/>
          <ac:spMkLst>
            <pc:docMk/>
            <pc:sldMk cId="3812222981" sldId="2142533036"/>
            <ac:spMk id="2" creationId="{6D1E9E2C-2193-DC8A-80E8-15924584F0BB}"/>
          </ac:spMkLst>
        </pc:spChg>
        <pc:spChg chg="mod">
          <ac:chgData name="Nicolas Delfosse" userId="d965f3d4-ea58-4afe-85b0-6f02e8cf3c22" providerId="ADAL" clId="{1900E4F7-1ED2-48B4-BD9C-681508832B71}" dt="2022-07-27T09:53:52.672" v="3344" actId="20577"/>
          <ac:spMkLst>
            <pc:docMk/>
            <pc:sldMk cId="3812222981" sldId="2142533036"/>
            <ac:spMk id="3" creationId="{8B81A819-61DF-5B3C-B483-5ABB7C07C8BD}"/>
          </ac:spMkLst>
        </pc:spChg>
        <pc:spChg chg="add mod">
          <ac:chgData name="Nicolas Delfosse" userId="d965f3d4-ea58-4afe-85b0-6f02e8cf3c22" providerId="ADAL" clId="{1900E4F7-1ED2-48B4-BD9C-681508832B71}" dt="2022-07-27T12:19:50.272" v="5366" actId="20577"/>
          <ac:spMkLst>
            <pc:docMk/>
            <pc:sldMk cId="3812222981" sldId="2142533036"/>
            <ac:spMk id="5" creationId="{11B434AC-C922-3473-0807-62F53A7FE20D}"/>
          </ac:spMkLst>
        </pc:spChg>
      </pc:sldChg>
      <pc:sldChg chg="addSp modSp new mod">
        <pc:chgData name="Nicolas Delfosse" userId="d965f3d4-ea58-4afe-85b0-6f02e8cf3c22" providerId="ADAL" clId="{1900E4F7-1ED2-48B4-BD9C-681508832B71}" dt="2022-07-27T14:26:18.038" v="7921" actId="12"/>
        <pc:sldMkLst>
          <pc:docMk/>
          <pc:sldMk cId="2826017289" sldId="2142533037"/>
        </pc:sldMkLst>
        <pc:spChg chg="mod">
          <ac:chgData name="Nicolas Delfosse" userId="d965f3d4-ea58-4afe-85b0-6f02e8cf3c22" providerId="ADAL" clId="{1900E4F7-1ED2-48B4-BD9C-681508832B71}" dt="2022-07-27T10:00:15.615" v="3502" actId="20577"/>
          <ac:spMkLst>
            <pc:docMk/>
            <pc:sldMk cId="2826017289" sldId="2142533037"/>
            <ac:spMk id="2" creationId="{A58C3947-F91B-A50A-229B-82EAA61BAD42}"/>
          </ac:spMkLst>
        </pc:spChg>
        <pc:spChg chg="mod">
          <ac:chgData name="Nicolas Delfosse" userId="d965f3d4-ea58-4afe-85b0-6f02e8cf3c22" providerId="ADAL" clId="{1900E4F7-1ED2-48B4-BD9C-681508832B71}" dt="2022-07-27T14:26:18.038" v="7921" actId="12"/>
          <ac:spMkLst>
            <pc:docMk/>
            <pc:sldMk cId="2826017289" sldId="2142533037"/>
            <ac:spMk id="3" creationId="{8D849890-AA10-19C3-E4F0-D476ED02E316}"/>
          </ac:spMkLst>
        </pc:spChg>
        <pc:spChg chg="add mod">
          <ac:chgData name="Nicolas Delfosse" userId="d965f3d4-ea58-4afe-85b0-6f02e8cf3c22" providerId="ADAL" clId="{1900E4F7-1ED2-48B4-BD9C-681508832B71}" dt="2022-07-27T13:29:50.260" v="6607" actId="20577"/>
          <ac:spMkLst>
            <pc:docMk/>
            <pc:sldMk cId="2826017289" sldId="2142533037"/>
            <ac:spMk id="5" creationId="{30B49125-082D-3769-30CA-2F66918EB54F}"/>
          </ac:spMkLst>
        </pc:spChg>
        <pc:spChg chg="add mod">
          <ac:chgData name="Nicolas Delfosse" userId="d965f3d4-ea58-4afe-85b0-6f02e8cf3c22" providerId="ADAL" clId="{1900E4F7-1ED2-48B4-BD9C-681508832B71}" dt="2022-07-27T13:29:59.285" v="6608" actId="1076"/>
          <ac:spMkLst>
            <pc:docMk/>
            <pc:sldMk cId="2826017289" sldId="2142533037"/>
            <ac:spMk id="7" creationId="{D5B04666-DC57-3D3E-89A9-EF9638796455}"/>
          </ac:spMkLst>
        </pc:spChg>
      </pc:sldChg>
      <pc:sldChg chg="addSp modSp new mod">
        <pc:chgData name="Nicolas Delfosse" userId="d965f3d4-ea58-4afe-85b0-6f02e8cf3c22" providerId="ADAL" clId="{1900E4F7-1ED2-48B4-BD9C-681508832B71}" dt="2022-07-27T14:20:42.494" v="7906" actId="1076"/>
        <pc:sldMkLst>
          <pc:docMk/>
          <pc:sldMk cId="3108297830" sldId="2142533038"/>
        </pc:sldMkLst>
        <pc:spChg chg="mod">
          <ac:chgData name="Nicolas Delfosse" userId="d965f3d4-ea58-4afe-85b0-6f02e8cf3c22" providerId="ADAL" clId="{1900E4F7-1ED2-48B4-BD9C-681508832B71}" dt="2022-07-27T10:49:29.076" v="4658" actId="20577"/>
          <ac:spMkLst>
            <pc:docMk/>
            <pc:sldMk cId="3108297830" sldId="2142533038"/>
            <ac:spMk id="2" creationId="{0A0F6045-1B70-B9DE-ADBC-240C8D778EC8}"/>
          </ac:spMkLst>
        </pc:spChg>
        <pc:spChg chg="mod">
          <ac:chgData name="Nicolas Delfosse" userId="d965f3d4-ea58-4afe-85b0-6f02e8cf3c22" providerId="ADAL" clId="{1900E4F7-1ED2-48B4-BD9C-681508832B71}" dt="2022-07-27T14:20:42.494" v="7906" actId="1076"/>
          <ac:spMkLst>
            <pc:docMk/>
            <pc:sldMk cId="3108297830" sldId="2142533038"/>
            <ac:spMk id="3" creationId="{D42404ED-1F20-75DD-DA85-1C7A3C17CB45}"/>
          </ac:spMkLst>
        </pc:spChg>
        <pc:spChg chg="add mod">
          <ac:chgData name="Nicolas Delfosse" userId="d965f3d4-ea58-4afe-85b0-6f02e8cf3c22" providerId="ADAL" clId="{1900E4F7-1ED2-48B4-BD9C-681508832B71}" dt="2022-07-27T12:22:15.004" v="5405" actId="1076"/>
          <ac:spMkLst>
            <pc:docMk/>
            <pc:sldMk cId="3108297830" sldId="2142533038"/>
            <ac:spMk id="7" creationId="{FD50AD36-982D-E3C0-3E38-1E9E20941B1C}"/>
          </ac:spMkLst>
        </pc:spChg>
        <pc:picChg chg="add mod">
          <ac:chgData name="Nicolas Delfosse" userId="d965f3d4-ea58-4afe-85b0-6f02e8cf3c22" providerId="ADAL" clId="{1900E4F7-1ED2-48B4-BD9C-681508832B71}" dt="2022-07-27T10:58:45.692" v="4761" actId="1076"/>
          <ac:picMkLst>
            <pc:docMk/>
            <pc:sldMk cId="3108297830" sldId="2142533038"/>
            <ac:picMk id="5" creationId="{0E781E3C-562F-130A-1924-ED9F26545E56}"/>
          </ac:picMkLst>
        </pc:picChg>
      </pc:sldChg>
      <pc:sldChg chg="addSp delSp modSp new mod">
        <pc:chgData name="Nicolas Delfosse" userId="d965f3d4-ea58-4afe-85b0-6f02e8cf3c22" providerId="ADAL" clId="{1900E4F7-1ED2-48B4-BD9C-681508832B71}" dt="2022-07-27T14:28:19.167" v="7963" actId="114"/>
        <pc:sldMkLst>
          <pc:docMk/>
          <pc:sldMk cId="484933822" sldId="2142533039"/>
        </pc:sldMkLst>
        <pc:spChg chg="mod">
          <ac:chgData name="Nicolas Delfosse" userId="d965f3d4-ea58-4afe-85b0-6f02e8cf3c22" providerId="ADAL" clId="{1900E4F7-1ED2-48B4-BD9C-681508832B71}" dt="2022-07-27T11:50:08.781" v="5017" actId="20577"/>
          <ac:spMkLst>
            <pc:docMk/>
            <pc:sldMk cId="484933822" sldId="2142533039"/>
            <ac:spMk id="2" creationId="{C6F09E47-F811-98D1-8A20-51DA8A59B2FD}"/>
          </ac:spMkLst>
        </pc:spChg>
        <pc:spChg chg="mod">
          <ac:chgData name="Nicolas Delfosse" userId="d965f3d4-ea58-4afe-85b0-6f02e8cf3c22" providerId="ADAL" clId="{1900E4F7-1ED2-48B4-BD9C-681508832B71}" dt="2022-07-27T14:28:19.167" v="7963" actId="114"/>
          <ac:spMkLst>
            <pc:docMk/>
            <pc:sldMk cId="484933822" sldId="2142533039"/>
            <ac:spMk id="3" creationId="{F9C07D5A-DBBB-C3B8-BCD2-3376796211F2}"/>
          </ac:spMkLst>
        </pc:spChg>
        <pc:spChg chg="add del">
          <ac:chgData name="Nicolas Delfosse" userId="d965f3d4-ea58-4afe-85b0-6f02e8cf3c22" providerId="ADAL" clId="{1900E4F7-1ED2-48B4-BD9C-681508832B71}" dt="2022-07-27T11:45:23.895" v="4876"/>
          <ac:spMkLst>
            <pc:docMk/>
            <pc:sldMk cId="484933822" sldId="2142533039"/>
            <ac:spMk id="4" creationId="{D712548F-8197-4771-99A1-0EF615DC065E}"/>
          </ac:spMkLst>
        </pc:spChg>
        <pc:spChg chg="add del mod">
          <ac:chgData name="Nicolas Delfosse" userId="d965f3d4-ea58-4afe-85b0-6f02e8cf3c22" providerId="ADAL" clId="{1900E4F7-1ED2-48B4-BD9C-681508832B71}" dt="2022-07-27T11:45:22.449" v="4875"/>
          <ac:spMkLst>
            <pc:docMk/>
            <pc:sldMk cId="484933822" sldId="2142533039"/>
            <ac:spMk id="5" creationId="{75C99A31-873A-1D89-28F7-80692BE26C41}"/>
          </ac:spMkLst>
        </pc:spChg>
        <pc:spChg chg="add del">
          <ac:chgData name="Nicolas Delfosse" userId="d965f3d4-ea58-4afe-85b0-6f02e8cf3c22" providerId="ADAL" clId="{1900E4F7-1ED2-48B4-BD9C-681508832B71}" dt="2022-07-27T11:45:27.525" v="4878"/>
          <ac:spMkLst>
            <pc:docMk/>
            <pc:sldMk cId="484933822" sldId="2142533039"/>
            <ac:spMk id="6" creationId="{E1811B48-11BB-9FCA-B4A5-47ACD5D6E3DF}"/>
          </ac:spMkLst>
        </pc:spChg>
        <pc:graphicFrameChg chg="add del mod modGraphic">
          <ac:chgData name="Nicolas Delfosse" userId="d965f3d4-ea58-4afe-85b0-6f02e8cf3c22" providerId="ADAL" clId="{1900E4F7-1ED2-48B4-BD9C-681508832B71}" dt="2022-07-27T11:46:01.292" v="4881" actId="478"/>
          <ac:graphicFrameMkLst>
            <pc:docMk/>
            <pc:sldMk cId="484933822" sldId="2142533039"/>
            <ac:graphicFrameMk id="7" creationId="{86620ED7-9CA6-4F63-E50A-0F4153499004}"/>
          </ac:graphicFrameMkLst>
        </pc:graphicFrameChg>
      </pc:sldChg>
      <pc:sldChg chg="new del">
        <pc:chgData name="Nicolas Delfosse" userId="d965f3d4-ea58-4afe-85b0-6f02e8cf3c22" providerId="ADAL" clId="{1900E4F7-1ED2-48B4-BD9C-681508832B71}" dt="2022-07-27T13:21:46.631" v="6522" actId="47"/>
        <pc:sldMkLst>
          <pc:docMk/>
          <pc:sldMk cId="1318198569" sldId="2142533040"/>
        </pc:sldMkLst>
      </pc:sldChg>
      <pc:sldChg chg="new del">
        <pc:chgData name="Nicolas Delfosse" userId="d965f3d4-ea58-4afe-85b0-6f02e8cf3c22" providerId="ADAL" clId="{1900E4F7-1ED2-48B4-BD9C-681508832B71}" dt="2022-07-27T11:52:51.934" v="5037" actId="47"/>
        <pc:sldMkLst>
          <pc:docMk/>
          <pc:sldMk cId="3214386352" sldId="2142533041"/>
        </pc:sldMkLst>
      </pc:sldChg>
      <pc:sldChg chg="modSp add mod ord">
        <pc:chgData name="Nicolas Delfosse" userId="d965f3d4-ea58-4afe-85b0-6f02e8cf3c22" providerId="ADAL" clId="{1900E4F7-1ED2-48B4-BD9C-681508832B71}" dt="2022-07-27T11:50:22.665" v="5020" actId="20577"/>
        <pc:sldMkLst>
          <pc:docMk/>
          <pc:sldMk cId="193484210" sldId="2142533042"/>
        </pc:sldMkLst>
        <pc:spChg chg="mod">
          <ac:chgData name="Nicolas Delfosse" userId="d965f3d4-ea58-4afe-85b0-6f02e8cf3c22" providerId="ADAL" clId="{1900E4F7-1ED2-48B4-BD9C-681508832B71}" dt="2022-07-27T11:50:22.665" v="5020" actId="20577"/>
          <ac:spMkLst>
            <pc:docMk/>
            <pc:sldMk cId="193484210" sldId="2142533042"/>
            <ac:spMk id="7" creationId="{166F5064-9A78-1C19-0D99-916E88ABBE97}"/>
          </ac:spMkLst>
        </pc:spChg>
      </pc:sldChg>
      <pc:sldChg chg="new del">
        <pc:chgData name="Nicolas Delfosse" userId="d965f3d4-ea58-4afe-85b0-6f02e8cf3c22" providerId="ADAL" clId="{1900E4F7-1ED2-48B4-BD9C-681508832B71}" dt="2022-07-27T13:21:46.631" v="6522" actId="47"/>
        <pc:sldMkLst>
          <pc:docMk/>
          <pc:sldMk cId="1397199127" sldId="2142533043"/>
        </pc:sldMkLst>
      </pc:sldChg>
      <pc:sldChg chg="add del">
        <pc:chgData name="Nicolas Delfosse" userId="d965f3d4-ea58-4afe-85b0-6f02e8cf3c22" providerId="ADAL" clId="{1900E4F7-1ED2-48B4-BD9C-681508832B71}" dt="2022-07-27T11:00:58.350" v="4784"/>
        <pc:sldMkLst>
          <pc:docMk/>
          <pc:sldMk cId="2982334200" sldId="2142533043"/>
        </pc:sldMkLst>
      </pc:sldChg>
      <pc:sldChg chg="new del">
        <pc:chgData name="Nicolas Delfosse" userId="d965f3d4-ea58-4afe-85b0-6f02e8cf3c22" providerId="ADAL" clId="{1900E4F7-1ED2-48B4-BD9C-681508832B71}" dt="2022-07-27T13:21:46.631" v="6522" actId="47"/>
        <pc:sldMkLst>
          <pc:docMk/>
          <pc:sldMk cId="1182082662" sldId="2142533044"/>
        </pc:sldMkLst>
      </pc:sldChg>
      <pc:sldChg chg="new del">
        <pc:chgData name="Nicolas Delfosse" userId="d965f3d4-ea58-4afe-85b0-6f02e8cf3c22" providerId="ADAL" clId="{1900E4F7-1ED2-48B4-BD9C-681508832B71}" dt="2022-07-27T13:21:46.631" v="6522" actId="47"/>
        <pc:sldMkLst>
          <pc:docMk/>
          <pc:sldMk cId="107189801" sldId="2142533045"/>
        </pc:sldMkLst>
      </pc:sldChg>
      <pc:sldChg chg="addSp modSp add mod">
        <pc:chgData name="Nicolas Delfosse" userId="d965f3d4-ea58-4afe-85b0-6f02e8cf3c22" providerId="ADAL" clId="{1900E4F7-1ED2-48B4-BD9C-681508832B71}" dt="2022-07-27T12:11:59.534" v="5290" actId="20577"/>
        <pc:sldMkLst>
          <pc:docMk/>
          <pc:sldMk cId="3224155953" sldId="2142533046"/>
        </pc:sldMkLst>
        <pc:spChg chg="mod">
          <ac:chgData name="Nicolas Delfosse" userId="d965f3d4-ea58-4afe-85b0-6f02e8cf3c22" providerId="ADAL" clId="{1900E4F7-1ED2-48B4-BD9C-681508832B71}" dt="2022-07-27T12:11:59.534" v="5290" actId="20577"/>
          <ac:spMkLst>
            <pc:docMk/>
            <pc:sldMk cId="3224155953" sldId="2142533046"/>
            <ac:spMk id="3" creationId="{9A1E9A3D-7301-BA44-ADDC-053376004734}"/>
          </ac:spMkLst>
        </pc:spChg>
        <pc:spChg chg="add mod">
          <ac:chgData name="Nicolas Delfosse" userId="d965f3d4-ea58-4afe-85b0-6f02e8cf3c22" providerId="ADAL" clId="{1900E4F7-1ED2-48B4-BD9C-681508832B71}" dt="2022-07-27T12:11:36.068" v="5268" actId="1076"/>
          <ac:spMkLst>
            <pc:docMk/>
            <pc:sldMk cId="3224155953" sldId="2142533046"/>
            <ac:spMk id="4" creationId="{FEA6FEF0-2D68-52A4-DE27-21D82CAFD018}"/>
          </ac:spMkLst>
        </pc:spChg>
      </pc:sldChg>
      <pc:sldChg chg="modSp add mod">
        <pc:chgData name="Nicolas Delfosse" userId="d965f3d4-ea58-4afe-85b0-6f02e8cf3c22" providerId="ADAL" clId="{1900E4F7-1ED2-48B4-BD9C-681508832B71}" dt="2022-07-27T12:12:13.895" v="5291" actId="207"/>
        <pc:sldMkLst>
          <pc:docMk/>
          <pc:sldMk cId="2187139416" sldId="2142533047"/>
        </pc:sldMkLst>
        <pc:spChg chg="mod">
          <ac:chgData name="Nicolas Delfosse" userId="d965f3d4-ea58-4afe-85b0-6f02e8cf3c22" providerId="ADAL" clId="{1900E4F7-1ED2-48B4-BD9C-681508832B71}" dt="2022-07-27T12:12:13.895" v="5291" actId="207"/>
          <ac:spMkLst>
            <pc:docMk/>
            <pc:sldMk cId="2187139416" sldId="2142533047"/>
            <ac:spMk id="2313" creationId="{5F19E913-5DD5-40A4-AE19-51451FC4333D}"/>
          </ac:spMkLst>
        </pc:spChg>
      </pc:sldChg>
      <pc:sldChg chg="add del">
        <pc:chgData name="Nicolas Delfosse" userId="d965f3d4-ea58-4afe-85b0-6f02e8cf3c22" providerId="ADAL" clId="{1900E4F7-1ED2-48B4-BD9C-681508832B71}" dt="2022-07-27T12:14:58.645" v="5301" actId="47"/>
        <pc:sldMkLst>
          <pc:docMk/>
          <pc:sldMk cId="149661893" sldId="2142533048"/>
        </pc:sldMkLst>
      </pc:sldChg>
      <pc:sldChg chg="modSp add mod">
        <pc:chgData name="Nicolas Delfosse" userId="d965f3d4-ea58-4afe-85b0-6f02e8cf3c22" providerId="ADAL" clId="{1900E4F7-1ED2-48B4-BD9C-681508832B71}" dt="2022-07-27T13:32:05.673" v="6621" actId="207"/>
        <pc:sldMkLst>
          <pc:docMk/>
          <pc:sldMk cId="3446093775" sldId="2142533049"/>
        </pc:sldMkLst>
        <pc:spChg chg="mod">
          <ac:chgData name="Nicolas Delfosse" userId="d965f3d4-ea58-4afe-85b0-6f02e8cf3c22" providerId="ADAL" clId="{1900E4F7-1ED2-48B4-BD9C-681508832B71}" dt="2022-07-27T13:32:05.673" v="6621" actId="207"/>
          <ac:spMkLst>
            <pc:docMk/>
            <pc:sldMk cId="3446093775" sldId="2142533049"/>
            <ac:spMk id="8" creationId="{873B6B8C-FDD3-4CFB-81F4-D989DE42368E}"/>
          </ac:spMkLst>
        </pc:spChg>
      </pc:sldChg>
      <pc:sldChg chg="add">
        <pc:chgData name="Nicolas Delfosse" userId="d965f3d4-ea58-4afe-85b0-6f02e8cf3c22" providerId="ADAL" clId="{1900E4F7-1ED2-48B4-BD9C-681508832B71}" dt="2022-07-27T12:10:34.251" v="5235"/>
        <pc:sldMkLst>
          <pc:docMk/>
          <pc:sldMk cId="4153707891" sldId="2142533050"/>
        </pc:sldMkLst>
      </pc:sldChg>
      <pc:sldChg chg="addSp delSp modSp add mod">
        <pc:chgData name="Nicolas Delfosse" userId="d965f3d4-ea58-4afe-85b0-6f02e8cf3c22" providerId="ADAL" clId="{1900E4F7-1ED2-48B4-BD9C-681508832B71}" dt="2022-07-27T14:14:34.795" v="7826" actId="20577"/>
        <pc:sldMkLst>
          <pc:docMk/>
          <pc:sldMk cId="1958092358" sldId="2142533051"/>
        </pc:sldMkLst>
        <pc:spChg chg="mod">
          <ac:chgData name="Nicolas Delfosse" userId="d965f3d4-ea58-4afe-85b0-6f02e8cf3c22" providerId="ADAL" clId="{1900E4F7-1ED2-48B4-BD9C-681508832B71}" dt="2022-07-27T14:14:34.795" v="7826" actId="20577"/>
          <ac:spMkLst>
            <pc:docMk/>
            <pc:sldMk cId="1958092358" sldId="2142533051"/>
            <ac:spMk id="2" creationId="{B3D9B802-DE7F-4DE3-9637-93559C797596}"/>
          </ac:spMkLst>
        </pc:spChg>
        <pc:spChg chg="mod">
          <ac:chgData name="Nicolas Delfosse" userId="d965f3d4-ea58-4afe-85b0-6f02e8cf3c22" providerId="ADAL" clId="{1900E4F7-1ED2-48B4-BD9C-681508832B71}" dt="2022-07-27T13:01:26.462" v="6017" actId="1076"/>
          <ac:spMkLst>
            <pc:docMk/>
            <pc:sldMk cId="1958092358" sldId="2142533051"/>
            <ac:spMk id="5" creationId="{3D2B5141-AF52-4E5C-A8C4-FB5A2FC53908}"/>
          </ac:spMkLst>
        </pc:spChg>
        <pc:spChg chg="add mod">
          <ac:chgData name="Nicolas Delfosse" userId="d965f3d4-ea58-4afe-85b0-6f02e8cf3c22" providerId="ADAL" clId="{1900E4F7-1ED2-48B4-BD9C-681508832B71}" dt="2022-07-27T14:13:41.356" v="7777" actId="1076"/>
          <ac:spMkLst>
            <pc:docMk/>
            <pc:sldMk cId="1958092358" sldId="2142533051"/>
            <ac:spMk id="7" creationId="{4860268D-EB4D-3507-D76B-DB3D988FD684}"/>
          </ac:spMkLst>
        </pc:spChg>
        <pc:spChg chg="mod">
          <ac:chgData name="Nicolas Delfosse" userId="d965f3d4-ea58-4afe-85b0-6f02e8cf3c22" providerId="ADAL" clId="{1900E4F7-1ED2-48B4-BD9C-681508832B71}" dt="2022-07-27T14:05:53.837" v="7230" actId="207"/>
          <ac:spMkLst>
            <pc:docMk/>
            <pc:sldMk cId="1958092358" sldId="2142533051"/>
            <ac:spMk id="2313" creationId="{5F19E913-5DD5-40A4-AE19-51451FC4333D}"/>
          </ac:spMkLst>
        </pc:spChg>
        <pc:graphicFrameChg chg="add del mod">
          <ac:chgData name="Nicolas Delfosse" userId="d965f3d4-ea58-4afe-85b0-6f02e8cf3c22" providerId="ADAL" clId="{1900E4F7-1ED2-48B4-BD9C-681508832B71}" dt="2022-07-27T14:09:08.092" v="7508" actId="478"/>
          <ac:graphicFrameMkLst>
            <pc:docMk/>
            <pc:sldMk cId="1958092358" sldId="2142533051"/>
            <ac:graphicFrameMk id="3" creationId="{048758B1-8841-FF17-16D6-7915697CD654}"/>
          </ac:graphicFrameMkLst>
        </pc:graphicFrameChg>
        <pc:graphicFrameChg chg="add del mod">
          <ac:chgData name="Nicolas Delfosse" userId="d965f3d4-ea58-4afe-85b0-6f02e8cf3c22" providerId="ADAL" clId="{1900E4F7-1ED2-48B4-BD9C-681508832B71}" dt="2022-07-27T14:09:03.436" v="7506"/>
          <ac:graphicFrameMkLst>
            <pc:docMk/>
            <pc:sldMk cId="1958092358" sldId="2142533051"/>
            <ac:graphicFrameMk id="4" creationId="{6156FC1A-2FCE-5111-0CF3-57792701C224}"/>
          </ac:graphicFrameMkLst>
        </pc:graphicFrameChg>
      </pc:sldChg>
      <pc:sldChg chg="modSp add mod ord">
        <pc:chgData name="Nicolas Delfosse" userId="d965f3d4-ea58-4afe-85b0-6f02e8cf3c22" providerId="ADAL" clId="{1900E4F7-1ED2-48B4-BD9C-681508832B71}" dt="2022-07-27T12:34:06.909" v="5774" actId="20577"/>
        <pc:sldMkLst>
          <pc:docMk/>
          <pc:sldMk cId="2289938730" sldId="2142533052"/>
        </pc:sldMkLst>
        <pc:spChg chg="mod">
          <ac:chgData name="Nicolas Delfosse" userId="d965f3d4-ea58-4afe-85b0-6f02e8cf3c22" providerId="ADAL" clId="{1900E4F7-1ED2-48B4-BD9C-681508832B71}" dt="2022-07-27T12:34:06.909" v="5774" actId="20577"/>
          <ac:spMkLst>
            <pc:docMk/>
            <pc:sldMk cId="2289938730" sldId="2142533052"/>
            <ac:spMk id="5" creationId="{746FB5DE-C683-476E-B0D2-8454C902251E}"/>
          </ac:spMkLst>
        </pc:spChg>
      </pc:sldChg>
      <pc:sldChg chg="addSp delSp modSp new mod">
        <pc:chgData name="Nicolas Delfosse" userId="d965f3d4-ea58-4afe-85b0-6f02e8cf3c22" providerId="ADAL" clId="{1900E4F7-1ED2-48B4-BD9C-681508832B71}" dt="2022-07-27T12:47:27.078" v="5955" actId="478"/>
        <pc:sldMkLst>
          <pc:docMk/>
          <pc:sldMk cId="285535960" sldId="2142533053"/>
        </pc:sldMkLst>
        <pc:spChg chg="mod">
          <ac:chgData name="Nicolas Delfosse" userId="d965f3d4-ea58-4afe-85b0-6f02e8cf3c22" providerId="ADAL" clId="{1900E4F7-1ED2-48B4-BD9C-681508832B71}" dt="2022-07-27T12:45:00.164" v="5921" actId="20577"/>
          <ac:spMkLst>
            <pc:docMk/>
            <pc:sldMk cId="285535960" sldId="2142533053"/>
            <ac:spMk id="2" creationId="{42D9D49C-6231-1B16-07A1-F0B028B8FD96}"/>
          </ac:spMkLst>
        </pc:spChg>
        <pc:spChg chg="del">
          <ac:chgData name="Nicolas Delfosse" userId="d965f3d4-ea58-4afe-85b0-6f02e8cf3c22" providerId="ADAL" clId="{1900E4F7-1ED2-48B4-BD9C-681508832B71}" dt="2022-07-27T12:32:45.966" v="5728" actId="478"/>
          <ac:spMkLst>
            <pc:docMk/>
            <pc:sldMk cId="285535960" sldId="2142533053"/>
            <ac:spMk id="3" creationId="{D66E2AE8-A281-EC1E-01D7-C1B9A68877E8}"/>
          </ac:spMkLst>
        </pc:spChg>
        <pc:spChg chg="add del mod">
          <ac:chgData name="Nicolas Delfosse" userId="d965f3d4-ea58-4afe-85b0-6f02e8cf3c22" providerId="ADAL" clId="{1900E4F7-1ED2-48B4-BD9C-681508832B71}" dt="2022-07-27T12:47:27.078" v="5955" actId="478"/>
          <ac:spMkLst>
            <pc:docMk/>
            <pc:sldMk cId="285535960" sldId="2142533053"/>
            <ac:spMk id="11" creationId="{0F4F02FE-7F22-AD9E-5885-85638B653D82}"/>
          </ac:spMkLst>
        </pc:spChg>
        <pc:graphicFrameChg chg="add del mod modGraphic">
          <ac:chgData name="Nicolas Delfosse" userId="d965f3d4-ea58-4afe-85b0-6f02e8cf3c22" providerId="ADAL" clId="{1900E4F7-1ED2-48B4-BD9C-681508832B71}" dt="2022-07-27T12:43:48.384" v="5846" actId="478"/>
          <ac:graphicFrameMkLst>
            <pc:docMk/>
            <pc:sldMk cId="285535960" sldId="2142533053"/>
            <ac:graphicFrameMk id="4" creationId="{08154FDA-5AE1-38AE-275F-55702A16398B}"/>
          </ac:graphicFrameMkLst>
        </pc:graphicFrameChg>
        <pc:graphicFrameChg chg="add mod modGraphic">
          <ac:chgData name="Nicolas Delfosse" userId="d965f3d4-ea58-4afe-85b0-6f02e8cf3c22" providerId="ADAL" clId="{1900E4F7-1ED2-48B4-BD9C-681508832B71}" dt="2022-07-27T12:46:41.348" v="5950" actId="20577"/>
          <ac:graphicFrameMkLst>
            <pc:docMk/>
            <pc:sldMk cId="285535960" sldId="2142533053"/>
            <ac:graphicFrameMk id="10" creationId="{80CEA399-0622-32F6-C941-016D82CC96FE}"/>
          </ac:graphicFrameMkLst>
        </pc:graphicFrameChg>
        <pc:picChg chg="add del mod">
          <ac:chgData name="Nicolas Delfosse" userId="d965f3d4-ea58-4afe-85b0-6f02e8cf3c22" providerId="ADAL" clId="{1900E4F7-1ED2-48B4-BD9C-681508832B71}" dt="2022-07-27T12:44:45.776" v="5914" actId="478"/>
          <ac:picMkLst>
            <pc:docMk/>
            <pc:sldMk cId="285535960" sldId="2142533053"/>
            <ac:picMk id="6" creationId="{CD1F0237-B3A9-4770-CB12-085E95A51098}"/>
          </ac:picMkLst>
        </pc:picChg>
        <pc:picChg chg="add mod">
          <ac:chgData name="Nicolas Delfosse" userId="d965f3d4-ea58-4afe-85b0-6f02e8cf3c22" providerId="ADAL" clId="{1900E4F7-1ED2-48B4-BD9C-681508832B71}" dt="2022-07-27T12:44:48.576" v="5915" actId="1076"/>
          <ac:picMkLst>
            <pc:docMk/>
            <pc:sldMk cId="285535960" sldId="2142533053"/>
            <ac:picMk id="8" creationId="{8C450C76-B248-4463-19BF-0BAB67033BC5}"/>
          </ac:picMkLst>
        </pc:picChg>
      </pc:sldChg>
      <pc:sldChg chg="addSp delSp modSp add mod">
        <pc:chgData name="Nicolas Delfosse" userId="d965f3d4-ea58-4afe-85b0-6f02e8cf3c22" providerId="ADAL" clId="{1900E4F7-1ED2-48B4-BD9C-681508832B71}" dt="2022-07-27T12:46:50.773" v="5953" actId="1076"/>
        <pc:sldMkLst>
          <pc:docMk/>
          <pc:sldMk cId="1774876953" sldId="2142533054"/>
        </pc:sldMkLst>
        <pc:spChg chg="mod">
          <ac:chgData name="Nicolas Delfosse" userId="d965f3d4-ea58-4afe-85b0-6f02e8cf3c22" providerId="ADAL" clId="{1900E4F7-1ED2-48B4-BD9C-681508832B71}" dt="2022-07-27T12:45:04.113" v="5927" actId="20577"/>
          <ac:spMkLst>
            <pc:docMk/>
            <pc:sldMk cId="1774876953" sldId="2142533054"/>
            <ac:spMk id="2" creationId="{42D9D49C-6231-1B16-07A1-F0B028B8FD96}"/>
          </ac:spMkLst>
        </pc:spChg>
        <pc:graphicFrameChg chg="add mod modGraphic">
          <ac:chgData name="Nicolas Delfosse" userId="d965f3d4-ea58-4afe-85b0-6f02e8cf3c22" providerId="ADAL" clId="{1900E4F7-1ED2-48B4-BD9C-681508832B71}" dt="2022-07-27T12:46:50.773" v="5953" actId="1076"/>
          <ac:graphicFrameMkLst>
            <pc:docMk/>
            <pc:sldMk cId="1774876953" sldId="2142533054"/>
            <ac:graphicFrameMk id="4" creationId="{F04F479E-3E91-D8FD-4AED-9B92A06D7B4B}"/>
          </ac:graphicFrameMkLst>
        </pc:graphicFrameChg>
        <pc:picChg chg="mod">
          <ac:chgData name="Nicolas Delfosse" userId="d965f3d4-ea58-4afe-85b0-6f02e8cf3c22" providerId="ADAL" clId="{1900E4F7-1ED2-48B4-BD9C-681508832B71}" dt="2022-07-27T12:44:41.167" v="5913" actId="1076"/>
          <ac:picMkLst>
            <pc:docMk/>
            <pc:sldMk cId="1774876953" sldId="2142533054"/>
            <ac:picMk id="6" creationId="{CD1F0237-B3A9-4770-CB12-085E95A51098}"/>
          </ac:picMkLst>
        </pc:picChg>
        <pc:picChg chg="del">
          <ac:chgData name="Nicolas Delfosse" userId="d965f3d4-ea58-4afe-85b0-6f02e8cf3c22" providerId="ADAL" clId="{1900E4F7-1ED2-48B4-BD9C-681508832B71}" dt="2022-07-27T12:44:33.163" v="5911" actId="478"/>
          <ac:picMkLst>
            <pc:docMk/>
            <pc:sldMk cId="1774876953" sldId="2142533054"/>
            <ac:picMk id="8" creationId="{8C450C76-B248-4463-19BF-0BAB67033BC5}"/>
          </ac:picMkLst>
        </pc:picChg>
      </pc:sldChg>
      <pc:sldChg chg="modSp new del mod">
        <pc:chgData name="Nicolas Delfosse" userId="d965f3d4-ea58-4afe-85b0-6f02e8cf3c22" providerId="ADAL" clId="{1900E4F7-1ED2-48B4-BD9C-681508832B71}" dt="2022-07-27T13:23:14.952" v="6524" actId="47"/>
        <pc:sldMkLst>
          <pc:docMk/>
          <pc:sldMk cId="3550473454" sldId="2142533055"/>
        </pc:sldMkLst>
        <pc:spChg chg="mod">
          <ac:chgData name="Nicolas Delfosse" userId="d965f3d4-ea58-4afe-85b0-6f02e8cf3c22" providerId="ADAL" clId="{1900E4F7-1ED2-48B4-BD9C-681508832B71}" dt="2022-07-27T13:01:38.370" v="6040" actId="20577"/>
          <ac:spMkLst>
            <pc:docMk/>
            <pc:sldMk cId="3550473454" sldId="2142533055"/>
            <ac:spMk id="2" creationId="{39C91FEC-C59F-6DDD-32A3-66BF4090B952}"/>
          </ac:spMkLst>
        </pc:spChg>
      </pc:sldChg>
      <pc:sldChg chg="modSp add del mod">
        <pc:chgData name="Nicolas Delfosse" userId="d965f3d4-ea58-4afe-85b0-6f02e8cf3c22" providerId="ADAL" clId="{1900E4F7-1ED2-48B4-BD9C-681508832B71}" dt="2022-07-27T13:19:15.317" v="6511" actId="47"/>
        <pc:sldMkLst>
          <pc:docMk/>
          <pc:sldMk cId="2073884315" sldId="2142533056"/>
        </pc:sldMkLst>
        <pc:spChg chg="mod">
          <ac:chgData name="Nicolas Delfosse" userId="d965f3d4-ea58-4afe-85b0-6f02e8cf3c22" providerId="ADAL" clId="{1900E4F7-1ED2-48B4-BD9C-681508832B71}" dt="2022-07-27T13:09:57.214" v="6288" actId="20577"/>
          <ac:spMkLst>
            <pc:docMk/>
            <pc:sldMk cId="2073884315" sldId="2142533056"/>
            <ac:spMk id="7" creationId="{166F5064-9A78-1C19-0D99-916E88ABBE97}"/>
          </ac:spMkLst>
        </pc:spChg>
      </pc:sldChg>
      <pc:sldChg chg="add del">
        <pc:chgData name="Nicolas Delfosse" userId="d965f3d4-ea58-4afe-85b0-6f02e8cf3c22" providerId="ADAL" clId="{1900E4F7-1ED2-48B4-BD9C-681508832B71}" dt="2022-07-27T13:10:10.483" v="6291" actId="47"/>
        <pc:sldMkLst>
          <pc:docMk/>
          <pc:sldMk cId="1337366335" sldId="2142533057"/>
        </pc:sldMkLst>
      </pc:sldChg>
      <pc:sldChg chg="modSp add del mod">
        <pc:chgData name="Nicolas Delfosse" userId="d965f3d4-ea58-4afe-85b0-6f02e8cf3c22" providerId="ADAL" clId="{1900E4F7-1ED2-48B4-BD9C-681508832B71}" dt="2022-07-27T13:18:58.516" v="6507" actId="47"/>
        <pc:sldMkLst>
          <pc:docMk/>
          <pc:sldMk cId="465427632" sldId="2142533058"/>
        </pc:sldMkLst>
        <pc:spChg chg="mod">
          <ac:chgData name="Nicolas Delfosse" userId="d965f3d4-ea58-4afe-85b0-6f02e8cf3c22" providerId="ADAL" clId="{1900E4F7-1ED2-48B4-BD9C-681508832B71}" dt="2022-07-27T13:10:06.330" v="6290" actId="207"/>
          <ac:spMkLst>
            <pc:docMk/>
            <pc:sldMk cId="465427632" sldId="2142533058"/>
            <ac:spMk id="7" creationId="{166F5064-9A78-1C19-0D99-916E88ABBE97}"/>
          </ac:spMkLst>
        </pc:spChg>
      </pc:sldChg>
      <pc:sldChg chg="modSp add del mod">
        <pc:chgData name="Nicolas Delfosse" userId="d965f3d4-ea58-4afe-85b0-6f02e8cf3c22" providerId="ADAL" clId="{1900E4F7-1ED2-48B4-BD9C-681508832B71}" dt="2022-07-27T13:18:47.963" v="6504" actId="47"/>
        <pc:sldMkLst>
          <pc:docMk/>
          <pc:sldMk cId="1081772460" sldId="2142533059"/>
        </pc:sldMkLst>
        <pc:spChg chg="mod">
          <ac:chgData name="Nicolas Delfosse" userId="d965f3d4-ea58-4afe-85b0-6f02e8cf3c22" providerId="ADAL" clId="{1900E4F7-1ED2-48B4-BD9C-681508832B71}" dt="2022-07-27T13:10:30.651" v="6296" actId="207"/>
          <ac:spMkLst>
            <pc:docMk/>
            <pc:sldMk cId="1081772460" sldId="2142533059"/>
            <ac:spMk id="7" creationId="{166F5064-9A78-1C19-0D99-916E88ABBE97}"/>
          </ac:spMkLst>
        </pc:spChg>
      </pc:sldChg>
      <pc:sldChg chg="modSp add del mod">
        <pc:chgData name="Nicolas Delfosse" userId="d965f3d4-ea58-4afe-85b0-6f02e8cf3c22" providerId="ADAL" clId="{1900E4F7-1ED2-48B4-BD9C-681508832B71}" dt="2022-07-27T13:18:37.968" v="6501" actId="47"/>
        <pc:sldMkLst>
          <pc:docMk/>
          <pc:sldMk cId="263854053" sldId="2142533060"/>
        </pc:sldMkLst>
        <pc:spChg chg="mod">
          <ac:chgData name="Nicolas Delfosse" userId="d965f3d4-ea58-4afe-85b0-6f02e8cf3c22" providerId="ADAL" clId="{1900E4F7-1ED2-48B4-BD9C-681508832B71}" dt="2022-07-27T13:13:40.932" v="6351" actId="207"/>
          <ac:spMkLst>
            <pc:docMk/>
            <pc:sldMk cId="263854053" sldId="2142533060"/>
            <ac:spMk id="7" creationId="{166F5064-9A78-1C19-0D99-916E88ABBE97}"/>
          </ac:spMkLst>
        </pc:spChg>
      </pc:sldChg>
      <pc:sldChg chg="addSp delSp modSp add del mod">
        <pc:chgData name="Nicolas Delfosse" userId="d965f3d4-ea58-4afe-85b0-6f02e8cf3c22" providerId="ADAL" clId="{1900E4F7-1ED2-48B4-BD9C-681508832B71}" dt="2022-07-27T13:18:31.873" v="6499" actId="47"/>
        <pc:sldMkLst>
          <pc:docMk/>
          <pc:sldMk cId="1006670254" sldId="2142533061"/>
        </pc:sldMkLst>
        <pc:spChg chg="mod">
          <ac:chgData name="Nicolas Delfosse" userId="d965f3d4-ea58-4afe-85b0-6f02e8cf3c22" providerId="ADAL" clId="{1900E4F7-1ED2-48B4-BD9C-681508832B71}" dt="2022-07-27T13:16:34.499" v="6470" actId="20577"/>
          <ac:spMkLst>
            <pc:docMk/>
            <pc:sldMk cId="1006670254" sldId="2142533061"/>
            <ac:spMk id="7" creationId="{166F5064-9A78-1C19-0D99-916E88ABBE97}"/>
          </ac:spMkLst>
        </pc:spChg>
        <pc:graphicFrameChg chg="add del modGraphic">
          <ac:chgData name="Nicolas Delfosse" userId="d965f3d4-ea58-4afe-85b0-6f02e8cf3c22" providerId="ADAL" clId="{1900E4F7-1ED2-48B4-BD9C-681508832B71}" dt="2022-07-27T13:16:22.150" v="6453" actId="27309"/>
          <ac:graphicFrameMkLst>
            <pc:docMk/>
            <pc:sldMk cId="1006670254" sldId="2142533061"/>
            <ac:graphicFrameMk id="3" creationId="{A505C489-16A9-87D5-6695-65BBE9EB7A7D}"/>
          </ac:graphicFrameMkLst>
        </pc:graphicFrameChg>
      </pc:sldChg>
      <pc:sldChg chg="add del">
        <pc:chgData name="Nicolas Delfosse" userId="d965f3d4-ea58-4afe-85b0-6f02e8cf3c22" providerId="ADAL" clId="{1900E4F7-1ED2-48B4-BD9C-681508832B71}" dt="2022-07-27T13:16:54.184" v="6474" actId="47"/>
        <pc:sldMkLst>
          <pc:docMk/>
          <pc:sldMk cId="3497790056" sldId="2142533062"/>
        </pc:sldMkLst>
      </pc:sldChg>
      <pc:sldChg chg="modSp add mod">
        <pc:chgData name="Nicolas Delfosse" userId="d965f3d4-ea58-4afe-85b0-6f02e8cf3c22" providerId="ADAL" clId="{1900E4F7-1ED2-48B4-BD9C-681508832B71}" dt="2022-07-27T13:17:53.730" v="6494" actId="20577"/>
        <pc:sldMkLst>
          <pc:docMk/>
          <pc:sldMk cId="4125130258" sldId="2142533063"/>
        </pc:sldMkLst>
        <pc:spChg chg="mod">
          <ac:chgData name="Nicolas Delfosse" userId="d965f3d4-ea58-4afe-85b0-6f02e8cf3c22" providerId="ADAL" clId="{1900E4F7-1ED2-48B4-BD9C-681508832B71}" dt="2022-07-27T13:17:53.730" v="6494" actId="20577"/>
          <ac:spMkLst>
            <pc:docMk/>
            <pc:sldMk cId="4125130258" sldId="2142533063"/>
            <ac:spMk id="7" creationId="{166F5064-9A78-1C19-0D99-916E88ABBE97}"/>
          </ac:spMkLst>
        </pc:spChg>
      </pc:sldChg>
      <pc:sldChg chg="modSp add mod">
        <pc:chgData name="Nicolas Delfosse" userId="d965f3d4-ea58-4afe-85b0-6f02e8cf3c22" providerId="ADAL" clId="{1900E4F7-1ED2-48B4-BD9C-681508832B71}" dt="2022-07-27T13:18:15.686" v="6496" actId="207"/>
        <pc:sldMkLst>
          <pc:docMk/>
          <pc:sldMk cId="2038212839" sldId="2142533064"/>
        </pc:sldMkLst>
        <pc:spChg chg="mod">
          <ac:chgData name="Nicolas Delfosse" userId="d965f3d4-ea58-4afe-85b0-6f02e8cf3c22" providerId="ADAL" clId="{1900E4F7-1ED2-48B4-BD9C-681508832B71}" dt="2022-07-27T13:18:15.686" v="6496" actId="207"/>
          <ac:spMkLst>
            <pc:docMk/>
            <pc:sldMk cId="2038212839" sldId="2142533064"/>
            <ac:spMk id="7" creationId="{166F5064-9A78-1C19-0D99-916E88ABBE97}"/>
          </ac:spMkLst>
        </pc:spChg>
      </pc:sldChg>
      <pc:sldChg chg="modSp add mod">
        <pc:chgData name="Nicolas Delfosse" userId="d965f3d4-ea58-4afe-85b0-6f02e8cf3c22" providerId="ADAL" clId="{1900E4F7-1ED2-48B4-BD9C-681508832B71}" dt="2022-07-27T13:18:29.948" v="6498" actId="207"/>
        <pc:sldMkLst>
          <pc:docMk/>
          <pc:sldMk cId="3482925245" sldId="2142533065"/>
        </pc:sldMkLst>
        <pc:spChg chg="mod">
          <ac:chgData name="Nicolas Delfosse" userId="d965f3d4-ea58-4afe-85b0-6f02e8cf3c22" providerId="ADAL" clId="{1900E4F7-1ED2-48B4-BD9C-681508832B71}" dt="2022-07-27T13:18:29.948" v="6498" actId="207"/>
          <ac:spMkLst>
            <pc:docMk/>
            <pc:sldMk cId="3482925245" sldId="2142533065"/>
            <ac:spMk id="7" creationId="{166F5064-9A78-1C19-0D99-916E88ABBE97}"/>
          </ac:spMkLst>
        </pc:spChg>
      </pc:sldChg>
      <pc:sldChg chg="modSp add mod">
        <pc:chgData name="Nicolas Delfosse" userId="d965f3d4-ea58-4afe-85b0-6f02e8cf3c22" providerId="ADAL" clId="{1900E4F7-1ED2-48B4-BD9C-681508832B71}" dt="2022-07-27T13:18:41.943" v="6502" actId="207"/>
        <pc:sldMkLst>
          <pc:docMk/>
          <pc:sldMk cId="482382221" sldId="2142533066"/>
        </pc:sldMkLst>
        <pc:spChg chg="mod">
          <ac:chgData name="Nicolas Delfosse" userId="d965f3d4-ea58-4afe-85b0-6f02e8cf3c22" providerId="ADAL" clId="{1900E4F7-1ED2-48B4-BD9C-681508832B71}" dt="2022-07-27T13:18:41.943" v="6502" actId="207"/>
          <ac:spMkLst>
            <pc:docMk/>
            <pc:sldMk cId="482382221" sldId="2142533066"/>
            <ac:spMk id="7" creationId="{166F5064-9A78-1C19-0D99-916E88ABBE97}"/>
          </ac:spMkLst>
        </pc:spChg>
      </pc:sldChg>
      <pc:sldChg chg="modSp add mod">
        <pc:chgData name="Nicolas Delfosse" userId="d965f3d4-ea58-4afe-85b0-6f02e8cf3c22" providerId="ADAL" clId="{1900E4F7-1ED2-48B4-BD9C-681508832B71}" dt="2022-07-27T13:18:52.979" v="6505" actId="207"/>
        <pc:sldMkLst>
          <pc:docMk/>
          <pc:sldMk cId="3590953359" sldId="2142533067"/>
        </pc:sldMkLst>
        <pc:spChg chg="mod">
          <ac:chgData name="Nicolas Delfosse" userId="d965f3d4-ea58-4afe-85b0-6f02e8cf3c22" providerId="ADAL" clId="{1900E4F7-1ED2-48B4-BD9C-681508832B71}" dt="2022-07-27T13:18:52.979" v="6505" actId="207"/>
          <ac:spMkLst>
            <pc:docMk/>
            <pc:sldMk cId="3590953359" sldId="2142533067"/>
            <ac:spMk id="7" creationId="{166F5064-9A78-1C19-0D99-916E88ABBE97}"/>
          </ac:spMkLst>
        </pc:spChg>
      </pc:sldChg>
      <pc:sldChg chg="add del">
        <pc:chgData name="Nicolas Delfosse" userId="d965f3d4-ea58-4afe-85b0-6f02e8cf3c22" providerId="ADAL" clId="{1900E4F7-1ED2-48B4-BD9C-681508832B71}" dt="2022-07-27T13:19:10.446" v="6510" actId="47"/>
        <pc:sldMkLst>
          <pc:docMk/>
          <pc:sldMk cId="810623751" sldId="2142533068"/>
        </pc:sldMkLst>
      </pc:sldChg>
      <pc:sldChg chg="modSp add mod">
        <pc:chgData name="Nicolas Delfosse" userId="d965f3d4-ea58-4afe-85b0-6f02e8cf3c22" providerId="ADAL" clId="{1900E4F7-1ED2-48B4-BD9C-681508832B71}" dt="2022-07-27T13:19:09.101" v="6509" actId="207"/>
        <pc:sldMkLst>
          <pc:docMk/>
          <pc:sldMk cId="3125270495" sldId="2142533069"/>
        </pc:sldMkLst>
        <pc:spChg chg="mod">
          <ac:chgData name="Nicolas Delfosse" userId="d965f3d4-ea58-4afe-85b0-6f02e8cf3c22" providerId="ADAL" clId="{1900E4F7-1ED2-48B4-BD9C-681508832B71}" dt="2022-07-27T13:19:09.101" v="6509" actId="207"/>
          <ac:spMkLst>
            <pc:docMk/>
            <pc:sldMk cId="3125270495" sldId="2142533069"/>
            <ac:spMk id="7" creationId="{166F5064-9A78-1C19-0D99-916E88ABBE97}"/>
          </ac:spMkLst>
        </pc:spChg>
      </pc:sldChg>
      <pc:sldChg chg="modSp add mod">
        <pc:chgData name="Nicolas Delfosse" userId="d965f3d4-ea58-4afe-85b0-6f02e8cf3c22" providerId="ADAL" clId="{1900E4F7-1ED2-48B4-BD9C-681508832B71}" dt="2022-07-27T13:19:27.623" v="6513" actId="207"/>
        <pc:sldMkLst>
          <pc:docMk/>
          <pc:sldMk cId="851086617" sldId="2142533070"/>
        </pc:sldMkLst>
        <pc:spChg chg="mod">
          <ac:chgData name="Nicolas Delfosse" userId="d965f3d4-ea58-4afe-85b0-6f02e8cf3c22" providerId="ADAL" clId="{1900E4F7-1ED2-48B4-BD9C-681508832B71}" dt="2022-07-27T13:19:27.623" v="6513" actId="207"/>
          <ac:spMkLst>
            <pc:docMk/>
            <pc:sldMk cId="851086617" sldId="2142533070"/>
            <ac:spMk id="7" creationId="{166F5064-9A78-1C19-0D99-916E88ABBE97}"/>
          </ac:spMkLst>
        </pc:spChg>
      </pc:sldChg>
      <pc:sldChg chg="new del">
        <pc:chgData name="Nicolas Delfosse" userId="d965f3d4-ea58-4afe-85b0-6f02e8cf3c22" providerId="ADAL" clId="{1900E4F7-1ED2-48B4-BD9C-681508832B71}" dt="2022-07-27T13:38:46.105" v="6862" actId="47"/>
        <pc:sldMkLst>
          <pc:docMk/>
          <pc:sldMk cId="2622496512" sldId="2142533071"/>
        </pc:sldMkLst>
      </pc:sldChg>
      <pc:sldChg chg="addSp delSp modSp add mod">
        <pc:chgData name="Nicolas Delfosse" userId="d965f3d4-ea58-4afe-85b0-6f02e8cf3c22" providerId="ADAL" clId="{1900E4F7-1ED2-48B4-BD9C-681508832B71}" dt="2022-07-27T14:15:54.455" v="7858" actId="20577"/>
        <pc:sldMkLst>
          <pc:docMk/>
          <pc:sldMk cId="2624232458" sldId="2142533072"/>
        </pc:sldMkLst>
        <pc:spChg chg="mod">
          <ac:chgData name="Nicolas Delfosse" userId="d965f3d4-ea58-4afe-85b0-6f02e8cf3c22" providerId="ADAL" clId="{1900E4F7-1ED2-48B4-BD9C-681508832B71}" dt="2022-07-27T13:39:01.343" v="6894" actId="20577"/>
          <ac:spMkLst>
            <pc:docMk/>
            <pc:sldMk cId="2624232458" sldId="2142533072"/>
            <ac:spMk id="2" creationId="{A0B6811D-F482-4A79-ABCA-4D10E6E24C52}"/>
          </ac:spMkLst>
        </pc:spChg>
        <pc:spChg chg="add mod">
          <ac:chgData name="Nicolas Delfosse" userId="d965f3d4-ea58-4afe-85b0-6f02e8cf3c22" providerId="ADAL" clId="{1900E4F7-1ED2-48B4-BD9C-681508832B71}" dt="2022-07-27T14:15:54.455" v="7858" actId="20577"/>
          <ac:spMkLst>
            <pc:docMk/>
            <pc:sldMk cId="2624232458" sldId="2142533072"/>
            <ac:spMk id="4" creationId="{A55B42BF-5AB1-1338-56A8-4BB6E992DEDC}"/>
          </ac:spMkLst>
        </pc:spChg>
        <pc:spChg chg="del">
          <ac:chgData name="Nicolas Delfosse" userId="d965f3d4-ea58-4afe-85b0-6f02e8cf3c22" providerId="ADAL" clId="{1900E4F7-1ED2-48B4-BD9C-681508832B71}" dt="2022-07-27T13:39:05.497" v="6895" actId="478"/>
          <ac:spMkLst>
            <pc:docMk/>
            <pc:sldMk cId="2624232458" sldId="2142533072"/>
            <ac:spMk id="85" creationId="{045944DC-E14E-4332-969C-2B97883D7DD3}"/>
          </ac:spMkLst>
        </pc:spChg>
        <pc:spChg chg="del">
          <ac:chgData name="Nicolas Delfosse" userId="d965f3d4-ea58-4afe-85b0-6f02e8cf3c22" providerId="ADAL" clId="{1900E4F7-1ED2-48B4-BD9C-681508832B71}" dt="2022-07-27T13:39:05.497" v="6895" actId="478"/>
          <ac:spMkLst>
            <pc:docMk/>
            <pc:sldMk cId="2624232458" sldId="2142533072"/>
            <ac:spMk id="86" creationId="{751974EC-A2A1-45C6-9C6C-091E9A4E6A92}"/>
          </ac:spMkLst>
        </pc:spChg>
        <pc:spChg chg="del">
          <ac:chgData name="Nicolas Delfosse" userId="d965f3d4-ea58-4afe-85b0-6f02e8cf3c22" providerId="ADAL" clId="{1900E4F7-1ED2-48B4-BD9C-681508832B71}" dt="2022-07-27T13:39:05.497" v="6895" actId="478"/>
          <ac:spMkLst>
            <pc:docMk/>
            <pc:sldMk cId="2624232458" sldId="2142533072"/>
            <ac:spMk id="88" creationId="{57618027-6015-47D2-8600-C0B3F6766253}"/>
          </ac:spMkLst>
        </pc:spChg>
        <pc:grpChg chg="del">
          <ac:chgData name="Nicolas Delfosse" userId="d965f3d4-ea58-4afe-85b0-6f02e8cf3c22" providerId="ADAL" clId="{1900E4F7-1ED2-48B4-BD9C-681508832B71}" dt="2022-07-27T13:39:05.497" v="6895" actId="478"/>
          <ac:grpSpMkLst>
            <pc:docMk/>
            <pc:sldMk cId="2624232458" sldId="2142533072"/>
            <ac:grpSpMk id="5" creationId="{A63C4454-6D93-4DE2-931F-0031EE30F2A4}"/>
          </ac:grpSpMkLst>
        </pc:grpChg>
        <pc:grpChg chg="del">
          <ac:chgData name="Nicolas Delfosse" userId="d965f3d4-ea58-4afe-85b0-6f02e8cf3c22" providerId="ADAL" clId="{1900E4F7-1ED2-48B4-BD9C-681508832B71}" dt="2022-07-27T13:39:05.497" v="6895" actId="478"/>
          <ac:grpSpMkLst>
            <pc:docMk/>
            <pc:sldMk cId="2624232458" sldId="2142533072"/>
            <ac:grpSpMk id="92" creationId="{274065DF-1699-4205-A8E8-02622FBFC083}"/>
          </ac:grpSpMkLst>
        </pc:grpChg>
        <pc:grpChg chg="del">
          <ac:chgData name="Nicolas Delfosse" userId="d965f3d4-ea58-4afe-85b0-6f02e8cf3c22" providerId="ADAL" clId="{1900E4F7-1ED2-48B4-BD9C-681508832B71}" dt="2022-07-27T13:39:05.497" v="6895" actId="478"/>
          <ac:grpSpMkLst>
            <pc:docMk/>
            <pc:sldMk cId="2624232458" sldId="2142533072"/>
            <ac:grpSpMk id="93" creationId="{78C85E84-77D5-4874-9015-0114439C25D7}"/>
          </ac:grpSpMkLst>
        </pc:grp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9" creationId="{C6FEA9D6-7DCA-4EB3-B191-274A37A33868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0" creationId="{5B38344E-F07A-4F1B-8AC4-198521A3292E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1" creationId="{915A6111-D66C-4A89-A69B-EEE542F6154D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2" creationId="{DCB1CE02-E5C2-402F-A106-913E14EE6314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3" creationId="{1796DCF7-D577-4911-960E-ABA7D9CD2364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4" creationId="{FEEA3A8B-3160-444E-A027-4B7EE7E4923D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5" creationId="{94F6CA6A-3833-42BE-9DBD-EE4A1E2B46A9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16" creationId="{5DB2452F-0373-4EFA-9142-AC66CBC21AFC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25" creationId="{804A7CCE-00B1-4BBD-9CA5-802994652422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26" creationId="{ACC5F979-280F-407C-96CE-BAE95B172389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27" creationId="{7F5EA5FA-5F18-42CC-BD6A-C9C2514FC375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28" creationId="{BF424691-CD9C-498A-984A-89F04E4E9944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37" creationId="{D3E1BDE7-4AA8-4B03-B49C-E6AE76B160AA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38" creationId="{050BCEB4-7A94-4E6D-91C5-6D17464CE2C3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39" creationId="{924EE927-DDCD-45B4-BABB-47C88E9E3A30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40" creationId="{F232B614-7975-45EE-A635-65060171CB53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57" creationId="{05C633D5-7607-4838-A621-BA0071DB564C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58" creationId="{C1110FDB-B3DA-4675-9EF0-66BA3ECFEAD0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59" creationId="{5B678069-C57B-42DD-820C-AE03E377E278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60" creationId="{E5C89804-A117-4393-98A0-355BCB77B254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73" creationId="{8F374403-519F-4FE9-8538-F8BA4CE5EF1E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74" creationId="{00E889FC-006F-42F5-9C34-8479E82511E5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75" creationId="{B85590E8-4127-41EA-A371-C6046A1BB6F3}"/>
          </ac:cxnSpMkLst>
        </pc:cxnChg>
        <pc:cxnChg chg="mod">
          <ac:chgData name="Nicolas Delfosse" userId="d965f3d4-ea58-4afe-85b0-6f02e8cf3c22" providerId="ADAL" clId="{1900E4F7-1ED2-48B4-BD9C-681508832B71}" dt="2022-07-27T13:39:05.497" v="6895" actId="478"/>
          <ac:cxnSpMkLst>
            <pc:docMk/>
            <pc:sldMk cId="2624232458" sldId="2142533072"/>
            <ac:cxnSpMk id="76" creationId="{984F1232-D08F-4374-86C6-33FF3138D00B}"/>
          </ac:cxnSpMkLst>
        </pc:cxnChg>
      </pc:sldChg>
      <pc:sldChg chg="add del">
        <pc:chgData name="Nicolas Delfosse" userId="d965f3d4-ea58-4afe-85b0-6f02e8cf3c22" providerId="ADAL" clId="{1900E4F7-1ED2-48B4-BD9C-681508832B71}" dt="2022-07-27T13:39:11.258" v="6897"/>
        <pc:sldMkLst>
          <pc:docMk/>
          <pc:sldMk cId="3104537119" sldId="2142533073"/>
        </pc:sldMkLst>
      </pc:sldChg>
      <pc:sldMasterChg chg="addSldLayout delSldLayout">
        <pc:chgData name="Nicolas Delfosse" userId="d965f3d4-ea58-4afe-85b0-6f02e8cf3c22" providerId="ADAL" clId="{1900E4F7-1ED2-48B4-BD9C-681508832B71}" dt="2022-07-27T13:23:14.952" v="6524" actId="47"/>
        <pc:sldMasterMkLst>
          <pc:docMk/>
          <pc:sldMasterMk cId="2347351076" sldId="2147483648"/>
        </pc:sldMasterMkLst>
        <pc:sldLayoutChg chg="del">
          <pc:chgData name="Nicolas Delfosse" userId="d965f3d4-ea58-4afe-85b0-6f02e8cf3c22" providerId="ADAL" clId="{1900E4F7-1ED2-48B4-BD9C-681508832B71}" dt="2022-07-27T12:50:56.723" v="5981" actId="2696"/>
          <pc:sldLayoutMkLst>
            <pc:docMk/>
            <pc:sldMasterMk cId="2347351076" sldId="2147483648"/>
            <pc:sldLayoutMk cId="2890178941" sldId="2147483663"/>
          </pc:sldLayoutMkLst>
        </pc:sldLayoutChg>
        <pc:sldLayoutChg chg="del">
          <pc:chgData name="Nicolas Delfosse" userId="d965f3d4-ea58-4afe-85b0-6f02e8cf3c22" providerId="ADAL" clId="{1900E4F7-1ED2-48B4-BD9C-681508832B71}" dt="2022-07-27T12:50:56.723" v="5981" actId="2696"/>
          <pc:sldLayoutMkLst>
            <pc:docMk/>
            <pc:sldMasterMk cId="2347351076" sldId="2147483648"/>
            <pc:sldLayoutMk cId="1008723858" sldId="2147483664"/>
          </pc:sldLayoutMkLst>
        </pc:sldLayoutChg>
        <pc:sldLayoutChg chg="del">
          <pc:chgData name="Nicolas Delfosse" userId="d965f3d4-ea58-4afe-85b0-6f02e8cf3c22" providerId="ADAL" clId="{1900E4F7-1ED2-48B4-BD9C-681508832B71}" dt="2022-07-27T12:50:56.723" v="5981" actId="2696"/>
          <pc:sldLayoutMkLst>
            <pc:docMk/>
            <pc:sldMasterMk cId="2347351076" sldId="2147483648"/>
            <pc:sldLayoutMk cId="1621869922" sldId="2147483665"/>
          </pc:sldLayoutMkLst>
        </pc:sldLayoutChg>
        <pc:sldLayoutChg chg="del">
          <pc:chgData name="Nicolas Delfosse" userId="d965f3d4-ea58-4afe-85b0-6f02e8cf3c22" providerId="ADAL" clId="{1900E4F7-1ED2-48B4-BD9C-681508832B71}" dt="2022-07-27T13:23:14.952" v="6524" actId="47"/>
          <pc:sldLayoutMkLst>
            <pc:docMk/>
            <pc:sldMasterMk cId="2347351076" sldId="2147483648"/>
            <pc:sldLayoutMk cId="2566701524" sldId="2147483666"/>
          </pc:sldLayoutMkLst>
        </pc:sldLayoutChg>
        <pc:sldLayoutChg chg="add del">
          <pc:chgData name="Nicolas Delfosse" userId="d965f3d4-ea58-4afe-85b0-6f02e8cf3c22" providerId="ADAL" clId="{1900E4F7-1ED2-48B4-BD9C-681508832B71}" dt="2022-07-27T12:51:13.834" v="5987" actId="47"/>
          <pc:sldLayoutMkLst>
            <pc:docMk/>
            <pc:sldMasterMk cId="2347351076" sldId="2147483648"/>
            <pc:sldLayoutMk cId="1408524829" sldId="2147483668"/>
          </pc:sldLayoutMkLst>
        </pc:sldLayoutChg>
      </pc:sldMasterChg>
    </pc:docChg>
  </pc:docChgLst>
  <pc:docChgLst>
    <pc:chgData name="Nicolas Delfosse" userId="d965f3d4-ea58-4afe-85b0-6f02e8cf3c22" providerId="ADAL" clId="{26440F45-4241-4BBC-8BE7-D112A3E8CBC6}"/>
    <pc:docChg chg="undo redo custSel addSld delSld modSld sldOrd">
      <pc:chgData name="Nicolas Delfosse" userId="d965f3d4-ea58-4afe-85b0-6f02e8cf3c22" providerId="ADAL" clId="{26440F45-4241-4BBC-8BE7-D112A3E8CBC6}" dt="2022-07-25T15:18:22.915" v="22923" actId="20577"/>
      <pc:docMkLst>
        <pc:docMk/>
      </pc:docMkLst>
      <pc:sldChg chg="del">
        <pc:chgData name="Nicolas Delfosse" userId="d965f3d4-ea58-4afe-85b0-6f02e8cf3c22" providerId="ADAL" clId="{26440F45-4241-4BBC-8BE7-D112A3E8CBC6}" dt="2022-06-29T19:51:23.702" v="144" actId="47"/>
        <pc:sldMkLst>
          <pc:docMk/>
          <pc:sldMk cId="7799110" sldId="1576"/>
        </pc:sldMkLst>
      </pc:sldChg>
      <pc:sldChg chg="del">
        <pc:chgData name="Nicolas Delfosse" userId="d965f3d4-ea58-4afe-85b0-6f02e8cf3c22" providerId="ADAL" clId="{26440F45-4241-4BBC-8BE7-D112A3E8CBC6}" dt="2022-07-23T10:21:21.005" v="12092" actId="47"/>
        <pc:sldMkLst>
          <pc:docMk/>
          <pc:sldMk cId="1653626648" sldId="1598"/>
        </pc:sldMkLst>
      </pc:sldChg>
      <pc:sldChg chg="modSp mod">
        <pc:chgData name="Nicolas Delfosse" userId="d965f3d4-ea58-4afe-85b0-6f02e8cf3c22" providerId="ADAL" clId="{26440F45-4241-4BBC-8BE7-D112A3E8CBC6}" dt="2022-07-25T12:47:34.293" v="22916" actId="1037"/>
        <pc:sldMkLst>
          <pc:docMk/>
          <pc:sldMk cId="101840873" sldId="1622"/>
        </pc:sldMkLst>
        <pc:spChg chg="mod">
          <ac:chgData name="Nicolas Delfosse" userId="d965f3d4-ea58-4afe-85b0-6f02e8cf3c22" providerId="ADAL" clId="{26440F45-4241-4BBC-8BE7-D112A3E8CBC6}" dt="2022-07-25T12:47:34.293" v="22916" actId="1037"/>
          <ac:spMkLst>
            <pc:docMk/>
            <pc:sldMk cId="101840873" sldId="1622"/>
            <ac:spMk id="2" creationId="{B3858978-4190-DF49-AD02-013C5CB34836}"/>
          </ac:spMkLst>
        </pc:spChg>
        <pc:spChg chg="mod">
          <ac:chgData name="Nicolas Delfosse" userId="d965f3d4-ea58-4afe-85b0-6f02e8cf3c22" providerId="ADAL" clId="{26440F45-4241-4BBC-8BE7-D112A3E8CBC6}" dt="2022-07-25T11:48:46.737" v="21681" actId="20577"/>
          <ac:spMkLst>
            <pc:docMk/>
            <pc:sldMk cId="101840873" sldId="1622"/>
            <ac:spMk id="3" creationId="{3877D9AE-9228-254E-B7C6-D0503B056B5A}"/>
          </ac:spMkLst>
        </pc:spChg>
      </pc:sldChg>
      <pc:sldChg chg="addSp modSp add mod">
        <pc:chgData name="Nicolas Delfosse" userId="d965f3d4-ea58-4afe-85b0-6f02e8cf3c22" providerId="ADAL" clId="{26440F45-4241-4BBC-8BE7-D112A3E8CBC6}" dt="2022-07-25T12:34:34.375" v="22773" actId="20577"/>
        <pc:sldMkLst>
          <pc:docMk/>
          <pc:sldMk cId="294466335" sldId="1631"/>
        </pc:sldMkLst>
        <pc:spChg chg="mod">
          <ac:chgData name="Nicolas Delfosse" userId="d965f3d4-ea58-4afe-85b0-6f02e8cf3c22" providerId="ADAL" clId="{26440F45-4241-4BBC-8BE7-D112A3E8CBC6}" dt="2022-07-25T11:31:55.818" v="21641" actId="113"/>
          <ac:spMkLst>
            <pc:docMk/>
            <pc:sldMk cId="294466335" sldId="1631"/>
            <ac:spMk id="3" creationId="{2FE8D729-A252-4590-A8E2-3AC04764076D}"/>
          </ac:spMkLst>
        </pc:spChg>
        <pc:spChg chg="add mod">
          <ac:chgData name="Nicolas Delfosse" userId="d965f3d4-ea58-4afe-85b0-6f02e8cf3c22" providerId="ADAL" clId="{26440F45-4241-4BBC-8BE7-D112A3E8CBC6}" dt="2022-07-25T12:31:34.439" v="22600" actId="20577"/>
          <ac:spMkLst>
            <pc:docMk/>
            <pc:sldMk cId="294466335" sldId="1631"/>
            <ac:spMk id="35" creationId="{F9E34B08-8821-4EBD-E70E-CB4B819C04BD}"/>
          </ac:spMkLst>
        </pc:spChg>
        <pc:spChg chg="add mod">
          <ac:chgData name="Nicolas Delfosse" userId="d965f3d4-ea58-4afe-85b0-6f02e8cf3c22" providerId="ADAL" clId="{26440F45-4241-4BBC-8BE7-D112A3E8CBC6}" dt="2022-07-25T12:34:34.375" v="22773" actId="20577"/>
          <ac:spMkLst>
            <pc:docMk/>
            <pc:sldMk cId="294466335" sldId="1631"/>
            <ac:spMk id="37" creationId="{4E553DFB-83C9-9CF1-0512-18477A7ABE15}"/>
          </ac:spMkLst>
        </pc:spChg>
      </pc:sldChg>
      <pc:sldChg chg="add">
        <pc:chgData name="Nicolas Delfosse" userId="d965f3d4-ea58-4afe-85b0-6f02e8cf3c22" providerId="ADAL" clId="{26440F45-4241-4BBC-8BE7-D112A3E8CBC6}" dt="2022-07-25T10:05:08.345" v="17878"/>
        <pc:sldMkLst>
          <pc:docMk/>
          <pc:sldMk cId="3760369329" sldId="1634"/>
        </pc:sldMkLst>
      </pc:sldChg>
      <pc:sldChg chg="modSp add mod">
        <pc:chgData name="Nicolas Delfosse" userId="d965f3d4-ea58-4afe-85b0-6f02e8cf3c22" providerId="ADAL" clId="{26440F45-4241-4BBC-8BE7-D112A3E8CBC6}" dt="2022-07-25T10:00:11.561" v="17658" actId="207"/>
        <pc:sldMkLst>
          <pc:docMk/>
          <pc:sldMk cId="4075515154" sldId="1641"/>
        </pc:sldMkLst>
        <pc:spChg chg="mod">
          <ac:chgData name="Nicolas Delfosse" userId="d965f3d4-ea58-4afe-85b0-6f02e8cf3c22" providerId="ADAL" clId="{26440F45-4241-4BBC-8BE7-D112A3E8CBC6}" dt="2022-07-25T10:00:11.561" v="17658" actId="207"/>
          <ac:spMkLst>
            <pc:docMk/>
            <pc:sldMk cId="4075515154" sldId="1641"/>
            <ac:spMk id="2313" creationId="{5F19E913-5DD5-40A4-AE19-51451FC4333D}"/>
          </ac:spMkLst>
        </pc:spChg>
      </pc:sldChg>
      <pc:sldChg chg="modSp del mod">
        <pc:chgData name="Nicolas Delfosse" userId="d965f3d4-ea58-4afe-85b0-6f02e8cf3c22" providerId="ADAL" clId="{26440F45-4241-4BBC-8BE7-D112A3E8CBC6}" dt="2022-06-29T22:07:02.325" v="3376" actId="47"/>
        <pc:sldMkLst>
          <pc:docMk/>
          <pc:sldMk cId="951857883" sldId="1666"/>
        </pc:sldMkLst>
        <pc:spChg chg="mod">
          <ac:chgData name="Nicolas Delfosse" userId="d965f3d4-ea58-4afe-85b0-6f02e8cf3c22" providerId="ADAL" clId="{26440F45-4241-4BBC-8BE7-D112A3E8CBC6}" dt="2022-06-29T21:47:46.977" v="2479" actId="20577"/>
          <ac:spMkLst>
            <pc:docMk/>
            <pc:sldMk cId="951857883" sldId="1666"/>
            <ac:spMk id="2" creationId="{4C2BD666-5929-4B2D-8E8F-2D1AC7952E4A}"/>
          </ac:spMkLst>
        </pc:spChg>
      </pc:sldChg>
      <pc:sldChg chg="addSp delSp modSp mod delAnim">
        <pc:chgData name="Nicolas Delfosse" userId="d965f3d4-ea58-4afe-85b0-6f02e8cf3c22" providerId="ADAL" clId="{26440F45-4241-4BBC-8BE7-D112A3E8CBC6}" dt="2022-07-25T12:26:50.139" v="22505" actId="20577"/>
        <pc:sldMkLst>
          <pc:docMk/>
          <pc:sldMk cId="4083099395" sldId="1685"/>
        </pc:sldMkLst>
        <pc:spChg chg="mod">
          <ac:chgData name="Nicolas Delfosse" userId="d965f3d4-ea58-4afe-85b0-6f02e8cf3c22" providerId="ADAL" clId="{26440F45-4241-4BBC-8BE7-D112A3E8CBC6}" dt="2022-06-29T19:59:51.798" v="587" actId="20577"/>
          <ac:spMkLst>
            <pc:docMk/>
            <pc:sldMk cId="4083099395" sldId="1685"/>
            <ac:spMk id="2" creationId="{4E9A90DB-1DBE-4B68-9E1E-32751B901ADC}"/>
          </ac:spMkLst>
        </pc:spChg>
        <pc:spChg chg="add mod">
          <ac:chgData name="Nicolas Delfosse" userId="d965f3d4-ea58-4afe-85b0-6f02e8cf3c22" providerId="ADAL" clId="{26440F45-4241-4BBC-8BE7-D112A3E8CBC6}" dt="2022-07-25T12:26:50.139" v="22505" actId="20577"/>
          <ac:spMkLst>
            <pc:docMk/>
            <pc:sldMk cId="4083099395" sldId="1685"/>
            <ac:spMk id="3" creationId="{0E67D82A-0D88-3505-812E-7636B8A64ED1}"/>
          </ac:spMkLst>
        </pc:spChg>
        <pc:grpChg chg="del mod">
          <ac:chgData name="Nicolas Delfosse" userId="d965f3d4-ea58-4afe-85b0-6f02e8cf3c22" providerId="ADAL" clId="{26440F45-4241-4BBC-8BE7-D112A3E8CBC6}" dt="2022-06-29T19:59:19.780" v="536" actId="478"/>
          <ac:grpSpMkLst>
            <pc:docMk/>
            <pc:sldMk cId="4083099395" sldId="1685"/>
            <ac:grpSpMk id="44" creationId="{85DD5FB4-06DD-4B2E-ABA5-51E10CD2AA9D}"/>
          </ac:grpSpMkLst>
        </pc:grpChg>
        <pc:grpChg chg="del">
          <ac:chgData name="Nicolas Delfosse" userId="d965f3d4-ea58-4afe-85b0-6f02e8cf3c22" providerId="ADAL" clId="{26440F45-4241-4BBC-8BE7-D112A3E8CBC6}" dt="2022-06-29T19:59:21.137" v="537" actId="478"/>
          <ac:grpSpMkLst>
            <pc:docMk/>
            <pc:sldMk cId="4083099395" sldId="1685"/>
            <ac:grpSpMk id="49" creationId="{ED267A36-6DBE-4692-87A7-80D60A5A95F0}"/>
          </ac:grpSpMkLst>
        </pc:grpChg>
        <pc:grpChg chg="del">
          <ac:chgData name="Nicolas Delfosse" userId="d965f3d4-ea58-4afe-85b0-6f02e8cf3c22" providerId="ADAL" clId="{26440F45-4241-4BBC-8BE7-D112A3E8CBC6}" dt="2022-06-29T19:59:26.013" v="540" actId="478"/>
          <ac:grpSpMkLst>
            <pc:docMk/>
            <pc:sldMk cId="4083099395" sldId="1685"/>
            <ac:grpSpMk id="60" creationId="{654A9BD1-D477-4EFE-9145-84B1CA1325E3}"/>
          </ac:grpSpMkLst>
        </pc:grpChg>
        <pc:grpChg chg="del">
          <ac:chgData name="Nicolas Delfosse" userId="d965f3d4-ea58-4afe-85b0-6f02e8cf3c22" providerId="ADAL" clId="{26440F45-4241-4BBC-8BE7-D112A3E8CBC6}" dt="2022-06-29T19:59:21.838" v="538" actId="478"/>
          <ac:grpSpMkLst>
            <pc:docMk/>
            <pc:sldMk cId="4083099395" sldId="1685"/>
            <ac:grpSpMk id="89" creationId="{CF0E6BA7-7515-4A43-90DB-1A7552C24208}"/>
          </ac:grpSpMkLst>
        </pc:grpChg>
        <pc:grpChg chg="del">
          <ac:chgData name="Nicolas Delfosse" userId="d965f3d4-ea58-4afe-85b0-6f02e8cf3c22" providerId="ADAL" clId="{26440F45-4241-4BBC-8BE7-D112A3E8CBC6}" dt="2022-06-29T19:59:22.888" v="539" actId="478"/>
          <ac:grpSpMkLst>
            <pc:docMk/>
            <pc:sldMk cId="4083099395" sldId="1685"/>
            <ac:grpSpMk id="90" creationId="{3048A550-7C85-4B7F-8880-A1B58CC07038}"/>
          </ac:grpSpMkLst>
        </pc:grpChg>
        <pc:grpChg chg="del">
          <ac:chgData name="Nicolas Delfosse" userId="d965f3d4-ea58-4afe-85b0-6f02e8cf3c22" providerId="ADAL" clId="{26440F45-4241-4BBC-8BE7-D112A3E8CBC6}" dt="2022-06-29T19:59:28.619" v="541" actId="478"/>
          <ac:grpSpMkLst>
            <pc:docMk/>
            <pc:sldMk cId="4083099395" sldId="1685"/>
            <ac:grpSpMk id="91" creationId="{19F69297-2CE2-4833-9B6B-1010828D2A44}"/>
          </ac:grpSpMkLst>
        </pc:grpChg>
        <pc:grpChg chg="del">
          <ac:chgData name="Nicolas Delfosse" userId="d965f3d4-ea58-4afe-85b0-6f02e8cf3c22" providerId="ADAL" clId="{26440F45-4241-4BBC-8BE7-D112A3E8CBC6}" dt="2022-06-29T19:59:29.689" v="542" actId="478"/>
          <ac:grpSpMkLst>
            <pc:docMk/>
            <pc:sldMk cId="4083099395" sldId="1685"/>
            <ac:grpSpMk id="92" creationId="{6A6E683C-5CF1-44C8-A3E1-4A0CC4921686}"/>
          </ac:grpSpMkLst>
        </pc:grpChg>
        <pc:cxnChg chg="mod">
          <ac:chgData name="Nicolas Delfosse" userId="d965f3d4-ea58-4afe-85b0-6f02e8cf3c22" providerId="ADAL" clId="{26440F45-4241-4BBC-8BE7-D112A3E8CBC6}" dt="2022-06-29T19:59:19.780" v="536" actId="478"/>
          <ac:cxnSpMkLst>
            <pc:docMk/>
            <pc:sldMk cId="4083099395" sldId="1685"/>
            <ac:cxnSpMk id="8" creationId="{72A288E1-A9C0-4AC1-9DCD-7389F8954590}"/>
          </ac:cxnSpMkLst>
        </pc:cxnChg>
        <pc:cxnChg chg="mod">
          <ac:chgData name="Nicolas Delfosse" userId="d965f3d4-ea58-4afe-85b0-6f02e8cf3c22" providerId="ADAL" clId="{26440F45-4241-4BBC-8BE7-D112A3E8CBC6}" dt="2022-06-29T19:59:21.137" v="537" actId="478"/>
          <ac:cxnSpMkLst>
            <pc:docMk/>
            <pc:sldMk cId="4083099395" sldId="1685"/>
            <ac:cxnSpMk id="15" creationId="{69E83869-ADD6-44BB-AA3F-ACA24E087725}"/>
          </ac:cxnSpMkLst>
        </pc:cxnChg>
        <pc:cxnChg chg="mod">
          <ac:chgData name="Nicolas Delfosse" userId="d965f3d4-ea58-4afe-85b0-6f02e8cf3c22" providerId="ADAL" clId="{26440F45-4241-4BBC-8BE7-D112A3E8CBC6}" dt="2022-06-29T19:59:21.838" v="538" actId="478"/>
          <ac:cxnSpMkLst>
            <pc:docMk/>
            <pc:sldMk cId="4083099395" sldId="1685"/>
            <ac:cxnSpMk id="24" creationId="{D6B98B97-6C61-4743-8464-88C16DF5D51E}"/>
          </ac:cxnSpMkLst>
        </pc:cxnChg>
        <pc:cxnChg chg="mod">
          <ac:chgData name="Nicolas Delfosse" userId="d965f3d4-ea58-4afe-85b0-6f02e8cf3c22" providerId="ADAL" clId="{26440F45-4241-4BBC-8BE7-D112A3E8CBC6}" dt="2022-06-29T19:59:22.888" v="539" actId="478"/>
          <ac:cxnSpMkLst>
            <pc:docMk/>
            <pc:sldMk cId="4083099395" sldId="1685"/>
            <ac:cxnSpMk id="53" creationId="{3D5D4A87-19BB-472C-9B32-6FE88855DAA4}"/>
          </ac:cxnSpMkLst>
        </pc:cxnChg>
        <pc:cxnChg chg="mod">
          <ac:chgData name="Nicolas Delfosse" userId="d965f3d4-ea58-4afe-85b0-6f02e8cf3c22" providerId="ADAL" clId="{26440F45-4241-4BBC-8BE7-D112A3E8CBC6}" dt="2022-06-29T19:59:28.619" v="541" actId="478"/>
          <ac:cxnSpMkLst>
            <pc:docMk/>
            <pc:sldMk cId="4083099395" sldId="1685"/>
            <ac:cxnSpMk id="58" creationId="{AE821D30-F36B-4CDE-A6F1-6CD67E6E13B6}"/>
          </ac:cxnSpMkLst>
        </pc:cxnChg>
        <pc:cxnChg chg="mod">
          <ac:chgData name="Nicolas Delfosse" userId="d965f3d4-ea58-4afe-85b0-6f02e8cf3c22" providerId="ADAL" clId="{26440F45-4241-4BBC-8BE7-D112A3E8CBC6}" dt="2022-06-29T19:59:26.013" v="540" actId="478"/>
          <ac:cxnSpMkLst>
            <pc:docMk/>
            <pc:sldMk cId="4083099395" sldId="1685"/>
            <ac:cxnSpMk id="63" creationId="{42F77BF0-EE89-4803-89FB-858B890DB4BD}"/>
          </ac:cxnSpMkLst>
        </pc:cxnChg>
        <pc:cxnChg chg="mod">
          <ac:chgData name="Nicolas Delfosse" userId="d965f3d4-ea58-4afe-85b0-6f02e8cf3c22" providerId="ADAL" clId="{26440F45-4241-4BBC-8BE7-D112A3E8CBC6}" dt="2022-06-29T19:59:29.689" v="542" actId="478"/>
          <ac:cxnSpMkLst>
            <pc:docMk/>
            <pc:sldMk cId="4083099395" sldId="1685"/>
            <ac:cxnSpMk id="67" creationId="{BD61AAE6-C196-4E0C-B943-9DA6BCA2C32D}"/>
          </ac:cxnSpMkLst>
        </pc:cxnChg>
      </pc:sldChg>
      <pc:sldChg chg="add del">
        <pc:chgData name="Nicolas Delfosse" userId="d965f3d4-ea58-4afe-85b0-6f02e8cf3c22" providerId="ADAL" clId="{26440F45-4241-4BBC-8BE7-D112A3E8CBC6}" dt="2022-07-25T09:44:02.121" v="17524"/>
        <pc:sldMkLst>
          <pc:docMk/>
          <pc:sldMk cId="1793202814" sldId="1686"/>
        </pc:sldMkLst>
      </pc:sldChg>
      <pc:sldChg chg="add del">
        <pc:chgData name="Nicolas Delfosse" userId="d965f3d4-ea58-4afe-85b0-6f02e8cf3c22" providerId="ADAL" clId="{26440F45-4241-4BBC-8BE7-D112A3E8CBC6}" dt="2022-07-25T09:44:02.121" v="17524"/>
        <pc:sldMkLst>
          <pc:docMk/>
          <pc:sldMk cId="1271701776" sldId="1687"/>
        </pc:sldMkLst>
      </pc:sldChg>
      <pc:sldChg chg="addSp delSp modSp mod">
        <pc:chgData name="Nicolas Delfosse" userId="d965f3d4-ea58-4afe-85b0-6f02e8cf3c22" providerId="ADAL" clId="{26440F45-4241-4BBC-8BE7-D112A3E8CBC6}" dt="2022-07-25T15:15:25.334" v="22917" actId="20577"/>
        <pc:sldMkLst>
          <pc:docMk/>
          <pc:sldMk cId="13001207" sldId="1689"/>
        </pc:sldMkLst>
        <pc:spChg chg="del mod">
          <ac:chgData name="Nicolas Delfosse" userId="d965f3d4-ea58-4afe-85b0-6f02e8cf3c22" providerId="ADAL" clId="{26440F45-4241-4BBC-8BE7-D112A3E8CBC6}" dt="2022-06-29T19:53:35.966" v="284" actId="478"/>
          <ac:spMkLst>
            <pc:docMk/>
            <pc:sldMk cId="13001207" sldId="1689"/>
            <ac:spMk id="3" creationId="{9A1E9A3D-7301-BA44-ADDC-053376004734}"/>
          </ac:spMkLst>
        </pc:spChg>
        <pc:spChg chg="add del mod">
          <ac:chgData name="Nicolas Delfosse" userId="d965f3d4-ea58-4afe-85b0-6f02e8cf3c22" providerId="ADAL" clId="{26440F45-4241-4BBC-8BE7-D112A3E8CBC6}" dt="2022-06-29T19:53:38.929" v="285" actId="478"/>
          <ac:spMkLst>
            <pc:docMk/>
            <pc:sldMk cId="13001207" sldId="1689"/>
            <ac:spMk id="4" creationId="{05180D25-E2C2-E83E-22E6-93D96A7FB898}"/>
          </ac:spMkLst>
        </pc:spChg>
        <pc:spChg chg="add del mod">
          <ac:chgData name="Nicolas Delfosse" userId="d965f3d4-ea58-4afe-85b0-6f02e8cf3c22" providerId="ADAL" clId="{26440F45-4241-4BBC-8BE7-D112A3E8CBC6}" dt="2022-06-29T19:56:39.803" v="501" actId="21"/>
          <ac:spMkLst>
            <pc:docMk/>
            <pc:sldMk cId="13001207" sldId="1689"/>
            <ac:spMk id="5" creationId="{2F346960-C05C-1B50-187B-BF21A137B5AA}"/>
          </ac:spMkLst>
        </pc:spChg>
        <pc:spChg chg="add mod">
          <ac:chgData name="Nicolas Delfosse" userId="d965f3d4-ea58-4afe-85b0-6f02e8cf3c22" providerId="ADAL" clId="{26440F45-4241-4BBC-8BE7-D112A3E8CBC6}" dt="2022-07-25T15:15:25.334" v="22917" actId="20577"/>
          <ac:spMkLst>
            <pc:docMk/>
            <pc:sldMk cId="13001207" sldId="1689"/>
            <ac:spMk id="7" creationId="{166F5064-9A78-1C19-0D99-916E88ABBE97}"/>
          </ac:spMkLst>
        </pc:spChg>
      </pc:sldChg>
      <pc:sldChg chg="modSp add mod ord">
        <pc:chgData name="Nicolas Delfosse" userId="d965f3d4-ea58-4afe-85b0-6f02e8cf3c22" providerId="ADAL" clId="{26440F45-4241-4BBC-8BE7-D112A3E8CBC6}" dt="2022-07-25T08:29:13.287" v="15395" actId="20577"/>
        <pc:sldMkLst>
          <pc:docMk/>
          <pc:sldMk cId="2083638082" sldId="1710"/>
        </pc:sldMkLst>
        <pc:spChg chg="mod">
          <ac:chgData name="Nicolas Delfosse" userId="d965f3d4-ea58-4afe-85b0-6f02e8cf3c22" providerId="ADAL" clId="{26440F45-4241-4BBC-8BE7-D112A3E8CBC6}" dt="2022-07-25T08:29:13.287" v="15395" actId="20577"/>
          <ac:spMkLst>
            <pc:docMk/>
            <pc:sldMk cId="2083638082" sldId="1710"/>
            <ac:spMk id="3" creationId="{9A1E9A3D-7301-BA44-ADDC-053376004734}"/>
          </ac:spMkLst>
        </pc:spChg>
      </pc:sldChg>
      <pc:sldChg chg="addSp delSp modSp add del mod">
        <pc:chgData name="Nicolas Delfosse" userId="d965f3d4-ea58-4afe-85b0-6f02e8cf3c22" providerId="ADAL" clId="{26440F45-4241-4BBC-8BE7-D112A3E8CBC6}" dt="2022-06-29T19:58:10.095" v="527" actId="47"/>
        <pc:sldMkLst>
          <pc:docMk/>
          <pc:sldMk cId="3209903356" sldId="1711"/>
        </pc:sldMkLst>
        <pc:spChg chg="del mod">
          <ac:chgData name="Nicolas Delfosse" userId="d965f3d4-ea58-4afe-85b0-6f02e8cf3c22" providerId="ADAL" clId="{26440F45-4241-4BBC-8BE7-D112A3E8CBC6}" dt="2022-06-29T19:57:40.813" v="524" actId="478"/>
          <ac:spMkLst>
            <pc:docMk/>
            <pc:sldMk cId="3209903356" sldId="1711"/>
            <ac:spMk id="3" creationId="{9A1E9A3D-7301-BA44-ADDC-053376004734}"/>
          </ac:spMkLst>
        </pc:spChg>
        <pc:spChg chg="add del mod">
          <ac:chgData name="Nicolas Delfosse" userId="d965f3d4-ea58-4afe-85b0-6f02e8cf3c22" providerId="ADAL" clId="{26440F45-4241-4BBC-8BE7-D112A3E8CBC6}" dt="2022-06-29T19:57:42.270" v="525" actId="478"/>
          <ac:spMkLst>
            <pc:docMk/>
            <pc:sldMk cId="3209903356" sldId="1711"/>
            <ac:spMk id="4" creationId="{5BC2217D-F2C5-C775-8FFC-BCA6AC2402D4}"/>
          </ac:spMkLst>
        </pc:spChg>
      </pc:sldChg>
      <pc:sldChg chg="modSp add mod">
        <pc:chgData name="Nicolas Delfosse" userId="d965f3d4-ea58-4afe-85b0-6f02e8cf3c22" providerId="ADAL" clId="{26440F45-4241-4BBC-8BE7-D112A3E8CBC6}" dt="2022-07-25T15:15:28.442" v="22918" actId="20577"/>
        <pc:sldMkLst>
          <pc:docMk/>
          <pc:sldMk cId="2968114068" sldId="1712"/>
        </pc:sldMkLst>
        <pc:spChg chg="mod">
          <ac:chgData name="Nicolas Delfosse" userId="d965f3d4-ea58-4afe-85b0-6f02e8cf3c22" providerId="ADAL" clId="{26440F45-4241-4BBC-8BE7-D112A3E8CBC6}" dt="2022-07-25T15:15:28.442" v="22918" actId="20577"/>
          <ac:spMkLst>
            <pc:docMk/>
            <pc:sldMk cId="2968114068" sldId="1712"/>
            <ac:spMk id="7" creationId="{166F5064-9A78-1C19-0D99-916E88ABBE97}"/>
          </ac:spMkLst>
        </pc:spChg>
      </pc:sldChg>
      <pc:sldChg chg="new del">
        <pc:chgData name="Nicolas Delfosse" userId="d965f3d4-ea58-4afe-85b0-6f02e8cf3c22" providerId="ADAL" clId="{26440F45-4241-4BBC-8BE7-D112A3E8CBC6}" dt="2022-06-29T19:59:07.286" v="532" actId="680"/>
        <pc:sldMkLst>
          <pc:docMk/>
          <pc:sldMk cId="1833902946" sldId="1713"/>
        </pc:sldMkLst>
      </pc:sldChg>
      <pc:sldChg chg="add del">
        <pc:chgData name="Nicolas Delfosse" userId="d965f3d4-ea58-4afe-85b0-6f02e8cf3c22" providerId="ADAL" clId="{26440F45-4241-4BBC-8BE7-D112A3E8CBC6}" dt="2022-06-29T20:53:21.736" v="964" actId="47"/>
        <pc:sldMkLst>
          <pc:docMk/>
          <pc:sldMk cId="4271975899" sldId="1713"/>
        </pc:sldMkLst>
      </pc:sldChg>
      <pc:sldChg chg="modSp add mod">
        <pc:chgData name="Nicolas Delfosse" userId="d965f3d4-ea58-4afe-85b0-6f02e8cf3c22" providerId="ADAL" clId="{26440F45-4241-4BBC-8BE7-D112A3E8CBC6}" dt="2022-07-25T15:15:34.926" v="22919" actId="20577"/>
        <pc:sldMkLst>
          <pc:docMk/>
          <pc:sldMk cId="650151562" sldId="1714"/>
        </pc:sldMkLst>
        <pc:spChg chg="mod">
          <ac:chgData name="Nicolas Delfosse" userId="d965f3d4-ea58-4afe-85b0-6f02e8cf3c22" providerId="ADAL" clId="{26440F45-4241-4BBC-8BE7-D112A3E8CBC6}" dt="2022-07-25T15:15:34.926" v="22919" actId="20577"/>
          <ac:spMkLst>
            <pc:docMk/>
            <pc:sldMk cId="650151562" sldId="1714"/>
            <ac:spMk id="7" creationId="{166F5064-9A78-1C19-0D99-916E88ABBE97}"/>
          </ac:spMkLst>
        </pc:spChg>
      </pc:sldChg>
      <pc:sldChg chg="addSp delSp modSp new mod">
        <pc:chgData name="Nicolas Delfosse" userId="d965f3d4-ea58-4afe-85b0-6f02e8cf3c22" providerId="ADAL" clId="{26440F45-4241-4BBC-8BE7-D112A3E8CBC6}" dt="2022-06-30T00:14:24.043" v="6121" actId="20577"/>
        <pc:sldMkLst>
          <pc:docMk/>
          <pc:sldMk cId="983565954" sldId="1715"/>
        </pc:sldMkLst>
        <pc:spChg chg="mod">
          <ac:chgData name="Nicolas Delfosse" userId="d965f3d4-ea58-4afe-85b0-6f02e8cf3c22" providerId="ADAL" clId="{26440F45-4241-4BBC-8BE7-D112A3E8CBC6}" dt="2022-06-29T21:00:32.436" v="1039" actId="20577"/>
          <ac:spMkLst>
            <pc:docMk/>
            <pc:sldMk cId="983565954" sldId="1715"/>
            <ac:spMk id="2" creationId="{43FF1F3F-7E85-EE94-7112-35B19A7A382A}"/>
          </ac:spMkLst>
        </pc:spChg>
        <pc:spChg chg="del">
          <ac:chgData name="Nicolas Delfosse" userId="d965f3d4-ea58-4afe-85b0-6f02e8cf3c22" providerId="ADAL" clId="{26440F45-4241-4BBC-8BE7-D112A3E8CBC6}" dt="2022-06-29T21:00:00.236" v="1036" actId="478"/>
          <ac:spMkLst>
            <pc:docMk/>
            <pc:sldMk cId="983565954" sldId="1715"/>
            <ac:spMk id="3" creationId="{E56D68D5-4A68-7282-87C2-BAC783CA3673}"/>
          </ac:spMkLst>
        </pc:spChg>
        <pc:spChg chg="add mod">
          <ac:chgData name="Nicolas Delfosse" userId="d965f3d4-ea58-4afe-85b0-6f02e8cf3c22" providerId="ADAL" clId="{26440F45-4241-4BBC-8BE7-D112A3E8CBC6}" dt="2022-06-29T21:00:27.387" v="1037" actId="767"/>
          <ac:spMkLst>
            <pc:docMk/>
            <pc:sldMk cId="983565954" sldId="1715"/>
            <ac:spMk id="4" creationId="{1E9881B9-E965-170F-CAF4-5D6B9943A92B}"/>
          </ac:spMkLst>
        </pc:spChg>
        <pc:spChg chg="add mod">
          <ac:chgData name="Nicolas Delfosse" userId="d965f3d4-ea58-4afe-85b0-6f02e8cf3c22" providerId="ADAL" clId="{26440F45-4241-4BBC-8BE7-D112A3E8CBC6}" dt="2022-06-30T00:14:24.043" v="6121" actId="20577"/>
          <ac:spMkLst>
            <pc:docMk/>
            <pc:sldMk cId="983565954" sldId="1715"/>
            <ac:spMk id="5" creationId="{FBFCE867-D2A0-A3BD-64DB-B8DF5A18CFCB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6-29T22:31:01.079" v="4267" actId="1076"/>
        <pc:sldMkLst>
          <pc:docMk/>
          <pc:sldMk cId="4181372964" sldId="1716"/>
        </pc:sldMkLst>
        <pc:spChg chg="mod">
          <ac:chgData name="Nicolas Delfosse" userId="d965f3d4-ea58-4afe-85b0-6f02e8cf3c22" providerId="ADAL" clId="{26440F45-4241-4BBC-8BE7-D112A3E8CBC6}" dt="2022-06-29T21:49:02.811" v="2491" actId="20577"/>
          <ac:spMkLst>
            <pc:docMk/>
            <pc:sldMk cId="4181372964" sldId="1716"/>
            <ac:spMk id="2" creationId="{43FF1F3F-7E85-EE94-7112-35B19A7A382A}"/>
          </ac:spMkLst>
        </pc:spChg>
        <pc:spChg chg="mod">
          <ac:chgData name="Nicolas Delfosse" userId="d965f3d4-ea58-4afe-85b0-6f02e8cf3c22" providerId="ADAL" clId="{26440F45-4241-4BBC-8BE7-D112A3E8CBC6}" dt="2022-06-29T21:45:55.532" v="2477" actId="12"/>
          <ac:spMkLst>
            <pc:docMk/>
            <pc:sldMk cId="4181372964" sldId="1716"/>
            <ac:spMk id="5" creationId="{FBFCE867-D2A0-A3BD-64DB-B8DF5A18CFCB}"/>
          </ac:spMkLst>
        </pc:spChg>
        <pc:spChg chg="del mod topLvl">
          <ac:chgData name="Nicolas Delfosse" userId="d965f3d4-ea58-4afe-85b0-6f02e8cf3c22" providerId="ADAL" clId="{26440F45-4241-4BBC-8BE7-D112A3E8CBC6}" dt="2022-06-29T21:35:49.126" v="2063" actId="478"/>
          <ac:spMkLst>
            <pc:docMk/>
            <pc:sldMk cId="4181372964" sldId="1716"/>
            <ac:spMk id="8" creationId="{CEC245E9-07DA-4038-90E1-36A90273883D}"/>
          </ac:spMkLst>
        </pc:spChg>
        <pc:spChg chg="del mod topLvl">
          <ac:chgData name="Nicolas Delfosse" userId="d965f3d4-ea58-4afe-85b0-6f02e8cf3c22" providerId="ADAL" clId="{26440F45-4241-4BBC-8BE7-D112A3E8CBC6}" dt="2022-06-29T21:35:52.557" v="2064" actId="478"/>
          <ac:spMkLst>
            <pc:docMk/>
            <pc:sldMk cId="4181372964" sldId="1716"/>
            <ac:spMk id="9" creationId="{F3658E14-BB12-EE64-E2B9-877F5D0892D5}"/>
          </ac:spMkLst>
        </pc:spChg>
        <pc:spChg chg="del mod topLvl">
          <ac:chgData name="Nicolas Delfosse" userId="d965f3d4-ea58-4afe-85b0-6f02e8cf3c22" providerId="ADAL" clId="{26440F45-4241-4BBC-8BE7-D112A3E8CBC6}" dt="2022-06-29T21:25:23.043" v="1731" actId="478"/>
          <ac:spMkLst>
            <pc:docMk/>
            <pc:sldMk cId="4181372964" sldId="1716"/>
            <ac:spMk id="10" creationId="{167C75ED-5927-0BB6-274C-BF3058E76D18}"/>
          </ac:spMkLst>
        </pc:spChg>
        <pc:spChg chg="del mod topLvl">
          <ac:chgData name="Nicolas Delfosse" userId="d965f3d4-ea58-4afe-85b0-6f02e8cf3c22" providerId="ADAL" clId="{26440F45-4241-4BBC-8BE7-D112A3E8CBC6}" dt="2022-06-29T21:24:50.922" v="1721" actId="478"/>
          <ac:spMkLst>
            <pc:docMk/>
            <pc:sldMk cId="4181372964" sldId="1716"/>
            <ac:spMk id="11" creationId="{8BD9B18C-8AF0-E9DA-C570-72E4FCC5A4F6}"/>
          </ac:spMkLst>
        </pc:spChg>
        <pc:spChg chg="del mod topLvl">
          <ac:chgData name="Nicolas Delfosse" userId="d965f3d4-ea58-4afe-85b0-6f02e8cf3c22" providerId="ADAL" clId="{26440F45-4241-4BBC-8BE7-D112A3E8CBC6}" dt="2022-06-29T21:24:50.922" v="1721" actId="478"/>
          <ac:spMkLst>
            <pc:docMk/>
            <pc:sldMk cId="4181372964" sldId="1716"/>
            <ac:spMk id="12" creationId="{94A6AE93-5A35-6286-CD23-F9744F803C39}"/>
          </ac:spMkLst>
        </pc:spChg>
        <pc:spChg chg="del mod topLvl">
          <ac:chgData name="Nicolas Delfosse" userId="d965f3d4-ea58-4afe-85b0-6f02e8cf3c22" providerId="ADAL" clId="{26440F45-4241-4BBC-8BE7-D112A3E8CBC6}" dt="2022-06-29T21:24:50.922" v="1721" actId="478"/>
          <ac:spMkLst>
            <pc:docMk/>
            <pc:sldMk cId="4181372964" sldId="1716"/>
            <ac:spMk id="13" creationId="{2735B037-DFAB-0ED6-DEC2-4DCC041B2032}"/>
          </ac:spMkLst>
        </pc:spChg>
        <pc:spChg chg="del mod topLvl">
          <ac:chgData name="Nicolas Delfosse" userId="d965f3d4-ea58-4afe-85b0-6f02e8cf3c22" providerId="ADAL" clId="{26440F45-4241-4BBC-8BE7-D112A3E8CBC6}" dt="2022-06-29T21:31:45.855" v="1832" actId="478"/>
          <ac:spMkLst>
            <pc:docMk/>
            <pc:sldMk cId="4181372964" sldId="1716"/>
            <ac:spMk id="15" creationId="{3EAE138E-0A3B-CE8F-17EB-377D0F72A402}"/>
          </ac:spMkLst>
        </pc:spChg>
        <pc:spChg chg="del mod topLvl">
          <ac:chgData name="Nicolas Delfosse" userId="d965f3d4-ea58-4afe-85b0-6f02e8cf3c22" providerId="ADAL" clId="{26440F45-4241-4BBC-8BE7-D112A3E8CBC6}" dt="2022-06-29T21:31:44.210" v="1831" actId="478"/>
          <ac:spMkLst>
            <pc:docMk/>
            <pc:sldMk cId="4181372964" sldId="1716"/>
            <ac:spMk id="16" creationId="{ABF6766E-4B85-DD13-FAAC-32E0D212DF31}"/>
          </ac:spMkLst>
        </pc:spChg>
        <pc:spChg chg="del mod topLvl">
          <ac:chgData name="Nicolas Delfosse" userId="d965f3d4-ea58-4afe-85b0-6f02e8cf3c22" providerId="ADAL" clId="{26440F45-4241-4BBC-8BE7-D112A3E8CBC6}" dt="2022-06-29T21:31:41.964" v="1830" actId="478"/>
          <ac:spMkLst>
            <pc:docMk/>
            <pc:sldMk cId="4181372964" sldId="1716"/>
            <ac:spMk id="17" creationId="{3B769AB9-1C32-53CF-8CA4-148B7ABED18D}"/>
          </ac:spMkLst>
        </pc:spChg>
        <pc:spChg chg="del mod topLvl">
          <ac:chgData name="Nicolas Delfosse" userId="d965f3d4-ea58-4afe-85b0-6f02e8cf3c22" providerId="ADAL" clId="{26440F45-4241-4BBC-8BE7-D112A3E8CBC6}" dt="2022-06-29T21:25:25.346" v="1733" actId="478"/>
          <ac:spMkLst>
            <pc:docMk/>
            <pc:sldMk cId="4181372964" sldId="1716"/>
            <ac:spMk id="18" creationId="{A3CF39D9-DE79-0CFA-B0AA-0E58EFE6336D}"/>
          </ac:spMkLst>
        </pc:spChg>
        <pc:spChg chg="del mod topLvl">
          <ac:chgData name="Nicolas Delfosse" userId="d965f3d4-ea58-4afe-85b0-6f02e8cf3c22" providerId="ADAL" clId="{26440F45-4241-4BBC-8BE7-D112A3E8CBC6}" dt="2022-06-29T21:25:00.965" v="1723" actId="478"/>
          <ac:spMkLst>
            <pc:docMk/>
            <pc:sldMk cId="4181372964" sldId="1716"/>
            <ac:spMk id="19" creationId="{975C6576-F236-651D-481F-BB564EF1EFD8}"/>
          </ac:spMkLst>
        </pc:spChg>
        <pc:spChg chg="del mod topLvl">
          <ac:chgData name="Nicolas Delfosse" userId="d965f3d4-ea58-4afe-85b0-6f02e8cf3c22" providerId="ADAL" clId="{26440F45-4241-4BBC-8BE7-D112A3E8CBC6}" dt="2022-06-29T21:25:00.965" v="1723" actId="478"/>
          <ac:spMkLst>
            <pc:docMk/>
            <pc:sldMk cId="4181372964" sldId="1716"/>
            <ac:spMk id="20" creationId="{728DA852-19D7-B408-545F-2F4D0C5C2D75}"/>
          </ac:spMkLst>
        </pc:spChg>
        <pc:spChg chg="del mod topLvl">
          <ac:chgData name="Nicolas Delfosse" userId="d965f3d4-ea58-4afe-85b0-6f02e8cf3c22" providerId="ADAL" clId="{26440F45-4241-4BBC-8BE7-D112A3E8CBC6}" dt="2022-06-29T21:25:00.965" v="1723" actId="478"/>
          <ac:spMkLst>
            <pc:docMk/>
            <pc:sldMk cId="4181372964" sldId="1716"/>
            <ac:spMk id="21" creationId="{EEB0127D-D962-4F77-4049-6DD050DF8FE8}"/>
          </ac:spMkLst>
        </pc:spChg>
        <pc:spChg chg="mod topLvl">
          <ac:chgData name="Nicolas Delfosse" userId="d965f3d4-ea58-4afe-85b0-6f02e8cf3c22" providerId="ADAL" clId="{26440F45-4241-4BBC-8BE7-D112A3E8CBC6}" dt="2022-06-29T21:31:01.436" v="1823" actId="165"/>
          <ac:spMkLst>
            <pc:docMk/>
            <pc:sldMk cId="4181372964" sldId="1716"/>
            <ac:spMk id="23" creationId="{21A31147-B679-08BB-24A4-B08EF37D077F}"/>
          </ac:spMkLst>
        </pc:spChg>
        <pc:spChg chg="del mod topLvl">
          <ac:chgData name="Nicolas Delfosse" userId="d965f3d4-ea58-4afe-85b0-6f02e8cf3c22" providerId="ADAL" clId="{26440F45-4241-4BBC-8BE7-D112A3E8CBC6}" dt="2022-06-29T21:35:49.126" v="2063" actId="478"/>
          <ac:spMkLst>
            <pc:docMk/>
            <pc:sldMk cId="4181372964" sldId="1716"/>
            <ac:spMk id="24" creationId="{0A3C78C8-4700-D2EF-86A4-C7342936E879}"/>
          </ac:spMkLst>
        </pc:spChg>
        <pc:spChg chg="del mod topLvl">
          <ac:chgData name="Nicolas Delfosse" userId="d965f3d4-ea58-4afe-85b0-6f02e8cf3c22" providerId="ADAL" clId="{26440F45-4241-4BBC-8BE7-D112A3E8CBC6}" dt="2022-06-29T21:25:07.913" v="1725" actId="478"/>
          <ac:spMkLst>
            <pc:docMk/>
            <pc:sldMk cId="4181372964" sldId="1716"/>
            <ac:spMk id="29" creationId="{9171C3C3-0115-FD87-AD78-FB7E62D6037A}"/>
          </ac:spMkLst>
        </pc:spChg>
        <pc:spChg chg="del mod topLvl">
          <ac:chgData name="Nicolas Delfosse" userId="d965f3d4-ea58-4afe-85b0-6f02e8cf3c22" providerId="ADAL" clId="{26440F45-4241-4BBC-8BE7-D112A3E8CBC6}" dt="2022-06-29T21:25:19.912" v="1729" actId="478"/>
          <ac:spMkLst>
            <pc:docMk/>
            <pc:sldMk cId="4181372964" sldId="1716"/>
            <ac:spMk id="30" creationId="{69DEF986-8724-F813-74E7-F1FCFEF3A4C7}"/>
          </ac:spMkLst>
        </pc:spChg>
        <pc:spChg chg="del mod topLvl">
          <ac:chgData name="Nicolas Delfosse" userId="d965f3d4-ea58-4afe-85b0-6f02e8cf3c22" providerId="ADAL" clId="{26440F45-4241-4BBC-8BE7-D112A3E8CBC6}" dt="2022-06-29T21:25:07.913" v="1725" actId="478"/>
          <ac:spMkLst>
            <pc:docMk/>
            <pc:sldMk cId="4181372964" sldId="1716"/>
            <ac:spMk id="31" creationId="{739CAA45-DA01-8B1E-3711-20B69DE37CF1}"/>
          </ac:spMkLst>
        </pc:spChg>
        <pc:spChg chg="del mod topLvl">
          <ac:chgData name="Nicolas Delfosse" userId="d965f3d4-ea58-4afe-85b0-6f02e8cf3c22" providerId="ADAL" clId="{26440F45-4241-4BBC-8BE7-D112A3E8CBC6}" dt="2022-06-29T21:25:07.913" v="1725" actId="478"/>
          <ac:spMkLst>
            <pc:docMk/>
            <pc:sldMk cId="4181372964" sldId="1716"/>
            <ac:spMk id="32" creationId="{E66C59D9-EB7C-488B-1C40-635CECACCAEE}"/>
          </ac:spMkLst>
        </pc:spChg>
        <pc:spChg chg="mod topLvl">
          <ac:chgData name="Nicolas Delfosse" userId="d965f3d4-ea58-4afe-85b0-6f02e8cf3c22" providerId="ADAL" clId="{26440F45-4241-4BBC-8BE7-D112A3E8CBC6}" dt="2022-06-29T21:31:01.436" v="1823" actId="165"/>
          <ac:spMkLst>
            <pc:docMk/>
            <pc:sldMk cId="4181372964" sldId="1716"/>
            <ac:spMk id="41" creationId="{56AA70BE-35B1-E3FE-8CFB-6C4F67F77BF8}"/>
          </ac:spMkLst>
        </pc:spChg>
        <pc:spChg chg="mod topLvl">
          <ac:chgData name="Nicolas Delfosse" userId="d965f3d4-ea58-4afe-85b0-6f02e8cf3c22" providerId="ADAL" clId="{26440F45-4241-4BBC-8BE7-D112A3E8CBC6}" dt="2022-06-29T21:31:01.436" v="1823" actId="165"/>
          <ac:spMkLst>
            <pc:docMk/>
            <pc:sldMk cId="4181372964" sldId="1716"/>
            <ac:spMk id="42" creationId="{072F92FA-F30A-353D-959F-C1908F50D3F7}"/>
          </ac:spMkLst>
        </pc:spChg>
        <pc:spChg chg="mod topLvl">
          <ac:chgData name="Nicolas Delfosse" userId="d965f3d4-ea58-4afe-85b0-6f02e8cf3c22" providerId="ADAL" clId="{26440F45-4241-4BBC-8BE7-D112A3E8CBC6}" dt="2022-06-29T21:31:01.436" v="1823" actId="165"/>
          <ac:spMkLst>
            <pc:docMk/>
            <pc:sldMk cId="4181372964" sldId="1716"/>
            <ac:spMk id="43" creationId="{697DABC5-124B-FC4B-33DF-26996BD9B3B3}"/>
          </ac:spMkLst>
        </pc:spChg>
        <pc:spChg chg="del mod topLvl">
          <ac:chgData name="Nicolas Delfosse" userId="d965f3d4-ea58-4afe-85b0-6f02e8cf3c22" providerId="ADAL" clId="{26440F45-4241-4BBC-8BE7-D112A3E8CBC6}" dt="2022-06-29T21:25:16.845" v="1727" actId="478"/>
          <ac:spMkLst>
            <pc:docMk/>
            <pc:sldMk cId="4181372964" sldId="1716"/>
            <ac:spMk id="44" creationId="{5CDDB11E-5685-62CF-838C-C96B7D8BEBA8}"/>
          </ac:spMkLst>
        </pc:spChg>
        <pc:spChg chg="del mod topLvl">
          <ac:chgData name="Nicolas Delfosse" userId="d965f3d4-ea58-4afe-85b0-6f02e8cf3c22" providerId="ADAL" clId="{26440F45-4241-4BBC-8BE7-D112A3E8CBC6}" dt="2022-06-29T21:25:16.845" v="1727" actId="478"/>
          <ac:spMkLst>
            <pc:docMk/>
            <pc:sldMk cId="4181372964" sldId="1716"/>
            <ac:spMk id="45" creationId="{024699E4-6E62-A022-44F6-7919728DF2C9}"/>
          </ac:spMkLst>
        </pc:spChg>
        <pc:spChg chg="del mod topLvl">
          <ac:chgData name="Nicolas Delfosse" userId="d965f3d4-ea58-4afe-85b0-6f02e8cf3c22" providerId="ADAL" clId="{26440F45-4241-4BBC-8BE7-D112A3E8CBC6}" dt="2022-06-29T21:25:16.845" v="1727" actId="478"/>
          <ac:spMkLst>
            <pc:docMk/>
            <pc:sldMk cId="4181372964" sldId="1716"/>
            <ac:spMk id="46" creationId="{30077663-0EE1-BDED-7F93-7AE66351BBDD}"/>
          </ac:spMkLst>
        </pc:spChg>
        <pc:spChg chg="del mod topLvl">
          <ac:chgData name="Nicolas Delfosse" userId="d965f3d4-ea58-4afe-85b0-6f02e8cf3c22" providerId="ADAL" clId="{26440F45-4241-4BBC-8BE7-D112A3E8CBC6}" dt="2022-06-29T21:25:16.845" v="1727" actId="478"/>
          <ac:spMkLst>
            <pc:docMk/>
            <pc:sldMk cId="4181372964" sldId="1716"/>
            <ac:spMk id="47" creationId="{1511908F-4821-3E9F-E143-69FBE99704BF}"/>
          </ac:spMkLst>
        </pc:spChg>
        <pc:spChg chg="add del mod topLvl">
          <ac:chgData name="Nicolas Delfosse" userId="d965f3d4-ea58-4afe-85b0-6f02e8cf3c22" providerId="ADAL" clId="{26440F45-4241-4BBC-8BE7-D112A3E8CBC6}" dt="2022-06-29T21:31:35.214" v="1828" actId="478"/>
          <ac:spMkLst>
            <pc:docMk/>
            <pc:sldMk cId="4181372964" sldId="1716"/>
            <ac:spMk id="48" creationId="{6FD6B918-81BE-B229-B125-D16FB52D3B88}"/>
          </ac:spMkLst>
        </pc:spChg>
        <pc:spChg chg="add del mod topLvl">
          <ac:chgData name="Nicolas Delfosse" userId="d965f3d4-ea58-4afe-85b0-6f02e8cf3c22" providerId="ADAL" clId="{26440F45-4241-4BBC-8BE7-D112A3E8CBC6}" dt="2022-06-29T21:31:37.974" v="1829" actId="478"/>
          <ac:spMkLst>
            <pc:docMk/>
            <pc:sldMk cId="4181372964" sldId="1716"/>
            <ac:spMk id="49" creationId="{9B3EF59E-5666-8C5B-B270-84E197866335}"/>
          </ac:spMkLst>
        </pc:spChg>
        <pc:spChg chg="add del mod">
          <ac:chgData name="Nicolas Delfosse" userId="d965f3d4-ea58-4afe-85b0-6f02e8cf3c22" providerId="ADAL" clId="{26440F45-4241-4BBC-8BE7-D112A3E8CBC6}" dt="2022-06-29T21:30:47.003" v="1820" actId="478"/>
          <ac:spMkLst>
            <pc:docMk/>
            <pc:sldMk cId="4181372964" sldId="1716"/>
            <ac:spMk id="51" creationId="{1E339531-5E83-5725-31F0-58BECE505035}"/>
          </ac:spMkLst>
        </pc:spChg>
        <pc:spChg chg="add del mod">
          <ac:chgData name="Nicolas Delfosse" userId="d965f3d4-ea58-4afe-85b0-6f02e8cf3c22" providerId="ADAL" clId="{26440F45-4241-4BBC-8BE7-D112A3E8CBC6}" dt="2022-06-29T21:30:47.003" v="1820" actId="478"/>
          <ac:spMkLst>
            <pc:docMk/>
            <pc:sldMk cId="4181372964" sldId="1716"/>
            <ac:spMk id="53" creationId="{DD9B6E7D-EBA8-2A2F-358C-4F73EFC03881}"/>
          </ac:spMkLst>
        </pc:spChg>
        <pc:spChg chg="add del mod">
          <ac:chgData name="Nicolas Delfosse" userId="d965f3d4-ea58-4afe-85b0-6f02e8cf3c22" providerId="ADAL" clId="{26440F45-4241-4BBC-8BE7-D112A3E8CBC6}" dt="2022-06-29T21:30:47.003" v="1820" actId="478"/>
          <ac:spMkLst>
            <pc:docMk/>
            <pc:sldMk cId="4181372964" sldId="1716"/>
            <ac:spMk id="55" creationId="{08467748-B030-410E-7151-7962FE950247}"/>
          </ac:spMkLst>
        </pc:spChg>
        <pc:spChg chg="add mod">
          <ac:chgData name="Nicolas Delfosse" userId="d965f3d4-ea58-4afe-85b0-6f02e8cf3c22" providerId="ADAL" clId="{26440F45-4241-4BBC-8BE7-D112A3E8CBC6}" dt="2022-06-29T21:31:10.998" v="1825" actId="1076"/>
          <ac:spMkLst>
            <pc:docMk/>
            <pc:sldMk cId="4181372964" sldId="1716"/>
            <ac:spMk id="57" creationId="{34077B80-7E37-3C31-401B-A38B6C4322D9}"/>
          </ac:spMkLst>
        </pc:spChg>
        <pc:spChg chg="add del mod">
          <ac:chgData name="Nicolas Delfosse" userId="d965f3d4-ea58-4afe-85b0-6f02e8cf3c22" providerId="ADAL" clId="{26440F45-4241-4BBC-8BE7-D112A3E8CBC6}" dt="2022-06-29T21:35:00.226" v="2016" actId="478"/>
          <ac:spMkLst>
            <pc:docMk/>
            <pc:sldMk cId="4181372964" sldId="1716"/>
            <ac:spMk id="59" creationId="{A76B77D2-B8D3-B3F8-3360-A401A1C2F3AB}"/>
          </ac:spMkLst>
        </pc:spChg>
        <pc:spChg chg="add del mod">
          <ac:chgData name="Nicolas Delfosse" userId="d965f3d4-ea58-4afe-85b0-6f02e8cf3c22" providerId="ADAL" clId="{26440F45-4241-4BBC-8BE7-D112A3E8CBC6}" dt="2022-06-29T21:34:58.999" v="2015" actId="478"/>
          <ac:spMkLst>
            <pc:docMk/>
            <pc:sldMk cId="4181372964" sldId="1716"/>
            <ac:spMk id="61" creationId="{51CD70AD-3463-1817-B0CD-FE6555008174}"/>
          </ac:spMkLst>
        </pc:spChg>
        <pc:spChg chg="add del mod">
          <ac:chgData name="Nicolas Delfosse" userId="d965f3d4-ea58-4afe-85b0-6f02e8cf3c22" providerId="ADAL" clId="{26440F45-4241-4BBC-8BE7-D112A3E8CBC6}" dt="2022-06-29T21:34:57.746" v="2014" actId="478"/>
          <ac:spMkLst>
            <pc:docMk/>
            <pc:sldMk cId="4181372964" sldId="1716"/>
            <ac:spMk id="63" creationId="{C38EA793-3120-CD72-4C17-786943C95B46}"/>
          </ac:spMkLst>
        </pc:spChg>
        <pc:spChg chg="add mod">
          <ac:chgData name="Nicolas Delfosse" userId="d965f3d4-ea58-4afe-85b0-6f02e8cf3c22" providerId="ADAL" clId="{26440F45-4241-4BBC-8BE7-D112A3E8CBC6}" dt="2022-06-29T21:31:22.074" v="1827" actId="1076"/>
          <ac:spMkLst>
            <pc:docMk/>
            <pc:sldMk cId="4181372964" sldId="1716"/>
            <ac:spMk id="65" creationId="{2EDB10FE-29F0-AE9D-167C-C3F08DC31B28}"/>
          </ac:spMkLst>
        </pc:spChg>
        <pc:spChg chg="add del mod">
          <ac:chgData name="Nicolas Delfosse" userId="d965f3d4-ea58-4afe-85b0-6f02e8cf3c22" providerId="ADAL" clId="{26440F45-4241-4BBC-8BE7-D112A3E8CBC6}" dt="2022-06-29T21:34:55.153" v="2013" actId="478"/>
          <ac:spMkLst>
            <pc:docMk/>
            <pc:sldMk cId="4181372964" sldId="1716"/>
            <ac:spMk id="67" creationId="{7926DE43-C063-BD16-8C6B-7BCD07767AE0}"/>
          </ac:spMkLst>
        </pc:spChg>
        <pc:spChg chg="add mod">
          <ac:chgData name="Nicolas Delfosse" userId="d965f3d4-ea58-4afe-85b0-6f02e8cf3c22" providerId="ADAL" clId="{26440F45-4241-4BBC-8BE7-D112A3E8CBC6}" dt="2022-06-29T21:35:24.711" v="2056" actId="20577"/>
          <ac:spMkLst>
            <pc:docMk/>
            <pc:sldMk cId="4181372964" sldId="1716"/>
            <ac:spMk id="68" creationId="{D2961492-2E9B-9571-4535-C87A3CB0690C}"/>
          </ac:spMkLst>
        </pc:spChg>
        <pc:spChg chg="add mod">
          <ac:chgData name="Nicolas Delfosse" userId="d965f3d4-ea58-4afe-85b0-6f02e8cf3c22" providerId="ADAL" clId="{26440F45-4241-4BBC-8BE7-D112A3E8CBC6}" dt="2022-06-29T21:35:34.049" v="2059" actId="1076"/>
          <ac:spMkLst>
            <pc:docMk/>
            <pc:sldMk cId="4181372964" sldId="1716"/>
            <ac:spMk id="70" creationId="{FC1D8E3B-E9ED-B0F6-F699-4080382556DC}"/>
          </ac:spMkLst>
        </pc:spChg>
        <pc:spChg chg="add mod">
          <ac:chgData name="Nicolas Delfosse" userId="d965f3d4-ea58-4afe-85b0-6f02e8cf3c22" providerId="ADAL" clId="{26440F45-4241-4BBC-8BE7-D112A3E8CBC6}" dt="2022-06-29T21:42:54.969" v="2107" actId="1076"/>
          <ac:spMkLst>
            <pc:docMk/>
            <pc:sldMk cId="4181372964" sldId="1716"/>
            <ac:spMk id="74" creationId="{68B2D3E7-BBC0-7365-3E5E-258057C1951B}"/>
          </ac:spMkLst>
        </pc:spChg>
        <pc:spChg chg="add mod">
          <ac:chgData name="Nicolas Delfosse" userId="d965f3d4-ea58-4afe-85b0-6f02e8cf3c22" providerId="ADAL" clId="{26440F45-4241-4BBC-8BE7-D112A3E8CBC6}" dt="2022-06-29T21:37:22.304" v="2101" actId="1076"/>
          <ac:spMkLst>
            <pc:docMk/>
            <pc:sldMk cId="4181372964" sldId="1716"/>
            <ac:spMk id="76" creationId="{28568725-AE98-E4AA-B3DD-F1960D3F8A82}"/>
          </ac:spMkLst>
        </pc:spChg>
        <pc:spChg chg="add mod">
          <ac:chgData name="Nicolas Delfosse" userId="d965f3d4-ea58-4afe-85b0-6f02e8cf3c22" providerId="ADAL" clId="{26440F45-4241-4BBC-8BE7-D112A3E8CBC6}" dt="2022-06-29T22:31:01.079" v="4267" actId="1076"/>
          <ac:spMkLst>
            <pc:docMk/>
            <pc:sldMk cId="4181372964" sldId="1716"/>
            <ac:spMk id="94" creationId="{5D327016-A4BF-8B46-2BFF-7E3AFA41821E}"/>
          </ac:spMkLst>
        </pc:spChg>
        <pc:grpChg chg="add del mod">
          <ac:chgData name="Nicolas Delfosse" userId="d965f3d4-ea58-4afe-85b0-6f02e8cf3c22" providerId="ADAL" clId="{26440F45-4241-4BBC-8BE7-D112A3E8CBC6}" dt="2022-06-29T21:31:01.436" v="1823" actId="165"/>
          <ac:grpSpMkLst>
            <pc:docMk/>
            <pc:sldMk cId="4181372964" sldId="1716"/>
            <ac:grpSpMk id="3" creationId="{3E9B07B3-9B33-2A42-FBA1-F69F810F78B9}"/>
          </ac:grpSpMkLst>
        </pc:grpChg>
        <pc:grpChg chg="add del mod">
          <ac:chgData name="Nicolas Delfosse" userId="d965f3d4-ea58-4afe-85b0-6f02e8cf3c22" providerId="ADAL" clId="{26440F45-4241-4BBC-8BE7-D112A3E8CBC6}" dt="2022-06-29T21:24:47.736" v="1720" actId="165"/>
          <ac:grpSpMkLst>
            <pc:docMk/>
            <pc:sldMk cId="4181372964" sldId="1716"/>
            <ac:grpSpMk id="6" creationId="{FE8A6FBA-10C5-E989-9C62-624EE7A005C3}"/>
          </ac:grpSpMkLst>
        </pc:grpChg>
        <pc:grpChg chg="del mod topLvl">
          <ac:chgData name="Nicolas Delfosse" userId="d965f3d4-ea58-4afe-85b0-6f02e8cf3c22" providerId="ADAL" clId="{26440F45-4241-4BBC-8BE7-D112A3E8CBC6}" dt="2022-06-29T21:24:57.557" v="1722" actId="165"/>
          <ac:grpSpMkLst>
            <pc:docMk/>
            <pc:sldMk cId="4181372964" sldId="1716"/>
            <ac:grpSpMk id="7" creationId="{AB12F927-95F7-6AC3-290A-A48F4E0C6BBA}"/>
          </ac:grpSpMkLst>
        </pc:grpChg>
        <pc:grpChg chg="del mod topLvl">
          <ac:chgData name="Nicolas Delfosse" userId="d965f3d4-ea58-4afe-85b0-6f02e8cf3c22" providerId="ADAL" clId="{26440F45-4241-4BBC-8BE7-D112A3E8CBC6}" dt="2022-06-29T21:25:05.367" v="1724" actId="165"/>
          <ac:grpSpMkLst>
            <pc:docMk/>
            <pc:sldMk cId="4181372964" sldId="1716"/>
            <ac:grpSpMk id="14" creationId="{54BF8609-4091-2871-0995-A25168AA1F07}"/>
          </ac:grpSpMkLst>
        </pc:grpChg>
        <pc:grpChg chg="del mod topLvl">
          <ac:chgData name="Nicolas Delfosse" userId="d965f3d4-ea58-4afe-85b0-6f02e8cf3c22" providerId="ADAL" clId="{26440F45-4241-4BBC-8BE7-D112A3E8CBC6}" dt="2022-06-29T21:25:13.520" v="1726" actId="165"/>
          <ac:grpSpMkLst>
            <pc:docMk/>
            <pc:sldMk cId="4181372964" sldId="1716"/>
            <ac:grpSpMk id="22" creationId="{AD7F5989-E9EA-A75F-1EEF-9C8F543D31B0}"/>
          </ac:grpSpMkLst>
        </pc:grpChg>
        <pc:cxnChg chg="mod topLvl">
          <ac:chgData name="Nicolas Delfosse" userId="d965f3d4-ea58-4afe-85b0-6f02e8cf3c22" providerId="ADAL" clId="{26440F45-4241-4BBC-8BE7-D112A3E8CBC6}" dt="2022-06-29T21:35:43.013" v="2061" actId="14100"/>
          <ac:cxnSpMkLst>
            <pc:docMk/>
            <pc:sldMk cId="4181372964" sldId="1716"/>
            <ac:cxnSpMk id="25" creationId="{DF44BA5F-0C86-4E6D-0228-912E2A17CF39}"/>
          </ac:cxnSpMkLst>
        </pc:cxnChg>
        <pc:cxnChg chg="del mod topLvl">
          <ac:chgData name="Nicolas Delfosse" userId="d965f3d4-ea58-4afe-85b0-6f02e8cf3c22" providerId="ADAL" clId="{26440F45-4241-4BBC-8BE7-D112A3E8CBC6}" dt="2022-06-29T21:35:39.630" v="2060" actId="478"/>
          <ac:cxnSpMkLst>
            <pc:docMk/>
            <pc:sldMk cId="4181372964" sldId="1716"/>
            <ac:cxnSpMk id="26" creationId="{AAB382AE-41B7-D804-9A2D-A2C866CF24EF}"/>
          </ac:cxnSpMkLst>
        </pc:cxnChg>
        <pc:cxnChg chg="mod topLvl">
          <ac:chgData name="Nicolas Delfosse" userId="d965f3d4-ea58-4afe-85b0-6f02e8cf3c22" providerId="ADAL" clId="{26440F45-4241-4BBC-8BE7-D112A3E8CBC6}" dt="2022-06-29T21:35:45.908" v="2062" actId="14100"/>
          <ac:cxnSpMkLst>
            <pc:docMk/>
            <pc:sldMk cId="4181372964" sldId="1716"/>
            <ac:cxnSpMk id="27" creationId="{56FC6791-6A0F-241C-6344-4ACBA29873A4}"/>
          </ac:cxnSpMkLst>
        </pc:cxnChg>
        <pc:cxnChg chg="mod topLvl">
          <ac:chgData name="Nicolas Delfosse" userId="d965f3d4-ea58-4afe-85b0-6f02e8cf3c22" providerId="ADAL" clId="{26440F45-4241-4BBC-8BE7-D112A3E8CBC6}" dt="2022-06-29T21:31:01.436" v="1823" actId="165"/>
          <ac:cxnSpMkLst>
            <pc:docMk/>
            <pc:sldMk cId="4181372964" sldId="1716"/>
            <ac:cxnSpMk id="28" creationId="{E7470B67-8D64-EA70-D895-911F1FEBF1EC}"/>
          </ac:cxnSpMkLst>
        </pc:cxnChg>
        <pc:cxnChg chg="del mod topLvl">
          <ac:chgData name="Nicolas Delfosse" userId="d965f3d4-ea58-4afe-85b0-6f02e8cf3c22" providerId="ADAL" clId="{26440F45-4241-4BBC-8BE7-D112A3E8CBC6}" dt="2022-06-29T21:25:24.278" v="1732" actId="478"/>
          <ac:cxnSpMkLst>
            <pc:docMk/>
            <pc:sldMk cId="4181372964" sldId="1716"/>
            <ac:cxnSpMk id="33" creationId="{EE2E03B8-68F2-516B-A8DB-59529E12CFA9}"/>
          </ac:cxnSpMkLst>
        </pc:cxnChg>
        <pc:cxnChg chg="del mod topLvl">
          <ac:chgData name="Nicolas Delfosse" userId="d965f3d4-ea58-4afe-85b0-6f02e8cf3c22" providerId="ADAL" clId="{26440F45-4241-4BBC-8BE7-D112A3E8CBC6}" dt="2022-06-29T21:25:18.949" v="1728" actId="478"/>
          <ac:cxnSpMkLst>
            <pc:docMk/>
            <pc:sldMk cId="4181372964" sldId="1716"/>
            <ac:cxnSpMk id="34" creationId="{A42B42DE-E96D-F960-F9EC-0593F8F96F86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35" creationId="{3824A9E2-A41A-48CD-87BC-C754169B264F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36" creationId="{AA5793D7-6F4D-0661-1C06-8615E0368090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37" creationId="{79D3BB1C-6FFB-FC22-8A89-E0359974C061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38" creationId="{2C14B322-6785-B0F7-1F67-0F09420179AC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39" creationId="{9917E394-C85C-2A23-D327-582438D7ABAA}"/>
          </ac:cxnSpMkLst>
        </pc:cxnChg>
        <pc:cxnChg chg="del mod topLvl">
          <ac:chgData name="Nicolas Delfosse" userId="d965f3d4-ea58-4afe-85b0-6f02e8cf3c22" providerId="ADAL" clId="{26440F45-4241-4BBC-8BE7-D112A3E8CBC6}" dt="2022-06-29T21:25:07.913" v="1725" actId="478"/>
          <ac:cxnSpMkLst>
            <pc:docMk/>
            <pc:sldMk cId="4181372964" sldId="1716"/>
            <ac:cxnSpMk id="40" creationId="{94BB3030-8522-DD5D-D904-9ABFA9820C12}"/>
          </ac:cxnSpMkLst>
        </pc:cxnChg>
        <pc:cxnChg chg="add mod">
          <ac:chgData name="Nicolas Delfosse" userId="d965f3d4-ea58-4afe-85b0-6f02e8cf3c22" providerId="ADAL" clId="{26440F45-4241-4BBC-8BE7-D112A3E8CBC6}" dt="2022-06-29T21:37:22.304" v="2101" actId="1076"/>
          <ac:cxnSpMkLst>
            <pc:docMk/>
            <pc:sldMk cId="4181372964" sldId="1716"/>
            <ac:cxnSpMk id="78" creationId="{89EDFB47-C0D2-E1A9-C739-C1BDC056EAF6}"/>
          </ac:cxnSpMkLst>
        </pc:cxnChg>
        <pc:cxnChg chg="add mod">
          <ac:chgData name="Nicolas Delfosse" userId="d965f3d4-ea58-4afe-85b0-6f02e8cf3c22" providerId="ADAL" clId="{26440F45-4241-4BBC-8BE7-D112A3E8CBC6}" dt="2022-06-29T21:37:22.304" v="2101" actId="1076"/>
          <ac:cxnSpMkLst>
            <pc:docMk/>
            <pc:sldMk cId="4181372964" sldId="1716"/>
            <ac:cxnSpMk id="82" creationId="{55915D31-51A6-F19B-2025-5C3DA6830F04}"/>
          </ac:cxnSpMkLst>
        </pc:cxnChg>
        <pc:cxnChg chg="add mod">
          <ac:chgData name="Nicolas Delfosse" userId="d965f3d4-ea58-4afe-85b0-6f02e8cf3c22" providerId="ADAL" clId="{26440F45-4241-4BBC-8BE7-D112A3E8CBC6}" dt="2022-06-29T21:37:22.304" v="2101" actId="1076"/>
          <ac:cxnSpMkLst>
            <pc:docMk/>
            <pc:sldMk cId="4181372964" sldId="1716"/>
            <ac:cxnSpMk id="86" creationId="{7508EF78-4A89-8BDE-369D-2E6C770D5300}"/>
          </ac:cxnSpMkLst>
        </pc:cxnChg>
      </pc:sldChg>
      <pc:sldChg chg="addSp delSp modSp new mod">
        <pc:chgData name="Nicolas Delfosse" userId="d965f3d4-ea58-4afe-85b0-6f02e8cf3c22" providerId="ADAL" clId="{26440F45-4241-4BBC-8BE7-D112A3E8CBC6}" dt="2022-06-29T22:04:05.230" v="3325" actId="1076"/>
        <pc:sldMkLst>
          <pc:docMk/>
          <pc:sldMk cId="3787127348" sldId="1717"/>
        </pc:sldMkLst>
        <pc:spChg chg="mod">
          <ac:chgData name="Nicolas Delfosse" userId="d965f3d4-ea58-4afe-85b0-6f02e8cf3c22" providerId="ADAL" clId="{26440F45-4241-4BBC-8BE7-D112A3E8CBC6}" dt="2022-06-29T22:01:32.271" v="3205" actId="20577"/>
          <ac:spMkLst>
            <pc:docMk/>
            <pc:sldMk cId="3787127348" sldId="1717"/>
            <ac:spMk id="2" creationId="{A3B65865-D317-F17C-D194-98D4FFC03C75}"/>
          </ac:spMkLst>
        </pc:spChg>
        <pc:spChg chg="del">
          <ac:chgData name="Nicolas Delfosse" userId="d965f3d4-ea58-4afe-85b0-6f02e8cf3c22" providerId="ADAL" clId="{26440F45-4241-4BBC-8BE7-D112A3E8CBC6}" dt="2022-06-29T21:49:33.881" v="2521" actId="478"/>
          <ac:spMkLst>
            <pc:docMk/>
            <pc:sldMk cId="3787127348" sldId="1717"/>
            <ac:spMk id="3" creationId="{A3EE4BAA-8DE2-0115-E9CF-EC73BBDE05E0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6" creationId="{F819A8FA-2A47-AFA5-9A85-747141CAD3E6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7" creationId="{4A4163DD-49FC-E534-6DC6-879849141280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8" creationId="{D04615BF-5A64-A118-9848-B21412CDFCFF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9" creationId="{6150BEAE-99DE-381E-6A2C-6E1C40A8C9D2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10" creationId="{D84DF6AA-EC13-9C82-1ED9-1D39E46421E8}"/>
          </ac:spMkLst>
        </pc:spChg>
        <pc:spChg chg="del mod topLvl">
          <ac:chgData name="Nicolas Delfosse" userId="d965f3d4-ea58-4afe-85b0-6f02e8cf3c22" providerId="ADAL" clId="{26440F45-4241-4BBC-8BE7-D112A3E8CBC6}" dt="2022-06-29T21:49:53.209" v="2525" actId="478"/>
          <ac:spMkLst>
            <pc:docMk/>
            <pc:sldMk cId="3787127348" sldId="1717"/>
            <ac:spMk id="11" creationId="{D5DC98B6-4817-BF27-7828-551BDFCB5630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3" creationId="{DAD29484-049A-FC10-9071-165CF20403C0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4" creationId="{C46B6C7B-3DA8-9936-DE73-7F6BFF59A066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5" creationId="{FCFAABAB-D0F0-42CC-D288-1E9CE662AE9C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6" creationId="{DF2E7CA8-8D63-8A57-AE19-2CC58ED13C90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7" creationId="{BDAD60AD-8107-381C-0DC2-B2E87735D38E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8" creationId="{CB580374-2725-E10D-E6DF-874E2A03A455}"/>
          </ac:spMkLst>
        </pc:spChg>
        <pc:spChg chg="del mod topLvl">
          <ac:chgData name="Nicolas Delfosse" userId="d965f3d4-ea58-4afe-85b0-6f02e8cf3c22" providerId="ADAL" clId="{26440F45-4241-4BBC-8BE7-D112A3E8CBC6}" dt="2022-06-29T21:51:08.338" v="2530" actId="478"/>
          <ac:spMkLst>
            <pc:docMk/>
            <pc:sldMk cId="3787127348" sldId="1717"/>
            <ac:spMk id="19" creationId="{ED8842C8-706B-FCF8-29BB-8768EF0BE772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21" creationId="{EA8F09DA-ED3E-E3BD-81D6-01BA7DDB46E0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22" creationId="{089D2234-0B4D-7987-C0A7-413A52235CC6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27" creationId="{BEFE14CC-7CFF-1DB4-71F9-3D65F5961A73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28" creationId="{4D993A36-FDF1-367C-097C-727CC7D23EFB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29" creationId="{7F30CC40-9483-3918-DEB0-395E08DE52B8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30" creationId="{CCDFC09A-277B-206B-2856-84D109B63154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39" creationId="{99CC9395-20FC-C420-CE29-844D7073A582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0" creationId="{E26E2160-B40C-1122-113E-46CD0FCEC0F2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1" creationId="{D3FE6519-148D-CA19-9B17-BAB770453C9D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2" creationId="{893D48EF-3F78-A989-EE09-B4C4016A587F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3" creationId="{397B74FD-E4D5-6FC5-4558-F06AF1CA8F8D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4" creationId="{E3BEDFEA-5294-1D6C-E8BD-C73AD93FA402}"/>
          </ac:spMkLst>
        </pc:spChg>
        <pc:spChg chg="mod">
          <ac:chgData name="Nicolas Delfosse" userId="d965f3d4-ea58-4afe-85b0-6f02e8cf3c22" providerId="ADAL" clId="{26440F45-4241-4BBC-8BE7-D112A3E8CBC6}" dt="2022-06-29T21:49:34.770" v="2522"/>
          <ac:spMkLst>
            <pc:docMk/>
            <pc:sldMk cId="3787127348" sldId="1717"/>
            <ac:spMk id="45" creationId="{0B802F0E-C2D3-204A-287A-9FD991169FA5}"/>
          </ac:spMkLst>
        </pc:spChg>
        <pc:spChg chg="del mod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48" creationId="{5226208E-946D-7405-31D0-6D6C071791CB}"/>
          </ac:spMkLst>
        </pc:spChg>
        <pc:spChg chg="del mod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49" creationId="{320B1CB0-B26A-77DF-4B1F-AB487CD83F9E}"/>
          </ac:spMkLst>
        </pc:spChg>
        <pc:spChg chg="del mod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50" creationId="{CAE60CB2-75A1-51FE-F0A8-27D541361A44}"/>
          </ac:spMkLst>
        </pc:spChg>
        <pc:spChg chg="del mod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51" creationId="{45545E25-122F-46B5-2FF6-E5BD7B077794}"/>
          </ac:spMkLst>
        </pc:spChg>
        <pc:spChg chg="del mod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52" creationId="{563EE55A-0C00-C916-2FFB-F88F962CBF27}"/>
          </ac:spMkLst>
        </pc:spChg>
        <pc:spChg chg="del mod topLvl">
          <ac:chgData name="Nicolas Delfosse" userId="d965f3d4-ea58-4afe-85b0-6f02e8cf3c22" providerId="ADAL" clId="{26440F45-4241-4BBC-8BE7-D112A3E8CBC6}" dt="2022-06-29T22:02:09.733" v="3211" actId="478"/>
          <ac:spMkLst>
            <pc:docMk/>
            <pc:sldMk cId="3787127348" sldId="1717"/>
            <ac:spMk id="53" creationId="{B63F457A-2E28-289B-4FCF-B4C48A7F06E0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55" creationId="{D1335ED4-335F-1F1D-D022-CA8D39F07F04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56" creationId="{0777B2A0-46AF-72C1-4D5A-33AA701F2A96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57" creationId="{BA32F332-3F32-FB49-3B42-3430A01B51F0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58" creationId="{9DB436B8-E152-A9F3-3130-BF3E0B816F98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59" creationId="{D3E088BE-DF47-52D0-9784-1FBF700768E3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60" creationId="{7AB01340-AB0C-628B-4383-842FAC8C4CB8}"/>
          </ac:spMkLst>
        </pc:spChg>
        <pc:spChg chg="mod">
          <ac:chgData name="Nicolas Delfosse" userId="d965f3d4-ea58-4afe-85b0-6f02e8cf3c22" providerId="ADAL" clId="{26440F45-4241-4BBC-8BE7-D112A3E8CBC6}" dt="2022-06-29T22:02:28.378" v="3214" actId="207"/>
          <ac:spMkLst>
            <pc:docMk/>
            <pc:sldMk cId="3787127348" sldId="1717"/>
            <ac:spMk id="61" creationId="{C9833FAD-9A25-6A14-2A15-D476AC2DC64F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63" creationId="{6398D988-60AD-62FC-5672-AC5C769D4064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64" creationId="{91564CAD-4639-2A01-803A-C6F31D2775F6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69" creationId="{60E00EA8-FDA3-D388-DD80-6636B028EA67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70" creationId="{6BC86379-6E51-FD5C-238C-F8843AFC0A43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71" creationId="{77363401-54F6-17ED-9988-D5631E0742E1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72" creationId="{084379D0-A5E0-727A-4CA6-B9DDFD173420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1" creationId="{F24D41D4-8439-ECED-4E6F-42728DFA7126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2" creationId="{9DFF7BB3-2729-041E-B41F-E6923784B4C8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3" creationId="{A3F58151-20D8-467B-9907-7FB6459ACEDF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4" creationId="{8C2F024A-7CCD-EEDB-438D-5AF41B41DE4E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5" creationId="{CFC332E2-F50C-47D4-EF62-3BC32A7CEB63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6" creationId="{348E1A8D-9CC8-2849-511D-CCCAB02E4463}"/>
          </ac:spMkLst>
        </pc:spChg>
        <pc:spChg chg="mod">
          <ac:chgData name="Nicolas Delfosse" userId="d965f3d4-ea58-4afe-85b0-6f02e8cf3c22" providerId="ADAL" clId="{26440F45-4241-4BBC-8BE7-D112A3E8CBC6}" dt="2022-06-29T22:02:00.287" v="3209"/>
          <ac:spMkLst>
            <pc:docMk/>
            <pc:sldMk cId="3787127348" sldId="1717"/>
            <ac:spMk id="87" creationId="{369B0F76-FD41-5188-BEA2-DEC2136E0E0F}"/>
          </ac:spMkLst>
        </pc:spChg>
        <pc:spChg chg="add mod">
          <ac:chgData name="Nicolas Delfosse" userId="d965f3d4-ea58-4afe-85b0-6f02e8cf3c22" providerId="ADAL" clId="{26440F45-4241-4BBC-8BE7-D112A3E8CBC6}" dt="2022-06-29T22:02:53.743" v="3242" actId="1076"/>
          <ac:spMkLst>
            <pc:docMk/>
            <pc:sldMk cId="3787127348" sldId="1717"/>
            <ac:spMk id="88" creationId="{3CD1E5C7-7461-B0C4-913E-345B547EA2CD}"/>
          </ac:spMkLst>
        </pc:spChg>
        <pc:spChg chg="add mod">
          <ac:chgData name="Nicolas Delfosse" userId="d965f3d4-ea58-4afe-85b0-6f02e8cf3c22" providerId="ADAL" clId="{26440F45-4241-4BBC-8BE7-D112A3E8CBC6}" dt="2022-06-29T22:04:05.230" v="3325" actId="1076"/>
          <ac:spMkLst>
            <pc:docMk/>
            <pc:sldMk cId="3787127348" sldId="1717"/>
            <ac:spMk id="90" creationId="{93892A2C-5335-0214-338D-E771F3B57CF1}"/>
          </ac:spMkLst>
        </pc:spChg>
        <pc:grpChg chg="add del mod">
          <ac:chgData name="Nicolas Delfosse" userId="d965f3d4-ea58-4afe-85b0-6f02e8cf3c22" providerId="ADAL" clId="{26440F45-4241-4BBC-8BE7-D112A3E8CBC6}" dt="2022-06-29T21:49:50.154" v="2524" actId="165"/>
          <ac:grpSpMkLst>
            <pc:docMk/>
            <pc:sldMk cId="3787127348" sldId="1717"/>
            <ac:grpSpMk id="4" creationId="{FB8AD280-69E2-9FB5-8EE3-BE14886DAD09}"/>
          </ac:grpSpMkLst>
        </pc:grpChg>
        <pc:grpChg chg="del mod topLvl">
          <ac:chgData name="Nicolas Delfosse" userId="d965f3d4-ea58-4afe-85b0-6f02e8cf3c22" providerId="ADAL" clId="{26440F45-4241-4BBC-8BE7-D112A3E8CBC6}" dt="2022-06-29T21:51:03.987" v="2529" actId="165"/>
          <ac:grpSpMkLst>
            <pc:docMk/>
            <pc:sldMk cId="3787127348" sldId="1717"/>
            <ac:grpSpMk id="5" creationId="{72004AAE-5DF3-7669-30DA-19021D7F7421}"/>
          </ac:grpSpMkLst>
        </pc:grpChg>
        <pc:grpChg chg="mod topLvl">
          <ac:chgData name="Nicolas Delfosse" userId="d965f3d4-ea58-4afe-85b0-6f02e8cf3c22" providerId="ADAL" clId="{26440F45-4241-4BBC-8BE7-D112A3E8CBC6}" dt="2022-06-29T22:01:47.884" v="3208" actId="1076"/>
          <ac:grpSpMkLst>
            <pc:docMk/>
            <pc:sldMk cId="3787127348" sldId="1717"/>
            <ac:grpSpMk id="12" creationId="{03FC34DA-63CC-4AE0-6D42-D1A346ED6C81}"/>
          </ac:grpSpMkLst>
        </pc:grpChg>
        <pc:grpChg chg="mod">
          <ac:chgData name="Nicolas Delfosse" userId="d965f3d4-ea58-4afe-85b0-6f02e8cf3c22" providerId="ADAL" clId="{26440F45-4241-4BBC-8BE7-D112A3E8CBC6}" dt="2022-06-29T21:49:34.770" v="2522"/>
          <ac:grpSpMkLst>
            <pc:docMk/>
            <pc:sldMk cId="3787127348" sldId="1717"/>
            <ac:grpSpMk id="20" creationId="{39CE6991-E8AA-B781-5BFD-FEC6D6E5A870}"/>
          </ac:grpSpMkLst>
        </pc:grpChg>
        <pc:grpChg chg="add del mod">
          <ac:chgData name="Nicolas Delfosse" userId="d965f3d4-ea58-4afe-85b0-6f02e8cf3c22" providerId="ADAL" clId="{26440F45-4241-4BBC-8BE7-D112A3E8CBC6}" dt="2022-06-29T22:02:09.733" v="3211" actId="478"/>
          <ac:grpSpMkLst>
            <pc:docMk/>
            <pc:sldMk cId="3787127348" sldId="1717"/>
            <ac:grpSpMk id="46" creationId="{B9DDD6AD-A54B-35C9-6AB4-18A5FBA48E25}"/>
          </ac:grpSpMkLst>
        </pc:grpChg>
        <pc:grpChg chg="mod topLvl">
          <ac:chgData name="Nicolas Delfosse" userId="d965f3d4-ea58-4afe-85b0-6f02e8cf3c22" providerId="ADAL" clId="{26440F45-4241-4BBC-8BE7-D112A3E8CBC6}" dt="2022-06-29T22:02:09.733" v="3211" actId="478"/>
          <ac:grpSpMkLst>
            <pc:docMk/>
            <pc:sldMk cId="3787127348" sldId="1717"/>
            <ac:grpSpMk id="47" creationId="{E661577B-947B-A480-5617-20AC8D056830}"/>
          </ac:grpSpMkLst>
        </pc:grpChg>
        <pc:grpChg chg="mod">
          <ac:chgData name="Nicolas Delfosse" userId="d965f3d4-ea58-4afe-85b0-6f02e8cf3c22" providerId="ADAL" clId="{26440F45-4241-4BBC-8BE7-D112A3E8CBC6}" dt="2022-06-29T22:02:00.287" v="3209"/>
          <ac:grpSpMkLst>
            <pc:docMk/>
            <pc:sldMk cId="3787127348" sldId="1717"/>
            <ac:grpSpMk id="54" creationId="{2660D294-1F8B-8EAB-3EEC-BDEC7F723EE0}"/>
          </ac:grpSpMkLst>
        </pc:grpChg>
        <pc:grpChg chg="mod">
          <ac:chgData name="Nicolas Delfosse" userId="d965f3d4-ea58-4afe-85b0-6f02e8cf3c22" providerId="ADAL" clId="{26440F45-4241-4BBC-8BE7-D112A3E8CBC6}" dt="2022-06-29T22:02:00.287" v="3209"/>
          <ac:grpSpMkLst>
            <pc:docMk/>
            <pc:sldMk cId="3787127348" sldId="1717"/>
            <ac:grpSpMk id="62" creationId="{C675038D-771A-AD74-2EDA-3DA141A1B476}"/>
          </ac:grpSpMkLst>
        </pc:grp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23" creationId="{4DE23807-BB9C-47F9-E106-947A2D8085F0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24" creationId="{95371B4A-C499-3130-6240-6EBE1E1CFDB5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25" creationId="{2BD1D0AD-7D63-F1FF-9450-E598DAEF8137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26" creationId="{D61439EE-CCB4-3543-3DA4-369872A82391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1" creationId="{75C1B2E7-8B79-AD19-E391-3BDF5759FEED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2" creationId="{5AA91219-951C-931D-BD92-C03D76857C4F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3" creationId="{D8B29E69-E61C-B997-5C57-1B4C3CB25192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4" creationId="{AB688CA1-B92B-7B6E-029B-310F5C406369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5" creationId="{07EC48BE-AC91-B64B-3A75-8EA96BD13950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6" creationId="{9CF12DD1-A704-6AA4-B555-38BB5FA190F4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7" creationId="{3D2EAABC-813D-E643-369E-4A3963F3976A}"/>
          </ac:cxnSpMkLst>
        </pc:cxnChg>
        <pc:cxnChg chg="mod">
          <ac:chgData name="Nicolas Delfosse" userId="d965f3d4-ea58-4afe-85b0-6f02e8cf3c22" providerId="ADAL" clId="{26440F45-4241-4BBC-8BE7-D112A3E8CBC6}" dt="2022-06-29T21:49:34.770" v="2522"/>
          <ac:cxnSpMkLst>
            <pc:docMk/>
            <pc:sldMk cId="3787127348" sldId="1717"/>
            <ac:cxnSpMk id="38" creationId="{C5D99FCB-E57E-FFAC-8A64-5E1004D245A2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65" creationId="{0BEEC9C5-E98B-29F1-0736-937C32A20FC6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66" creationId="{5C8749A1-4058-26C5-5963-A781B23BE85C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67" creationId="{A202CE93-811F-99F8-C8FD-2645B23960DE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68" creationId="{4EB9AF5F-CE04-592A-6921-B322CCDB93DD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3" creationId="{4B4A9B42-5FF3-1B50-7D9A-E999275F8D24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4" creationId="{3BAEBE8A-016E-C564-FC71-5A8998433534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5" creationId="{A5F0A4D5-CDB7-ED94-4635-A4EA85574D7F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6" creationId="{4782D211-143F-5C39-A191-223DA828D56F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7" creationId="{D0E64C2C-07EB-994F-E001-5ADD09C85063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8" creationId="{690CE7EE-5702-A9CE-C23C-BC23436E895A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79" creationId="{7DA1AB40-FB11-9ABC-E0E9-6E54D1A4A6B3}"/>
          </ac:cxnSpMkLst>
        </pc:cxnChg>
        <pc:cxnChg chg="mod">
          <ac:chgData name="Nicolas Delfosse" userId="d965f3d4-ea58-4afe-85b0-6f02e8cf3c22" providerId="ADAL" clId="{26440F45-4241-4BBC-8BE7-D112A3E8CBC6}" dt="2022-06-29T22:02:00.287" v="3209"/>
          <ac:cxnSpMkLst>
            <pc:docMk/>
            <pc:sldMk cId="3787127348" sldId="1717"/>
            <ac:cxnSpMk id="80" creationId="{9676D744-F1B2-3C88-8A94-BA693F2070C1}"/>
          </ac:cxnSpMkLst>
        </pc:cxnChg>
      </pc:sldChg>
      <pc:sldChg chg="addSp delSp modSp new mod">
        <pc:chgData name="Nicolas Delfosse" userId="d965f3d4-ea58-4afe-85b0-6f02e8cf3c22" providerId="ADAL" clId="{26440F45-4241-4BBC-8BE7-D112A3E8CBC6}" dt="2022-06-29T22:01:11.080" v="3203" actId="113"/>
        <pc:sldMkLst>
          <pc:docMk/>
          <pc:sldMk cId="1161105617" sldId="1718"/>
        </pc:sldMkLst>
        <pc:spChg chg="mod">
          <ac:chgData name="Nicolas Delfosse" userId="d965f3d4-ea58-4afe-85b0-6f02e8cf3c22" providerId="ADAL" clId="{26440F45-4241-4BBC-8BE7-D112A3E8CBC6}" dt="2022-06-29T22:00:04.804" v="3134" actId="20577"/>
          <ac:spMkLst>
            <pc:docMk/>
            <pc:sldMk cId="1161105617" sldId="1718"/>
            <ac:spMk id="2" creationId="{675B7D30-4CE0-3115-FE40-DF99B2C66A02}"/>
          </ac:spMkLst>
        </pc:spChg>
        <pc:spChg chg="del">
          <ac:chgData name="Nicolas Delfosse" userId="d965f3d4-ea58-4afe-85b0-6f02e8cf3c22" providerId="ADAL" clId="{26440F45-4241-4BBC-8BE7-D112A3E8CBC6}" dt="2022-06-29T22:00:07.232" v="3135" actId="478"/>
          <ac:spMkLst>
            <pc:docMk/>
            <pc:sldMk cId="1161105617" sldId="1718"/>
            <ac:spMk id="3" creationId="{992322B0-67F8-7141-74A3-FE9956E02619}"/>
          </ac:spMkLst>
        </pc:spChg>
        <pc:spChg chg="add mod">
          <ac:chgData name="Nicolas Delfosse" userId="d965f3d4-ea58-4afe-85b0-6f02e8cf3c22" providerId="ADAL" clId="{26440F45-4241-4BBC-8BE7-D112A3E8CBC6}" dt="2022-06-29T22:01:11.080" v="3203" actId="113"/>
          <ac:spMkLst>
            <pc:docMk/>
            <pc:sldMk cId="1161105617" sldId="1718"/>
            <ac:spMk id="5" creationId="{C4242348-0059-2263-C231-5743A66D945C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6-29T22:06:35.192" v="3375" actId="113"/>
        <pc:sldMkLst>
          <pc:docMk/>
          <pc:sldMk cId="129163534" sldId="1719"/>
        </pc:sldMkLst>
        <pc:spChg chg="mod">
          <ac:chgData name="Nicolas Delfosse" userId="d965f3d4-ea58-4afe-85b0-6f02e8cf3c22" providerId="ADAL" clId="{26440F45-4241-4BBC-8BE7-D112A3E8CBC6}" dt="2022-06-29T22:06:35.192" v="3375" actId="113"/>
          <ac:spMkLst>
            <pc:docMk/>
            <pc:sldMk cId="129163534" sldId="1719"/>
            <ac:spMk id="90" creationId="{93892A2C-5335-0214-338D-E771F3B57CF1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92" creationId="{42685E71-6C0D-64F4-2906-6DD2ED98F9EE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93" creationId="{15747AD5-582C-9C2B-8153-119508C8CED1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2" creationId="{6D5337BF-B66B-1724-1020-3F267AF8ACFC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3" creationId="{63F2071E-6698-0C95-EA17-1F1264E2AAFD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4" creationId="{362A5667-A711-6F3D-460C-0B6658F14A97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5" creationId="{D667A914-EADD-8D5A-041A-B788B6304088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6" creationId="{3470DE0B-DA17-EF85-1C8B-1FF60FD73190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7" creationId="{D0EA5C7C-4945-EBC6-949D-CCFD40FE638E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8" creationId="{F856F4F3-F4FA-D499-03EE-D1A6AD269C42}"/>
          </ac:spMkLst>
        </pc:spChg>
        <pc:spChg chg="mod">
          <ac:chgData name="Nicolas Delfosse" userId="d965f3d4-ea58-4afe-85b0-6f02e8cf3c22" providerId="ADAL" clId="{26440F45-4241-4BBC-8BE7-D112A3E8CBC6}" dt="2022-06-29T22:05:35.621" v="3329"/>
          <ac:spMkLst>
            <pc:docMk/>
            <pc:sldMk cId="129163534" sldId="1719"/>
            <ac:spMk id="109" creationId="{8F13CDBC-043A-1892-3703-EF2E8FC3E891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16" creationId="{247A38DB-A7F5-EC62-C79A-A8A6452098E4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17" creationId="{B22AC4EE-33C4-8A04-EA71-C27E7278E9C5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26" creationId="{11E5D2EA-E615-DACD-4F93-28C8F489A25A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27" creationId="{8FF98923-9C87-17B4-4FA8-353278322BD4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28" creationId="{33C2C0C2-1611-EA6C-669A-90C7F73EBA26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29" creationId="{FB699704-0B5B-B1AD-696C-34C67A6A3689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30" creationId="{D9935C91-C15A-5AB9-1CEC-D7FEF00C7D66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31" creationId="{CE8F48B3-AA0D-F765-CF9A-B6521AE1CBE8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32" creationId="{4D528E1E-32CA-6C40-533A-4E58A9F18CDE}"/>
          </ac:spMkLst>
        </pc:spChg>
        <pc:spChg chg="mod">
          <ac:chgData name="Nicolas Delfosse" userId="d965f3d4-ea58-4afe-85b0-6f02e8cf3c22" providerId="ADAL" clId="{26440F45-4241-4BBC-8BE7-D112A3E8CBC6}" dt="2022-06-29T22:05:47.209" v="3331"/>
          <ac:spMkLst>
            <pc:docMk/>
            <pc:sldMk cId="129163534" sldId="1719"/>
            <ac:spMk id="133" creationId="{C47BA148-C4CB-DA94-F483-0F0039E9E4EA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38" creationId="{EDD8CD1E-D184-244E-D996-63669C677BC2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39" creationId="{31D594B7-BC24-478D-B5CC-92A7E71A4F20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40" creationId="{14D65289-5B3B-809B-E1C4-2C716801A505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41" creationId="{C44850BF-53A5-5BB0-2550-A0157ADA4C5C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42" creationId="{2E703204-E270-8585-4327-7674285FFFE2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43" creationId="{20EAFD1A-4680-1BDB-5C42-CF24D9F331DB}"/>
          </ac:spMkLst>
        </pc:spChg>
        <pc:spChg chg="add mod">
          <ac:chgData name="Nicolas Delfosse" userId="d965f3d4-ea58-4afe-85b0-6f02e8cf3c22" providerId="ADAL" clId="{26440F45-4241-4BBC-8BE7-D112A3E8CBC6}" dt="2022-06-29T22:05:50.441" v="3332" actId="1076"/>
          <ac:spMkLst>
            <pc:docMk/>
            <pc:sldMk cId="129163534" sldId="1719"/>
            <ac:spMk id="144" creationId="{B2FA1D9B-C29C-75ED-1619-FE7CA7E802D1}"/>
          </ac:spMkLst>
        </pc:spChg>
        <pc:spChg chg="add del mod">
          <ac:chgData name="Nicolas Delfosse" userId="d965f3d4-ea58-4afe-85b0-6f02e8cf3c22" providerId="ADAL" clId="{26440F45-4241-4BBC-8BE7-D112A3E8CBC6}" dt="2022-06-29T22:05:55.770" v="3333" actId="478"/>
          <ac:spMkLst>
            <pc:docMk/>
            <pc:sldMk cId="129163534" sldId="1719"/>
            <ac:spMk id="145" creationId="{7DF2B947-FD45-C285-ABA2-4171238156E7}"/>
          </ac:spMkLst>
        </pc:spChg>
        <pc:spChg chg="add del mod">
          <ac:chgData name="Nicolas Delfosse" userId="d965f3d4-ea58-4afe-85b0-6f02e8cf3c22" providerId="ADAL" clId="{26440F45-4241-4BBC-8BE7-D112A3E8CBC6}" dt="2022-06-29T22:05:55.770" v="3333" actId="478"/>
          <ac:spMkLst>
            <pc:docMk/>
            <pc:sldMk cId="129163534" sldId="1719"/>
            <ac:spMk id="146" creationId="{5BD7F83A-146F-0C85-795B-C0EC0D06AC64}"/>
          </ac:spMkLst>
        </pc:spChg>
        <pc:spChg chg="add del mod">
          <ac:chgData name="Nicolas Delfosse" userId="d965f3d4-ea58-4afe-85b0-6f02e8cf3c22" providerId="ADAL" clId="{26440F45-4241-4BBC-8BE7-D112A3E8CBC6}" dt="2022-06-29T22:05:55.770" v="3333" actId="478"/>
          <ac:spMkLst>
            <pc:docMk/>
            <pc:sldMk cId="129163534" sldId="1719"/>
            <ac:spMk id="147" creationId="{D1B3180F-F34C-0850-1918-15E5D572016C}"/>
          </ac:spMkLst>
        </pc:spChg>
        <pc:grpChg chg="add">
          <ac:chgData name="Nicolas Delfosse" userId="d965f3d4-ea58-4afe-85b0-6f02e8cf3c22" providerId="ADAL" clId="{26440F45-4241-4BBC-8BE7-D112A3E8CBC6}" dt="2022-06-29T22:06:04.513" v="3334" actId="164"/>
          <ac:grpSpMkLst>
            <pc:docMk/>
            <pc:sldMk cId="129163534" sldId="1719"/>
            <ac:grpSpMk id="3" creationId="{B8D21D2B-67A0-0670-BDE4-F7D0D4D27091}"/>
          </ac:grpSpMkLst>
        </pc:grpChg>
        <pc:grpChg chg="del">
          <ac:chgData name="Nicolas Delfosse" userId="d965f3d4-ea58-4afe-85b0-6f02e8cf3c22" providerId="ADAL" clId="{26440F45-4241-4BBC-8BE7-D112A3E8CBC6}" dt="2022-06-29T22:05:21.769" v="3327" actId="478"/>
          <ac:grpSpMkLst>
            <pc:docMk/>
            <pc:sldMk cId="129163534" sldId="1719"/>
            <ac:grpSpMk id="12" creationId="{03FC34DA-63CC-4AE0-6D42-D1A346ED6C81}"/>
          </ac:grpSpMkLst>
        </pc:grpChg>
        <pc:grpChg chg="del">
          <ac:chgData name="Nicolas Delfosse" userId="d965f3d4-ea58-4afe-85b0-6f02e8cf3c22" providerId="ADAL" clId="{26440F45-4241-4BBC-8BE7-D112A3E8CBC6}" dt="2022-06-29T22:05:23.421" v="3328" actId="478"/>
          <ac:grpSpMkLst>
            <pc:docMk/>
            <pc:sldMk cId="129163534" sldId="1719"/>
            <ac:grpSpMk id="47" creationId="{E661577B-947B-A480-5617-20AC8D056830}"/>
          </ac:grpSpMkLst>
        </pc:grpChg>
        <pc:grpChg chg="add mod">
          <ac:chgData name="Nicolas Delfosse" userId="d965f3d4-ea58-4afe-85b0-6f02e8cf3c22" providerId="ADAL" clId="{26440F45-4241-4BBC-8BE7-D112A3E8CBC6}" dt="2022-06-29T22:05:40.279" v="3330" actId="1076"/>
          <ac:grpSpMkLst>
            <pc:docMk/>
            <pc:sldMk cId="129163534" sldId="1719"/>
            <ac:grpSpMk id="89" creationId="{E9434A6A-0EF7-C87F-6ED7-7C2C538D25DF}"/>
          </ac:grpSpMkLst>
        </pc:grpChg>
        <pc:grpChg chg="mod">
          <ac:chgData name="Nicolas Delfosse" userId="d965f3d4-ea58-4afe-85b0-6f02e8cf3c22" providerId="ADAL" clId="{26440F45-4241-4BBC-8BE7-D112A3E8CBC6}" dt="2022-06-29T22:05:35.621" v="3329"/>
          <ac:grpSpMkLst>
            <pc:docMk/>
            <pc:sldMk cId="129163534" sldId="1719"/>
            <ac:grpSpMk id="91" creationId="{27B66336-C3E8-37B7-7BE4-34593940BDEB}"/>
          </ac:grpSpMkLst>
        </pc:grpChg>
        <pc:grpChg chg="add mod">
          <ac:chgData name="Nicolas Delfosse" userId="d965f3d4-ea58-4afe-85b0-6f02e8cf3c22" providerId="ADAL" clId="{26440F45-4241-4BBC-8BE7-D112A3E8CBC6}" dt="2022-06-29T22:05:50.441" v="3332" actId="1076"/>
          <ac:grpSpMkLst>
            <pc:docMk/>
            <pc:sldMk cId="129163534" sldId="1719"/>
            <ac:grpSpMk id="114" creationId="{ECCB6D3B-875C-D19C-8D7A-F70C52B086B7}"/>
          </ac:grpSpMkLst>
        </pc:grpChg>
        <pc:grpChg chg="mod">
          <ac:chgData name="Nicolas Delfosse" userId="d965f3d4-ea58-4afe-85b0-6f02e8cf3c22" providerId="ADAL" clId="{26440F45-4241-4BBC-8BE7-D112A3E8CBC6}" dt="2022-06-29T22:05:47.209" v="3331"/>
          <ac:grpSpMkLst>
            <pc:docMk/>
            <pc:sldMk cId="129163534" sldId="1719"/>
            <ac:grpSpMk id="115" creationId="{15B1CDF8-183C-2816-8857-E8F38288011F}"/>
          </ac:grpSpMkLst>
        </pc:grp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23" creationId="{4DE23807-BB9C-47F9-E106-947A2D8085F0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24" creationId="{95371B4A-C499-3130-6240-6EBE1E1CFDB5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25" creationId="{2BD1D0AD-7D63-F1FF-9450-E598DAEF8137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26" creationId="{D61439EE-CCB4-3543-3DA4-369872A82391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1" creationId="{75C1B2E7-8B79-AD19-E391-3BDF5759FEED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2" creationId="{5AA91219-951C-931D-BD92-C03D76857C4F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3" creationId="{D8B29E69-E61C-B997-5C57-1B4C3CB25192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4" creationId="{AB688CA1-B92B-7B6E-029B-310F5C406369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5" creationId="{07EC48BE-AC91-B64B-3A75-8EA96BD13950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6" creationId="{9CF12DD1-A704-6AA4-B555-38BB5FA190F4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7" creationId="{3D2EAABC-813D-E643-369E-4A3963F3976A}"/>
          </ac:cxnSpMkLst>
        </pc:cxnChg>
        <pc:cxnChg chg="mod">
          <ac:chgData name="Nicolas Delfosse" userId="d965f3d4-ea58-4afe-85b0-6f02e8cf3c22" providerId="ADAL" clId="{26440F45-4241-4BBC-8BE7-D112A3E8CBC6}" dt="2022-06-29T22:05:21.769" v="3327" actId="478"/>
          <ac:cxnSpMkLst>
            <pc:docMk/>
            <pc:sldMk cId="129163534" sldId="1719"/>
            <ac:cxnSpMk id="38" creationId="{C5D99FCB-E57E-FFAC-8A64-5E1004D245A2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65" creationId="{0BEEC9C5-E98B-29F1-0736-937C32A20FC6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66" creationId="{5C8749A1-4058-26C5-5963-A781B23BE85C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67" creationId="{A202CE93-811F-99F8-C8FD-2645B23960DE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68" creationId="{4EB9AF5F-CE04-592A-6921-B322CCDB93DD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3" creationId="{4B4A9B42-5FF3-1B50-7D9A-E999275F8D24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4" creationId="{3BAEBE8A-016E-C564-FC71-5A8998433534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5" creationId="{A5F0A4D5-CDB7-ED94-4635-A4EA85574D7F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6" creationId="{4782D211-143F-5C39-A191-223DA828D56F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7" creationId="{D0E64C2C-07EB-994F-E001-5ADD09C85063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8" creationId="{690CE7EE-5702-A9CE-C23C-BC23436E895A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79" creationId="{7DA1AB40-FB11-9ABC-E0E9-6E54D1A4A6B3}"/>
          </ac:cxnSpMkLst>
        </pc:cxnChg>
        <pc:cxnChg chg="mod">
          <ac:chgData name="Nicolas Delfosse" userId="d965f3d4-ea58-4afe-85b0-6f02e8cf3c22" providerId="ADAL" clId="{26440F45-4241-4BBC-8BE7-D112A3E8CBC6}" dt="2022-06-29T22:05:23.421" v="3328" actId="478"/>
          <ac:cxnSpMkLst>
            <pc:docMk/>
            <pc:sldMk cId="129163534" sldId="1719"/>
            <ac:cxnSpMk id="80" creationId="{9676D744-F1B2-3C88-8A94-BA693F2070C1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4" creationId="{456F25DA-0F02-6719-8F70-4E838E1EBC7D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5" creationId="{188C41AC-0ECB-CAF3-ED34-F280741FD6B7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6" creationId="{40E755C7-9C2B-5575-1FA6-047113663906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7" creationId="{2494548C-B9E4-A03D-924E-B1F91B0A53B7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8" creationId="{95766B3E-2941-4136-46DA-3753D707F864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99" creationId="{84348F1D-8884-E615-D767-4881686AFCE6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00" creationId="{2D23574D-407B-8928-9CDF-7C8C82D28118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01" creationId="{C1D25548-2DAD-2261-53F7-C0A9DBBDC1FF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10" creationId="{3F8476ED-8F64-5DC8-5DE5-C0CEC478C419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11" creationId="{6FB1681F-A318-A643-D41F-5E6F9830B4FD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12" creationId="{17B71AE3-C813-78CC-66A2-412277D1E96F}"/>
          </ac:cxnSpMkLst>
        </pc:cxnChg>
        <pc:cxnChg chg="mod">
          <ac:chgData name="Nicolas Delfosse" userId="d965f3d4-ea58-4afe-85b0-6f02e8cf3c22" providerId="ADAL" clId="{26440F45-4241-4BBC-8BE7-D112A3E8CBC6}" dt="2022-06-29T22:05:35.621" v="3329"/>
          <ac:cxnSpMkLst>
            <pc:docMk/>
            <pc:sldMk cId="129163534" sldId="1719"/>
            <ac:cxnSpMk id="113" creationId="{64464F7D-899C-5CC7-7E39-3875343709D5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18" creationId="{A18EB548-D165-23F6-65D3-B0FB61FAB9C2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19" creationId="{1300A445-A698-91DE-4842-D389747E901C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0" creationId="{8CB7EA8A-034A-136D-8720-61C514B82DF1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1" creationId="{09CDE66A-6379-4247-9108-06E98CC4EEFC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2" creationId="{BB8CB767-55D2-ACA1-2E14-29C37C89ADAE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3" creationId="{3BD90D03-A2CF-6246-EBA9-401A267ECC8C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4" creationId="{BCE329E4-8D3A-3760-3EF9-1E7C2FC9A195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25" creationId="{BE78EA8D-5327-74A6-5864-7091AC61E20D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34" creationId="{7C8025EA-5A63-502D-9060-DFC2A96752D8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35" creationId="{5F8EC73B-AF59-9D08-34BB-9E1F1F994F97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36" creationId="{9A83063F-30CB-5C0A-B894-6026D5EDA249}"/>
          </ac:cxnSpMkLst>
        </pc:cxnChg>
        <pc:cxnChg chg="mod">
          <ac:chgData name="Nicolas Delfosse" userId="d965f3d4-ea58-4afe-85b0-6f02e8cf3c22" providerId="ADAL" clId="{26440F45-4241-4BBC-8BE7-D112A3E8CBC6}" dt="2022-06-29T22:05:47.209" v="3331"/>
          <ac:cxnSpMkLst>
            <pc:docMk/>
            <pc:sldMk cId="129163534" sldId="1719"/>
            <ac:cxnSpMk id="137" creationId="{848CA228-123F-0383-1784-FEC62EC694DB}"/>
          </ac:cxnSpMkLst>
        </pc:cxnChg>
      </pc:sldChg>
      <pc:sldChg chg="addSp delSp modSp new mod ord">
        <pc:chgData name="Nicolas Delfosse" userId="d965f3d4-ea58-4afe-85b0-6f02e8cf3c22" providerId="ADAL" clId="{26440F45-4241-4BBC-8BE7-D112A3E8CBC6}" dt="2022-06-30T00:26:50.308" v="6165" actId="1035"/>
        <pc:sldMkLst>
          <pc:docMk/>
          <pc:sldMk cId="408758513" sldId="1720"/>
        </pc:sldMkLst>
        <pc:spChg chg="mod">
          <ac:chgData name="Nicolas Delfosse" userId="d965f3d4-ea58-4afe-85b0-6f02e8cf3c22" providerId="ADAL" clId="{26440F45-4241-4BBC-8BE7-D112A3E8CBC6}" dt="2022-06-29T22:31:16.671" v="4293" actId="20577"/>
          <ac:spMkLst>
            <pc:docMk/>
            <pc:sldMk cId="408758513" sldId="1720"/>
            <ac:spMk id="2" creationId="{B3E13DB7-BD35-497E-8423-D743CBFF443B}"/>
          </ac:spMkLst>
        </pc:spChg>
        <pc:spChg chg="del">
          <ac:chgData name="Nicolas Delfosse" userId="d965f3d4-ea58-4afe-85b0-6f02e8cf3c22" providerId="ADAL" clId="{26440F45-4241-4BBC-8BE7-D112A3E8CBC6}" dt="2022-06-29T22:07:31.867" v="3406" actId="478"/>
          <ac:spMkLst>
            <pc:docMk/>
            <pc:sldMk cId="408758513" sldId="1720"/>
            <ac:spMk id="3" creationId="{3D4CFDEA-BFE9-1326-3308-63C84A37F396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6" creationId="{4CB76178-5D79-F1AA-CF3D-96CE5AE83396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7" creationId="{9C64444A-E9BD-F9DB-1D57-FB2BC6D2B9F6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16" creationId="{CE082C8A-7C26-0102-0F61-4E47D4E5C268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17" creationId="{4EE7D947-A3A5-9AE6-2806-A1340FBC89D0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18" creationId="{6D5A2767-9AFE-5545-4311-07B50B955214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19" creationId="{E20AFFFE-8994-AF21-EAF2-572EF0785295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20" creationId="{BA201B13-5C4B-DD6A-0C42-5CFE97AD97E5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21" creationId="{A1C846EB-AEBE-161E-CA59-A914A409FBBF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22" creationId="{62CA83B1-4873-308F-8B07-1C50F09FD686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23" creationId="{6408A4AC-816F-61E1-226B-C940FD506863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28" creationId="{611AB9CB-68AB-29CD-62CE-0742E7E47A14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29" creationId="{4A97827A-F3AB-BBAF-2DA4-2DE7454879DA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30" creationId="{6FD64DF5-7D52-C8CA-18B6-6FE77F67DD5F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31" creationId="{765F1860-A7FC-1B93-0D47-5F1EAC44A37F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34" creationId="{4224EF76-13DC-C542-B484-D7330E54300F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35" creationId="{C91183A2-21F4-50AB-8F42-4047BF1DCDD7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4" creationId="{ED817624-997D-3F06-EA12-0CCF460DCEBD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5" creationId="{5E4AE510-5693-5880-E4F7-59D120929199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6" creationId="{F32AD938-2EBA-1046-7CE0-248975E9CE7D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7" creationId="{9519B01A-3ABB-9CCD-E2CD-3A79B49AE1CB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8" creationId="{D042FB26-49F3-4CC7-CE05-6B70309639FE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49" creationId="{D5DAAAF9-4B77-AF09-5539-B85A8CDC10FF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50" creationId="{52979108-6B79-D7F0-9F40-C3D732FF8E16}"/>
          </ac:spMkLst>
        </pc:spChg>
        <pc:spChg chg="mod">
          <ac:chgData name="Nicolas Delfosse" userId="d965f3d4-ea58-4afe-85b0-6f02e8cf3c22" providerId="ADAL" clId="{26440F45-4241-4BBC-8BE7-D112A3E8CBC6}" dt="2022-06-29T22:08:42.220" v="3437"/>
          <ac:spMkLst>
            <pc:docMk/>
            <pc:sldMk cId="408758513" sldId="1720"/>
            <ac:spMk id="51" creationId="{EC9B6F70-F0B9-91F2-3A0E-68E9AAB15213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56" creationId="{CB3B7A72-99B6-1B4A-36DD-7301EF9057BF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57" creationId="{B4565BB9-A7AD-A07C-9875-E7DABA8A9907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58" creationId="{6AE14BB8-1080-A511-9125-4210B6550191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59" creationId="{47F861CB-BABC-E9E4-3564-96E8A1588D29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0" creationId="{89CB9F17-5200-7CEF-7A50-70EE995E809A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1" creationId="{E3338B89-F39C-5BA6-E5A6-1C143CDEADFB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2" creationId="{120CAE30-A895-4B4D-0AC5-A0235C1B1CE8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3" creationId="{A6754588-3C01-AE65-DB19-3BA38BB8A7B5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4" creationId="{59E5D76C-9DF0-C326-B210-F12998439B1D}"/>
          </ac:spMkLst>
        </pc:spChg>
        <pc:spChg chg="add del mod">
          <ac:chgData name="Nicolas Delfosse" userId="d965f3d4-ea58-4afe-85b0-6f02e8cf3c22" providerId="ADAL" clId="{26440F45-4241-4BBC-8BE7-D112A3E8CBC6}" dt="2022-06-29T22:31:22.070" v="4294" actId="478"/>
          <ac:spMkLst>
            <pc:docMk/>
            <pc:sldMk cId="408758513" sldId="1720"/>
            <ac:spMk id="65" creationId="{A7BA6623-537E-5150-287F-D973FFE50A1B}"/>
          </ac:spMkLst>
        </pc:spChg>
        <pc:spChg chg="add mod">
          <ac:chgData name="Nicolas Delfosse" userId="d965f3d4-ea58-4afe-85b0-6f02e8cf3c22" providerId="ADAL" clId="{26440F45-4241-4BBC-8BE7-D112A3E8CBC6}" dt="2022-06-30T00:02:07.156" v="5957" actId="1076"/>
          <ac:spMkLst>
            <pc:docMk/>
            <pc:sldMk cId="408758513" sldId="1720"/>
            <ac:spMk id="70" creationId="{C3005613-E10E-0B60-8CB0-036BB3713115}"/>
          </ac:spMkLst>
        </pc:spChg>
        <pc:spChg chg="add del mod">
          <ac:chgData name="Nicolas Delfosse" userId="d965f3d4-ea58-4afe-85b0-6f02e8cf3c22" providerId="ADAL" clId="{26440F45-4241-4BBC-8BE7-D112A3E8CBC6}" dt="2022-06-29T23:59:28.788" v="5845" actId="478"/>
          <ac:spMkLst>
            <pc:docMk/>
            <pc:sldMk cId="408758513" sldId="1720"/>
            <ac:spMk id="72" creationId="{35E7909E-355B-07C6-97C2-B1EA292EF7F4}"/>
          </ac:spMkLst>
        </pc:spChg>
        <pc:spChg chg="add mod">
          <ac:chgData name="Nicolas Delfosse" userId="d965f3d4-ea58-4afe-85b0-6f02e8cf3c22" providerId="ADAL" clId="{26440F45-4241-4BBC-8BE7-D112A3E8CBC6}" dt="2022-06-30T00:26:50.308" v="6165" actId="1035"/>
          <ac:spMkLst>
            <pc:docMk/>
            <pc:sldMk cId="408758513" sldId="1720"/>
            <ac:spMk id="74" creationId="{8DAB0DE9-BF26-4DF5-FBD0-6C33B5711C7F}"/>
          </ac:spMkLst>
        </pc:spChg>
        <pc:spChg chg="add mod">
          <ac:chgData name="Nicolas Delfosse" userId="d965f3d4-ea58-4afe-85b0-6f02e8cf3c22" providerId="ADAL" clId="{26440F45-4241-4BBC-8BE7-D112A3E8CBC6}" dt="2022-06-30T00:02:40.808" v="5987" actId="20577"/>
          <ac:spMkLst>
            <pc:docMk/>
            <pc:sldMk cId="408758513" sldId="1720"/>
            <ac:spMk id="75" creationId="{DF784855-742C-D99A-8945-CB0D95E6107C}"/>
          </ac:spMkLst>
        </pc:spChg>
        <pc:spChg chg="add mod">
          <ac:chgData name="Nicolas Delfosse" userId="d965f3d4-ea58-4afe-85b0-6f02e8cf3c22" providerId="ADAL" clId="{26440F45-4241-4BBC-8BE7-D112A3E8CBC6}" dt="2022-06-30T00:00:56.424" v="5871" actId="14100"/>
          <ac:spMkLst>
            <pc:docMk/>
            <pc:sldMk cId="408758513" sldId="1720"/>
            <ac:spMk id="76" creationId="{0FA767CE-3812-8E02-FD98-E82C3606CC66}"/>
          </ac:spMkLst>
        </pc:spChg>
        <pc:grpChg chg="add del mod">
          <ac:chgData name="Nicolas Delfosse" userId="d965f3d4-ea58-4afe-85b0-6f02e8cf3c22" providerId="ADAL" clId="{26440F45-4241-4BBC-8BE7-D112A3E8CBC6}" dt="2022-06-29T22:31:22.070" v="4294" actId="478"/>
          <ac:grpSpMkLst>
            <pc:docMk/>
            <pc:sldMk cId="408758513" sldId="1720"/>
            <ac:grpSpMk id="4" creationId="{032EECF3-3BDC-0BDE-596A-FD2B50F08905}"/>
          </ac:grpSpMkLst>
        </pc:grpChg>
        <pc:grpChg chg="mod">
          <ac:chgData name="Nicolas Delfosse" userId="d965f3d4-ea58-4afe-85b0-6f02e8cf3c22" providerId="ADAL" clId="{26440F45-4241-4BBC-8BE7-D112A3E8CBC6}" dt="2022-06-29T22:08:42.220" v="3437"/>
          <ac:grpSpMkLst>
            <pc:docMk/>
            <pc:sldMk cId="408758513" sldId="1720"/>
            <ac:grpSpMk id="5" creationId="{C0CA5980-6A3E-668C-1710-3B710983F546}"/>
          </ac:grpSpMkLst>
        </pc:grpChg>
        <pc:grpChg chg="add del mod">
          <ac:chgData name="Nicolas Delfosse" userId="d965f3d4-ea58-4afe-85b0-6f02e8cf3c22" providerId="ADAL" clId="{26440F45-4241-4BBC-8BE7-D112A3E8CBC6}" dt="2022-06-29T22:31:22.070" v="4294" actId="478"/>
          <ac:grpSpMkLst>
            <pc:docMk/>
            <pc:sldMk cId="408758513" sldId="1720"/>
            <ac:grpSpMk id="32" creationId="{2834622A-62E3-6AC6-5B52-83209CB47DBC}"/>
          </ac:grpSpMkLst>
        </pc:grpChg>
        <pc:grpChg chg="mod">
          <ac:chgData name="Nicolas Delfosse" userId="d965f3d4-ea58-4afe-85b0-6f02e8cf3c22" providerId="ADAL" clId="{26440F45-4241-4BBC-8BE7-D112A3E8CBC6}" dt="2022-06-29T22:08:42.220" v="3437"/>
          <ac:grpSpMkLst>
            <pc:docMk/>
            <pc:sldMk cId="408758513" sldId="1720"/>
            <ac:grpSpMk id="33" creationId="{2FF7C93B-2107-AB88-04EC-385BBEE5A18F}"/>
          </ac:grpSpMkLst>
        </pc:grpChg>
        <pc:picChg chg="add mod">
          <ac:chgData name="Nicolas Delfosse" userId="d965f3d4-ea58-4afe-85b0-6f02e8cf3c22" providerId="ADAL" clId="{26440F45-4241-4BBC-8BE7-D112A3E8CBC6}" dt="2022-06-29T23:59:08.958" v="5841" actId="1076"/>
          <ac:picMkLst>
            <pc:docMk/>
            <pc:sldMk cId="408758513" sldId="1720"/>
            <ac:picMk id="69" creationId="{50916776-8092-09DD-9714-741705B5128D}"/>
          </ac:picMkLst>
        </pc:pic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8" creationId="{7BAA20A8-294E-4E28-0FF3-95D9D3C69AF5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9" creationId="{B8E4EDF3-3A87-621B-D446-50A6D8E9F49B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0" creationId="{4598C3CC-5B50-D750-C9F2-5D22844BB358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1" creationId="{9B2F31E1-D95A-4D47-4932-8A9ABA74DA49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2" creationId="{89FC328B-768C-9268-3DAC-55993B598954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3" creationId="{957154B9-4A4B-8E80-6162-95EA59A7B3E0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4" creationId="{43FDBF00-91D9-66CE-2AD7-DFDD242CD562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15" creationId="{D54DA213-1395-318E-F19B-861C29FE7CD8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24" creationId="{A03EF321-F359-5683-C83E-86580DBC58DF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25" creationId="{341B22AA-C96E-E925-E205-92B3EB4F4002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26" creationId="{06488408-B57E-172F-292A-7799EEB83A2F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27" creationId="{0F4A3978-D6D4-4D1D-C66A-7AD4EE3961B3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36" creationId="{55AAB999-9B21-DF15-A2A6-7E92DBBA3021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37" creationId="{8EFAF775-0C4C-1236-9502-8288581F28E2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38" creationId="{3315B755-6100-4F0A-62A4-891088E8BB55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39" creationId="{F204F619-BAE9-7647-EC82-89898E442B30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40" creationId="{3C9D34D0-7BCF-489A-87F4-1AF8CCB2541D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41" creationId="{45A6CECA-0C80-102A-9DFD-9D843184C22B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42" creationId="{6A94D33B-63D2-2DA9-488B-AA908CBC4C53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43" creationId="{9DA7A725-9EBC-3F09-2E7C-55A95464A51F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52" creationId="{8A1AAF61-6A9C-4794-1D8A-055FF7126F55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53" creationId="{7EF7EACC-E5A9-983F-86ED-B87D53F4DEE4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54" creationId="{3FBD21E7-CDC7-7D87-818B-A2A011555E0E}"/>
          </ac:cxnSpMkLst>
        </pc:cxnChg>
        <pc:cxnChg chg="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55" creationId="{428F3D1E-AACC-54D9-EA3C-07A67B71166F}"/>
          </ac:cxnSpMkLst>
        </pc:cxnChg>
        <pc:cxnChg chg="add del mod">
          <ac:chgData name="Nicolas Delfosse" userId="d965f3d4-ea58-4afe-85b0-6f02e8cf3c22" providerId="ADAL" clId="{26440F45-4241-4BBC-8BE7-D112A3E8CBC6}" dt="2022-06-29T22:31:22.070" v="4294" actId="478"/>
          <ac:cxnSpMkLst>
            <pc:docMk/>
            <pc:sldMk cId="408758513" sldId="1720"/>
            <ac:cxnSpMk id="67" creationId="{76437560-A11D-9822-62DA-036FC02A9BCA}"/>
          </ac:cxnSpMkLst>
        </pc:cxnChg>
      </pc:sldChg>
      <pc:sldChg chg="modSp new mod">
        <pc:chgData name="Nicolas Delfosse" userId="d965f3d4-ea58-4afe-85b0-6f02e8cf3c22" providerId="ADAL" clId="{26440F45-4241-4BBC-8BE7-D112A3E8CBC6}" dt="2022-06-29T23:56:41.636" v="5722" actId="20577"/>
        <pc:sldMkLst>
          <pc:docMk/>
          <pc:sldMk cId="451896165" sldId="1721"/>
        </pc:sldMkLst>
        <pc:spChg chg="mod">
          <ac:chgData name="Nicolas Delfosse" userId="d965f3d4-ea58-4afe-85b0-6f02e8cf3c22" providerId="ADAL" clId="{26440F45-4241-4BBC-8BE7-D112A3E8CBC6}" dt="2022-06-29T22:11:38.859" v="3455" actId="20577"/>
          <ac:spMkLst>
            <pc:docMk/>
            <pc:sldMk cId="451896165" sldId="1721"/>
            <ac:spMk id="2" creationId="{DF867694-5850-1224-6B44-065AD1D9C087}"/>
          </ac:spMkLst>
        </pc:spChg>
        <pc:spChg chg="mod">
          <ac:chgData name="Nicolas Delfosse" userId="d965f3d4-ea58-4afe-85b0-6f02e8cf3c22" providerId="ADAL" clId="{26440F45-4241-4BBC-8BE7-D112A3E8CBC6}" dt="2022-06-29T23:56:41.636" v="5722" actId="20577"/>
          <ac:spMkLst>
            <pc:docMk/>
            <pc:sldMk cId="451896165" sldId="1721"/>
            <ac:spMk id="3" creationId="{FA4DB8D6-837E-DDA1-95A9-B9EF319F3099}"/>
          </ac:spMkLst>
        </pc:spChg>
      </pc:sldChg>
      <pc:sldChg chg="modSp add mod">
        <pc:chgData name="Nicolas Delfosse" userId="d965f3d4-ea58-4afe-85b0-6f02e8cf3c22" providerId="ADAL" clId="{26440F45-4241-4BBC-8BE7-D112A3E8CBC6}" dt="2022-07-25T15:15:45.694" v="22920" actId="20577"/>
        <pc:sldMkLst>
          <pc:docMk/>
          <pc:sldMk cId="3988230780" sldId="1722"/>
        </pc:sldMkLst>
        <pc:spChg chg="mod">
          <ac:chgData name="Nicolas Delfosse" userId="d965f3d4-ea58-4afe-85b0-6f02e8cf3c22" providerId="ADAL" clId="{26440F45-4241-4BBC-8BE7-D112A3E8CBC6}" dt="2022-07-25T15:15:45.694" v="22920" actId="20577"/>
          <ac:spMkLst>
            <pc:docMk/>
            <pc:sldMk cId="3988230780" sldId="1722"/>
            <ac:spMk id="7" creationId="{166F5064-9A78-1C19-0D99-916E88ABBE97}"/>
          </ac:spMkLst>
        </pc:spChg>
      </pc:sldChg>
      <pc:sldChg chg="addSp modSp new mod">
        <pc:chgData name="Nicolas Delfosse" userId="d965f3d4-ea58-4afe-85b0-6f02e8cf3c22" providerId="ADAL" clId="{26440F45-4241-4BBC-8BE7-D112A3E8CBC6}" dt="2022-06-29T22:30:49.458" v="4265" actId="1076"/>
        <pc:sldMkLst>
          <pc:docMk/>
          <pc:sldMk cId="1534213709" sldId="1723"/>
        </pc:sldMkLst>
        <pc:spChg chg="mod">
          <ac:chgData name="Nicolas Delfosse" userId="d965f3d4-ea58-4afe-85b0-6f02e8cf3c22" providerId="ADAL" clId="{26440F45-4241-4BBC-8BE7-D112A3E8CBC6}" dt="2022-06-29T22:30:26.324" v="4260" actId="20577"/>
          <ac:spMkLst>
            <pc:docMk/>
            <pc:sldMk cId="1534213709" sldId="1723"/>
            <ac:spMk id="2" creationId="{8264FD2A-A5C9-116E-898C-26D7516CEFFA}"/>
          </ac:spMkLst>
        </pc:spChg>
        <pc:spChg chg="mod">
          <ac:chgData name="Nicolas Delfosse" userId="d965f3d4-ea58-4afe-85b0-6f02e8cf3c22" providerId="ADAL" clId="{26440F45-4241-4BBC-8BE7-D112A3E8CBC6}" dt="2022-06-29T22:29:09.023" v="4154" actId="5793"/>
          <ac:spMkLst>
            <pc:docMk/>
            <pc:sldMk cId="1534213709" sldId="1723"/>
            <ac:spMk id="3" creationId="{386E3D48-BB1E-0979-3174-5441440FC22A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5" creationId="{82059485-14AF-BCE0-AFAE-1F9DFE5D4BE4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7" creationId="{50922D97-0D78-AFA2-5EAE-AE971A08D54F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9" creationId="{FDD2E646-45DE-309B-914F-C8D50392FC41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11" creationId="{49FB71F8-EFD2-42CC-BC72-76384BE099AE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19" creationId="{669A7727-F3E5-5FB0-D909-571CAAB0AD3E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21" creationId="{AD9C00C7-5922-8C21-4B46-63DD550B2E14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23" creationId="{8A2D4171-7223-5B61-3655-8A055BF28091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25" creationId="{3F48904C-5E09-9725-FDD6-197C25F78AC0}"/>
          </ac:spMkLst>
        </pc:spChg>
        <pc:spChg chg="add mod">
          <ac:chgData name="Nicolas Delfosse" userId="d965f3d4-ea58-4afe-85b0-6f02e8cf3c22" providerId="ADAL" clId="{26440F45-4241-4BBC-8BE7-D112A3E8CBC6}" dt="2022-06-29T22:30:40.102" v="4263" actId="1076"/>
          <ac:spMkLst>
            <pc:docMk/>
            <pc:sldMk cId="1534213709" sldId="1723"/>
            <ac:spMk id="27" creationId="{ED043635-7407-ED53-D94B-DF38058952FD}"/>
          </ac:spMkLst>
        </pc:spChg>
        <pc:spChg chg="add mod">
          <ac:chgData name="Nicolas Delfosse" userId="d965f3d4-ea58-4afe-85b0-6f02e8cf3c22" providerId="ADAL" clId="{26440F45-4241-4BBC-8BE7-D112A3E8CBC6}" dt="2022-06-29T22:28:29.914" v="4078" actId="1076"/>
          <ac:spMkLst>
            <pc:docMk/>
            <pc:sldMk cId="1534213709" sldId="1723"/>
            <ac:spMk id="29" creationId="{3EB27DEC-B428-16C3-7802-E62954545697}"/>
          </ac:spMkLst>
        </pc:spChg>
        <pc:spChg chg="add mod">
          <ac:chgData name="Nicolas Delfosse" userId="d965f3d4-ea58-4afe-85b0-6f02e8cf3c22" providerId="ADAL" clId="{26440F45-4241-4BBC-8BE7-D112A3E8CBC6}" dt="2022-06-29T22:30:49.458" v="4265" actId="1076"/>
          <ac:spMkLst>
            <pc:docMk/>
            <pc:sldMk cId="1534213709" sldId="1723"/>
            <ac:spMk id="37" creationId="{5B79FB7C-5F47-3382-3A27-EAF3D306AEA4}"/>
          </ac:spMkLst>
        </pc:sp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13" creationId="{38492520-7AEE-7495-622F-7F737289A0F5}"/>
          </ac:cxnSpMkLst>
        </pc:cxn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15" creationId="{ABDB7C78-8176-ABDA-8CAA-25A7E25A6613}"/>
          </ac:cxnSpMkLst>
        </pc:cxn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17" creationId="{6AF4D5DA-5354-6E62-CFCC-5B002F474E7A}"/>
          </ac:cxnSpMkLst>
        </pc:cxn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31" creationId="{90A49D1F-AB6C-34D9-5745-CF72A3A04F6B}"/>
          </ac:cxnSpMkLst>
        </pc:cxn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33" creationId="{8FB8F918-53ED-62CD-A798-B5D0E2E5FEA0}"/>
          </ac:cxnSpMkLst>
        </pc:cxnChg>
        <pc:cxnChg chg="add mod">
          <ac:chgData name="Nicolas Delfosse" userId="d965f3d4-ea58-4afe-85b0-6f02e8cf3c22" providerId="ADAL" clId="{26440F45-4241-4BBC-8BE7-D112A3E8CBC6}" dt="2022-06-29T22:28:29.914" v="4078" actId="1076"/>
          <ac:cxnSpMkLst>
            <pc:docMk/>
            <pc:sldMk cId="1534213709" sldId="1723"/>
            <ac:cxnSpMk id="35" creationId="{7413CC1A-A1CB-9F52-FA1B-32A8BEE707BB}"/>
          </ac:cxnSpMkLst>
        </pc:cxnChg>
      </pc:sldChg>
      <pc:sldChg chg="new del">
        <pc:chgData name="Nicolas Delfosse" userId="d965f3d4-ea58-4afe-85b0-6f02e8cf3c22" providerId="ADAL" clId="{26440F45-4241-4BBC-8BE7-D112A3E8CBC6}" dt="2022-06-29T22:27:35.146" v="4046" actId="680"/>
        <pc:sldMkLst>
          <pc:docMk/>
          <pc:sldMk cId="2123250378" sldId="1723"/>
        </pc:sldMkLst>
      </pc:sldChg>
      <pc:sldChg chg="add del">
        <pc:chgData name="Nicolas Delfosse" userId="d965f3d4-ea58-4afe-85b0-6f02e8cf3c22" providerId="ADAL" clId="{26440F45-4241-4BBC-8BE7-D112A3E8CBC6}" dt="2022-06-29T22:27:41.291" v="4048" actId="47"/>
        <pc:sldMkLst>
          <pc:docMk/>
          <pc:sldMk cId="2896965662" sldId="1723"/>
        </pc:sldMkLst>
      </pc:sldChg>
      <pc:sldChg chg="new del">
        <pc:chgData name="Nicolas Delfosse" userId="d965f3d4-ea58-4afe-85b0-6f02e8cf3c22" providerId="ADAL" clId="{26440F45-4241-4BBC-8BE7-D112A3E8CBC6}" dt="2022-06-29T22:26:48.170" v="4042" actId="47"/>
        <pc:sldMkLst>
          <pc:docMk/>
          <pc:sldMk cId="3598576030" sldId="1723"/>
        </pc:sldMkLst>
      </pc:sldChg>
      <pc:sldChg chg="new del">
        <pc:chgData name="Nicolas Delfosse" userId="d965f3d4-ea58-4afe-85b0-6f02e8cf3c22" providerId="ADAL" clId="{26440F45-4241-4BBC-8BE7-D112A3E8CBC6}" dt="2022-06-29T22:27:31.092" v="4044" actId="47"/>
        <pc:sldMkLst>
          <pc:docMk/>
          <pc:sldMk cId="3636888370" sldId="1723"/>
        </pc:sldMkLst>
      </pc:sldChg>
      <pc:sldChg chg="modSp new mod">
        <pc:chgData name="Nicolas Delfosse" userId="d965f3d4-ea58-4afe-85b0-6f02e8cf3c22" providerId="ADAL" clId="{26440F45-4241-4BBC-8BE7-D112A3E8CBC6}" dt="2022-06-29T23:47:46.409" v="5321" actId="20577"/>
        <pc:sldMkLst>
          <pc:docMk/>
          <pc:sldMk cId="1801691581" sldId="1724"/>
        </pc:sldMkLst>
        <pc:spChg chg="mod">
          <ac:chgData name="Nicolas Delfosse" userId="d965f3d4-ea58-4afe-85b0-6f02e8cf3c22" providerId="ADAL" clId="{26440F45-4241-4BBC-8BE7-D112A3E8CBC6}" dt="2022-06-29T22:32:00.273" v="4328" actId="20577"/>
          <ac:spMkLst>
            <pc:docMk/>
            <pc:sldMk cId="1801691581" sldId="1724"/>
            <ac:spMk id="2" creationId="{B134F730-06B7-0A3B-C9B1-D46A426A4DC7}"/>
          </ac:spMkLst>
        </pc:spChg>
        <pc:spChg chg="mod">
          <ac:chgData name="Nicolas Delfosse" userId="d965f3d4-ea58-4afe-85b0-6f02e8cf3c22" providerId="ADAL" clId="{26440F45-4241-4BBC-8BE7-D112A3E8CBC6}" dt="2022-06-29T23:47:46.409" v="5321" actId="20577"/>
          <ac:spMkLst>
            <pc:docMk/>
            <pc:sldMk cId="1801691581" sldId="1724"/>
            <ac:spMk id="3" creationId="{6466383E-F6EB-E765-E017-67972633D06D}"/>
          </ac:spMkLst>
        </pc:spChg>
      </pc:sldChg>
      <pc:sldChg chg="addSp delSp modSp new mod">
        <pc:chgData name="Nicolas Delfosse" userId="d965f3d4-ea58-4afe-85b0-6f02e8cf3c22" providerId="ADAL" clId="{26440F45-4241-4BBC-8BE7-D112A3E8CBC6}" dt="2022-06-29T23:55:16.650" v="5668" actId="1076"/>
        <pc:sldMkLst>
          <pc:docMk/>
          <pc:sldMk cId="1305802711" sldId="1725"/>
        </pc:sldMkLst>
        <pc:spChg chg="mod">
          <ac:chgData name="Nicolas Delfosse" userId="d965f3d4-ea58-4afe-85b0-6f02e8cf3c22" providerId="ADAL" clId="{26440F45-4241-4BBC-8BE7-D112A3E8CBC6}" dt="2022-06-29T23:51:12.145" v="5486" actId="20577"/>
          <ac:spMkLst>
            <pc:docMk/>
            <pc:sldMk cId="1305802711" sldId="1725"/>
            <ac:spMk id="2" creationId="{F6E1CF98-CEE3-1923-343F-41BE4733C4D3}"/>
          </ac:spMkLst>
        </pc:spChg>
        <pc:spChg chg="del mod">
          <ac:chgData name="Nicolas Delfosse" userId="d965f3d4-ea58-4afe-85b0-6f02e8cf3c22" providerId="ADAL" clId="{26440F45-4241-4BBC-8BE7-D112A3E8CBC6}" dt="2022-06-29T23:51:14.738" v="5487" actId="478"/>
          <ac:spMkLst>
            <pc:docMk/>
            <pc:sldMk cId="1305802711" sldId="1725"/>
            <ac:spMk id="3" creationId="{53FA62F2-3F11-C15B-AE6A-4E3B2C165B9D}"/>
          </ac:spMkLst>
        </pc:spChg>
        <pc:spChg chg="add del">
          <ac:chgData name="Nicolas Delfosse" userId="d965f3d4-ea58-4afe-85b0-6f02e8cf3c22" providerId="ADAL" clId="{26440F45-4241-4BBC-8BE7-D112A3E8CBC6}" dt="2022-06-29T23:50:17.460" v="5376" actId="22"/>
          <ac:spMkLst>
            <pc:docMk/>
            <pc:sldMk cId="1305802711" sldId="1725"/>
            <ac:spMk id="5" creationId="{80D45486-5956-6F26-C9FF-4830EE7107CD}"/>
          </ac:spMkLst>
        </pc:spChg>
        <pc:spChg chg="add del mod">
          <ac:chgData name="Nicolas Delfosse" userId="d965f3d4-ea58-4afe-85b0-6f02e8cf3c22" providerId="ADAL" clId="{26440F45-4241-4BBC-8BE7-D112A3E8CBC6}" dt="2022-06-29T23:51:16.156" v="5488" actId="478"/>
          <ac:spMkLst>
            <pc:docMk/>
            <pc:sldMk cId="1305802711" sldId="1725"/>
            <ac:spMk id="7" creationId="{CDA9179F-8EAB-38E7-9ADD-B894A47D3052}"/>
          </ac:spMkLst>
        </pc:spChg>
        <pc:spChg chg="add mod">
          <ac:chgData name="Nicolas Delfosse" userId="d965f3d4-ea58-4afe-85b0-6f02e8cf3c22" providerId="ADAL" clId="{26440F45-4241-4BBC-8BE7-D112A3E8CBC6}" dt="2022-06-29T23:51:44.935" v="5496" actId="1076"/>
          <ac:spMkLst>
            <pc:docMk/>
            <pc:sldMk cId="1305802711" sldId="1725"/>
            <ac:spMk id="9" creationId="{106DA14E-5E0D-14A5-4008-BC928597ED86}"/>
          </ac:spMkLst>
        </pc:spChg>
        <pc:spChg chg="add mod">
          <ac:chgData name="Nicolas Delfosse" userId="d965f3d4-ea58-4afe-85b0-6f02e8cf3c22" providerId="ADAL" clId="{26440F45-4241-4BBC-8BE7-D112A3E8CBC6}" dt="2022-06-29T23:52:03.327" v="5498" actId="1076"/>
          <ac:spMkLst>
            <pc:docMk/>
            <pc:sldMk cId="1305802711" sldId="1725"/>
            <ac:spMk id="11" creationId="{08CA407D-096B-9FE5-0B8E-858C0F9D1D34}"/>
          </ac:spMkLst>
        </pc:spChg>
        <pc:spChg chg="add mod">
          <ac:chgData name="Nicolas Delfosse" userId="d965f3d4-ea58-4afe-85b0-6f02e8cf3c22" providerId="ADAL" clId="{26440F45-4241-4BBC-8BE7-D112A3E8CBC6}" dt="2022-06-29T23:52:03.327" v="5498" actId="1076"/>
          <ac:spMkLst>
            <pc:docMk/>
            <pc:sldMk cId="1305802711" sldId="1725"/>
            <ac:spMk id="13" creationId="{A45A6E3F-0ED5-44A7-4DC3-5D88145E63F9}"/>
          </ac:spMkLst>
        </pc:spChg>
        <pc:spChg chg="add mod">
          <ac:chgData name="Nicolas Delfosse" userId="d965f3d4-ea58-4afe-85b0-6f02e8cf3c22" providerId="ADAL" clId="{26440F45-4241-4BBC-8BE7-D112A3E8CBC6}" dt="2022-06-29T23:52:03.327" v="5498" actId="1076"/>
          <ac:spMkLst>
            <pc:docMk/>
            <pc:sldMk cId="1305802711" sldId="1725"/>
            <ac:spMk id="15" creationId="{B6A0FCEA-E1A9-D0FB-422E-ACF85ACFBB5B}"/>
          </ac:spMkLst>
        </pc:spChg>
        <pc:spChg chg="add mod">
          <ac:chgData name="Nicolas Delfosse" userId="d965f3d4-ea58-4afe-85b0-6f02e8cf3c22" providerId="ADAL" clId="{26440F45-4241-4BBC-8BE7-D112A3E8CBC6}" dt="2022-06-29T23:52:03.327" v="5498" actId="1076"/>
          <ac:spMkLst>
            <pc:docMk/>
            <pc:sldMk cId="1305802711" sldId="1725"/>
            <ac:spMk id="17" creationId="{E0A1264A-982D-1179-22E8-B7966E633FC7}"/>
          </ac:spMkLst>
        </pc:spChg>
        <pc:spChg chg="add mod">
          <ac:chgData name="Nicolas Delfosse" userId="d965f3d4-ea58-4afe-85b0-6f02e8cf3c22" providerId="ADAL" clId="{26440F45-4241-4BBC-8BE7-D112A3E8CBC6}" dt="2022-06-29T23:52:03.327" v="5498" actId="1076"/>
          <ac:spMkLst>
            <pc:docMk/>
            <pc:sldMk cId="1305802711" sldId="1725"/>
            <ac:spMk id="19" creationId="{6462A3D4-4EDE-2A45-462D-850F563FF74A}"/>
          </ac:spMkLst>
        </pc:spChg>
        <pc:spChg chg="add del">
          <ac:chgData name="Nicolas Delfosse" userId="d965f3d4-ea58-4afe-85b0-6f02e8cf3c22" providerId="ADAL" clId="{26440F45-4241-4BBC-8BE7-D112A3E8CBC6}" dt="2022-06-29T23:52:19.664" v="5500" actId="478"/>
          <ac:spMkLst>
            <pc:docMk/>
            <pc:sldMk cId="1305802711" sldId="1725"/>
            <ac:spMk id="28" creationId="{DF636E3B-D064-02A4-1C91-FE0D2BD6210F}"/>
          </ac:spMkLst>
        </pc:spChg>
        <pc:spChg chg="add mod">
          <ac:chgData name="Nicolas Delfosse" userId="d965f3d4-ea58-4afe-85b0-6f02e8cf3c22" providerId="ADAL" clId="{26440F45-4241-4BBC-8BE7-D112A3E8CBC6}" dt="2022-06-29T23:52:42.309" v="5503" actId="1076"/>
          <ac:spMkLst>
            <pc:docMk/>
            <pc:sldMk cId="1305802711" sldId="1725"/>
            <ac:spMk id="30" creationId="{B75D2D80-88E0-1C21-D784-20117D39D186}"/>
          </ac:spMkLst>
        </pc:spChg>
        <pc:spChg chg="add mod">
          <ac:chgData name="Nicolas Delfosse" userId="d965f3d4-ea58-4afe-85b0-6f02e8cf3c22" providerId="ADAL" clId="{26440F45-4241-4BBC-8BE7-D112A3E8CBC6}" dt="2022-06-29T23:52:43.846" v="5504" actId="1076"/>
          <ac:spMkLst>
            <pc:docMk/>
            <pc:sldMk cId="1305802711" sldId="1725"/>
            <ac:spMk id="32" creationId="{34BBAFF4-1439-5980-09B6-FE3152B38722}"/>
          </ac:spMkLst>
        </pc:spChg>
        <pc:spChg chg="add mod">
          <ac:chgData name="Nicolas Delfosse" userId="d965f3d4-ea58-4afe-85b0-6f02e8cf3c22" providerId="ADAL" clId="{26440F45-4241-4BBC-8BE7-D112A3E8CBC6}" dt="2022-06-29T23:52:47.282" v="5505" actId="1076"/>
          <ac:spMkLst>
            <pc:docMk/>
            <pc:sldMk cId="1305802711" sldId="1725"/>
            <ac:spMk id="34" creationId="{51FF4CB4-B5B9-9CD0-1697-474D542122AB}"/>
          </ac:spMkLst>
        </pc:spChg>
        <pc:spChg chg="add mod">
          <ac:chgData name="Nicolas Delfosse" userId="d965f3d4-ea58-4afe-85b0-6f02e8cf3c22" providerId="ADAL" clId="{26440F45-4241-4BBC-8BE7-D112A3E8CBC6}" dt="2022-06-29T23:53:21.350" v="5515" actId="1076"/>
          <ac:spMkLst>
            <pc:docMk/>
            <pc:sldMk cId="1305802711" sldId="1725"/>
            <ac:spMk id="35" creationId="{8116018D-220E-0726-F348-2190BAEAF0CB}"/>
          </ac:spMkLst>
        </pc:spChg>
        <pc:spChg chg="add mod">
          <ac:chgData name="Nicolas Delfosse" userId="d965f3d4-ea58-4afe-85b0-6f02e8cf3c22" providerId="ADAL" clId="{26440F45-4241-4BBC-8BE7-D112A3E8CBC6}" dt="2022-06-29T23:53:34.482" v="5520" actId="14100"/>
          <ac:spMkLst>
            <pc:docMk/>
            <pc:sldMk cId="1305802711" sldId="1725"/>
            <ac:spMk id="37" creationId="{3C064BDE-14B1-4E2A-6B97-43681A6AA184}"/>
          </ac:spMkLst>
        </pc:spChg>
        <pc:spChg chg="add mod">
          <ac:chgData name="Nicolas Delfosse" userId="d965f3d4-ea58-4afe-85b0-6f02e8cf3c22" providerId="ADAL" clId="{26440F45-4241-4BBC-8BE7-D112A3E8CBC6}" dt="2022-06-29T23:53:43.793" v="5522" actId="1076"/>
          <ac:spMkLst>
            <pc:docMk/>
            <pc:sldMk cId="1305802711" sldId="1725"/>
            <ac:spMk id="39" creationId="{D25E2905-C1C8-7FA5-032F-D35D0213B955}"/>
          </ac:spMkLst>
        </pc:spChg>
        <pc:spChg chg="add mod">
          <ac:chgData name="Nicolas Delfosse" userId="d965f3d4-ea58-4afe-85b0-6f02e8cf3c22" providerId="ADAL" clId="{26440F45-4241-4BBC-8BE7-D112A3E8CBC6}" dt="2022-06-29T23:53:47.497" v="5524" actId="1076"/>
          <ac:spMkLst>
            <pc:docMk/>
            <pc:sldMk cId="1305802711" sldId="1725"/>
            <ac:spMk id="41" creationId="{03E5709F-FC2A-8B6B-4C1A-5D097906069F}"/>
          </ac:spMkLst>
        </pc:spChg>
        <pc:spChg chg="add mod">
          <ac:chgData name="Nicolas Delfosse" userId="d965f3d4-ea58-4afe-85b0-6f02e8cf3c22" providerId="ADAL" clId="{26440F45-4241-4BBC-8BE7-D112A3E8CBC6}" dt="2022-06-29T23:55:16.650" v="5668" actId="1076"/>
          <ac:spMkLst>
            <pc:docMk/>
            <pc:sldMk cId="1305802711" sldId="1725"/>
            <ac:spMk id="42" creationId="{CAB4220C-FDE2-E38F-5AA5-22F684A759DA}"/>
          </ac:spMkLst>
        </pc:spChg>
        <pc:grpChg chg="add mod">
          <ac:chgData name="Nicolas Delfosse" userId="d965f3d4-ea58-4afe-85b0-6f02e8cf3c22" providerId="ADAL" clId="{26440F45-4241-4BBC-8BE7-D112A3E8CBC6}" dt="2022-06-29T23:54:33.874" v="5618" actId="1076"/>
          <ac:grpSpMkLst>
            <pc:docMk/>
            <pc:sldMk cId="1305802711" sldId="1725"/>
            <ac:grpSpMk id="43" creationId="{B8AD1E05-79C0-3F4E-60CE-AA518A6F2F9B}"/>
          </ac:grpSpMkLst>
        </pc:grpChg>
        <pc:grpChg chg="add mod">
          <ac:chgData name="Nicolas Delfosse" userId="d965f3d4-ea58-4afe-85b0-6f02e8cf3c22" providerId="ADAL" clId="{26440F45-4241-4BBC-8BE7-D112A3E8CBC6}" dt="2022-06-29T23:54:42.611" v="5620" actId="1076"/>
          <ac:grpSpMkLst>
            <pc:docMk/>
            <pc:sldMk cId="1305802711" sldId="1725"/>
            <ac:grpSpMk id="44" creationId="{3D20AB13-EA22-089D-3A67-7ED5E928755F}"/>
          </ac:grpSpMkLst>
        </pc:grpChg>
        <pc:cxnChg chg="add mod">
          <ac:chgData name="Nicolas Delfosse" userId="d965f3d4-ea58-4afe-85b0-6f02e8cf3c22" providerId="ADAL" clId="{26440F45-4241-4BBC-8BE7-D112A3E8CBC6}" dt="2022-06-29T23:52:03.327" v="5498" actId="1076"/>
          <ac:cxnSpMkLst>
            <pc:docMk/>
            <pc:sldMk cId="1305802711" sldId="1725"/>
            <ac:cxnSpMk id="21" creationId="{81F9101B-FE40-FB63-D9F2-A19EB7D256F3}"/>
          </ac:cxnSpMkLst>
        </pc:cxnChg>
        <pc:cxnChg chg="add mod">
          <ac:chgData name="Nicolas Delfosse" userId="d965f3d4-ea58-4afe-85b0-6f02e8cf3c22" providerId="ADAL" clId="{26440F45-4241-4BBC-8BE7-D112A3E8CBC6}" dt="2022-06-29T23:52:03.327" v="5498" actId="1076"/>
          <ac:cxnSpMkLst>
            <pc:docMk/>
            <pc:sldMk cId="1305802711" sldId="1725"/>
            <ac:cxnSpMk id="23" creationId="{EC4DBA3F-0470-E8EA-A2E4-776DA5FD86AF}"/>
          </ac:cxnSpMkLst>
        </pc:cxnChg>
        <pc:cxnChg chg="add mod">
          <ac:chgData name="Nicolas Delfosse" userId="d965f3d4-ea58-4afe-85b0-6f02e8cf3c22" providerId="ADAL" clId="{26440F45-4241-4BBC-8BE7-D112A3E8CBC6}" dt="2022-06-29T23:52:03.327" v="5498" actId="1076"/>
          <ac:cxnSpMkLst>
            <pc:docMk/>
            <pc:sldMk cId="1305802711" sldId="1725"/>
            <ac:cxnSpMk id="25" creationId="{D58CD783-8254-FC0F-0C00-B529F3D534F9}"/>
          </ac:cxnSpMkLst>
        </pc:cxnChg>
        <pc:cxnChg chg="add mod">
          <ac:chgData name="Nicolas Delfosse" userId="d965f3d4-ea58-4afe-85b0-6f02e8cf3c22" providerId="ADAL" clId="{26440F45-4241-4BBC-8BE7-D112A3E8CBC6}" dt="2022-06-29T23:52:03.327" v="5498" actId="1076"/>
          <ac:cxnSpMkLst>
            <pc:docMk/>
            <pc:sldMk cId="1305802711" sldId="1725"/>
            <ac:cxnSpMk id="27" creationId="{B82D9F7A-EF0B-E77C-8AFB-E164E4745F9D}"/>
          </ac:cxnSpMkLst>
        </pc:cxnChg>
      </pc:sldChg>
      <pc:sldChg chg="addSp delSp modSp new mod">
        <pc:chgData name="Nicolas Delfosse" userId="d965f3d4-ea58-4afe-85b0-6f02e8cf3c22" providerId="ADAL" clId="{26440F45-4241-4BBC-8BE7-D112A3E8CBC6}" dt="2022-06-30T00:27:53.452" v="6221" actId="20577"/>
        <pc:sldMkLst>
          <pc:docMk/>
          <pc:sldMk cId="318593168" sldId="1726"/>
        </pc:sldMkLst>
        <pc:spChg chg="mod">
          <ac:chgData name="Nicolas Delfosse" userId="d965f3d4-ea58-4afe-85b0-6f02e8cf3c22" providerId="ADAL" clId="{26440F45-4241-4BBC-8BE7-D112A3E8CBC6}" dt="2022-06-30T00:27:53.452" v="6221" actId="20577"/>
          <ac:spMkLst>
            <pc:docMk/>
            <pc:sldMk cId="318593168" sldId="1726"/>
            <ac:spMk id="2" creationId="{DC963DB4-DBCA-D85D-D828-E13D59487D45}"/>
          </ac:spMkLst>
        </pc:spChg>
        <pc:spChg chg="del">
          <ac:chgData name="Nicolas Delfosse" userId="d965f3d4-ea58-4afe-85b0-6f02e8cf3c22" providerId="ADAL" clId="{26440F45-4241-4BBC-8BE7-D112A3E8CBC6}" dt="2022-06-30T00:27:36.022" v="6214" actId="478"/>
          <ac:spMkLst>
            <pc:docMk/>
            <pc:sldMk cId="318593168" sldId="1726"/>
            <ac:spMk id="3" creationId="{351CB44B-A113-757B-6567-F7CA06287232}"/>
          </ac:spMkLst>
        </pc:spChg>
        <pc:picChg chg="add mod">
          <ac:chgData name="Nicolas Delfosse" userId="d965f3d4-ea58-4afe-85b0-6f02e8cf3c22" providerId="ADAL" clId="{26440F45-4241-4BBC-8BE7-D112A3E8CBC6}" dt="2022-06-30T00:27:50.067" v="6218" actId="962"/>
          <ac:picMkLst>
            <pc:docMk/>
            <pc:sldMk cId="318593168" sldId="1726"/>
            <ac:picMk id="5" creationId="{E91E9AAF-474C-3E3A-16D5-E093D9A612D4}"/>
          </ac:picMkLst>
        </pc:picChg>
      </pc:sldChg>
      <pc:sldChg chg="addSp delSp modSp new mod ord">
        <pc:chgData name="Nicolas Delfosse" userId="d965f3d4-ea58-4afe-85b0-6f02e8cf3c22" providerId="ADAL" clId="{26440F45-4241-4BBC-8BE7-D112A3E8CBC6}" dt="2022-06-30T21:44:44.416" v="7017"/>
        <pc:sldMkLst>
          <pc:docMk/>
          <pc:sldMk cId="2788756865" sldId="1727"/>
        </pc:sldMkLst>
        <pc:spChg chg="mod">
          <ac:chgData name="Nicolas Delfosse" userId="d965f3d4-ea58-4afe-85b0-6f02e8cf3c22" providerId="ADAL" clId="{26440F45-4241-4BBC-8BE7-D112A3E8CBC6}" dt="2022-06-30T21:42:56.482" v="7013" actId="20577"/>
          <ac:spMkLst>
            <pc:docMk/>
            <pc:sldMk cId="2788756865" sldId="1727"/>
            <ac:spMk id="2" creationId="{E689B38F-628E-56DD-CC55-C0896271AE78}"/>
          </ac:spMkLst>
        </pc:spChg>
        <pc:spChg chg="del">
          <ac:chgData name="Nicolas Delfosse" userId="d965f3d4-ea58-4afe-85b0-6f02e8cf3c22" providerId="ADAL" clId="{26440F45-4241-4BBC-8BE7-D112A3E8CBC6}" dt="2022-06-30T02:58:27.091" v="6583" actId="478"/>
          <ac:spMkLst>
            <pc:docMk/>
            <pc:sldMk cId="2788756865" sldId="1727"/>
            <ac:spMk id="3" creationId="{43075BB2-88C1-1503-3EB8-06DDA8D05AE3}"/>
          </ac:spMkLst>
        </pc:spChg>
        <pc:spChg chg="add 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5" creationId="{65DED825-23B3-F60D-AC7A-E4CF5BE24354}"/>
          </ac:spMkLst>
        </pc:spChg>
        <pc:spChg chg="add del mod">
          <ac:chgData name="Nicolas Delfosse" userId="d965f3d4-ea58-4afe-85b0-6f02e8cf3c22" providerId="ADAL" clId="{26440F45-4241-4BBC-8BE7-D112A3E8CBC6}" dt="2022-06-30T21:31:13.843" v="6909" actId="478"/>
          <ac:spMkLst>
            <pc:docMk/>
            <pc:sldMk cId="2788756865" sldId="1727"/>
            <ac:spMk id="7" creationId="{7E5E54E2-03F8-74B0-F264-97FAA2C94E51}"/>
          </ac:spMkLst>
        </pc:spChg>
        <pc:spChg chg="add del mod">
          <ac:chgData name="Nicolas Delfosse" userId="d965f3d4-ea58-4afe-85b0-6f02e8cf3c22" providerId="ADAL" clId="{26440F45-4241-4BBC-8BE7-D112A3E8CBC6}" dt="2022-06-30T03:00:56.046" v="6641" actId="478"/>
          <ac:spMkLst>
            <pc:docMk/>
            <pc:sldMk cId="2788756865" sldId="1727"/>
            <ac:spMk id="9" creationId="{A1C7BA4F-DF0A-AF64-5EB6-C7C458BAC905}"/>
          </ac:spMkLst>
        </pc:spChg>
        <pc:spChg chg="add del mod">
          <ac:chgData name="Nicolas Delfosse" userId="d965f3d4-ea58-4afe-85b0-6f02e8cf3c22" providerId="ADAL" clId="{26440F45-4241-4BBC-8BE7-D112A3E8CBC6}" dt="2022-06-30T21:31:13.843" v="6909" actId="478"/>
          <ac:spMkLst>
            <pc:docMk/>
            <pc:sldMk cId="2788756865" sldId="1727"/>
            <ac:spMk id="21" creationId="{B69CC4E7-71EA-A935-8023-F21B146A53BE}"/>
          </ac:spMkLst>
        </pc:spChg>
        <pc:spChg chg="add del mod">
          <ac:chgData name="Nicolas Delfosse" userId="d965f3d4-ea58-4afe-85b0-6f02e8cf3c22" providerId="ADAL" clId="{26440F45-4241-4BBC-8BE7-D112A3E8CBC6}" dt="2022-06-30T21:36:06.034" v="6965" actId="478"/>
          <ac:spMkLst>
            <pc:docMk/>
            <pc:sldMk cId="2788756865" sldId="1727"/>
            <ac:spMk id="23" creationId="{8514BA90-D73A-F405-C6FE-866EB08B45CB}"/>
          </ac:spMkLst>
        </pc:spChg>
        <pc:spChg chg="add del mod">
          <ac:chgData name="Nicolas Delfosse" userId="d965f3d4-ea58-4afe-85b0-6f02e8cf3c22" providerId="ADAL" clId="{26440F45-4241-4BBC-8BE7-D112A3E8CBC6}" dt="2022-06-30T21:02:50.861" v="6892" actId="478"/>
          <ac:spMkLst>
            <pc:docMk/>
            <pc:sldMk cId="2788756865" sldId="1727"/>
            <ac:spMk id="33" creationId="{A6CD4C44-E3E3-5860-C32B-0DF84AF2F3DB}"/>
          </ac:spMkLst>
        </pc:spChg>
        <pc:spChg chg="add del mod">
          <ac:chgData name="Nicolas Delfosse" userId="d965f3d4-ea58-4afe-85b0-6f02e8cf3c22" providerId="ADAL" clId="{26440F45-4241-4BBC-8BE7-D112A3E8CBC6}" dt="2022-06-30T21:36:02.725" v="6963" actId="478"/>
          <ac:spMkLst>
            <pc:docMk/>
            <pc:sldMk cId="2788756865" sldId="1727"/>
            <ac:spMk id="42" creationId="{1C7552E1-B962-28FC-E956-BFB799A411DF}"/>
          </ac:spMkLst>
        </pc:spChg>
        <pc:spChg chg="add del mod">
          <ac:chgData name="Nicolas Delfosse" userId="d965f3d4-ea58-4afe-85b0-6f02e8cf3c22" providerId="ADAL" clId="{26440F45-4241-4BBC-8BE7-D112A3E8CBC6}" dt="2022-06-30T21:34:53.020" v="6946" actId="478"/>
          <ac:spMkLst>
            <pc:docMk/>
            <pc:sldMk cId="2788756865" sldId="1727"/>
            <ac:spMk id="44" creationId="{017CF41A-A534-59E3-299E-21815BFB4C3E}"/>
          </ac:spMkLst>
        </pc:spChg>
        <pc:spChg chg="add del mod">
          <ac:chgData name="Nicolas Delfosse" userId="d965f3d4-ea58-4afe-85b0-6f02e8cf3c22" providerId="ADAL" clId="{26440F45-4241-4BBC-8BE7-D112A3E8CBC6}" dt="2022-06-30T21:36:01.092" v="6962" actId="478"/>
          <ac:spMkLst>
            <pc:docMk/>
            <pc:sldMk cId="2788756865" sldId="1727"/>
            <ac:spMk id="46" creationId="{4EA5F2F6-A92F-9348-9B77-4D1DBA4B237A}"/>
          </ac:spMkLst>
        </pc:spChg>
        <pc:spChg chg="mod topLvl">
          <ac:chgData name="Nicolas Delfosse" userId="d965f3d4-ea58-4afe-85b0-6f02e8cf3c22" providerId="ADAL" clId="{26440F45-4241-4BBC-8BE7-D112A3E8CBC6}" dt="2022-06-30T21:37:14.133" v="6975" actId="165"/>
          <ac:spMkLst>
            <pc:docMk/>
            <pc:sldMk cId="2788756865" sldId="1727"/>
            <ac:spMk id="65" creationId="{315EDA4C-6D79-C668-F5D5-8C398428A2FF}"/>
          </ac:spMkLst>
        </pc:spChg>
        <pc:spChg chg="del mod">
          <ac:chgData name="Nicolas Delfosse" userId="d965f3d4-ea58-4afe-85b0-6f02e8cf3c22" providerId="ADAL" clId="{26440F45-4241-4BBC-8BE7-D112A3E8CBC6}" dt="2022-06-30T21:35:52.698" v="6958" actId="478"/>
          <ac:spMkLst>
            <pc:docMk/>
            <pc:sldMk cId="2788756865" sldId="1727"/>
            <ac:spMk id="66" creationId="{4BBFFD72-9582-E93C-645F-832D81677732}"/>
          </ac:spMkLst>
        </pc:spChg>
        <pc:spChg chg="del mod">
          <ac:chgData name="Nicolas Delfosse" userId="d965f3d4-ea58-4afe-85b0-6f02e8cf3c22" providerId="ADAL" clId="{26440F45-4241-4BBC-8BE7-D112A3E8CBC6}" dt="2022-06-30T21:34:39.421" v="6944" actId="478"/>
          <ac:spMkLst>
            <pc:docMk/>
            <pc:sldMk cId="2788756865" sldId="1727"/>
            <ac:spMk id="67" creationId="{FF7B4B18-977F-A5C4-2E2B-3595F46E2D09}"/>
          </ac:spMkLst>
        </pc:spChg>
        <pc:spChg chg="mod topLvl">
          <ac:chgData name="Nicolas Delfosse" userId="d965f3d4-ea58-4afe-85b0-6f02e8cf3c22" providerId="ADAL" clId="{26440F45-4241-4BBC-8BE7-D112A3E8CBC6}" dt="2022-06-30T21:37:14.133" v="6975" actId="165"/>
          <ac:spMkLst>
            <pc:docMk/>
            <pc:sldMk cId="2788756865" sldId="1727"/>
            <ac:spMk id="68" creationId="{699DB094-F41A-3528-356A-12273E76F730}"/>
          </ac:spMkLst>
        </pc:spChg>
        <pc:spChg chg="add mod">
          <ac:chgData name="Nicolas Delfosse" userId="d965f3d4-ea58-4afe-85b0-6f02e8cf3c22" providerId="ADAL" clId="{26440F45-4241-4BBC-8BE7-D112A3E8CBC6}" dt="2022-06-30T21:32:13.265" v="6920" actId="1076"/>
          <ac:spMkLst>
            <pc:docMk/>
            <pc:sldMk cId="2788756865" sldId="1727"/>
            <ac:spMk id="77" creationId="{24A74437-FFCB-E585-8BF6-337BCF8832F4}"/>
          </ac:spMkLst>
        </pc:spChg>
        <pc:spChg chg="add mod">
          <ac:chgData name="Nicolas Delfosse" userId="d965f3d4-ea58-4afe-85b0-6f02e8cf3c22" providerId="ADAL" clId="{26440F45-4241-4BBC-8BE7-D112A3E8CBC6}" dt="2022-06-30T21:32:13.265" v="6920" actId="1076"/>
          <ac:spMkLst>
            <pc:docMk/>
            <pc:sldMk cId="2788756865" sldId="1727"/>
            <ac:spMk id="79" creationId="{3A14242E-AF76-C0DD-AF7C-66485FCA35A0}"/>
          </ac:spMkLst>
        </pc:spChg>
        <pc:spChg chg="add del mod">
          <ac:chgData name="Nicolas Delfosse" userId="d965f3d4-ea58-4afe-85b0-6f02e8cf3c22" providerId="ADAL" clId="{26440F45-4241-4BBC-8BE7-D112A3E8CBC6}" dt="2022-06-30T21:35:03.422" v="6948" actId="478"/>
          <ac:spMkLst>
            <pc:docMk/>
            <pc:sldMk cId="2788756865" sldId="1727"/>
            <ac:spMk id="81" creationId="{DE1BE093-7741-FD7C-A4AC-C813A97B82A2}"/>
          </ac:spMkLst>
        </pc:spChg>
        <pc:spChg chg="add mod">
          <ac:chgData name="Nicolas Delfosse" userId="d965f3d4-ea58-4afe-85b0-6f02e8cf3c22" providerId="ADAL" clId="{26440F45-4241-4BBC-8BE7-D112A3E8CBC6}" dt="2022-06-30T21:32:13.265" v="6920" actId="1076"/>
          <ac:spMkLst>
            <pc:docMk/>
            <pc:sldMk cId="2788756865" sldId="1727"/>
            <ac:spMk id="83" creationId="{2BF2375E-AC7C-5452-BE18-11FD354497FB}"/>
          </ac:spMkLst>
        </pc:spChg>
        <pc:spChg chg="mod">
          <ac:chgData name="Nicolas Delfosse" userId="d965f3d4-ea58-4afe-85b0-6f02e8cf3c22" providerId="ADAL" clId="{26440F45-4241-4BBC-8BE7-D112A3E8CBC6}" dt="2022-06-30T21:32:35.933" v="6925"/>
          <ac:spMkLst>
            <pc:docMk/>
            <pc:sldMk cId="2788756865" sldId="1727"/>
            <ac:spMk id="98" creationId="{F1F7CEA1-F7D8-4457-84DE-A37F6E7481D8}"/>
          </ac:spMkLst>
        </pc:spChg>
        <pc:spChg chg="mod">
          <ac:chgData name="Nicolas Delfosse" userId="d965f3d4-ea58-4afe-85b0-6f02e8cf3c22" providerId="ADAL" clId="{26440F45-4241-4BBC-8BE7-D112A3E8CBC6}" dt="2022-06-30T21:32:35.933" v="6925"/>
          <ac:spMkLst>
            <pc:docMk/>
            <pc:sldMk cId="2788756865" sldId="1727"/>
            <ac:spMk id="99" creationId="{799894BE-875F-639B-8F9A-B826762B3A6B}"/>
          </ac:spMkLst>
        </pc:spChg>
        <pc:spChg chg="mod">
          <ac:chgData name="Nicolas Delfosse" userId="d965f3d4-ea58-4afe-85b0-6f02e8cf3c22" providerId="ADAL" clId="{26440F45-4241-4BBC-8BE7-D112A3E8CBC6}" dt="2022-06-30T21:32:35.933" v="6925"/>
          <ac:spMkLst>
            <pc:docMk/>
            <pc:sldMk cId="2788756865" sldId="1727"/>
            <ac:spMk id="100" creationId="{A3729977-67B0-C5D3-79BA-F0DB2EC67134}"/>
          </ac:spMkLst>
        </pc:spChg>
        <pc:spChg chg="mod">
          <ac:chgData name="Nicolas Delfosse" userId="d965f3d4-ea58-4afe-85b0-6f02e8cf3c22" providerId="ADAL" clId="{26440F45-4241-4BBC-8BE7-D112A3E8CBC6}" dt="2022-06-30T21:32:35.933" v="6925"/>
          <ac:spMkLst>
            <pc:docMk/>
            <pc:sldMk cId="2788756865" sldId="1727"/>
            <ac:spMk id="101" creationId="{C2674B97-7799-A1A1-1160-8E8C21AB78FF}"/>
          </ac:spMkLst>
        </pc:spChg>
        <pc:spChg chg="mod">
          <ac:chgData name="Nicolas Delfosse" userId="d965f3d4-ea58-4afe-85b0-6f02e8cf3c22" providerId="ADAL" clId="{26440F45-4241-4BBC-8BE7-D112A3E8CBC6}" dt="2022-06-30T21:33:10.341" v="6931"/>
          <ac:spMkLst>
            <pc:docMk/>
            <pc:sldMk cId="2788756865" sldId="1727"/>
            <ac:spMk id="109" creationId="{F127EB69-B96A-D48F-B76C-74968674ED35}"/>
          </ac:spMkLst>
        </pc:spChg>
        <pc:spChg chg="mod">
          <ac:chgData name="Nicolas Delfosse" userId="d965f3d4-ea58-4afe-85b0-6f02e8cf3c22" providerId="ADAL" clId="{26440F45-4241-4BBC-8BE7-D112A3E8CBC6}" dt="2022-06-30T21:33:10.341" v="6931"/>
          <ac:spMkLst>
            <pc:docMk/>
            <pc:sldMk cId="2788756865" sldId="1727"/>
            <ac:spMk id="110" creationId="{A5CAC456-1C8E-6837-6FAA-D53837C6C6E9}"/>
          </ac:spMkLst>
        </pc:spChg>
        <pc:spChg chg="mod">
          <ac:chgData name="Nicolas Delfosse" userId="d965f3d4-ea58-4afe-85b0-6f02e8cf3c22" providerId="ADAL" clId="{26440F45-4241-4BBC-8BE7-D112A3E8CBC6}" dt="2022-06-30T21:33:10.341" v="6931"/>
          <ac:spMkLst>
            <pc:docMk/>
            <pc:sldMk cId="2788756865" sldId="1727"/>
            <ac:spMk id="111" creationId="{43C00019-CC99-E22E-0610-0B92EAD5C178}"/>
          </ac:spMkLst>
        </pc:spChg>
        <pc:spChg chg="mod">
          <ac:chgData name="Nicolas Delfosse" userId="d965f3d4-ea58-4afe-85b0-6f02e8cf3c22" providerId="ADAL" clId="{26440F45-4241-4BBC-8BE7-D112A3E8CBC6}" dt="2022-06-30T21:33:10.341" v="6931"/>
          <ac:spMkLst>
            <pc:docMk/>
            <pc:sldMk cId="2788756865" sldId="1727"/>
            <ac:spMk id="112" creationId="{125AC78D-C915-9CCD-A927-1E2BE0EEC38E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19" creationId="{455CD4C6-C570-B532-3D8B-7B2C101BE5F2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20" creationId="{B248AD23-E399-2313-A599-486EDF1228E4}"/>
          </ac:spMkLst>
        </pc:spChg>
        <pc:spChg chg="del mod">
          <ac:chgData name="Nicolas Delfosse" userId="d965f3d4-ea58-4afe-85b0-6f02e8cf3c22" providerId="ADAL" clId="{26440F45-4241-4BBC-8BE7-D112A3E8CBC6}" dt="2022-06-30T21:35:05.920" v="6949" actId="478"/>
          <ac:spMkLst>
            <pc:docMk/>
            <pc:sldMk cId="2788756865" sldId="1727"/>
            <ac:spMk id="121" creationId="{CCEEAA8D-226E-89B5-74DD-FC7093C6C492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22" creationId="{328886E7-DD46-92D2-6745-C1DB769B3B6D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28" creationId="{50BDCA29-CC77-3575-77EC-A29B83D70680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29" creationId="{92E6E0A0-9323-CEDB-B239-83B5FF1CC8BF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30" creationId="{5FE3A97C-673D-60E5-E42E-203ED34860B0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31" creationId="{D6C60AD8-0496-3647-C13A-D7AB9100BD12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37" creationId="{EF56AAE0-A7AA-EF5F-C556-D99E64100DBC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38" creationId="{3736ECA4-2659-12C0-46C7-9C0F0157D90D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39" creationId="{45954790-E23B-2E81-1559-7398DADDFA12}"/>
          </ac:spMkLst>
        </pc:spChg>
        <pc:spChg chg="mod">
          <ac:chgData name="Nicolas Delfosse" userId="d965f3d4-ea58-4afe-85b0-6f02e8cf3c22" providerId="ADAL" clId="{26440F45-4241-4BBC-8BE7-D112A3E8CBC6}" dt="2022-06-30T21:33:58.744" v="6940"/>
          <ac:spMkLst>
            <pc:docMk/>
            <pc:sldMk cId="2788756865" sldId="1727"/>
            <ac:spMk id="140" creationId="{3AFE202B-31AA-4E6A-6407-2C66B22D0B58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46" creationId="{ADC9228E-4F91-BC98-BF6E-C00CE6888222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47" creationId="{91E98E59-E4A5-B69F-EBEB-AD958F8833C5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48" creationId="{03AB2C20-BC59-408A-93B0-377E00C0BFC2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53" creationId="{C5EBC265-2AA8-4997-97B7-4ECFDF33B5F2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54" creationId="{2FB93040-029E-E646-9AA4-B00E1311380F}"/>
          </ac:spMkLst>
        </pc:spChg>
        <pc:spChg chg="mod">
          <ac:chgData name="Nicolas Delfosse" userId="d965f3d4-ea58-4afe-85b0-6f02e8cf3c22" providerId="ADAL" clId="{26440F45-4241-4BBC-8BE7-D112A3E8CBC6}" dt="2022-06-30T21:35:23.431" v="6951"/>
          <ac:spMkLst>
            <pc:docMk/>
            <pc:sldMk cId="2788756865" sldId="1727"/>
            <ac:spMk id="155" creationId="{20E15BE1-35D4-0D6E-16DD-8604E917EE31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0" creationId="{323D5F97-9B0F-DD8E-5E78-F74BAC71176A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1" creationId="{9E4F126A-46D9-AB65-27F3-553CFCC8B88D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2" creationId="{F37701AF-F6D5-3B24-8F40-C9DC60AE3207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7" creationId="{D701DDF2-3F9A-4D09-D48D-253BC4C43D51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8" creationId="{0C3D002D-1E18-BD6B-219C-A2EB4B82FDAD}"/>
          </ac:spMkLst>
        </pc:spChg>
        <pc:spChg chg="mod">
          <ac:chgData name="Nicolas Delfosse" userId="d965f3d4-ea58-4afe-85b0-6f02e8cf3c22" providerId="ADAL" clId="{26440F45-4241-4BBC-8BE7-D112A3E8CBC6}" dt="2022-06-30T21:35:31.529" v="6953"/>
          <ac:spMkLst>
            <pc:docMk/>
            <pc:sldMk cId="2788756865" sldId="1727"/>
            <ac:spMk id="169" creationId="{74E6216B-AC03-7BF3-9F98-67D1623E78EE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76" creationId="{BB45C1A1-F7AC-70A9-C327-2EC7BCFFF592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77" creationId="{6F835337-22A8-1D72-790C-46F8FF8F315D}"/>
          </ac:spMkLst>
        </pc:spChg>
        <pc:spChg chg="mod topLvl">
          <ac:chgData name="Nicolas Delfosse" userId="d965f3d4-ea58-4afe-85b0-6f02e8cf3c22" providerId="ADAL" clId="{26440F45-4241-4BBC-8BE7-D112A3E8CBC6}" dt="2022-06-30T21:36:59.913" v="6973" actId="165"/>
          <ac:spMkLst>
            <pc:docMk/>
            <pc:sldMk cId="2788756865" sldId="1727"/>
            <ac:spMk id="178" creationId="{C57B3B5A-F9F7-71A8-88DC-26944BABFE8C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84" creationId="{206B85D4-2CF5-D02A-9B79-AB60D76C1B87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86" creationId="{61E1AFDA-0FCE-70D2-E73E-4A12FFC63AC5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87" creationId="{3C55E3A8-C3E8-2F41-FEB4-36F9A526FFBE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88" creationId="{7D158CFE-A699-CA97-88C9-522BF9E4F3A1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92" creationId="{A966E6DE-5204-A0CB-E578-F976E12A93F4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93" creationId="{1304A178-24DE-3F45-F8FE-9E08224F9043}"/>
          </ac:spMkLst>
        </pc:spChg>
        <pc:spChg chg="mod">
          <ac:chgData name="Nicolas Delfosse" userId="d965f3d4-ea58-4afe-85b0-6f02e8cf3c22" providerId="ADAL" clId="{26440F45-4241-4BBC-8BE7-D112A3E8CBC6}" dt="2022-06-30T21:37:29.189" v="6977"/>
          <ac:spMkLst>
            <pc:docMk/>
            <pc:sldMk cId="2788756865" sldId="1727"/>
            <ac:spMk id="194" creationId="{77C6A12A-B41F-2F07-C9F6-59A4F29C1F29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01" creationId="{5C65B1BC-C6B5-02F6-1DE1-EFACB481FE3A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04" creationId="{4068CBB9-C967-8C7A-820D-EE251B67C874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06" creationId="{E7C94122-86A8-4DBA-8DB9-93768719B701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07" creationId="{AC093388-A9DA-20C7-6527-B01133E1607D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08" creationId="{3BB779A5-340B-A40B-53F8-A0DE1B3A6308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12" creationId="{09FF78D4-68F8-91DC-32F6-08286BE9F728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13" creationId="{4E9A85CC-D797-F812-5295-2DFFDAF952F4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14" creationId="{6985DA1F-6746-A64F-215E-B971BD68B500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18" creationId="{26F2C507-1C71-2F96-775B-48BFE9AF5702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0" creationId="{934242D8-AD11-0E00-4A87-3C932BD8ED40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1" creationId="{C61802C6-1315-C78E-A502-D25306AA8411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2" creationId="{6408623C-B522-1BFE-3E7F-F6576FF0570C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6" creationId="{2AF12AF6-90AA-4BEC-E9DA-2332591693AA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7" creationId="{00493E2E-14C0-E935-3057-1CF6DF9D2CB6}"/>
          </ac:spMkLst>
        </pc:spChg>
        <pc:spChg chg="mod">
          <ac:chgData name="Nicolas Delfosse" userId="d965f3d4-ea58-4afe-85b0-6f02e8cf3c22" providerId="ADAL" clId="{26440F45-4241-4BBC-8BE7-D112A3E8CBC6}" dt="2022-06-30T21:37:58.975" v="6981"/>
          <ac:spMkLst>
            <pc:docMk/>
            <pc:sldMk cId="2788756865" sldId="1727"/>
            <ac:spMk id="228" creationId="{165E1607-2C01-16A3-5DDF-008DD9FC4B05}"/>
          </ac:spMkLst>
        </pc:spChg>
        <pc:grpChg chg="add del">
          <ac:chgData name="Nicolas Delfosse" userId="d965f3d4-ea58-4afe-85b0-6f02e8cf3c22" providerId="ADAL" clId="{26440F45-4241-4BBC-8BE7-D112A3E8CBC6}" dt="2022-06-30T21:36:04.468" v="6964" actId="478"/>
          <ac:grpSpMkLst>
            <pc:docMk/>
            <pc:sldMk cId="2788756865" sldId="1727"/>
            <ac:grpSpMk id="60" creationId="{2E00F3F4-F029-96A1-5A47-9AD6064C2605}"/>
          </ac:grpSpMkLst>
        </pc:grpChg>
        <pc:grpChg chg="add del mod">
          <ac:chgData name="Nicolas Delfosse" userId="d965f3d4-ea58-4afe-85b0-6f02e8cf3c22" providerId="ADAL" clId="{26440F45-4241-4BBC-8BE7-D112A3E8CBC6}" dt="2022-06-30T21:36:06.034" v="6965" actId="478"/>
          <ac:grpSpMkLst>
            <pc:docMk/>
            <pc:sldMk cId="2788756865" sldId="1727"/>
            <ac:grpSpMk id="61" creationId="{021FB4E7-38AB-5A95-1CCA-8205B93B463E}"/>
          </ac:grpSpMkLst>
        </pc:grpChg>
        <pc:grpChg chg="add del mod topLvl">
          <ac:chgData name="Nicolas Delfosse" userId="d965f3d4-ea58-4afe-85b0-6f02e8cf3c22" providerId="ADAL" clId="{26440F45-4241-4BBC-8BE7-D112A3E8CBC6}" dt="2022-06-30T21:37:06.996" v="6974" actId="165"/>
          <ac:grpSpMkLst>
            <pc:docMk/>
            <pc:sldMk cId="2788756865" sldId="1727"/>
            <ac:grpSpMk id="62" creationId="{9A055BA6-912D-8B51-F0CB-30FD9FA4BA6F}"/>
          </ac:grpSpMkLst>
        </pc:grpChg>
        <pc:grpChg chg="del mod topLvl">
          <ac:chgData name="Nicolas Delfosse" userId="d965f3d4-ea58-4afe-85b0-6f02e8cf3c22" providerId="ADAL" clId="{26440F45-4241-4BBC-8BE7-D112A3E8CBC6}" dt="2022-06-30T21:37:14.133" v="6975" actId="165"/>
          <ac:grpSpMkLst>
            <pc:docMk/>
            <pc:sldMk cId="2788756865" sldId="1727"/>
            <ac:grpSpMk id="64" creationId="{32683BCF-7E5E-BCAD-F6C9-4D90D83A65C6}"/>
          </ac:grpSpMkLst>
        </pc:grpChg>
        <pc:grpChg chg="add del mod">
          <ac:chgData name="Nicolas Delfosse" userId="d965f3d4-ea58-4afe-85b0-6f02e8cf3c22" providerId="ADAL" clId="{26440F45-4241-4BBC-8BE7-D112A3E8CBC6}" dt="2022-06-30T21:36:59.913" v="6973" actId="165"/>
          <ac:grpSpMkLst>
            <pc:docMk/>
            <pc:sldMk cId="2788756865" sldId="1727"/>
            <ac:grpSpMk id="75" creationId="{63C7A1AA-C3BB-C742-F9FD-534C56CB294C}"/>
          </ac:grpSpMkLst>
        </pc:grpChg>
        <pc:grpChg chg="add del mod">
          <ac:chgData name="Nicolas Delfosse" userId="d965f3d4-ea58-4afe-85b0-6f02e8cf3c22" providerId="ADAL" clId="{26440F45-4241-4BBC-8BE7-D112A3E8CBC6}" dt="2022-06-30T21:36:35.721" v="6969" actId="478"/>
          <ac:grpSpMkLst>
            <pc:docMk/>
            <pc:sldMk cId="2788756865" sldId="1727"/>
            <ac:grpSpMk id="96" creationId="{C94A052B-64ED-1E79-649E-0321F808F8AC}"/>
          </ac:grpSpMkLst>
        </pc:grpChg>
        <pc:grpChg chg="add del mod">
          <ac:chgData name="Nicolas Delfosse" userId="d965f3d4-ea58-4afe-85b0-6f02e8cf3c22" providerId="ADAL" clId="{26440F45-4241-4BBC-8BE7-D112A3E8CBC6}" dt="2022-06-30T21:32:56.314" v="6928" actId="478"/>
          <ac:grpSpMkLst>
            <pc:docMk/>
            <pc:sldMk cId="2788756865" sldId="1727"/>
            <ac:grpSpMk id="97" creationId="{B8AC26A7-05E3-D187-3B46-81D624CEDAA4}"/>
          </ac:grpSpMkLst>
        </pc:grpChg>
        <pc:grpChg chg="add del mod">
          <ac:chgData name="Nicolas Delfosse" userId="d965f3d4-ea58-4afe-85b0-6f02e8cf3c22" providerId="ADAL" clId="{26440F45-4241-4BBC-8BE7-D112A3E8CBC6}" dt="2022-06-30T21:33:35.569" v="6935" actId="478"/>
          <ac:grpSpMkLst>
            <pc:docMk/>
            <pc:sldMk cId="2788756865" sldId="1727"/>
            <ac:grpSpMk id="108" creationId="{0B088E22-EC51-A684-1B97-CE069E66E833}"/>
          </ac:grpSpMkLst>
        </pc:grpChg>
        <pc:grpChg chg="add del mod">
          <ac:chgData name="Nicolas Delfosse" userId="d965f3d4-ea58-4afe-85b0-6f02e8cf3c22" providerId="ADAL" clId="{26440F45-4241-4BBC-8BE7-D112A3E8CBC6}" dt="2022-06-30T21:36:59.913" v="6973" actId="165"/>
          <ac:grpSpMkLst>
            <pc:docMk/>
            <pc:sldMk cId="2788756865" sldId="1727"/>
            <ac:grpSpMk id="118" creationId="{121B14BF-F465-9CB3-F900-F9D63D882269}"/>
          </ac:grpSpMkLst>
        </pc:grpChg>
        <pc:grpChg chg="add del mod">
          <ac:chgData name="Nicolas Delfosse" userId="d965f3d4-ea58-4afe-85b0-6f02e8cf3c22" providerId="ADAL" clId="{26440F45-4241-4BBC-8BE7-D112A3E8CBC6}" dt="2022-06-30T21:34:16.030" v="6942" actId="478"/>
          <ac:grpSpMkLst>
            <pc:docMk/>
            <pc:sldMk cId="2788756865" sldId="1727"/>
            <ac:grpSpMk id="127" creationId="{11B2BD24-E502-107F-52DB-9EEAC9475E3A}"/>
          </ac:grpSpMkLst>
        </pc:grpChg>
        <pc:grpChg chg="add del mod">
          <ac:chgData name="Nicolas Delfosse" userId="d965f3d4-ea58-4afe-85b0-6f02e8cf3c22" providerId="ADAL" clId="{26440F45-4241-4BBC-8BE7-D112A3E8CBC6}" dt="2022-06-30T21:34:16.030" v="6942" actId="478"/>
          <ac:grpSpMkLst>
            <pc:docMk/>
            <pc:sldMk cId="2788756865" sldId="1727"/>
            <ac:grpSpMk id="136" creationId="{C8866CE9-307E-771B-9937-893C95196BAD}"/>
          </ac:grpSpMkLst>
        </pc:grpChg>
        <pc:grpChg chg="add del mod">
          <ac:chgData name="Nicolas Delfosse" userId="d965f3d4-ea58-4afe-85b0-6f02e8cf3c22" providerId="ADAL" clId="{26440F45-4241-4BBC-8BE7-D112A3E8CBC6}" dt="2022-06-30T21:35:54.493" v="6959" actId="478"/>
          <ac:grpSpMkLst>
            <pc:docMk/>
            <pc:sldMk cId="2788756865" sldId="1727"/>
            <ac:grpSpMk id="145" creationId="{FE44FFCA-4B0D-02B6-B23E-493640BA3C0D}"/>
          </ac:grpSpMkLst>
        </pc:grpChg>
        <pc:grpChg chg="add del mod">
          <ac:chgData name="Nicolas Delfosse" userId="d965f3d4-ea58-4afe-85b0-6f02e8cf3c22" providerId="ADAL" clId="{26440F45-4241-4BBC-8BE7-D112A3E8CBC6}" dt="2022-06-30T21:35:55.849" v="6960" actId="478"/>
          <ac:grpSpMkLst>
            <pc:docMk/>
            <pc:sldMk cId="2788756865" sldId="1727"/>
            <ac:grpSpMk id="152" creationId="{57224C15-3DF6-435A-7884-32EBAB8E6CD8}"/>
          </ac:grpSpMkLst>
        </pc:grpChg>
        <pc:grpChg chg="add del mod">
          <ac:chgData name="Nicolas Delfosse" userId="d965f3d4-ea58-4afe-85b0-6f02e8cf3c22" providerId="ADAL" clId="{26440F45-4241-4BBC-8BE7-D112A3E8CBC6}" dt="2022-06-30T21:35:40.956" v="6956"/>
          <ac:grpSpMkLst>
            <pc:docMk/>
            <pc:sldMk cId="2788756865" sldId="1727"/>
            <ac:grpSpMk id="159" creationId="{0B6A8C60-581E-1691-26CE-DDB8E3366490}"/>
          </ac:grpSpMkLst>
        </pc:grpChg>
        <pc:grpChg chg="add del mod">
          <ac:chgData name="Nicolas Delfosse" userId="d965f3d4-ea58-4afe-85b0-6f02e8cf3c22" providerId="ADAL" clId="{26440F45-4241-4BBC-8BE7-D112A3E8CBC6}" dt="2022-06-30T21:35:40.956" v="6956"/>
          <ac:grpSpMkLst>
            <pc:docMk/>
            <pc:sldMk cId="2788756865" sldId="1727"/>
            <ac:grpSpMk id="166" creationId="{30409D1E-2376-79C6-1D3E-74A6A98089B0}"/>
          </ac:grpSpMkLst>
        </pc:grpChg>
        <pc:grpChg chg="add del mod">
          <ac:chgData name="Nicolas Delfosse" userId="d965f3d4-ea58-4afe-85b0-6f02e8cf3c22" providerId="ADAL" clId="{26440F45-4241-4BBC-8BE7-D112A3E8CBC6}" dt="2022-06-30T21:36:59.913" v="6973" actId="165"/>
          <ac:grpSpMkLst>
            <pc:docMk/>
            <pc:sldMk cId="2788756865" sldId="1727"/>
            <ac:grpSpMk id="175" creationId="{159016E8-9B3D-73B4-38D0-A02C51B394BE}"/>
          </ac:grpSpMkLst>
        </pc:grpChg>
        <pc:grpChg chg="add">
          <ac:chgData name="Nicolas Delfosse" userId="d965f3d4-ea58-4afe-85b0-6f02e8cf3c22" providerId="ADAL" clId="{26440F45-4241-4BBC-8BE7-D112A3E8CBC6}" dt="2022-06-30T21:37:28.048" v="6976" actId="164"/>
          <ac:grpSpMkLst>
            <pc:docMk/>
            <pc:sldMk cId="2788756865" sldId="1727"/>
            <ac:grpSpMk id="182" creationId="{939B897C-A126-41A6-5006-BA6A8EE6B19F}"/>
          </ac:grpSpMkLst>
        </pc:grpChg>
        <pc:grpChg chg="add mod">
          <ac:chgData name="Nicolas Delfosse" userId="d965f3d4-ea58-4afe-85b0-6f02e8cf3c22" providerId="ADAL" clId="{26440F45-4241-4BBC-8BE7-D112A3E8CBC6}" dt="2022-06-30T21:37:47.434" v="6979" actId="1076"/>
          <ac:grpSpMkLst>
            <pc:docMk/>
            <pc:sldMk cId="2788756865" sldId="1727"/>
            <ac:grpSpMk id="183" creationId="{573F8617-B751-60FC-1031-7F47C4568BD5}"/>
          </ac:grpSpMkLst>
        </pc:grpChg>
        <pc:grpChg chg="add">
          <ac:chgData name="Nicolas Delfosse" userId="d965f3d4-ea58-4afe-85b0-6f02e8cf3c22" providerId="ADAL" clId="{26440F45-4241-4BBC-8BE7-D112A3E8CBC6}" dt="2022-06-30T21:37:57.503" v="6980" actId="164"/>
          <ac:grpSpMkLst>
            <pc:docMk/>
            <pc:sldMk cId="2788756865" sldId="1727"/>
            <ac:grpSpMk id="198" creationId="{4EC6CBBE-AFD9-6751-AD84-7CDEEE209045}"/>
          </ac:grpSpMkLst>
        </pc:grpChg>
        <pc:grpChg chg="add mod">
          <ac:chgData name="Nicolas Delfosse" userId="d965f3d4-ea58-4afe-85b0-6f02e8cf3c22" providerId="ADAL" clId="{26440F45-4241-4BBC-8BE7-D112A3E8CBC6}" dt="2022-06-30T21:38:09.043" v="6983" actId="1076"/>
          <ac:grpSpMkLst>
            <pc:docMk/>
            <pc:sldMk cId="2788756865" sldId="1727"/>
            <ac:grpSpMk id="199" creationId="{169C41C1-AB16-141F-93AE-99C50318F4BC}"/>
          </ac:grpSpMkLst>
        </pc:grpChg>
        <pc:grpChg chg="mod">
          <ac:chgData name="Nicolas Delfosse" userId="d965f3d4-ea58-4afe-85b0-6f02e8cf3c22" providerId="ADAL" clId="{26440F45-4241-4BBC-8BE7-D112A3E8CBC6}" dt="2022-06-30T21:37:58.975" v="6981"/>
          <ac:grpSpMkLst>
            <pc:docMk/>
            <pc:sldMk cId="2788756865" sldId="1727"/>
            <ac:grpSpMk id="202" creationId="{E6058495-19BB-7BC9-8801-98B11C80F44F}"/>
          </ac:grpSpMkLst>
        </pc:grpChg>
        <pc:grpChg chg="mod">
          <ac:chgData name="Nicolas Delfosse" userId="d965f3d4-ea58-4afe-85b0-6f02e8cf3c22" providerId="ADAL" clId="{26440F45-4241-4BBC-8BE7-D112A3E8CBC6}" dt="2022-06-30T21:37:58.975" v="6981"/>
          <ac:grpSpMkLst>
            <pc:docMk/>
            <pc:sldMk cId="2788756865" sldId="1727"/>
            <ac:grpSpMk id="203" creationId="{18383C83-BBD3-4639-70E7-83D46E8BF234}"/>
          </ac:grpSpMkLst>
        </pc:grpChg>
        <pc:cxnChg chg="add del mod">
          <ac:chgData name="Nicolas Delfosse" userId="d965f3d4-ea58-4afe-85b0-6f02e8cf3c22" providerId="ADAL" clId="{26440F45-4241-4BBC-8BE7-D112A3E8CBC6}" dt="2022-06-30T03:00:41.324" v="6636" actId="478"/>
          <ac:cxnSpMkLst>
            <pc:docMk/>
            <pc:sldMk cId="2788756865" sldId="1727"/>
            <ac:cxnSpMk id="11" creationId="{54540501-1726-9CB7-58DD-3C725871F232}"/>
          </ac:cxnSpMkLst>
        </pc:cxnChg>
        <pc:cxnChg chg="add del mod">
          <ac:chgData name="Nicolas Delfosse" userId="d965f3d4-ea58-4afe-85b0-6f02e8cf3c22" providerId="ADAL" clId="{26440F45-4241-4BBC-8BE7-D112A3E8CBC6}" dt="2022-06-30T02:59:04.767" v="6589" actId="478"/>
          <ac:cxnSpMkLst>
            <pc:docMk/>
            <pc:sldMk cId="2788756865" sldId="1727"/>
            <ac:cxnSpMk id="13" creationId="{C5B9710C-0420-B775-6A42-91BA53CE5F3B}"/>
          </ac:cxnSpMkLst>
        </pc:cxnChg>
        <pc:cxnChg chg="add del mod">
          <ac:chgData name="Nicolas Delfosse" userId="d965f3d4-ea58-4afe-85b0-6f02e8cf3c22" providerId="ADAL" clId="{26440F45-4241-4BBC-8BE7-D112A3E8CBC6}" dt="2022-06-30T21:36:07.691" v="6966" actId="478"/>
          <ac:cxnSpMkLst>
            <pc:docMk/>
            <pc:sldMk cId="2788756865" sldId="1727"/>
            <ac:cxnSpMk id="25" creationId="{177E5D98-990A-8507-D310-93EEBB6C0798}"/>
          </ac:cxnSpMkLst>
        </pc:cxnChg>
        <pc:cxnChg chg="add del mod">
          <ac:chgData name="Nicolas Delfosse" userId="d965f3d4-ea58-4afe-85b0-6f02e8cf3c22" providerId="ADAL" clId="{26440F45-4241-4BBC-8BE7-D112A3E8CBC6}" dt="2022-06-30T21:02:49.473" v="6891" actId="478"/>
          <ac:cxnSpMkLst>
            <pc:docMk/>
            <pc:sldMk cId="2788756865" sldId="1727"/>
            <ac:cxnSpMk id="29" creationId="{49C3ACD9-F1D5-B1A4-B18A-10DC8EB58FA0}"/>
          </ac:cxnSpMkLst>
        </pc:cxnChg>
        <pc:cxnChg chg="add del mod">
          <ac:chgData name="Nicolas Delfosse" userId="d965f3d4-ea58-4afe-85b0-6f02e8cf3c22" providerId="ADAL" clId="{26440F45-4241-4BBC-8BE7-D112A3E8CBC6}" dt="2022-06-30T21:36:04.468" v="6964" actId="478"/>
          <ac:cxnSpMkLst>
            <pc:docMk/>
            <pc:sldMk cId="2788756865" sldId="1727"/>
            <ac:cxnSpMk id="49" creationId="{C77FFBC6-8123-9896-F674-14FF82588D06}"/>
          </ac:cxnSpMkLst>
        </pc:cxnChg>
        <pc:cxnChg chg="add del mod">
          <ac:chgData name="Nicolas Delfosse" userId="d965f3d4-ea58-4afe-85b0-6f02e8cf3c22" providerId="ADAL" clId="{26440F45-4241-4BBC-8BE7-D112A3E8CBC6}" dt="2022-06-30T21:34:50.633" v="6945" actId="478"/>
          <ac:cxnSpMkLst>
            <pc:docMk/>
            <pc:sldMk cId="2788756865" sldId="1727"/>
            <ac:cxnSpMk id="53" creationId="{035187A4-0870-90F3-488D-CF4E5A2B0280}"/>
          </ac:cxnSpMkLst>
        </pc:cxnChg>
        <pc:cxnChg chg="add del mod">
          <ac:chgData name="Nicolas Delfosse" userId="d965f3d4-ea58-4afe-85b0-6f02e8cf3c22" providerId="ADAL" clId="{26440F45-4241-4BBC-8BE7-D112A3E8CBC6}" dt="2022-06-30T21:35:59.286" v="6961" actId="478"/>
          <ac:cxnSpMkLst>
            <pc:docMk/>
            <pc:sldMk cId="2788756865" sldId="1727"/>
            <ac:cxnSpMk id="57" creationId="{21596ED4-8736-4D32-DF7E-3EE3EED69F8A}"/>
          </ac:cxnSpMkLst>
        </pc:cxnChg>
        <pc:cxnChg chg="mod topLvl">
          <ac:chgData name="Nicolas Delfosse" userId="d965f3d4-ea58-4afe-85b0-6f02e8cf3c22" providerId="ADAL" clId="{26440F45-4241-4BBC-8BE7-D112A3E8CBC6}" dt="2022-06-30T21:37:06.996" v="6974" actId="165"/>
          <ac:cxnSpMkLst>
            <pc:docMk/>
            <pc:sldMk cId="2788756865" sldId="1727"/>
            <ac:cxnSpMk id="63" creationId="{89F83F43-8D5B-70E7-4185-534EDB857ACF}"/>
          </ac:cxnSpMkLst>
        </pc:cxnChg>
        <pc:cxnChg chg="del mod">
          <ac:chgData name="Nicolas Delfosse" userId="d965f3d4-ea58-4afe-85b0-6f02e8cf3c22" providerId="ADAL" clId="{26440F45-4241-4BBC-8BE7-D112A3E8CBC6}" dt="2022-06-30T21:35:50.408" v="6957" actId="478"/>
          <ac:cxnSpMkLst>
            <pc:docMk/>
            <pc:sldMk cId="2788756865" sldId="1727"/>
            <ac:cxnSpMk id="69" creationId="{EF38080B-3748-B35E-313B-1707DC154C54}"/>
          </ac:cxnSpMkLst>
        </pc:cxnChg>
        <pc:cxnChg chg="del mod">
          <ac:chgData name="Nicolas Delfosse" userId="d965f3d4-ea58-4afe-85b0-6f02e8cf3c22" providerId="ADAL" clId="{26440F45-4241-4BBC-8BE7-D112A3E8CBC6}" dt="2022-06-30T21:34:36.726" v="6943" actId="478"/>
          <ac:cxnSpMkLst>
            <pc:docMk/>
            <pc:sldMk cId="2788756865" sldId="1727"/>
            <ac:cxnSpMk id="70" creationId="{314D126A-33D2-D8A8-00D1-E1882C3CE0AE}"/>
          </ac:cxnSpMkLst>
        </pc:cxnChg>
        <pc:cxnChg chg="mod topLvl">
          <ac:chgData name="Nicolas Delfosse" userId="d965f3d4-ea58-4afe-85b0-6f02e8cf3c22" providerId="ADAL" clId="{26440F45-4241-4BBC-8BE7-D112A3E8CBC6}" dt="2022-06-30T21:37:14.133" v="6975" actId="165"/>
          <ac:cxnSpMkLst>
            <pc:docMk/>
            <pc:sldMk cId="2788756865" sldId="1727"/>
            <ac:cxnSpMk id="71" creationId="{16F16A31-B584-9556-0A00-6868D93342B0}"/>
          </ac:cxnSpMkLst>
        </pc:cxnChg>
        <pc:cxnChg chg="add mod">
          <ac:chgData name="Nicolas Delfosse" userId="d965f3d4-ea58-4afe-85b0-6f02e8cf3c22" providerId="ADAL" clId="{26440F45-4241-4BBC-8BE7-D112A3E8CBC6}" dt="2022-06-30T21:36:35.721" v="6969" actId="478"/>
          <ac:cxnSpMkLst>
            <pc:docMk/>
            <pc:sldMk cId="2788756865" sldId="1727"/>
            <ac:cxnSpMk id="85" creationId="{FE33E7A7-7671-6C04-0730-6E57512D73C4}"/>
          </ac:cxnSpMkLst>
        </pc:cxnChg>
        <pc:cxnChg chg="add del mod">
          <ac:chgData name="Nicolas Delfosse" userId="d965f3d4-ea58-4afe-85b0-6f02e8cf3c22" providerId="ADAL" clId="{26440F45-4241-4BBC-8BE7-D112A3E8CBC6}" dt="2022-06-30T21:35:01.146" v="6947" actId="478"/>
          <ac:cxnSpMkLst>
            <pc:docMk/>
            <pc:sldMk cId="2788756865" sldId="1727"/>
            <ac:cxnSpMk id="87" creationId="{1C8A8A3A-A3DC-1ADB-9597-CA6218604BFD}"/>
          </ac:cxnSpMkLst>
        </pc:cxnChg>
        <pc:cxnChg chg="add mod">
          <ac:chgData name="Nicolas Delfosse" userId="d965f3d4-ea58-4afe-85b0-6f02e8cf3c22" providerId="ADAL" clId="{26440F45-4241-4BBC-8BE7-D112A3E8CBC6}" dt="2022-06-30T21:36:35.721" v="6969" actId="478"/>
          <ac:cxnSpMkLst>
            <pc:docMk/>
            <pc:sldMk cId="2788756865" sldId="1727"/>
            <ac:cxnSpMk id="89" creationId="{0428C7C2-4DC3-4B72-5F56-091A1E13688D}"/>
          </ac:cxnSpMkLst>
        </pc:cxnChg>
        <pc:cxnChg chg="add mod">
          <ac:chgData name="Nicolas Delfosse" userId="d965f3d4-ea58-4afe-85b0-6f02e8cf3c22" providerId="ADAL" clId="{26440F45-4241-4BBC-8BE7-D112A3E8CBC6}" dt="2022-06-30T21:36:35.721" v="6969" actId="478"/>
          <ac:cxnSpMkLst>
            <pc:docMk/>
            <pc:sldMk cId="2788756865" sldId="1727"/>
            <ac:cxnSpMk id="93" creationId="{9A0BCC43-A290-B122-C0C9-A3E3328B6423}"/>
          </ac:cxnSpMkLst>
        </pc:cxnChg>
        <pc:cxnChg chg="mod">
          <ac:chgData name="Nicolas Delfosse" userId="d965f3d4-ea58-4afe-85b0-6f02e8cf3c22" providerId="ADAL" clId="{26440F45-4241-4BBC-8BE7-D112A3E8CBC6}" dt="2022-06-30T21:32:56.314" v="6928" actId="478"/>
          <ac:cxnSpMkLst>
            <pc:docMk/>
            <pc:sldMk cId="2788756865" sldId="1727"/>
            <ac:cxnSpMk id="102" creationId="{62294F98-0AF1-66A2-03BB-63392923C32E}"/>
          </ac:cxnSpMkLst>
        </pc:cxnChg>
        <pc:cxnChg chg="mod">
          <ac:chgData name="Nicolas Delfosse" userId="d965f3d4-ea58-4afe-85b0-6f02e8cf3c22" providerId="ADAL" clId="{26440F45-4241-4BBC-8BE7-D112A3E8CBC6}" dt="2022-06-30T21:32:56.314" v="6928" actId="478"/>
          <ac:cxnSpMkLst>
            <pc:docMk/>
            <pc:sldMk cId="2788756865" sldId="1727"/>
            <ac:cxnSpMk id="103" creationId="{57532F05-AF66-1C7D-F0CC-56BB2EF4BC77}"/>
          </ac:cxnSpMkLst>
        </pc:cxnChg>
        <pc:cxnChg chg="mod">
          <ac:chgData name="Nicolas Delfosse" userId="d965f3d4-ea58-4afe-85b0-6f02e8cf3c22" providerId="ADAL" clId="{26440F45-4241-4BBC-8BE7-D112A3E8CBC6}" dt="2022-06-30T21:32:56.314" v="6928" actId="478"/>
          <ac:cxnSpMkLst>
            <pc:docMk/>
            <pc:sldMk cId="2788756865" sldId="1727"/>
            <ac:cxnSpMk id="104" creationId="{D905B73C-EEEF-7744-077E-7CE8FA2B1339}"/>
          </ac:cxnSpMkLst>
        </pc:cxnChg>
        <pc:cxnChg chg="mod">
          <ac:chgData name="Nicolas Delfosse" userId="d965f3d4-ea58-4afe-85b0-6f02e8cf3c22" providerId="ADAL" clId="{26440F45-4241-4BBC-8BE7-D112A3E8CBC6}" dt="2022-06-30T21:32:56.314" v="6928" actId="478"/>
          <ac:cxnSpMkLst>
            <pc:docMk/>
            <pc:sldMk cId="2788756865" sldId="1727"/>
            <ac:cxnSpMk id="105" creationId="{2CF1577E-DB0F-5190-1503-70D90ED44AF9}"/>
          </ac:cxnSpMkLst>
        </pc:cxnChg>
        <pc:cxnChg chg="mod">
          <ac:chgData name="Nicolas Delfosse" userId="d965f3d4-ea58-4afe-85b0-6f02e8cf3c22" providerId="ADAL" clId="{26440F45-4241-4BBC-8BE7-D112A3E8CBC6}" dt="2022-06-30T21:33:35.569" v="6935" actId="478"/>
          <ac:cxnSpMkLst>
            <pc:docMk/>
            <pc:sldMk cId="2788756865" sldId="1727"/>
            <ac:cxnSpMk id="113" creationId="{4B3236FE-4537-D6B1-18EE-A7069F4D0296}"/>
          </ac:cxnSpMkLst>
        </pc:cxnChg>
        <pc:cxnChg chg="mod">
          <ac:chgData name="Nicolas Delfosse" userId="d965f3d4-ea58-4afe-85b0-6f02e8cf3c22" providerId="ADAL" clId="{26440F45-4241-4BBC-8BE7-D112A3E8CBC6}" dt="2022-06-30T21:33:35.569" v="6935" actId="478"/>
          <ac:cxnSpMkLst>
            <pc:docMk/>
            <pc:sldMk cId="2788756865" sldId="1727"/>
            <ac:cxnSpMk id="114" creationId="{02E4E03D-3C5D-3D95-8B03-FF67002A7B52}"/>
          </ac:cxnSpMkLst>
        </pc:cxnChg>
        <pc:cxnChg chg="mod">
          <ac:chgData name="Nicolas Delfosse" userId="d965f3d4-ea58-4afe-85b0-6f02e8cf3c22" providerId="ADAL" clId="{26440F45-4241-4BBC-8BE7-D112A3E8CBC6}" dt="2022-06-30T21:33:35.569" v="6935" actId="478"/>
          <ac:cxnSpMkLst>
            <pc:docMk/>
            <pc:sldMk cId="2788756865" sldId="1727"/>
            <ac:cxnSpMk id="115" creationId="{18BC5987-ACC9-3C5F-CD65-F06A88A3735D}"/>
          </ac:cxnSpMkLst>
        </pc:cxnChg>
        <pc:cxnChg chg="mod">
          <ac:chgData name="Nicolas Delfosse" userId="d965f3d4-ea58-4afe-85b0-6f02e8cf3c22" providerId="ADAL" clId="{26440F45-4241-4BBC-8BE7-D112A3E8CBC6}" dt="2022-06-30T21:33:35.569" v="6935" actId="478"/>
          <ac:cxnSpMkLst>
            <pc:docMk/>
            <pc:sldMk cId="2788756865" sldId="1727"/>
            <ac:cxnSpMk id="116" creationId="{79470DC2-DC91-A67A-D4F6-491D075A340D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23" creationId="{F9954C50-914B-7CB0-1A35-8486D528120A}"/>
          </ac:cxnSpMkLst>
        </pc:cxnChg>
        <pc:cxnChg chg="del mod">
          <ac:chgData name="Nicolas Delfosse" userId="d965f3d4-ea58-4afe-85b0-6f02e8cf3c22" providerId="ADAL" clId="{26440F45-4241-4BBC-8BE7-D112A3E8CBC6}" dt="2022-06-30T21:35:08.679" v="6950" actId="478"/>
          <ac:cxnSpMkLst>
            <pc:docMk/>
            <pc:sldMk cId="2788756865" sldId="1727"/>
            <ac:cxnSpMk id="124" creationId="{0A8AA11D-7CE8-B86A-2CB5-562B185DFA8B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25" creationId="{EC1CC87D-BDE2-71C6-390F-7F7ED99E35F0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26" creationId="{B510BEC9-14D8-1A6A-2B04-11C947F7D315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32" creationId="{BC4BF87F-9BEE-1057-71D0-F3A0F57D1676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33" creationId="{FE3875AB-3CA8-30CF-070B-1A0EAD2AF09F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34" creationId="{D9D2973F-5CEE-D462-E4C7-5221EBDC2350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35" creationId="{259EC113-D69C-432B-95BA-3F5805DEE67C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41" creationId="{7899224B-2CCE-0C75-F03E-FD4AA4557A5F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42" creationId="{016431C0-BAC9-2A7D-23C9-2CF4CD979BEB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43" creationId="{87C0AE44-DA3E-B8D4-026E-3E2E54973ECF}"/>
          </ac:cxnSpMkLst>
        </pc:cxnChg>
        <pc:cxnChg chg="mod">
          <ac:chgData name="Nicolas Delfosse" userId="d965f3d4-ea58-4afe-85b0-6f02e8cf3c22" providerId="ADAL" clId="{26440F45-4241-4BBC-8BE7-D112A3E8CBC6}" dt="2022-06-30T21:34:16.030" v="6942" actId="478"/>
          <ac:cxnSpMkLst>
            <pc:docMk/>
            <pc:sldMk cId="2788756865" sldId="1727"/>
            <ac:cxnSpMk id="144" creationId="{083C70A7-51D3-34F4-525A-111C721ED16A}"/>
          </ac:cxnSpMkLst>
        </pc:cxnChg>
        <pc:cxnChg chg="mod">
          <ac:chgData name="Nicolas Delfosse" userId="d965f3d4-ea58-4afe-85b0-6f02e8cf3c22" providerId="ADAL" clId="{26440F45-4241-4BBC-8BE7-D112A3E8CBC6}" dt="2022-06-30T21:35:54.493" v="6959" actId="478"/>
          <ac:cxnSpMkLst>
            <pc:docMk/>
            <pc:sldMk cId="2788756865" sldId="1727"/>
            <ac:cxnSpMk id="149" creationId="{CF894B2E-D226-88F4-813E-D10B44679058}"/>
          </ac:cxnSpMkLst>
        </pc:cxnChg>
        <pc:cxnChg chg="mod">
          <ac:chgData name="Nicolas Delfosse" userId="d965f3d4-ea58-4afe-85b0-6f02e8cf3c22" providerId="ADAL" clId="{26440F45-4241-4BBC-8BE7-D112A3E8CBC6}" dt="2022-06-30T21:35:54.493" v="6959" actId="478"/>
          <ac:cxnSpMkLst>
            <pc:docMk/>
            <pc:sldMk cId="2788756865" sldId="1727"/>
            <ac:cxnSpMk id="150" creationId="{EC32272C-646F-F037-C32E-04A87BE98206}"/>
          </ac:cxnSpMkLst>
        </pc:cxnChg>
        <pc:cxnChg chg="mod">
          <ac:chgData name="Nicolas Delfosse" userId="d965f3d4-ea58-4afe-85b0-6f02e8cf3c22" providerId="ADAL" clId="{26440F45-4241-4BBC-8BE7-D112A3E8CBC6}" dt="2022-06-30T21:35:54.493" v="6959" actId="478"/>
          <ac:cxnSpMkLst>
            <pc:docMk/>
            <pc:sldMk cId="2788756865" sldId="1727"/>
            <ac:cxnSpMk id="151" creationId="{F6BFE9D8-1AEA-AAE8-051E-46C9CC4A3558}"/>
          </ac:cxnSpMkLst>
        </pc:cxnChg>
        <pc:cxnChg chg="mod">
          <ac:chgData name="Nicolas Delfosse" userId="d965f3d4-ea58-4afe-85b0-6f02e8cf3c22" providerId="ADAL" clId="{26440F45-4241-4BBC-8BE7-D112A3E8CBC6}" dt="2022-06-30T21:35:55.849" v="6960" actId="478"/>
          <ac:cxnSpMkLst>
            <pc:docMk/>
            <pc:sldMk cId="2788756865" sldId="1727"/>
            <ac:cxnSpMk id="156" creationId="{B263923D-E324-375B-A5E0-1F0F12B48FFC}"/>
          </ac:cxnSpMkLst>
        </pc:cxnChg>
        <pc:cxnChg chg="mod">
          <ac:chgData name="Nicolas Delfosse" userId="d965f3d4-ea58-4afe-85b0-6f02e8cf3c22" providerId="ADAL" clId="{26440F45-4241-4BBC-8BE7-D112A3E8CBC6}" dt="2022-06-30T21:35:55.849" v="6960" actId="478"/>
          <ac:cxnSpMkLst>
            <pc:docMk/>
            <pc:sldMk cId="2788756865" sldId="1727"/>
            <ac:cxnSpMk id="157" creationId="{E7E509D3-6B4B-B59E-C123-1C77CAC5C3A7}"/>
          </ac:cxnSpMkLst>
        </pc:cxnChg>
        <pc:cxnChg chg="mod">
          <ac:chgData name="Nicolas Delfosse" userId="d965f3d4-ea58-4afe-85b0-6f02e8cf3c22" providerId="ADAL" clId="{26440F45-4241-4BBC-8BE7-D112A3E8CBC6}" dt="2022-06-30T21:35:55.849" v="6960" actId="478"/>
          <ac:cxnSpMkLst>
            <pc:docMk/>
            <pc:sldMk cId="2788756865" sldId="1727"/>
            <ac:cxnSpMk id="158" creationId="{CA43C5BB-955E-4214-5970-D1A51DA4C50B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63" creationId="{CF19E3CD-A072-26A3-300F-4C4167056284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64" creationId="{6F49EE3E-1679-1D33-2591-EC375083F1EC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65" creationId="{D0136AFD-9F71-01AF-0B4B-B2352DABA94C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70" creationId="{C963FC7F-F685-66F9-2B54-9EA84D570D63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71" creationId="{5105D6CD-34D4-AE1A-4B44-552482923B23}"/>
          </ac:cxnSpMkLst>
        </pc:cxnChg>
        <pc:cxnChg chg="mod">
          <ac:chgData name="Nicolas Delfosse" userId="d965f3d4-ea58-4afe-85b0-6f02e8cf3c22" providerId="ADAL" clId="{26440F45-4241-4BBC-8BE7-D112A3E8CBC6}" dt="2022-06-30T21:35:31.529" v="6953"/>
          <ac:cxnSpMkLst>
            <pc:docMk/>
            <pc:sldMk cId="2788756865" sldId="1727"/>
            <ac:cxnSpMk id="172" creationId="{483FC536-64C4-D6CF-2607-70C80E4F07D4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79" creationId="{8C043E76-8F35-83BB-EB7B-8EA25182E967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80" creationId="{546C1A5E-80CF-6389-A912-AA554BC28FC8}"/>
          </ac:cxnSpMkLst>
        </pc:cxnChg>
        <pc:cxnChg chg="mod topLvl">
          <ac:chgData name="Nicolas Delfosse" userId="d965f3d4-ea58-4afe-85b0-6f02e8cf3c22" providerId="ADAL" clId="{26440F45-4241-4BBC-8BE7-D112A3E8CBC6}" dt="2022-06-30T21:36:59.913" v="6973" actId="165"/>
          <ac:cxnSpMkLst>
            <pc:docMk/>
            <pc:sldMk cId="2788756865" sldId="1727"/>
            <ac:cxnSpMk id="181" creationId="{6E8EBA5D-5860-3287-E952-3228408ECF95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85" creationId="{0BDA9D4C-DC9D-6957-F40C-58122366D7E9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89" creationId="{4502F1A3-A18C-35DB-71A2-AC8E5EF825FE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90" creationId="{5E70DB76-44A0-91D7-E19E-B0DDF3EBB61A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91" creationId="{AD9A8BC6-67AF-5CAB-38F1-3B0F3FFABB1B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95" creationId="{48C01E2C-D898-21CA-8A6D-4CC2EDC0007F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96" creationId="{BA8CF337-3007-201F-6581-5CA95BBC8A0C}"/>
          </ac:cxnSpMkLst>
        </pc:cxnChg>
        <pc:cxnChg chg="mod">
          <ac:chgData name="Nicolas Delfosse" userId="d965f3d4-ea58-4afe-85b0-6f02e8cf3c22" providerId="ADAL" clId="{26440F45-4241-4BBC-8BE7-D112A3E8CBC6}" dt="2022-06-30T21:37:29.189" v="6977"/>
          <ac:cxnSpMkLst>
            <pc:docMk/>
            <pc:sldMk cId="2788756865" sldId="1727"/>
            <ac:cxnSpMk id="197" creationId="{D8985AD2-98AE-F7B0-CCA4-8912D03CCC05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00" creationId="{735C67C2-A487-7A5C-8E4F-ACFE1D79445F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05" creationId="{5762B49C-EC7E-9C9B-BA74-10221180CF91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09" creationId="{1AECCF3D-AD11-5D95-F099-099F36430CC2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0" creationId="{79AAD49C-8A44-1B32-8E53-DC9854534F87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1" creationId="{0A74FE30-A08E-192B-B79C-6A71BDB22B65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5" creationId="{47934B43-08F2-72BF-5BF3-0CA0777D72BE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6" creationId="{D808805C-9E54-7726-5B1F-CF26D4A3D329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7" creationId="{2516B10C-4C6A-6DAF-796D-7C54B7D1DB96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19" creationId="{5DD70474-E8BF-C82D-5EE7-5EC44B73496E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23" creationId="{3C9CD311-0EC2-7E9D-8D22-58B5D3678C89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24" creationId="{A0444EC2-9DF3-7F95-6283-478B50F4E5AF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25" creationId="{75C7574F-1D84-52C4-A130-C05E324FBE54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29" creationId="{F4741D02-768A-B60F-CD59-A86FE4D8CC89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30" creationId="{40CB4017-CFBF-7F8E-4F89-A2345B7AA6BF}"/>
          </ac:cxnSpMkLst>
        </pc:cxnChg>
        <pc:cxnChg chg="mod">
          <ac:chgData name="Nicolas Delfosse" userId="d965f3d4-ea58-4afe-85b0-6f02e8cf3c22" providerId="ADAL" clId="{26440F45-4241-4BBC-8BE7-D112A3E8CBC6}" dt="2022-06-30T21:37:58.975" v="6981"/>
          <ac:cxnSpMkLst>
            <pc:docMk/>
            <pc:sldMk cId="2788756865" sldId="1727"/>
            <ac:cxnSpMk id="231" creationId="{B09D73C9-715C-10DD-3E99-D76FBC2D9B3D}"/>
          </ac:cxnSpMkLst>
        </pc:cxnChg>
      </pc:sldChg>
      <pc:sldChg chg="new">
        <pc:chgData name="Nicolas Delfosse" userId="d965f3d4-ea58-4afe-85b0-6f02e8cf3c22" providerId="ADAL" clId="{26440F45-4241-4BBC-8BE7-D112A3E8CBC6}" dt="2022-06-30T00:03:02.455" v="5990" actId="680"/>
        <pc:sldMkLst>
          <pc:docMk/>
          <pc:sldMk cId="3216631613" sldId="1728"/>
        </pc:sldMkLst>
      </pc:sldChg>
      <pc:sldChg chg="addSp delSp modSp add mod">
        <pc:chgData name="Nicolas Delfosse" userId="d965f3d4-ea58-4afe-85b0-6f02e8cf3c22" providerId="ADAL" clId="{26440F45-4241-4BBC-8BE7-D112A3E8CBC6}" dt="2022-06-30T00:28:20.406" v="6241" actId="1076"/>
        <pc:sldMkLst>
          <pc:docMk/>
          <pc:sldMk cId="368321909" sldId="1729"/>
        </pc:sldMkLst>
        <pc:spChg chg="mod">
          <ac:chgData name="Nicolas Delfosse" userId="d965f3d4-ea58-4afe-85b0-6f02e8cf3c22" providerId="ADAL" clId="{26440F45-4241-4BBC-8BE7-D112A3E8CBC6}" dt="2022-06-30T00:28:01.901" v="6234" actId="20577"/>
          <ac:spMkLst>
            <pc:docMk/>
            <pc:sldMk cId="368321909" sldId="1729"/>
            <ac:spMk id="2" creationId="{DC963DB4-DBCA-D85D-D828-E13D59487D45}"/>
          </ac:spMkLst>
        </pc:spChg>
        <pc:picChg chg="add mod">
          <ac:chgData name="Nicolas Delfosse" userId="d965f3d4-ea58-4afe-85b0-6f02e8cf3c22" providerId="ADAL" clId="{26440F45-4241-4BBC-8BE7-D112A3E8CBC6}" dt="2022-06-30T00:28:20.406" v="6241" actId="1076"/>
          <ac:picMkLst>
            <pc:docMk/>
            <pc:sldMk cId="368321909" sldId="1729"/>
            <ac:picMk id="4" creationId="{77ED15CA-9F61-D7C0-2FDB-4C4F650D3333}"/>
          </ac:picMkLst>
        </pc:picChg>
        <pc:picChg chg="del">
          <ac:chgData name="Nicolas Delfosse" userId="d965f3d4-ea58-4afe-85b0-6f02e8cf3c22" providerId="ADAL" clId="{26440F45-4241-4BBC-8BE7-D112A3E8CBC6}" dt="2022-06-30T00:28:03.973" v="6235" actId="478"/>
          <ac:picMkLst>
            <pc:docMk/>
            <pc:sldMk cId="368321909" sldId="1729"/>
            <ac:picMk id="5" creationId="{E91E9AAF-474C-3E3A-16D5-E093D9A612D4}"/>
          </ac:picMkLst>
        </pc:picChg>
      </pc:sldChg>
      <pc:sldChg chg="modSp add mod">
        <pc:chgData name="Nicolas Delfosse" userId="d965f3d4-ea58-4afe-85b0-6f02e8cf3c22" providerId="ADAL" clId="{26440F45-4241-4BBC-8BE7-D112A3E8CBC6}" dt="2022-07-25T15:16:06.145" v="22921" actId="20577"/>
        <pc:sldMkLst>
          <pc:docMk/>
          <pc:sldMk cId="340927933" sldId="1730"/>
        </pc:sldMkLst>
        <pc:spChg chg="mod">
          <ac:chgData name="Nicolas Delfosse" userId="d965f3d4-ea58-4afe-85b0-6f02e8cf3c22" providerId="ADAL" clId="{26440F45-4241-4BBC-8BE7-D112A3E8CBC6}" dt="2022-07-25T15:16:06.145" v="22921" actId="20577"/>
          <ac:spMkLst>
            <pc:docMk/>
            <pc:sldMk cId="340927933" sldId="1730"/>
            <ac:spMk id="7" creationId="{166F5064-9A78-1C19-0D99-916E88ABBE97}"/>
          </ac:spMkLst>
        </pc:spChg>
      </pc:sldChg>
      <pc:sldChg chg="modSp new mod">
        <pc:chgData name="Nicolas Delfosse" userId="d965f3d4-ea58-4afe-85b0-6f02e8cf3c22" providerId="ADAL" clId="{26440F45-4241-4BBC-8BE7-D112A3E8CBC6}" dt="2022-07-01T08:17:57.833" v="7988" actId="5793"/>
        <pc:sldMkLst>
          <pc:docMk/>
          <pc:sldMk cId="2033165958" sldId="1731"/>
        </pc:sldMkLst>
        <pc:spChg chg="mod">
          <ac:chgData name="Nicolas Delfosse" userId="d965f3d4-ea58-4afe-85b0-6f02e8cf3c22" providerId="ADAL" clId="{26440F45-4241-4BBC-8BE7-D112A3E8CBC6}" dt="2022-07-01T08:08:31.140" v="7757"/>
          <ac:spMkLst>
            <pc:docMk/>
            <pc:sldMk cId="2033165958" sldId="1731"/>
            <ac:spMk id="2" creationId="{B895CA74-62AB-DD09-591C-8F5B42B04AF0}"/>
          </ac:spMkLst>
        </pc:spChg>
        <pc:spChg chg="mod">
          <ac:chgData name="Nicolas Delfosse" userId="d965f3d4-ea58-4afe-85b0-6f02e8cf3c22" providerId="ADAL" clId="{26440F45-4241-4BBC-8BE7-D112A3E8CBC6}" dt="2022-07-01T08:17:57.833" v="7988" actId="5793"/>
          <ac:spMkLst>
            <pc:docMk/>
            <pc:sldMk cId="2033165958" sldId="1731"/>
            <ac:spMk id="3" creationId="{9FD6B9DC-8F6D-0D0A-04CC-EDB315295F80}"/>
          </ac:spMkLst>
        </pc:spChg>
      </pc:sldChg>
      <pc:sldChg chg="new">
        <pc:chgData name="Nicolas Delfosse" userId="d965f3d4-ea58-4afe-85b0-6f02e8cf3c22" providerId="ADAL" clId="{26440F45-4241-4BBC-8BE7-D112A3E8CBC6}" dt="2022-06-30T02:49:04.918" v="6245" actId="680"/>
        <pc:sldMkLst>
          <pc:docMk/>
          <pc:sldMk cId="3577173358" sldId="1732"/>
        </pc:sldMkLst>
      </pc:sldChg>
      <pc:sldChg chg="modSp new mod">
        <pc:chgData name="Nicolas Delfosse" userId="d965f3d4-ea58-4afe-85b0-6f02e8cf3c22" providerId="ADAL" clId="{26440F45-4241-4BBC-8BE7-D112A3E8CBC6}" dt="2022-06-30T02:54:05.196" v="6524" actId="20577"/>
        <pc:sldMkLst>
          <pc:docMk/>
          <pc:sldMk cId="2638074015" sldId="1733"/>
        </pc:sldMkLst>
        <pc:spChg chg="mod">
          <ac:chgData name="Nicolas Delfosse" userId="d965f3d4-ea58-4afe-85b0-6f02e8cf3c22" providerId="ADAL" clId="{26440F45-4241-4BBC-8BE7-D112A3E8CBC6}" dt="2022-06-30T02:49:19.182" v="6275" actId="20577"/>
          <ac:spMkLst>
            <pc:docMk/>
            <pc:sldMk cId="2638074015" sldId="1733"/>
            <ac:spMk id="2" creationId="{F51F08BF-A3E0-1E8E-09BC-3806913F21EE}"/>
          </ac:spMkLst>
        </pc:spChg>
        <pc:spChg chg="mod">
          <ac:chgData name="Nicolas Delfosse" userId="d965f3d4-ea58-4afe-85b0-6f02e8cf3c22" providerId="ADAL" clId="{26440F45-4241-4BBC-8BE7-D112A3E8CBC6}" dt="2022-06-30T02:54:05.196" v="6524" actId="20577"/>
          <ac:spMkLst>
            <pc:docMk/>
            <pc:sldMk cId="2638074015" sldId="1733"/>
            <ac:spMk id="3" creationId="{91A0F729-B0F6-C6DA-C5BA-52FC31E193D1}"/>
          </ac:spMkLst>
        </pc:spChg>
      </pc:sldChg>
      <pc:sldChg chg="new">
        <pc:chgData name="Nicolas Delfosse" userId="d965f3d4-ea58-4afe-85b0-6f02e8cf3c22" providerId="ADAL" clId="{26440F45-4241-4BBC-8BE7-D112A3E8CBC6}" dt="2022-06-30T02:49:09.571" v="6247" actId="680"/>
        <pc:sldMkLst>
          <pc:docMk/>
          <pc:sldMk cId="1864346713" sldId="1734"/>
        </pc:sldMkLst>
      </pc:sldChg>
      <pc:sldChg chg="modSp new mod ord">
        <pc:chgData name="Nicolas Delfosse" userId="d965f3d4-ea58-4afe-85b0-6f02e8cf3c22" providerId="ADAL" clId="{26440F45-4241-4BBC-8BE7-D112A3E8CBC6}" dt="2022-06-30T19:53:33.428" v="6890"/>
        <pc:sldMkLst>
          <pc:docMk/>
          <pc:sldMk cId="1027372443" sldId="1735"/>
        </pc:sldMkLst>
        <pc:spChg chg="mod">
          <ac:chgData name="Nicolas Delfosse" userId="d965f3d4-ea58-4afe-85b0-6f02e8cf3c22" providerId="ADAL" clId="{26440F45-4241-4BBC-8BE7-D112A3E8CBC6}" dt="2022-06-30T03:16:29.189" v="6888" actId="20577"/>
          <ac:spMkLst>
            <pc:docMk/>
            <pc:sldMk cId="1027372443" sldId="1735"/>
            <ac:spMk id="3" creationId="{46BEC848-A00A-36F4-D732-EDA202C882C5}"/>
          </ac:spMkLst>
        </pc:spChg>
      </pc:sldChg>
      <pc:sldChg chg="addSp delSp modSp add del mod ord">
        <pc:chgData name="Nicolas Delfosse" userId="d965f3d4-ea58-4afe-85b0-6f02e8cf3c22" providerId="ADAL" clId="{26440F45-4241-4BBC-8BE7-D112A3E8CBC6}" dt="2022-06-30T21:56:04.335" v="7075" actId="47"/>
        <pc:sldMkLst>
          <pc:docMk/>
          <pc:sldMk cId="656992433" sldId="1736"/>
        </pc:sldMkLst>
        <pc:spChg chg="mod">
          <ac:chgData name="Nicolas Delfosse" userId="d965f3d4-ea58-4afe-85b0-6f02e8cf3c22" providerId="ADAL" clId="{26440F45-4241-4BBC-8BE7-D112A3E8CBC6}" dt="2022-06-30T21:41:31.980" v="7007" actId="1076"/>
          <ac:spMkLst>
            <pc:docMk/>
            <pc:sldMk cId="656992433" sldId="1736"/>
            <ac:spMk id="2" creationId="{E689B38F-628E-56DD-CC55-C0896271AE78}"/>
          </ac:spMkLst>
        </pc:spChg>
        <pc:spChg chg="add del mod">
          <ac:chgData name="Nicolas Delfosse" userId="d965f3d4-ea58-4afe-85b0-6f02e8cf3c22" providerId="ADAL" clId="{26440F45-4241-4BBC-8BE7-D112A3E8CBC6}" dt="2022-06-30T21:48:59.706" v="7038" actId="478"/>
          <ac:spMkLst>
            <pc:docMk/>
            <pc:sldMk cId="656992433" sldId="1736"/>
            <ac:spMk id="8" creationId="{B74B05E2-B4C1-587F-0C93-CE59DE2D797E}"/>
          </ac:spMkLst>
        </pc:spChg>
        <pc:spChg chg="add del mod">
          <ac:chgData name="Nicolas Delfosse" userId="d965f3d4-ea58-4afe-85b0-6f02e8cf3c22" providerId="ADAL" clId="{26440F45-4241-4BBC-8BE7-D112A3E8CBC6}" dt="2022-06-30T21:47:51.607" v="7032" actId="478"/>
          <ac:spMkLst>
            <pc:docMk/>
            <pc:sldMk cId="656992433" sldId="1736"/>
            <ac:spMk id="9" creationId="{A0FE9E8D-1AD2-EF61-B22D-142CDD5E282E}"/>
          </ac:spMkLst>
        </pc:spChg>
        <pc:spChg chg="add del mod">
          <ac:chgData name="Nicolas Delfosse" userId="d965f3d4-ea58-4afe-85b0-6f02e8cf3c22" providerId="ADAL" clId="{26440F45-4241-4BBC-8BE7-D112A3E8CBC6}" dt="2022-06-30T21:49:03.364" v="7039" actId="478"/>
          <ac:spMkLst>
            <pc:docMk/>
            <pc:sldMk cId="656992433" sldId="1736"/>
            <ac:spMk id="10" creationId="{E7C30D31-5A33-EA2B-6521-F8727967D50A}"/>
          </ac:spMkLst>
        </pc:spChg>
        <pc:spChg chg="add mod">
          <ac:chgData name="Nicolas Delfosse" userId="d965f3d4-ea58-4afe-85b0-6f02e8cf3c22" providerId="ADAL" clId="{26440F45-4241-4BBC-8BE7-D112A3E8CBC6}" dt="2022-06-30T21:49:52.978" v="7050" actId="1076"/>
          <ac:spMkLst>
            <pc:docMk/>
            <pc:sldMk cId="656992433" sldId="1736"/>
            <ac:spMk id="11" creationId="{9DE61AC1-6E4A-4799-D260-12E5733753A1}"/>
          </ac:spMkLst>
        </pc:spChg>
        <pc:spChg chg="topLvl">
          <ac:chgData name="Nicolas Delfosse" userId="d965f3d4-ea58-4afe-85b0-6f02e8cf3c22" providerId="ADAL" clId="{26440F45-4241-4BBC-8BE7-D112A3E8CBC6}" dt="2022-06-30T21:39:05.956" v="6985" actId="165"/>
          <ac:spMkLst>
            <pc:docMk/>
            <pc:sldMk cId="656992433" sldId="1736"/>
            <ac:spMk id="65" creationId="{315EDA4C-6D79-C668-F5D5-8C398428A2FF}"/>
          </ac:spMkLst>
        </pc:spChg>
        <pc:spChg chg="mod topLvl">
          <ac:chgData name="Nicolas Delfosse" userId="d965f3d4-ea58-4afe-85b0-6f02e8cf3c22" providerId="ADAL" clId="{26440F45-4241-4BBC-8BE7-D112A3E8CBC6}" dt="2022-06-30T21:40:16.918" v="6994" actId="165"/>
          <ac:spMkLst>
            <pc:docMk/>
            <pc:sldMk cId="656992433" sldId="1736"/>
            <ac:spMk id="68" creationId="{699DB094-F41A-3528-356A-12273E76F730}"/>
          </ac:spMkLst>
        </pc:spChg>
        <pc:spChg chg="mod">
          <ac:chgData name="Nicolas Delfosse" userId="d965f3d4-ea58-4afe-85b0-6f02e8cf3c22" providerId="ADAL" clId="{26440F45-4241-4BBC-8BE7-D112A3E8CBC6}" dt="2022-06-30T21:40:47.957" v="7002"/>
          <ac:spMkLst>
            <pc:docMk/>
            <pc:sldMk cId="656992433" sldId="1736"/>
            <ac:spMk id="74" creationId="{9763F8BB-9EE2-3014-F66F-34CDA2B2A334}"/>
          </ac:spMkLst>
        </pc:spChg>
        <pc:spChg chg="mod">
          <ac:chgData name="Nicolas Delfosse" userId="d965f3d4-ea58-4afe-85b0-6f02e8cf3c22" providerId="ADAL" clId="{26440F45-4241-4BBC-8BE7-D112A3E8CBC6}" dt="2022-06-30T21:40:47.957" v="7002"/>
          <ac:spMkLst>
            <pc:docMk/>
            <pc:sldMk cId="656992433" sldId="1736"/>
            <ac:spMk id="76" creationId="{2C7D9082-4424-35C5-AFC5-0EEA6C9804AE}"/>
          </ac:spMkLst>
        </pc:spChg>
        <pc:spChg chg="mod">
          <ac:chgData name="Nicolas Delfosse" userId="d965f3d4-ea58-4afe-85b0-6f02e8cf3c22" providerId="ADAL" clId="{26440F45-4241-4BBC-8BE7-D112A3E8CBC6}" dt="2022-06-30T21:40:47.957" v="7002"/>
          <ac:spMkLst>
            <pc:docMk/>
            <pc:sldMk cId="656992433" sldId="1736"/>
            <ac:spMk id="77" creationId="{04577400-3CD5-5FEE-CCBD-454FE248A1D6}"/>
          </ac:spMkLst>
        </pc:spChg>
        <pc:spChg chg="mod">
          <ac:chgData name="Nicolas Delfosse" userId="d965f3d4-ea58-4afe-85b0-6f02e8cf3c22" providerId="ADAL" clId="{26440F45-4241-4BBC-8BE7-D112A3E8CBC6}" dt="2022-06-30T21:40:47.957" v="7002"/>
          <ac:spMkLst>
            <pc:docMk/>
            <pc:sldMk cId="656992433" sldId="1736"/>
            <ac:spMk id="78" creationId="{8315DBCC-8FFE-AEC4-EDDA-85EB583F3874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85" creationId="{10FA55DD-98FF-F873-6DB8-5FCAF33CB29E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88" creationId="{F72D301F-0953-D081-C719-06CF8674BD02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0" creationId="{54F245AD-CBBD-EC10-C00E-B17A85BBAA6D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1" creationId="{0FEC71AA-E019-C182-A60C-D54D6F567F69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2" creationId="{803792D2-5709-5B95-9A24-72623E10B9B6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6" creationId="{C369D9DF-9467-9CCF-DED6-0EFF654FFB2C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8" creationId="{6380B8DC-1933-8E0F-73F1-9AF05832C7F1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99" creationId="{0EC9E5CC-905B-DCAD-BBFE-393B60B23838}"/>
          </ac:spMkLst>
        </pc:spChg>
        <pc:spChg chg="mod">
          <ac:chgData name="Nicolas Delfosse" userId="d965f3d4-ea58-4afe-85b0-6f02e8cf3c22" providerId="ADAL" clId="{26440F45-4241-4BBC-8BE7-D112A3E8CBC6}" dt="2022-06-30T21:41:42.679" v="7009"/>
          <ac:spMkLst>
            <pc:docMk/>
            <pc:sldMk cId="656992433" sldId="1736"/>
            <ac:spMk id="100" creationId="{9B6FE68D-C017-EE3D-0579-098F15323FCF}"/>
          </ac:spMkLst>
        </pc:spChg>
        <pc:spChg chg="del mod topLvl">
          <ac:chgData name="Nicolas Delfosse" userId="d965f3d4-ea58-4afe-85b0-6f02e8cf3c22" providerId="ADAL" clId="{26440F45-4241-4BBC-8BE7-D112A3E8CBC6}" dt="2022-06-30T21:40:03.429" v="6992" actId="478"/>
          <ac:spMkLst>
            <pc:docMk/>
            <pc:sldMk cId="656992433" sldId="1736"/>
            <ac:spMk id="119" creationId="{455CD4C6-C570-B532-3D8B-7B2C101BE5F2}"/>
          </ac:spMkLst>
        </pc:spChg>
        <pc:spChg chg="del mod topLvl">
          <ac:chgData name="Nicolas Delfosse" userId="d965f3d4-ea58-4afe-85b0-6f02e8cf3c22" providerId="ADAL" clId="{26440F45-4241-4BBC-8BE7-D112A3E8CBC6}" dt="2022-06-30T21:40:06.812" v="6993" actId="478"/>
          <ac:spMkLst>
            <pc:docMk/>
            <pc:sldMk cId="656992433" sldId="1736"/>
            <ac:spMk id="120" creationId="{B248AD23-E399-2313-A599-486EDF1228E4}"/>
          </ac:spMkLst>
        </pc:spChg>
        <pc:spChg chg="del mod topLvl">
          <ac:chgData name="Nicolas Delfosse" userId="d965f3d4-ea58-4afe-85b0-6f02e8cf3c22" providerId="ADAL" clId="{26440F45-4241-4BBC-8BE7-D112A3E8CBC6}" dt="2022-06-30T21:40:27.132" v="6998" actId="478"/>
          <ac:spMkLst>
            <pc:docMk/>
            <pc:sldMk cId="656992433" sldId="1736"/>
            <ac:spMk id="122" creationId="{328886E7-DD46-92D2-6745-C1DB769B3B6D}"/>
          </ac:spMkLst>
        </pc:spChg>
        <pc:spChg chg="mod topLvl">
          <ac:chgData name="Nicolas Delfosse" userId="d965f3d4-ea58-4afe-85b0-6f02e8cf3c22" providerId="ADAL" clId="{26440F45-4241-4BBC-8BE7-D112A3E8CBC6}" dt="2022-06-30T21:40:33.635" v="6999" actId="1076"/>
          <ac:spMkLst>
            <pc:docMk/>
            <pc:sldMk cId="656992433" sldId="1736"/>
            <ac:spMk id="176" creationId="{BB45C1A1-F7AC-70A9-C327-2EC7BCFFF592}"/>
          </ac:spMkLst>
        </pc:spChg>
        <pc:spChg chg="mod topLvl">
          <ac:chgData name="Nicolas Delfosse" userId="d965f3d4-ea58-4afe-85b0-6f02e8cf3c22" providerId="ADAL" clId="{26440F45-4241-4BBC-8BE7-D112A3E8CBC6}" dt="2022-06-30T21:40:33.635" v="6999" actId="1076"/>
          <ac:spMkLst>
            <pc:docMk/>
            <pc:sldMk cId="656992433" sldId="1736"/>
            <ac:spMk id="177" creationId="{6F835337-22A8-1D72-790C-46F8FF8F315D}"/>
          </ac:spMkLst>
        </pc:spChg>
        <pc:spChg chg="mod topLvl">
          <ac:chgData name="Nicolas Delfosse" userId="d965f3d4-ea58-4afe-85b0-6f02e8cf3c22" providerId="ADAL" clId="{26440F45-4241-4BBC-8BE7-D112A3E8CBC6}" dt="2022-06-30T21:40:33.635" v="6999" actId="1076"/>
          <ac:spMkLst>
            <pc:docMk/>
            <pc:sldMk cId="656992433" sldId="1736"/>
            <ac:spMk id="178" creationId="{C57B3B5A-F9F7-71A8-88DC-26944BABFE8C}"/>
          </ac:spMkLst>
        </pc:spChg>
        <pc:grpChg chg="add">
          <ac:chgData name="Nicolas Delfosse" userId="d965f3d4-ea58-4afe-85b0-6f02e8cf3c22" providerId="ADAL" clId="{26440F45-4241-4BBC-8BE7-D112A3E8CBC6}" dt="2022-06-30T21:40:46.631" v="7001" actId="164"/>
          <ac:grpSpMkLst>
            <pc:docMk/>
            <pc:sldMk cId="656992433" sldId="1736"/>
            <ac:grpSpMk id="6" creationId="{BFEDE923-3995-8436-C2D4-7ACB1E2CD65F}"/>
          </ac:grpSpMkLst>
        </pc:grpChg>
        <pc:grpChg chg="add">
          <ac:chgData name="Nicolas Delfosse" userId="d965f3d4-ea58-4afe-85b0-6f02e8cf3c22" providerId="ADAL" clId="{26440F45-4241-4BBC-8BE7-D112A3E8CBC6}" dt="2022-06-30T21:41:38.665" v="7008" actId="164"/>
          <ac:grpSpMkLst>
            <pc:docMk/>
            <pc:sldMk cId="656992433" sldId="1736"/>
            <ac:grpSpMk id="7" creationId="{921F8281-92A6-F6D5-FD1F-02827084DC3C}"/>
          </ac:grpSpMkLst>
        </pc:grpChg>
        <pc:grpChg chg="add mod">
          <ac:chgData name="Nicolas Delfosse" userId="d965f3d4-ea58-4afe-85b0-6f02e8cf3c22" providerId="ADAL" clId="{26440F45-4241-4BBC-8BE7-D112A3E8CBC6}" dt="2022-06-30T21:49:43.722" v="7049" actId="1076"/>
          <ac:grpSpMkLst>
            <pc:docMk/>
            <pc:sldMk cId="656992433" sldId="1736"/>
            <ac:grpSpMk id="12" creationId="{905D0204-B4CB-CD2B-15E4-9D0586DE5BA7}"/>
          </ac:grpSpMkLst>
        </pc:grpChg>
        <pc:grpChg chg="add mod">
          <ac:chgData name="Nicolas Delfosse" userId="d965f3d4-ea58-4afe-85b0-6f02e8cf3c22" providerId="ADAL" clId="{26440F45-4241-4BBC-8BE7-D112A3E8CBC6}" dt="2022-06-30T21:40:58.755" v="7004" actId="1076"/>
          <ac:grpSpMkLst>
            <pc:docMk/>
            <pc:sldMk cId="656992433" sldId="1736"/>
            <ac:grpSpMk id="73" creationId="{95D43CE6-7920-E23E-9471-40DC9DA126D3}"/>
          </ac:grpSpMkLst>
        </pc:grpChg>
        <pc:grpChg chg="add mod">
          <ac:chgData name="Nicolas Delfosse" userId="d965f3d4-ea58-4afe-85b0-6f02e8cf3c22" providerId="ADAL" clId="{26440F45-4241-4BBC-8BE7-D112A3E8CBC6}" dt="2022-06-30T21:41:51.077" v="7011" actId="1076"/>
          <ac:grpSpMkLst>
            <pc:docMk/>
            <pc:sldMk cId="656992433" sldId="1736"/>
            <ac:grpSpMk id="83" creationId="{2ADE4E5B-466D-99D4-B5F8-49386D52E0D9}"/>
          </ac:grpSpMkLst>
        </pc:grpChg>
        <pc:grpChg chg="mod">
          <ac:chgData name="Nicolas Delfosse" userId="d965f3d4-ea58-4afe-85b0-6f02e8cf3c22" providerId="ADAL" clId="{26440F45-4241-4BBC-8BE7-D112A3E8CBC6}" dt="2022-06-30T21:41:42.679" v="7009"/>
          <ac:grpSpMkLst>
            <pc:docMk/>
            <pc:sldMk cId="656992433" sldId="1736"/>
            <ac:grpSpMk id="86" creationId="{F9618402-CDF4-221E-B4A5-5143C170CB94}"/>
          </ac:grpSpMkLst>
        </pc:grpChg>
        <pc:grpChg chg="mod">
          <ac:chgData name="Nicolas Delfosse" userId="d965f3d4-ea58-4afe-85b0-6f02e8cf3c22" providerId="ADAL" clId="{26440F45-4241-4BBC-8BE7-D112A3E8CBC6}" dt="2022-06-30T21:41:42.679" v="7009"/>
          <ac:grpSpMkLst>
            <pc:docMk/>
            <pc:sldMk cId="656992433" sldId="1736"/>
            <ac:grpSpMk id="87" creationId="{D9935F78-B956-6D83-71BC-617941320DC0}"/>
          </ac:grpSpMkLst>
        </pc:grpChg>
        <pc:grpChg chg="add del topLvl">
          <ac:chgData name="Nicolas Delfosse" userId="d965f3d4-ea58-4afe-85b0-6f02e8cf3c22" providerId="ADAL" clId="{26440F45-4241-4BBC-8BE7-D112A3E8CBC6}" dt="2022-06-30T21:40:16.918" v="6994" actId="165"/>
          <ac:grpSpMkLst>
            <pc:docMk/>
            <pc:sldMk cId="656992433" sldId="1736"/>
            <ac:grpSpMk id="182" creationId="{939B897C-A126-41A6-5006-BA6A8EE6B19F}"/>
          </ac:grpSpMkLst>
        </pc:grpChg>
        <pc:grpChg chg="add del topLvl">
          <ac:chgData name="Nicolas Delfosse" userId="d965f3d4-ea58-4afe-85b0-6f02e8cf3c22" providerId="ADAL" clId="{26440F45-4241-4BBC-8BE7-D112A3E8CBC6}" dt="2022-06-30T21:40:23.377" v="6997" actId="478"/>
          <ac:grpSpMkLst>
            <pc:docMk/>
            <pc:sldMk cId="656992433" sldId="1736"/>
            <ac:grpSpMk id="183" creationId="{573F8617-B751-60FC-1031-7F47C4568BD5}"/>
          </ac:grpSpMkLst>
        </pc:grpChg>
        <pc:grpChg chg="del">
          <ac:chgData name="Nicolas Delfosse" userId="d965f3d4-ea58-4afe-85b0-6f02e8cf3c22" providerId="ADAL" clId="{26440F45-4241-4BBC-8BE7-D112A3E8CBC6}" dt="2022-06-30T21:39:05.956" v="6985" actId="165"/>
          <ac:grpSpMkLst>
            <pc:docMk/>
            <pc:sldMk cId="656992433" sldId="1736"/>
            <ac:grpSpMk id="198" creationId="{4EC6CBBE-AFD9-6751-AD84-7CDEEE209045}"/>
          </ac:grpSpMkLst>
        </pc:grpChg>
        <pc:grpChg chg="del">
          <ac:chgData name="Nicolas Delfosse" userId="d965f3d4-ea58-4afe-85b0-6f02e8cf3c22" providerId="ADAL" clId="{26440F45-4241-4BBC-8BE7-D112A3E8CBC6}" dt="2022-06-30T21:41:28.603" v="7005" actId="478"/>
          <ac:grpSpMkLst>
            <pc:docMk/>
            <pc:sldMk cId="656992433" sldId="1736"/>
            <ac:grpSpMk id="199" creationId="{169C41C1-AB16-141F-93AE-99C50318F4BC}"/>
          </ac:grpSpMkLst>
        </pc:grpChg>
        <pc:cxnChg chg="topLvl">
          <ac:chgData name="Nicolas Delfosse" userId="d965f3d4-ea58-4afe-85b0-6f02e8cf3c22" providerId="ADAL" clId="{26440F45-4241-4BBC-8BE7-D112A3E8CBC6}" dt="2022-06-30T21:39:05.956" v="6985" actId="165"/>
          <ac:cxnSpMkLst>
            <pc:docMk/>
            <pc:sldMk cId="656992433" sldId="1736"/>
            <ac:cxnSpMk id="63" creationId="{89F83F43-8D5B-70E7-4185-534EDB857ACF}"/>
          </ac:cxnSpMkLst>
        </pc:cxnChg>
        <pc:cxnChg chg="mod topLvl">
          <ac:chgData name="Nicolas Delfosse" userId="d965f3d4-ea58-4afe-85b0-6f02e8cf3c22" providerId="ADAL" clId="{26440F45-4241-4BBC-8BE7-D112A3E8CBC6}" dt="2022-06-30T21:40:16.918" v="6994" actId="165"/>
          <ac:cxnSpMkLst>
            <pc:docMk/>
            <pc:sldMk cId="656992433" sldId="1736"/>
            <ac:cxnSpMk id="71" creationId="{16F16A31-B584-9556-0A00-6868D93342B0}"/>
          </ac:cxnSpMkLst>
        </pc:cxnChg>
        <pc:cxnChg chg="mod">
          <ac:chgData name="Nicolas Delfosse" userId="d965f3d4-ea58-4afe-85b0-6f02e8cf3c22" providerId="ADAL" clId="{26440F45-4241-4BBC-8BE7-D112A3E8CBC6}" dt="2022-06-30T21:40:47.957" v="7002"/>
          <ac:cxnSpMkLst>
            <pc:docMk/>
            <pc:sldMk cId="656992433" sldId="1736"/>
            <ac:cxnSpMk id="75" creationId="{8DB6D44E-9FB0-7E90-5DDF-6EF42DF64BAB}"/>
          </ac:cxnSpMkLst>
        </pc:cxnChg>
        <pc:cxnChg chg="mod">
          <ac:chgData name="Nicolas Delfosse" userId="d965f3d4-ea58-4afe-85b0-6f02e8cf3c22" providerId="ADAL" clId="{26440F45-4241-4BBC-8BE7-D112A3E8CBC6}" dt="2022-06-30T21:40:47.957" v="7002"/>
          <ac:cxnSpMkLst>
            <pc:docMk/>
            <pc:sldMk cId="656992433" sldId="1736"/>
            <ac:cxnSpMk id="79" creationId="{BEF75F79-0F78-24D9-AB79-EF1281845B0D}"/>
          </ac:cxnSpMkLst>
        </pc:cxnChg>
        <pc:cxnChg chg="mod">
          <ac:chgData name="Nicolas Delfosse" userId="d965f3d4-ea58-4afe-85b0-6f02e8cf3c22" providerId="ADAL" clId="{26440F45-4241-4BBC-8BE7-D112A3E8CBC6}" dt="2022-06-30T21:40:47.957" v="7002"/>
          <ac:cxnSpMkLst>
            <pc:docMk/>
            <pc:sldMk cId="656992433" sldId="1736"/>
            <ac:cxnSpMk id="80" creationId="{32FF4CBC-C93B-BCE9-71D8-BD5B30294B13}"/>
          </ac:cxnSpMkLst>
        </pc:cxnChg>
        <pc:cxnChg chg="mod">
          <ac:chgData name="Nicolas Delfosse" userId="d965f3d4-ea58-4afe-85b0-6f02e8cf3c22" providerId="ADAL" clId="{26440F45-4241-4BBC-8BE7-D112A3E8CBC6}" dt="2022-06-30T21:40:47.957" v="7002"/>
          <ac:cxnSpMkLst>
            <pc:docMk/>
            <pc:sldMk cId="656992433" sldId="1736"/>
            <ac:cxnSpMk id="81" creationId="{440A5BE3-E28C-65B7-666E-D8F0AEA5762C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84" creationId="{A034A9E2-4090-E234-7561-57F63E7B6ADF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89" creationId="{6D322B80-6504-698B-6E4B-AA49103CC4FF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93" creationId="{9F8E5626-5D41-3287-16FD-4171A2DE4D29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94" creationId="{7A8A1E65-B0A5-758A-E70C-4110FAEFEBE0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95" creationId="{8C24A8EA-BCD4-A26E-DEA1-22F0DDEE461E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97" creationId="{5D98B5B0-6C8E-70D5-6F02-033AC41E38B1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101" creationId="{2079B7DF-0F0A-997F-2E55-F198A8D90DB0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102" creationId="{FA005FDF-115F-1964-EC01-13BF3FC5090A}"/>
          </ac:cxnSpMkLst>
        </pc:cxnChg>
        <pc:cxnChg chg="mod">
          <ac:chgData name="Nicolas Delfosse" userId="d965f3d4-ea58-4afe-85b0-6f02e8cf3c22" providerId="ADAL" clId="{26440F45-4241-4BBC-8BE7-D112A3E8CBC6}" dt="2022-06-30T21:41:42.679" v="7009"/>
          <ac:cxnSpMkLst>
            <pc:docMk/>
            <pc:sldMk cId="656992433" sldId="1736"/>
            <ac:cxnSpMk id="103" creationId="{5A732774-B8BB-B2BE-28C9-7192FE23CC0E}"/>
          </ac:cxnSpMkLst>
        </pc:cxnChg>
        <pc:cxnChg chg="del mod topLvl">
          <ac:chgData name="Nicolas Delfosse" userId="d965f3d4-ea58-4afe-85b0-6f02e8cf3c22" providerId="ADAL" clId="{26440F45-4241-4BBC-8BE7-D112A3E8CBC6}" dt="2022-06-30T21:40:03.429" v="6992" actId="478"/>
          <ac:cxnSpMkLst>
            <pc:docMk/>
            <pc:sldMk cId="656992433" sldId="1736"/>
            <ac:cxnSpMk id="123" creationId="{F9954C50-914B-7CB0-1A35-8486D528120A}"/>
          </ac:cxnSpMkLst>
        </pc:cxnChg>
        <pc:cxnChg chg="del mod topLvl">
          <ac:chgData name="Nicolas Delfosse" userId="d965f3d4-ea58-4afe-85b0-6f02e8cf3c22" providerId="ADAL" clId="{26440F45-4241-4BBC-8BE7-D112A3E8CBC6}" dt="2022-06-30T21:40:03.429" v="6992" actId="478"/>
          <ac:cxnSpMkLst>
            <pc:docMk/>
            <pc:sldMk cId="656992433" sldId="1736"/>
            <ac:cxnSpMk id="125" creationId="{EC1CC87D-BDE2-71C6-390F-7F7ED99E35F0}"/>
          </ac:cxnSpMkLst>
        </pc:cxnChg>
        <pc:cxnChg chg="del mod topLvl">
          <ac:chgData name="Nicolas Delfosse" userId="d965f3d4-ea58-4afe-85b0-6f02e8cf3c22" providerId="ADAL" clId="{26440F45-4241-4BBC-8BE7-D112A3E8CBC6}" dt="2022-06-30T21:40:03.429" v="6992" actId="478"/>
          <ac:cxnSpMkLst>
            <pc:docMk/>
            <pc:sldMk cId="656992433" sldId="1736"/>
            <ac:cxnSpMk id="126" creationId="{B510BEC9-14D8-1A6A-2B04-11C947F7D315}"/>
          </ac:cxnSpMkLst>
        </pc:cxnChg>
        <pc:cxnChg chg="mod topLvl">
          <ac:chgData name="Nicolas Delfosse" userId="d965f3d4-ea58-4afe-85b0-6f02e8cf3c22" providerId="ADAL" clId="{26440F45-4241-4BBC-8BE7-D112A3E8CBC6}" dt="2022-06-30T21:40:33.635" v="6999" actId="1076"/>
          <ac:cxnSpMkLst>
            <pc:docMk/>
            <pc:sldMk cId="656992433" sldId="1736"/>
            <ac:cxnSpMk id="179" creationId="{8C043E76-8F35-83BB-EB7B-8EA25182E967}"/>
          </ac:cxnSpMkLst>
        </pc:cxnChg>
        <pc:cxnChg chg="mod topLvl">
          <ac:chgData name="Nicolas Delfosse" userId="d965f3d4-ea58-4afe-85b0-6f02e8cf3c22" providerId="ADAL" clId="{26440F45-4241-4BBC-8BE7-D112A3E8CBC6}" dt="2022-06-30T21:40:33.635" v="6999" actId="1076"/>
          <ac:cxnSpMkLst>
            <pc:docMk/>
            <pc:sldMk cId="656992433" sldId="1736"/>
            <ac:cxnSpMk id="180" creationId="{546C1A5E-80CF-6389-A912-AA554BC28FC8}"/>
          </ac:cxnSpMkLst>
        </pc:cxnChg>
        <pc:cxnChg chg="mod topLvl">
          <ac:chgData name="Nicolas Delfosse" userId="d965f3d4-ea58-4afe-85b0-6f02e8cf3c22" providerId="ADAL" clId="{26440F45-4241-4BBC-8BE7-D112A3E8CBC6}" dt="2022-06-30T21:40:37.076" v="7000" actId="14100"/>
          <ac:cxnSpMkLst>
            <pc:docMk/>
            <pc:sldMk cId="656992433" sldId="1736"/>
            <ac:cxnSpMk id="181" creationId="{6E8EBA5D-5860-3287-E952-3228408ECF95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85" creationId="{0BDA9D4C-DC9D-6957-F40C-58122366D7E9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89" creationId="{4502F1A3-A18C-35DB-71A2-AC8E5EF825FE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90" creationId="{5E70DB76-44A0-91D7-E19E-B0DDF3EBB61A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91" creationId="{AD9A8BC6-67AF-5CAB-38F1-3B0F3FFABB1B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95" creationId="{48C01E2C-D898-21CA-8A6D-4CC2EDC0007F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96" creationId="{BA8CF337-3007-201F-6581-5CA95BBC8A0C}"/>
          </ac:cxnSpMkLst>
        </pc:cxnChg>
        <pc:cxnChg chg="mod">
          <ac:chgData name="Nicolas Delfosse" userId="d965f3d4-ea58-4afe-85b0-6f02e8cf3c22" providerId="ADAL" clId="{26440F45-4241-4BBC-8BE7-D112A3E8CBC6}" dt="2022-06-30T21:40:23.377" v="6997" actId="478"/>
          <ac:cxnSpMkLst>
            <pc:docMk/>
            <pc:sldMk cId="656992433" sldId="1736"/>
            <ac:cxnSpMk id="197" creationId="{D8985AD2-98AE-F7B0-CCA4-8912D03CCC05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00" creationId="{735C67C2-A487-7A5C-8E4F-ACFE1D79445F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05" creationId="{5762B49C-EC7E-9C9B-BA74-10221180CF91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09" creationId="{1AECCF3D-AD11-5D95-F099-099F36430CC2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0" creationId="{79AAD49C-8A44-1B32-8E53-DC9854534F87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1" creationId="{0A74FE30-A08E-192B-B79C-6A71BDB22B65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5" creationId="{47934B43-08F2-72BF-5BF3-0CA0777D72BE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6" creationId="{D808805C-9E54-7726-5B1F-CF26D4A3D329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7" creationId="{2516B10C-4C6A-6DAF-796D-7C54B7D1DB96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19" creationId="{5DD70474-E8BF-C82D-5EE7-5EC44B73496E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23" creationId="{3C9CD311-0EC2-7E9D-8D22-58B5D3678C89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24" creationId="{A0444EC2-9DF3-7F95-6283-478B50F4E5AF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25" creationId="{75C7574F-1D84-52C4-A130-C05E324FBE54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29" creationId="{F4741D02-768A-B60F-CD59-A86FE4D8CC89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30" creationId="{40CB4017-CFBF-7F8E-4F89-A2345B7AA6BF}"/>
          </ac:cxnSpMkLst>
        </pc:cxnChg>
        <pc:cxnChg chg="mod">
          <ac:chgData name="Nicolas Delfosse" userId="d965f3d4-ea58-4afe-85b0-6f02e8cf3c22" providerId="ADAL" clId="{26440F45-4241-4BBC-8BE7-D112A3E8CBC6}" dt="2022-06-30T21:41:28.603" v="7005" actId="478"/>
          <ac:cxnSpMkLst>
            <pc:docMk/>
            <pc:sldMk cId="656992433" sldId="1736"/>
            <ac:cxnSpMk id="231" creationId="{B09D73C9-715C-10DD-3E99-D76FBC2D9B3D}"/>
          </ac:cxnSpMkLst>
        </pc:cxnChg>
      </pc:sldChg>
      <pc:sldChg chg="addSp delSp modSp add mod ord modAnim">
        <pc:chgData name="Nicolas Delfosse" userId="d965f3d4-ea58-4afe-85b0-6f02e8cf3c22" providerId="ADAL" clId="{26440F45-4241-4BBC-8BE7-D112A3E8CBC6}" dt="2022-06-30T21:56:02.451" v="7074"/>
        <pc:sldMkLst>
          <pc:docMk/>
          <pc:sldMk cId="3868813321" sldId="1737"/>
        </pc:sldMkLst>
        <pc:spChg chg="add mod">
          <ac:chgData name="Nicolas Delfosse" userId="d965f3d4-ea58-4afe-85b0-6f02e8cf3c22" providerId="ADAL" clId="{26440F45-4241-4BBC-8BE7-D112A3E8CBC6}" dt="2022-06-30T21:51:22.814" v="7058" actId="1076"/>
          <ac:spMkLst>
            <pc:docMk/>
            <pc:sldMk cId="3868813321" sldId="1737"/>
            <ac:spMk id="3" creationId="{3FFEF893-F531-0D0D-7D98-BE585DB8EB35}"/>
          </ac:spMkLst>
        </pc:spChg>
        <pc:spChg chg="add del mod">
          <ac:chgData name="Nicolas Delfosse" userId="d965f3d4-ea58-4afe-85b0-6f02e8cf3c22" providerId="ADAL" clId="{26440F45-4241-4BBC-8BE7-D112A3E8CBC6}" dt="2022-06-30T21:51:43.152" v="7061" actId="478"/>
          <ac:spMkLst>
            <pc:docMk/>
            <pc:sldMk cId="3868813321" sldId="1737"/>
            <ac:spMk id="4" creationId="{942A264E-C0F3-DD34-B6C4-FEAD4586A94B}"/>
          </ac:spMkLst>
        </pc:spChg>
        <pc:spChg chg="topLvl">
          <ac:chgData name="Nicolas Delfosse" userId="d965f3d4-ea58-4afe-85b0-6f02e8cf3c22" providerId="ADAL" clId="{26440F45-4241-4BBC-8BE7-D112A3E8CBC6}" dt="2022-06-30T21:50:08.453" v="7052" actId="165"/>
          <ac:spMkLst>
            <pc:docMk/>
            <pc:sldMk cId="3868813321" sldId="1737"/>
            <ac:spMk id="5" creationId="{65DED825-23B3-F60D-AC7A-E4CF5BE24354}"/>
          </ac:spMkLst>
        </pc:spChg>
        <pc:spChg chg="add mod">
          <ac:chgData name="Nicolas Delfosse" userId="d965f3d4-ea58-4afe-85b0-6f02e8cf3c22" providerId="ADAL" clId="{26440F45-4241-4BBC-8BE7-D112A3E8CBC6}" dt="2022-06-30T21:52:25.121" v="7064" actId="1076"/>
          <ac:spMkLst>
            <pc:docMk/>
            <pc:sldMk cId="3868813321" sldId="1737"/>
            <ac:spMk id="8" creationId="{E2E3210F-8DAC-A86F-69CC-D5DD982E2959}"/>
          </ac:spMkLst>
        </pc:spChg>
        <pc:spChg chg="add mod">
          <ac:chgData name="Nicolas Delfosse" userId="d965f3d4-ea58-4afe-85b0-6f02e8cf3c22" providerId="ADAL" clId="{26440F45-4241-4BBC-8BE7-D112A3E8CBC6}" dt="2022-06-30T21:52:31.204" v="7066" actId="1076"/>
          <ac:spMkLst>
            <pc:docMk/>
            <pc:sldMk cId="3868813321" sldId="1737"/>
            <ac:spMk id="9" creationId="{133CBD59-8E2B-AF1B-AFA7-EB2F2AA32AB5}"/>
          </ac:spMkLst>
        </pc:spChg>
        <pc:spChg chg="add mod">
          <ac:chgData name="Nicolas Delfosse" userId="d965f3d4-ea58-4afe-85b0-6f02e8cf3c22" providerId="ADAL" clId="{26440F45-4241-4BBC-8BE7-D112A3E8CBC6}" dt="2022-06-30T21:53:35.887" v="7069" actId="1076"/>
          <ac:spMkLst>
            <pc:docMk/>
            <pc:sldMk cId="3868813321" sldId="1737"/>
            <ac:spMk id="10" creationId="{49005E4C-4E12-6174-29F3-A1E1D34B82D4}"/>
          </ac:spMkLst>
        </pc:spChg>
        <pc:spChg chg="add mod">
          <ac:chgData name="Nicolas Delfosse" userId="d965f3d4-ea58-4afe-85b0-6f02e8cf3c22" providerId="ADAL" clId="{26440F45-4241-4BBC-8BE7-D112A3E8CBC6}" dt="2022-06-30T21:53:42.391" v="7071" actId="1076"/>
          <ac:spMkLst>
            <pc:docMk/>
            <pc:sldMk cId="3868813321" sldId="1737"/>
            <ac:spMk id="13" creationId="{CCC77AC2-EF78-4BEA-30D5-C76968F309C5}"/>
          </ac:spMkLst>
        </pc:spChg>
        <pc:spChg chg="topLvl">
          <ac:chgData name="Nicolas Delfosse" userId="d965f3d4-ea58-4afe-85b0-6f02e8cf3c22" providerId="ADAL" clId="{26440F45-4241-4BBC-8BE7-D112A3E8CBC6}" dt="2022-06-30T21:50:13.626" v="7053" actId="165"/>
          <ac:spMkLst>
            <pc:docMk/>
            <pc:sldMk cId="3868813321" sldId="1737"/>
            <ac:spMk id="65" creationId="{315EDA4C-6D79-C668-F5D5-8C398428A2FF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68" creationId="{699DB094-F41A-3528-356A-12273E76F730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74" creationId="{9763F8BB-9EE2-3014-F66F-34CDA2B2A334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76" creationId="{2C7D9082-4424-35C5-AFC5-0EEA6C9804AE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77" creationId="{04577400-3CD5-5FEE-CCBD-454FE248A1D6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78" creationId="{8315DBCC-8FFE-AEC4-EDDA-85EB583F3874}"/>
          </ac:spMkLst>
        </pc:spChg>
        <pc:spChg chg="topLvl">
          <ac:chgData name="Nicolas Delfosse" userId="d965f3d4-ea58-4afe-85b0-6f02e8cf3c22" providerId="ADAL" clId="{26440F45-4241-4BBC-8BE7-D112A3E8CBC6}" dt="2022-06-30T21:50:13.626" v="7053" actId="165"/>
          <ac:spMkLst>
            <pc:docMk/>
            <pc:sldMk cId="3868813321" sldId="1737"/>
            <ac:spMk id="85" creationId="{10FA55DD-98FF-F873-6DB8-5FCAF33CB29E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88" creationId="{F72D301F-0953-D081-C719-06CF8674BD02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0" creationId="{54F245AD-CBBD-EC10-C00E-B17A85BBAA6D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1" creationId="{0FEC71AA-E019-C182-A60C-D54D6F567F69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2" creationId="{803792D2-5709-5B95-9A24-72623E10B9B6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6" creationId="{C369D9DF-9467-9CCF-DED6-0EFF654FFB2C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8" creationId="{6380B8DC-1933-8E0F-73F1-9AF05832C7F1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99" creationId="{0EC9E5CC-905B-DCAD-BBFE-393B60B23838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100" creationId="{9B6FE68D-C017-EE3D-0579-098F15323FCF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176" creationId="{BB45C1A1-F7AC-70A9-C327-2EC7BCFFF592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177" creationId="{6F835337-22A8-1D72-790C-46F8FF8F315D}"/>
          </ac:spMkLst>
        </pc:spChg>
        <pc:spChg chg="topLvl">
          <ac:chgData name="Nicolas Delfosse" userId="d965f3d4-ea58-4afe-85b0-6f02e8cf3c22" providerId="ADAL" clId="{26440F45-4241-4BBC-8BE7-D112A3E8CBC6}" dt="2022-06-30T21:50:18.710" v="7054" actId="165"/>
          <ac:spMkLst>
            <pc:docMk/>
            <pc:sldMk cId="3868813321" sldId="1737"/>
            <ac:spMk id="178" creationId="{C57B3B5A-F9F7-71A8-88DC-26944BABFE8C}"/>
          </ac:spMkLst>
        </pc:spChg>
        <pc:grpChg chg="del topLvl">
          <ac:chgData name="Nicolas Delfosse" userId="d965f3d4-ea58-4afe-85b0-6f02e8cf3c22" providerId="ADAL" clId="{26440F45-4241-4BBC-8BE7-D112A3E8CBC6}" dt="2022-06-30T21:50:18.710" v="7054" actId="165"/>
          <ac:grpSpMkLst>
            <pc:docMk/>
            <pc:sldMk cId="3868813321" sldId="1737"/>
            <ac:grpSpMk id="6" creationId="{BFEDE923-3995-8436-C2D4-7ACB1E2CD65F}"/>
          </ac:grpSpMkLst>
        </pc:grpChg>
        <pc:grpChg chg="del topLvl">
          <ac:chgData name="Nicolas Delfosse" userId="d965f3d4-ea58-4afe-85b0-6f02e8cf3c22" providerId="ADAL" clId="{26440F45-4241-4BBC-8BE7-D112A3E8CBC6}" dt="2022-06-30T21:50:13.626" v="7053" actId="165"/>
          <ac:grpSpMkLst>
            <pc:docMk/>
            <pc:sldMk cId="3868813321" sldId="1737"/>
            <ac:grpSpMk id="7" creationId="{921F8281-92A6-F6D5-FD1F-02827084DC3C}"/>
          </ac:grpSpMkLst>
        </pc:grpChg>
        <pc:grpChg chg="del">
          <ac:chgData name="Nicolas Delfosse" userId="d965f3d4-ea58-4afe-85b0-6f02e8cf3c22" providerId="ADAL" clId="{26440F45-4241-4BBC-8BE7-D112A3E8CBC6}" dt="2022-06-30T21:50:08.453" v="7052" actId="165"/>
          <ac:grpSpMkLst>
            <pc:docMk/>
            <pc:sldMk cId="3868813321" sldId="1737"/>
            <ac:grpSpMk id="12" creationId="{905D0204-B4CB-CD2B-15E4-9D0586DE5BA7}"/>
          </ac:grpSpMkLst>
        </pc:grpChg>
        <pc:grpChg chg="del topLvl">
          <ac:chgData name="Nicolas Delfosse" userId="d965f3d4-ea58-4afe-85b0-6f02e8cf3c22" providerId="ADAL" clId="{26440F45-4241-4BBC-8BE7-D112A3E8CBC6}" dt="2022-06-30T21:50:18.710" v="7054" actId="165"/>
          <ac:grpSpMkLst>
            <pc:docMk/>
            <pc:sldMk cId="3868813321" sldId="1737"/>
            <ac:grpSpMk id="73" creationId="{95D43CE6-7920-E23E-9471-40DC9DA126D3}"/>
          </ac:grpSpMkLst>
        </pc:grpChg>
        <pc:grpChg chg="del topLvl">
          <ac:chgData name="Nicolas Delfosse" userId="d965f3d4-ea58-4afe-85b0-6f02e8cf3c22" providerId="ADAL" clId="{26440F45-4241-4BBC-8BE7-D112A3E8CBC6}" dt="2022-06-30T21:50:13.626" v="7053" actId="165"/>
          <ac:grpSpMkLst>
            <pc:docMk/>
            <pc:sldMk cId="3868813321" sldId="1737"/>
            <ac:grpSpMk id="83" creationId="{2ADE4E5B-466D-99D4-B5F8-49386D52E0D9}"/>
          </ac:grpSpMkLst>
        </pc:grpChg>
        <pc:grpChg chg="del topLvl">
          <ac:chgData name="Nicolas Delfosse" userId="d965f3d4-ea58-4afe-85b0-6f02e8cf3c22" providerId="ADAL" clId="{26440F45-4241-4BBC-8BE7-D112A3E8CBC6}" dt="2022-06-30T21:50:18.710" v="7054" actId="165"/>
          <ac:grpSpMkLst>
            <pc:docMk/>
            <pc:sldMk cId="3868813321" sldId="1737"/>
            <ac:grpSpMk id="86" creationId="{F9618402-CDF4-221E-B4A5-5143C170CB94}"/>
          </ac:grpSpMkLst>
        </pc:grpChg>
        <pc:grpChg chg="del topLvl">
          <ac:chgData name="Nicolas Delfosse" userId="d965f3d4-ea58-4afe-85b0-6f02e8cf3c22" providerId="ADAL" clId="{26440F45-4241-4BBC-8BE7-D112A3E8CBC6}" dt="2022-06-30T21:50:18.710" v="7054" actId="165"/>
          <ac:grpSpMkLst>
            <pc:docMk/>
            <pc:sldMk cId="3868813321" sldId="1737"/>
            <ac:grpSpMk id="87" creationId="{D9935F78-B956-6D83-71BC-617941320DC0}"/>
          </ac:grpSpMkLst>
        </pc:grpChg>
        <pc:cxnChg chg="topLvl">
          <ac:chgData name="Nicolas Delfosse" userId="d965f3d4-ea58-4afe-85b0-6f02e8cf3c22" providerId="ADAL" clId="{26440F45-4241-4BBC-8BE7-D112A3E8CBC6}" dt="2022-06-30T21:50:13.626" v="7053" actId="165"/>
          <ac:cxnSpMkLst>
            <pc:docMk/>
            <pc:sldMk cId="3868813321" sldId="1737"/>
            <ac:cxnSpMk id="63" creationId="{89F83F43-8D5B-70E7-4185-534EDB857ACF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71" creationId="{16F16A31-B584-9556-0A00-6868D93342B0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75" creationId="{8DB6D44E-9FB0-7E90-5DDF-6EF42DF64BAB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79" creationId="{BEF75F79-0F78-24D9-AB79-EF1281845B0D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80" creationId="{32FF4CBC-C93B-BCE9-71D8-BD5B30294B13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81" creationId="{440A5BE3-E28C-65B7-666E-D8F0AEA5762C}"/>
          </ac:cxnSpMkLst>
        </pc:cxnChg>
        <pc:cxnChg chg="topLvl">
          <ac:chgData name="Nicolas Delfosse" userId="d965f3d4-ea58-4afe-85b0-6f02e8cf3c22" providerId="ADAL" clId="{26440F45-4241-4BBC-8BE7-D112A3E8CBC6}" dt="2022-06-30T21:50:13.626" v="7053" actId="165"/>
          <ac:cxnSpMkLst>
            <pc:docMk/>
            <pc:sldMk cId="3868813321" sldId="1737"/>
            <ac:cxnSpMk id="84" creationId="{A034A9E2-4090-E234-7561-57F63E7B6ADF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89" creationId="{6D322B80-6504-698B-6E4B-AA49103CC4FF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93" creationId="{9F8E5626-5D41-3287-16FD-4171A2DE4D29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94" creationId="{7A8A1E65-B0A5-758A-E70C-4110FAEFEBE0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95" creationId="{8C24A8EA-BCD4-A26E-DEA1-22F0DDEE461E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97" creationId="{5D98B5B0-6C8E-70D5-6F02-033AC41E38B1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01" creationId="{2079B7DF-0F0A-997F-2E55-F198A8D90DB0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02" creationId="{FA005FDF-115F-1964-EC01-13BF3FC5090A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03" creationId="{5A732774-B8BB-B2BE-28C9-7192FE23CC0E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79" creationId="{8C043E76-8F35-83BB-EB7B-8EA25182E967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80" creationId="{546C1A5E-80CF-6389-A912-AA554BC28FC8}"/>
          </ac:cxnSpMkLst>
        </pc:cxnChg>
        <pc:cxnChg chg="topLvl">
          <ac:chgData name="Nicolas Delfosse" userId="d965f3d4-ea58-4afe-85b0-6f02e8cf3c22" providerId="ADAL" clId="{26440F45-4241-4BBC-8BE7-D112A3E8CBC6}" dt="2022-06-30T21:50:18.710" v="7054" actId="165"/>
          <ac:cxnSpMkLst>
            <pc:docMk/>
            <pc:sldMk cId="3868813321" sldId="1737"/>
            <ac:cxnSpMk id="181" creationId="{6E8EBA5D-5860-3287-E952-3228408ECF95}"/>
          </ac:cxnSpMkLst>
        </pc:cxnChg>
      </pc:sldChg>
      <pc:sldChg chg="addSp delSp modSp add mod ord">
        <pc:chgData name="Nicolas Delfosse" userId="d965f3d4-ea58-4afe-85b0-6f02e8cf3c22" providerId="ADAL" clId="{26440F45-4241-4BBC-8BE7-D112A3E8CBC6}" dt="2022-06-30T21:58:31.697" v="7136" actId="1076"/>
        <pc:sldMkLst>
          <pc:docMk/>
          <pc:sldMk cId="3523303471" sldId="1738"/>
        </pc:sldMkLst>
        <pc:spChg chg="mod">
          <ac:chgData name="Nicolas Delfosse" userId="d965f3d4-ea58-4afe-85b0-6f02e8cf3c22" providerId="ADAL" clId="{26440F45-4241-4BBC-8BE7-D112A3E8CBC6}" dt="2022-06-30T21:56:14.442" v="7093" actId="20577"/>
          <ac:spMkLst>
            <pc:docMk/>
            <pc:sldMk cId="3523303471" sldId="1738"/>
            <ac:spMk id="2" creationId="{B895CA74-62AB-DD09-591C-8F5B42B04AF0}"/>
          </ac:spMkLst>
        </pc:spChg>
        <pc:spChg chg="del">
          <ac:chgData name="Nicolas Delfosse" userId="d965f3d4-ea58-4afe-85b0-6f02e8cf3c22" providerId="ADAL" clId="{26440F45-4241-4BBC-8BE7-D112A3E8CBC6}" dt="2022-06-30T21:56:20.842" v="7094" actId="478"/>
          <ac:spMkLst>
            <pc:docMk/>
            <pc:sldMk cId="3523303471" sldId="1738"/>
            <ac:spMk id="3" creationId="{9FD6B9DC-8F6D-0D0A-04CC-EDB315295F80}"/>
          </ac:spMkLst>
        </pc:spChg>
        <pc:spChg chg="add mod">
          <ac:chgData name="Nicolas Delfosse" userId="d965f3d4-ea58-4afe-85b0-6f02e8cf3c22" providerId="ADAL" clId="{26440F45-4241-4BBC-8BE7-D112A3E8CBC6}" dt="2022-06-30T21:56:51.836" v="7103" actId="1076"/>
          <ac:spMkLst>
            <pc:docMk/>
            <pc:sldMk cId="3523303471" sldId="1738"/>
            <ac:spMk id="4" creationId="{D7BFCEDB-4364-74C5-EC50-DD93FB37D9DD}"/>
          </ac:spMkLst>
        </pc:spChg>
        <pc:spChg chg="add mod">
          <ac:chgData name="Nicolas Delfosse" userId="d965f3d4-ea58-4afe-85b0-6f02e8cf3c22" providerId="ADAL" clId="{26440F45-4241-4BBC-8BE7-D112A3E8CBC6}" dt="2022-06-30T21:56:51.836" v="7103" actId="1076"/>
          <ac:spMkLst>
            <pc:docMk/>
            <pc:sldMk cId="3523303471" sldId="1738"/>
            <ac:spMk id="6" creationId="{7146F7E1-5ED0-3016-BAE4-C22F6FEF5B61}"/>
          </ac:spMkLst>
        </pc:spChg>
        <pc:spChg chg="add mod">
          <ac:chgData name="Nicolas Delfosse" userId="d965f3d4-ea58-4afe-85b0-6f02e8cf3c22" providerId="ADAL" clId="{26440F45-4241-4BBC-8BE7-D112A3E8CBC6}" dt="2022-06-30T21:56:56.591" v="7105" actId="1076"/>
          <ac:spMkLst>
            <pc:docMk/>
            <pc:sldMk cId="3523303471" sldId="1738"/>
            <ac:spMk id="8" creationId="{10DF4777-5261-2BAF-C0BD-8A22EE7C489E}"/>
          </ac:spMkLst>
        </pc:spChg>
        <pc:spChg chg="add mod">
          <ac:chgData name="Nicolas Delfosse" userId="d965f3d4-ea58-4afe-85b0-6f02e8cf3c22" providerId="ADAL" clId="{26440F45-4241-4BBC-8BE7-D112A3E8CBC6}" dt="2022-06-30T21:56:56.591" v="7105" actId="1076"/>
          <ac:spMkLst>
            <pc:docMk/>
            <pc:sldMk cId="3523303471" sldId="1738"/>
            <ac:spMk id="10" creationId="{657EEC59-E4CB-B3D4-A043-F292FF257F45}"/>
          </ac:spMkLst>
        </pc:spChg>
        <pc:spChg chg="add mod">
          <ac:chgData name="Nicolas Delfosse" userId="d965f3d4-ea58-4afe-85b0-6f02e8cf3c22" providerId="ADAL" clId="{26440F45-4241-4BBC-8BE7-D112A3E8CBC6}" dt="2022-06-30T21:57:07.041" v="7109" actId="207"/>
          <ac:spMkLst>
            <pc:docMk/>
            <pc:sldMk cId="3523303471" sldId="1738"/>
            <ac:spMk id="12" creationId="{B5543DF4-3201-A902-F3AA-110186EE1769}"/>
          </ac:spMkLst>
        </pc:spChg>
        <pc:spChg chg="add mod">
          <ac:chgData name="Nicolas Delfosse" userId="d965f3d4-ea58-4afe-85b0-6f02e8cf3c22" providerId="ADAL" clId="{26440F45-4241-4BBC-8BE7-D112A3E8CBC6}" dt="2022-06-30T21:58:11.560" v="7131" actId="1076"/>
          <ac:spMkLst>
            <pc:docMk/>
            <pc:sldMk cId="3523303471" sldId="1738"/>
            <ac:spMk id="28" creationId="{7A76E927-457C-8AB9-03AE-7916D5684C42}"/>
          </ac:spMkLst>
        </pc:spChg>
        <pc:spChg chg="add mod">
          <ac:chgData name="Nicolas Delfosse" userId="d965f3d4-ea58-4afe-85b0-6f02e8cf3c22" providerId="ADAL" clId="{26440F45-4241-4BBC-8BE7-D112A3E8CBC6}" dt="2022-06-30T21:58:25.725" v="7134" actId="1076"/>
          <ac:spMkLst>
            <pc:docMk/>
            <pc:sldMk cId="3523303471" sldId="1738"/>
            <ac:spMk id="30" creationId="{14DA75AD-BD26-CB92-49A5-8CFD87A7D95E}"/>
          </ac:spMkLst>
        </pc:spChg>
        <pc:spChg chg="add mod">
          <ac:chgData name="Nicolas Delfosse" userId="d965f3d4-ea58-4afe-85b0-6f02e8cf3c22" providerId="ADAL" clId="{26440F45-4241-4BBC-8BE7-D112A3E8CBC6}" dt="2022-06-30T21:58:21.841" v="7133" actId="1076"/>
          <ac:spMkLst>
            <pc:docMk/>
            <pc:sldMk cId="3523303471" sldId="1738"/>
            <ac:spMk id="32" creationId="{9786F602-5DF2-29A6-FC80-3560AADB6A74}"/>
          </ac:spMkLst>
        </pc:spChg>
        <pc:spChg chg="add mod">
          <ac:chgData name="Nicolas Delfosse" userId="d965f3d4-ea58-4afe-85b0-6f02e8cf3c22" providerId="ADAL" clId="{26440F45-4241-4BBC-8BE7-D112A3E8CBC6}" dt="2022-06-30T21:58:31.697" v="7136" actId="1076"/>
          <ac:spMkLst>
            <pc:docMk/>
            <pc:sldMk cId="3523303471" sldId="1738"/>
            <ac:spMk id="34" creationId="{B5A8CC0A-1244-F106-EC80-B341FF1490DA}"/>
          </ac:spMkLst>
        </pc:spChg>
        <pc:cxnChg chg="add mod">
          <ac:chgData name="Nicolas Delfosse" userId="d965f3d4-ea58-4afe-85b0-6f02e8cf3c22" providerId="ADAL" clId="{26440F45-4241-4BBC-8BE7-D112A3E8CBC6}" dt="2022-06-30T21:57:23.621" v="7113" actId="1582"/>
          <ac:cxnSpMkLst>
            <pc:docMk/>
            <pc:sldMk cId="3523303471" sldId="1738"/>
            <ac:cxnSpMk id="14" creationId="{2C20378B-137C-7562-F14D-E32534122D81}"/>
          </ac:cxnSpMkLst>
        </pc:cxnChg>
        <pc:cxnChg chg="add mod">
          <ac:chgData name="Nicolas Delfosse" userId="d965f3d4-ea58-4afe-85b0-6f02e8cf3c22" providerId="ADAL" clId="{26440F45-4241-4BBC-8BE7-D112A3E8CBC6}" dt="2022-06-30T21:57:28.928" v="7116" actId="14100"/>
          <ac:cxnSpMkLst>
            <pc:docMk/>
            <pc:sldMk cId="3523303471" sldId="1738"/>
            <ac:cxnSpMk id="16" creationId="{19FC349B-EDBB-8AD1-B1DE-0526877A50A2}"/>
          </ac:cxnSpMkLst>
        </pc:cxnChg>
        <pc:cxnChg chg="add mod">
          <ac:chgData name="Nicolas Delfosse" userId="d965f3d4-ea58-4afe-85b0-6f02e8cf3c22" providerId="ADAL" clId="{26440F45-4241-4BBC-8BE7-D112A3E8CBC6}" dt="2022-06-30T21:57:35.281" v="7119" actId="14100"/>
          <ac:cxnSpMkLst>
            <pc:docMk/>
            <pc:sldMk cId="3523303471" sldId="1738"/>
            <ac:cxnSpMk id="20" creationId="{344B4442-A294-1FEA-5CD4-965FA31BA758}"/>
          </ac:cxnSpMkLst>
        </pc:cxnChg>
        <pc:cxnChg chg="add mod">
          <ac:chgData name="Nicolas Delfosse" userId="d965f3d4-ea58-4afe-85b0-6f02e8cf3c22" providerId="ADAL" clId="{26440F45-4241-4BBC-8BE7-D112A3E8CBC6}" dt="2022-06-30T21:57:40.699" v="7122" actId="14100"/>
          <ac:cxnSpMkLst>
            <pc:docMk/>
            <pc:sldMk cId="3523303471" sldId="1738"/>
            <ac:cxnSpMk id="24" creationId="{30E4A7F2-595C-B122-5586-44B61733100C}"/>
          </ac:cxnSpMkLst>
        </pc:cxnChg>
      </pc:sldChg>
      <pc:sldChg chg="addSp delSp modSp add mod ord">
        <pc:chgData name="Nicolas Delfosse" userId="d965f3d4-ea58-4afe-85b0-6f02e8cf3c22" providerId="ADAL" clId="{26440F45-4241-4BBC-8BE7-D112A3E8CBC6}" dt="2022-06-30T22:00:00.459" v="7163" actId="20577"/>
        <pc:sldMkLst>
          <pc:docMk/>
          <pc:sldMk cId="2203736411" sldId="1739"/>
        </pc:sldMkLst>
        <pc:spChg chg="mod">
          <ac:chgData name="Nicolas Delfosse" userId="d965f3d4-ea58-4afe-85b0-6f02e8cf3c22" providerId="ADAL" clId="{26440F45-4241-4BBC-8BE7-D112A3E8CBC6}" dt="2022-06-30T22:00:00.459" v="7163" actId="20577"/>
          <ac:spMkLst>
            <pc:docMk/>
            <pc:sldMk cId="2203736411" sldId="1739"/>
            <ac:spMk id="2" creationId="{B895CA74-62AB-DD09-591C-8F5B42B04AF0}"/>
          </ac:spMkLst>
        </pc:spChg>
        <pc:spChg chg="del">
          <ac:chgData name="Nicolas Delfosse" userId="d965f3d4-ea58-4afe-85b0-6f02e8cf3c22" providerId="ADAL" clId="{26440F45-4241-4BBC-8BE7-D112A3E8CBC6}" dt="2022-06-30T21:59:45.710" v="7145" actId="478"/>
          <ac:spMkLst>
            <pc:docMk/>
            <pc:sldMk cId="2203736411" sldId="1739"/>
            <ac:spMk id="12" creationId="{B5543DF4-3201-A902-F3AA-110186EE1769}"/>
          </ac:spMkLst>
        </pc:spChg>
        <pc:spChg chg="mod">
          <ac:chgData name="Nicolas Delfosse" userId="d965f3d4-ea58-4afe-85b0-6f02e8cf3c22" providerId="ADAL" clId="{26440F45-4241-4BBC-8BE7-D112A3E8CBC6}" dt="2022-06-30T21:59:52.954" v="7147" actId="1076"/>
          <ac:spMkLst>
            <pc:docMk/>
            <pc:sldMk cId="2203736411" sldId="1739"/>
            <ac:spMk id="30" creationId="{14DA75AD-BD26-CB92-49A5-8CFD87A7D95E}"/>
          </ac:spMkLst>
        </pc:spChg>
        <pc:spChg chg="mod">
          <ac:chgData name="Nicolas Delfosse" userId="d965f3d4-ea58-4afe-85b0-6f02e8cf3c22" providerId="ADAL" clId="{26440F45-4241-4BBC-8BE7-D112A3E8CBC6}" dt="2022-06-30T21:59:50.005" v="7146" actId="1076"/>
          <ac:spMkLst>
            <pc:docMk/>
            <pc:sldMk cId="2203736411" sldId="1739"/>
            <ac:spMk id="34" creationId="{B5A8CC0A-1244-F106-EC80-B341FF1490DA}"/>
          </ac:spMkLst>
        </pc:spChg>
        <pc:cxnChg chg="add mod">
          <ac:chgData name="Nicolas Delfosse" userId="d965f3d4-ea58-4afe-85b0-6f02e8cf3c22" providerId="ADAL" clId="{26440F45-4241-4BBC-8BE7-D112A3E8CBC6}" dt="2022-06-30T21:59:43.151" v="7144" actId="14100"/>
          <ac:cxnSpMkLst>
            <pc:docMk/>
            <pc:sldMk cId="2203736411" sldId="1739"/>
            <ac:cxnSpMk id="5" creationId="{2023D286-8F2E-EE05-D6FA-902201E1C453}"/>
          </ac:cxnSpMkLst>
        </pc:cxnChg>
        <pc:cxnChg chg="del mod">
          <ac:chgData name="Nicolas Delfosse" userId="d965f3d4-ea58-4afe-85b0-6f02e8cf3c22" providerId="ADAL" clId="{26440F45-4241-4BBC-8BE7-D112A3E8CBC6}" dt="2022-06-30T21:59:32.068" v="7140" actId="478"/>
          <ac:cxnSpMkLst>
            <pc:docMk/>
            <pc:sldMk cId="2203736411" sldId="1739"/>
            <ac:cxnSpMk id="16" creationId="{19FC349B-EDBB-8AD1-B1DE-0526877A50A2}"/>
          </ac:cxnSpMkLst>
        </pc:cxnChg>
        <pc:cxnChg chg="mod">
          <ac:chgData name="Nicolas Delfosse" userId="d965f3d4-ea58-4afe-85b0-6f02e8cf3c22" providerId="ADAL" clId="{26440F45-4241-4BBC-8BE7-D112A3E8CBC6}" dt="2022-06-30T21:59:35.681" v="7141" actId="14100"/>
          <ac:cxnSpMkLst>
            <pc:docMk/>
            <pc:sldMk cId="2203736411" sldId="1739"/>
            <ac:cxnSpMk id="20" creationId="{344B4442-A294-1FEA-5CD4-965FA31BA758}"/>
          </ac:cxnSpMkLst>
        </pc:cxnChg>
      </pc:sldChg>
      <pc:sldChg chg="delSp modSp add mod ord delAnim">
        <pc:chgData name="Nicolas Delfosse" userId="d965f3d4-ea58-4afe-85b0-6f02e8cf3c22" providerId="ADAL" clId="{26440F45-4241-4BBC-8BE7-D112A3E8CBC6}" dt="2022-06-30T22:01:00.343" v="7181" actId="20577"/>
        <pc:sldMkLst>
          <pc:docMk/>
          <pc:sldMk cId="2903660100" sldId="1740"/>
        </pc:sldMkLst>
        <pc:spChg chg="mod">
          <ac:chgData name="Nicolas Delfosse" userId="d965f3d4-ea58-4afe-85b0-6f02e8cf3c22" providerId="ADAL" clId="{26440F45-4241-4BBC-8BE7-D112A3E8CBC6}" dt="2022-06-30T22:01:00.343" v="7181" actId="20577"/>
          <ac:spMkLst>
            <pc:docMk/>
            <pc:sldMk cId="2903660100" sldId="1740"/>
            <ac:spMk id="2" creationId="{E689B38F-628E-56DD-CC55-C0896271AE78}"/>
          </ac:spMkLst>
        </pc:spChg>
        <pc:spChg chg="del">
          <ac:chgData name="Nicolas Delfosse" userId="d965f3d4-ea58-4afe-85b0-6f02e8cf3c22" providerId="ADAL" clId="{26440F45-4241-4BBC-8BE7-D112A3E8CBC6}" dt="2022-06-30T22:00:31.263" v="7168" actId="478"/>
          <ac:spMkLst>
            <pc:docMk/>
            <pc:sldMk cId="2903660100" sldId="1740"/>
            <ac:spMk id="3" creationId="{3FFEF893-F531-0D0D-7D98-BE585DB8EB35}"/>
          </ac:spMkLst>
        </pc:spChg>
        <pc:spChg chg="del">
          <ac:chgData name="Nicolas Delfosse" userId="d965f3d4-ea58-4afe-85b0-6f02e8cf3c22" providerId="ADAL" clId="{26440F45-4241-4BBC-8BE7-D112A3E8CBC6}" dt="2022-06-30T22:00:33.369" v="7169" actId="478"/>
          <ac:spMkLst>
            <pc:docMk/>
            <pc:sldMk cId="2903660100" sldId="1740"/>
            <ac:spMk id="8" creationId="{E2E3210F-8DAC-A86F-69CC-D5DD982E2959}"/>
          </ac:spMkLst>
        </pc:spChg>
        <pc:spChg chg="del">
          <ac:chgData name="Nicolas Delfosse" userId="d965f3d4-ea58-4afe-85b0-6f02e8cf3c22" providerId="ADAL" clId="{26440F45-4241-4BBC-8BE7-D112A3E8CBC6}" dt="2022-06-30T22:00:37.088" v="7170" actId="478"/>
          <ac:spMkLst>
            <pc:docMk/>
            <pc:sldMk cId="2903660100" sldId="1740"/>
            <ac:spMk id="9" creationId="{133CBD59-8E2B-AF1B-AFA7-EB2F2AA32AB5}"/>
          </ac:spMkLst>
        </pc:spChg>
        <pc:spChg chg="del">
          <ac:chgData name="Nicolas Delfosse" userId="d965f3d4-ea58-4afe-85b0-6f02e8cf3c22" providerId="ADAL" clId="{26440F45-4241-4BBC-8BE7-D112A3E8CBC6}" dt="2022-06-30T22:00:39.939" v="7171" actId="478"/>
          <ac:spMkLst>
            <pc:docMk/>
            <pc:sldMk cId="2903660100" sldId="1740"/>
            <ac:spMk id="10" creationId="{49005E4C-4E12-6174-29F3-A1E1D34B82D4}"/>
          </ac:spMkLst>
        </pc:spChg>
        <pc:spChg chg="del">
          <ac:chgData name="Nicolas Delfosse" userId="d965f3d4-ea58-4afe-85b0-6f02e8cf3c22" providerId="ADAL" clId="{26440F45-4241-4BBC-8BE7-D112A3E8CBC6}" dt="2022-06-30T22:00:28.540" v="7167" actId="478"/>
          <ac:spMkLst>
            <pc:docMk/>
            <pc:sldMk cId="2903660100" sldId="1740"/>
            <ac:spMk id="11" creationId="{9DE61AC1-6E4A-4799-D260-12E5733753A1}"/>
          </ac:spMkLst>
        </pc:spChg>
        <pc:spChg chg="del">
          <ac:chgData name="Nicolas Delfosse" userId="d965f3d4-ea58-4afe-85b0-6f02e8cf3c22" providerId="ADAL" clId="{26440F45-4241-4BBC-8BE7-D112A3E8CBC6}" dt="2022-06-30T22:00:42.259" v="7172" actId="478"/>
          <ac:spMkLst>
            <pc:docMk/>
            <pc:sldMk cId="2903660100" sldId="1740"/>
            <ac:spMk id="13" creationId="{CCC77AC2-EF78-4BEA-30D5-C76968F309C5}"/>
          </ac:spMkLst>
        </pc:spChg>
      </pc:sldChg>
      <pc:sldChg chg="addSp delSp modSp new mod ord">
        <pc:chgData name="Nicolas Delfosse" userId="d965f3d4-ea58-4afe-85b0-6f02e8cf3c22" providerId="ADAL" clId="{26440F45-4241-4BBC-8BE7-D112A3E8CBC6}" dt="2022-06-30T22:26:47.280" v="7383"/>
        <pc:sldMkLst>
          <pc:docMk/>
          <pc:sldMk cId="174535934" sldId="1741"/>
        </pc:sldMkLst>
        <pc:spChg chg="mod">
          <ac:chgData name="Nicolas Delfosse" userId="d965f3d4-ea58-4afe-85b0-6f02e8cf3c22" providerId="ADAL" clId="{26440F45-4241-4BBC-8BE7-D112A3E8CBC6}" dt="2022-06-30T22:14:56.077" v="7259" actId="1076"/>
          <ac:spMkLst>
            <pc:docMk/>
            <pc:sldMk cId="174535934" sldId="1741"/>
            <ac:spMk id="2" creationId="{890A7655-A47A-F7C5-34CF-87F77F803AC8}"/>
          </ac:spMkLst>
        </pc:spChg>
        <pc:spChg chg="del">
          <ac:chgData name="Nicolas Delfosse" userId="d965f3d4-ea58-4afe-85b0-6f02e8cf3c22" providerId="ADAL" clId="{26440F45-4241-4BBC-8BE7-D112A3E8CBC6}" dt="2022-06-30T22:10:06.270" v="7184" actId="478"/>
          <ac:spMkLst>
            <pc:docMk/>
            <pc:sldMk cId="174535934" sldId="1741"/>
            <ac:spMk id="3" creationId="{F2EBD53F-D747-1402-4505-1D9AAB2C9FC5}"/>
          </ac:spMkLst>
        </pc:spChg>
        <pc:spChg chg="mod topLvl">
          <ac:chgData name="Nicolas Delfosse" userId="d965f3d4-ea58-4afe-85b0-6f02e8cf3c22" providerId="ADAL" clId="{26440F45-4241-4BBC-8BE7-D112A3E8CBC6}" dt="2022-06-30T22:11:54.067" v="7230" actId="165"/>
          <ac:spMkLst>
            <pc:docMk/>
            <pc:sldMk cId="174535934" sldId="1741"/>
            <ac:spMk id="6" creationId="{4B0D6467-22D3-E35E-08A2-00378C61E0FC}"/>
          </ac:spMkLst>
        </pc:spChg>
        <pc:spChg chg="mod topLvl">
          <ac:chgData name="Nicolas Delfosse" userId="d965f3d4-ea58-4afe-85b0-6f02e8cf3c22" providerId="ADAL" clId="{26440F45-4241-4BBC-8BE7-D112A3E8CBC6}" dt="2022-06-30T22:11:54.067" v="7230" actId="165"/>
          <ac:spMkLst>
            <pc:docMk/>
            <pc:sldMk cId="174535934" sldId="1741"/>
            <ac:spMk id="7" creationId="{62D8EAA3-AE3A-6302-3A9D-FA6D4BF90209}"/>
          </ac:spMkLst>
        </pc:spChg>
        <pc:spChg chg="mod topLvl">
          <ac:chgData name="Nicolas Delfosse" userId="d965f3d4-ea58-4afe-85b0-6f02e8cf3c22" providerId="ADAL" clId="{26440F45-4241-4BBC-8BE7-D112A3E8CBC6}" dt="2022-06-30T22:12:35.450" v="7234" actId="1076"/>
          <ac:spMkLst>
            <pc:docMk/>
            <pc:sldMk cId="174535934" sldId="1741"/>
            <ac:spMk id="16" creationId="{4099FC6A-A66D-7A87-080C-4C1126B22D3F}"/>
          </ac:spMkLst>
        </pc:spChg>
        <pc:spChg chg="mod topLvl">
          <ac:chgData name="Nicolas Delfosse" userId="d965f3d4-ea58-4afe-85b0-6f02e8cf3c22" providerId="ADAL" clId="{26440F45-4241-4BBC-8BE7-D112A3E8CBC6}" dt="2022-06-30T22:12:43.875" v="7235" actId="408"/>
          <ac:spMkLst>
            <pc:docMk/>
            <pc:sldMk cId="174535934" sldId="1741"/>
            <ac:spMk id="17" creationId="{FFCF83C3-C475-99BD-D995-85F4C8DA595C}"/>
          </ac:spMkLst>
        </pc:spChg>
        <pc:spChg chg="mod topLvl">
          <ac:chgData name="Nicolas Delfosse" userId="d965f3d4-ea58-4afe-85b0-6f02e8cf3c22" providerId="ADAL" clId="{26440F45-4241-4BBC-8BE7-D112A3E8CBC6}" dt="2022-06-30T22:12:43.875" v="7235" actId="408"/>
          <ac:spMkLst>
            <pc:docMk/>
            <pc:sldMk cId="174535934" sldId="1741"/>
            <ac:spMk id="18" creationId="{B4E2AA35-CC6B-360D-E825-7B6D5D4DCAD7}"/>
          </ac:spMkLst>
        </pc:spChg>
        <pc:spChg chg="mod topLvl">
          <ac:chgData name="Nicolas Delfosse" userId="d965f3d4-ea58-4afe-85b0-6f02e8cf3c22" providerId="ADAL" clId="{26440F45-4241-4BBC-8BE7-D112A3E8CBC6}" dt="2022-06-30T22:12:43.875" v="7235" actId="408"/>
          <ac:spMkLst>
            <pc:docMk/>
            <pc:sldMk cId="174535934" sldId="1741"/>
            <ac:spMk id="19" creationId="{77552DFB-2843-663B-CE4F-4985F5264B4D}"/>
          </ac:spMkLst>
        </pc:spChg>
        <pc:spChg chg="mod topLvl">
          <ac:chgData name="Nicolas Delfosse" userId="d965f3d4-ea58-4afe-85b0-6f02e8cf3c22" providerId="ADAL" clId="{26440F45-4241-4BBC-8BE7-D112A3E8CBC6}" dt="2022-06-30T22:12:43.875" v="7235" actId="408"/>
          <ac:spMkLst>
            <pc:docMk/>
            <pc:sldMk cId="174535934" sldId="1741"/>
            <ac:spMk id="20" creationId="{E910BD91-3E1D-8845-947F-A541B74BDB7D}"/>
          </ac:spMkLst>
        </pc:spChg>
        <pc:spChg chg="mod topLvl">
          <ac:chgData name="Nicolas Delfosse" userId="d965f3d4-ea58-4afe-85b0-6f02e8cf3c22" providerId="ADAL" clId="{26440F45-4241-4BBC-8BE7-D112A3E8CBC6}" dt="2022-06-30T22:11:59.274" v="7231" actId="165"/>
          <ac:spMkLst>
            <pc:docMk/>
            <pc:sldMk cId="174535934" sldId="1741"/>
            <ac:spMk id="21" creationId="{1647A872-2BFF-1942-FEE4-629A60E9027D}"/>
          </ac:spMkLst>
        </pc:spChg>
        <pc:spChg chg="mod topLvl">
          <ac:chgData name="Nicolas Delfosse" userId="d965f3d4-ea58-4afe-85b0-6f02e8cf3c22" providerId="ADAL" clId="{26440F45-4241-4BBC-8BE7-D112A3E8CBC6}" dt="2022-06-30T22:12:43.875" v="7235" actId="408"/>
          <ac:spMkLst>
            <pc:docMk/>
            <pc:sldMk cId="174535934" sldId="1741"/>
            <ac:spMk id="22" creationId="{CC5503E1-2F98-EBF0-9C1C-C221CFAD1896}"/>
          </ac:spMkLst>
        </pc:spChg>
        <pc:spChg chg="mod topLvl">
          <ac:chgData name="Nicolas Delfosse" userId="d965f3d4-ea58-4afe-85b0-6f02e8cf3c22" providerId="ADAL" clId="{26440F45-4241-4BBC-8BE7-D112A3E8CBC6}" dt="2022-06-30T22:12:30.836" v="7233" actId="1076"/>
          <ac:spMkLst>
            <pc:docMk/>
            <pc:sldMk cId="174535934" sldId="1741"/>
            <ac:spMk id="23" creationId="{E37F401F-6419-459E-2364-DFC18FE6910B}"/>
          </ac:spMkLst>
        </pc:spChg>
        <pc:spChg chg="add mod">
          <ac:chgData name="Nicolas Delfosse" userId="d965f3d4-ea58-4afe-85b0-6f02e8cf3c22" providerId="ADAL" clId="{26440F45-4241-4BBC-8BE7-D112A3E8CBC6}" dt="2022-06-30T22:14:49.013" v="7257" actId="403"/>
          <ac:spMkLst>
            <pc:docMk/>
            <pc:sldMk cId="174535934" sldId="1741"/>
            <ac:spMk id="45" creationId="{F9355DDC-3697-DFDF-FFD7-43C217CE649E}"/>
          </ac:spMkLst>
        </pc:spChg>
        <pc:spChg chg="add mod">
          <ac:chgData name="Nicolas Delfosse" userId="d965f3d4-ea58-4afe-85b0-6f02e8cf3c22" providerId="ADAL" clId="{26440F45-4241-4BBC-8BE7-D112A3E8CBC6}" dt="2022-06-30T22:14:49.013" v="7257" actId="403"/>
          <ac:spMkLst>
            <pc:docMk/>
            <pc:sldMk cId="174535934" sldId="1741"/>
            <ac:spMk id="47" creationId="{2C308D0D-3A06-47CF-777C-4027EC5E0B3B}"/>
          </ac:spMkLst>
        </pc:spChg>
        <pc:spChg chg="add mod">
          <ac:chgData name="Nicolas Delfosse" userId="d965f3d4-ea58-4afe-85b0-6f02e8cf3c22" providerId="ADAL" clId="{26440F45-4241-4BBC-8BE7-D112A3E8CBC6}" dt="2022-06-30T22:16:53.439" v="7281" actId="207"/>
          <ac:spMkLst>
            <pc:docMk/>
            <pc:sldMk cId="174535934" sldId="1741"/>
            <ac:spMk id="49" creationId="{FF38390F-1CA2-9460-0108-311D037BE715}"/>
          </ac:spMkLst>
        </pc:spChg>
        <pc:spChg chg="add mod">
          <ac:chgData name="Nicolas Delfosse" userId="d965f3d4-ea58-4afe-85b0-6f02e8cf3c22" providerId="ADAL" clId="{26440F45-4241-4BBC-8BE7-D112A3E8CBC6}" dt="2022-06-30T22:14:49.013" v="7257" actId="403"/>
          <ac:spMkLst>
            <pc:docMk/>
            <pc:sldMk cId="174535934" sldId="1741"/>
            <ac:spMk id="51" creationId="{791F7525-F9FC-CF28-BEF1-11F32418EFB1}"/>
          </ac:spMkLst>
        </pc:spChg>
        <pc:spChg chg="add mod">
          <ac:chgData name="Nicolas Delfosse" userId="d965f3d4-ea58-4afe-85b0-6f02e8cf3c22" providerId="ADAL" clId="{26440F45-4241-4BBC-8BE7-D112A3E8CBC6}" dt="2022-06-30T22:14:49.013" v="7257" actId="403"/>
          <ac:spMkLst>
            <pc:docMk/>
            <pc:sldMk cId="174535934" sldId="1741"/>
            <ac:spMk id="53" creationId="{4FB7B4A5-A241-EA9C-36C8-9D3EAC917881}"/>
          </ac:spMkLst>
        </pc:spChg>
        <pc:spChg chg="add mod">
          <ac:chgData name="Nicolas Delfosse" userId="d965f3d4-ea58-4afe-85b0-6f02e8cf3c22" providerId="ADAL" clId="{26440F45-4241-4BBC-8BE7-D112A3E8CBC6}" dt="2022-06-30T22:19:51.564" v="7381" actId="207"/>
          <ac:spMkLst>
            <pc:docMk/>
            <pc:sldMk cId="174535934" sldId="1741"/>
            <ac:spMk id="55" creationId="{E3A155D1-3C0D-687E-1239-2BAD48BE7A23}"/>
          </ac:spMkLst>
        </pc:spChg>
        <pc:spChg chg="add mod">
          <ac:chgData name="Nicolas Delfosse" userId="d965f3d4-ea58-4afe-85b0-6f02e8cf3c22" providerId="ADAL" clId="{26440F45-4241-4BBC-8BE7-D112A3E8CBC6}" dt="2022-06-30T22:16:53.439" v="7281" actId="207"/>
          <ac:spMkLst>
            <pc:docMk/>
            <pc:sldMk cId="174535934" sldId="1741"/>
            <ac:spMk id="57" creationId="{A68B9AE9-C430-5C3C-04C3-6B5D667ACD50}"/>
          </ac:spMkLst>
        </pc:spChg>
        <pc:spChg chg="add mod">
          <ac:chgData name="Nicolas Delfosse" userId="d965f3d4-ea58-4afe-85b0-6f02e8cf3c22" providerId="ADAL" clId="{26440F45-4241-4BBC-8BE7-D112A3E8CBC6}" dt="2022-06-30T22:15:02.515" v="7261" actId="571"/>
          <ac:spMkLst>
            <pc:docMk/>
            <pc:sldMk cId="174535934" sldId="1741"/>
            <ac:spMk id="58" creationId="{43A35E6E-4BE5-C285-4CF9-E7574CD738F7}"/>
          </ac:spMkLst>
        </pc:spChg>
        <pc:spChg chg="add del mod">
          <ac:chgData name="Nicolas Delfosse" userId="d965f3d4-ea58-4afe-85b0-6f02e8cf3c22" providerId="ADAL" clId="{26440F45-4241-4BBC-8BE7-D112A3E8CBC6}" dt="2022-06-30T22:16:43.900" v="7278" actId="478"/>
          <ac:spMkLst>
            <pc:docMk/>
            <pc:sldMk cId="174535934" sldId="1741"/>
            <ac:spMk id="60" creationId="{5726FC9D-7202-667A-9237-871924AA0E53}"/>
          </ac:spMkLst>
        </pc:spChg>
        <pc:spChg chg="add del mod">
          <ac:chgData name="Nicolas Delfosse" userId="d965f3d4-ea58-4afe-85b0-6f02e8cf3c22" providerId="ADAL" clId="{26440F45-4241-4BBC-8BE7-D112A3E8CBC6}" dt="2022-06-30T22:16:49.322" v="7280" actId="478"/>
          <ac:spMkLst>
            <pc:docMk/>
            <pc:sldMk cId="174535934" sldId="1741"/>
            <ac:spMk id="62" creationId="{A084FCFA-318A-64D0-0560-2DE294B92F1F}"/>
          </ac:spMkLst>
        </pc:spChg>
        <pc:spChg chg="add del mod">
          <ac:chgData name="Nicolas Delfosse" userId="d965f3d4-ea58-4afe-85b0-6f02e8cf3c22" providerId="ADAL" clId="{26440F45-4241-4BBC-8BE7-D112A3E8CBC6}" dt="2022-06-30T22:16:45.862" v="7279" actId="478"/>
          <ac:spMkLst>
            <pc:docMk/>
            <pc:sldMk cId="174535934" sldId="1741"/>
            <ac:spMk id="64" creationId="{4278AFEA-42BE-4223-C62E-A7C7EF25B2A2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66" creationId="{F6AD7DC8-69F9-7FF8-A97D-B32FE1887543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68" creationId="{45D5888E-69B8-D247-4AD2-8EFB33835D82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70" creationId="{3B5297B5-E083-5B52-5C40-F4C6557748D9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72" creationId="{64763EC8-38AA-4F3F-1070-345445196340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74" creationId="{82145666-F784-02AE-04C0-BB1495EBE2D8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76" creationId="{8DF4D471-FFAD-7288-D6EC-598EC778F4F9}"/>
          </ac:spMkLst>
        </pc:spChg>
        <pc:spChg chg="add del mod">
          <ac:chgData name="Nicolas Delfosse" userId="d965f3d4-ea58-4afe-85b0-6f02e8cf3c22" providerId="ADAL" clId="{26440F45-4241-4BBC-8BE7-D112A3E8CBC6}" dt="2022-06-30T22:16:29.079" v="7274" actId="22"/>
          <ac:spMkLst>
            <pc:docMk/>
            <pc:sldMk cId="174535934" sldId="1741"/>
            <ac:spMk id="78" creationId="{AE3E8F38-8FBE-BBC9-993A-B77016E8EBC4}"/>
          </ac:spMkLst>
        </pc:spChg>
        <pc:spChg chg="add mod">
          <ac:chgData name="Nicolas Delfosse" userId="d965f3d4-ea58-4afe-85b0-6f02e8cf3c22" providerId="ADAL" clId="{26440F45-4241-4BBC-8BE7-D112A3E8CBC6}" dt="2022-06-30T22:19:04.602" v="7372" actId="20577"/>
          <ac:spMkLst>
            <pc:docMk/>
            <pc:sldMk cId="174535934" sldId="1741"/>
            <ac:spMk id="81" creationId="{2E37CAD2-E1C9-2DD7-E666-7E1E446582FE}"/>
          </ac:spMkLst>
        </pc:spChg>
        <pc:spChg chg="mod">
          <ac:chgData name="Nicolas Delfosse" userId="d965f3d4-ea58-4afe-85b0-6f02e8cf3c22" providerId="ADAL" clId="{26440F45-4241-4BBC-8BE7-D112A3E8CBC6}" dt="2022-06-30T22:19:02.459" v="7371" actId="20577"/>
          <ac:spMkLst>
            <pc:docMk/>
            <pc:sldMk cId="174535934" sldId="1741"/>
            <ac:spMk id="85" creationId="{5351C31D-F2D0-B9BB-4A76-67D2C93DDF11}"/>
          </ac:spMkLst>
        </pc:spChg>
        <pc:spChg chg="add mod">
          <ac:chgData name="Nicolas Delfosse" userId="d965f3d4-ea58-4afe-85b0-6f02e8cf3c22" providerId="ADAL" clId="{26440F45-4241-4BBC-8BE7-D112A3E8CBC6}" dt="2022-06-30T22:19:25.459" v="7374" actId="1076"/>
          <ac:spMkLst>
            <pc:docMk/>
            <pc:sldMk cId="174535934" sldId="1741"/>
            <ac:spMk id="87" creationId="{4C8DB83A-E8D2-C4A6-3E9B-458E4FBF4D59}"/>
          </ac:spMkLst>
        </pc:spChg>
        <pc:spChg chg="add mod">
          <ac:chgData name="Nicolas Delfosse" userId="d965f3d4-ea58-4afe-85b0-6f02e8cf3c22" providerId="ADAL" clId="{26440F45-4241-4BBC-8BE7-D112A3E8CBC6}" dt="2022-06-30T22:19:32.528" v="7376" actId="1076"/>
          <ac:spMkLst>
            <pc:docMk/>
            <pc:sldMk cId="174535934" sldId="1741"/>
            <ac:spMk id="89" creationId="{FC44B9BB-DFFC-AF3F-5E57-0A43BF7A9E41}"/>
          </ac:spMkLst>
        </pc:spChg>
        <pc:grpChg chg="add del mod">
          <ac:chgData name="Nicolas Delfosse" userId="d965f3d4-ea58-4afe-85b0-6f02e8cf3c22" providerId="ADAL" clId="{26440F45-4241-4BBC-8BE7-D112A3E8CBC6}" dt="2022-06-30T22:11:54.067" v="7230" actId="165"/>
          <ac:grpSpMkLst>
            <pc:docMk/>
            <pc:sldMk cId="174535934" sldId="1741"/>
            <ac:grpSpMk id="4" creationId="{86B8DC9F-EEF6-8191-F13F-518E2E5C8E25}"/>
          </ac:grpSpMkLst>
        </pc:grpChg>
        <pc:grpChg chg="del mod topLvl">
          <ac:chgData name="Nicolas Delfosse" userId="d965f3d4-ea58-4afe-85b0-6f02e8cf3c22" providerId="ADAL" clId="{26440F45-4241-4BBC-8BE7-D112A3E8CBC6}" dt="2022-06-30T22:11:59.274" v="7231" actId="165"/>
          <ac:grpSpMkLst>
            <pc:docMk/>
            <pc:sldMk cId="174535934" sldId="1741"/>
            <ac:grpSpMk id="5" creationId="{59463AEA-5556-DC05-D4D7-901145FCD3BE}"/>
          </ac:grpSpMkLst>
        </pc:grpChg>
        <pc:grpChg chg="add">
          <ac:chgData name="Nicolas Delfosse" userId="d965f3d4-ea58-4afe-85b0-6f02e8cf3c22" providerId="ADAL" clId="{26440F45-4241-4BBC-8BE7-D112A3E8CBC6}" dt="2022-06-30T22:18:37.127" v="7356" actId="164"/>
          <ac:grpSpMkLst>
            <pc:docMk/>
            <pc:sldMk cId="174535934" sldId="1741"/>
            <ac:grpSpMk id="82" creationId="{B9DF4714-E3B8-27B7-CD48-DB1DBFC74DF0}"/>
          </ac:grpSpMkLst>
        </pc:grpChg>
        <pc:grpChg chg="add mod">
          <ac:chgData name="Nicolas Delfosse" userId="d965f3d4-ea58-4afe-85b0-6f02e8cf3c22" providerId="ADAL" clId="{26440F45-4241-4BBC-8BE7-D112A3E8CBC6}" dt="2022-06-30T22:18:43.102" v="7358" actId="1076"/>
          <ac:grpSpMkLst>
            <pc:docMk/>
            <pc:sldMk cId="174535934" sldId="1741"/>
            <ac:grpSpMk id="83" creationId="{284754AC-AB69-6A44-5901-D2F67BC9BCFE}"/>
          </ac:grpSpMkLst>
        </pc:grpChg>
        <pc:cxnChg chg="mod topLvl">
          <ac:chgData name="Nicolas Delfosse" userId="d965f3d4-ea58-4afe-85b0-6f02e8cf3c22" providerId="ADAL" clId="{26440F45-4241-4BBC-8BE7-D112A3E8CBC6}" dt="2022-06-30T22:12:35.450" v="7234" actId="1076"/>
          <ac:cxnSpMkLst>
            <pc:docMk/>
            <pc:sldMk cId="174535934" sldId="1741"/>
            <ac:cxnSpMk id="8" creationId="{260D97C6-12D6-47F8-ABC0-096D5F0BF53E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9" creationId="{2545E7F4-9123-975D-6126-52E779375D98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10" creationId="{487717F3-5F3E-22B6-7E69-FD0FDCEAC2B9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11" creationId="{B4F8ED50-C7B7-3A26-B5DC-1755F9C1D10D}"/>
          </ac:cxnSpMkLst>
        </pc:cxnChg>
        <pc:cxnChg chg="mod topLvl">
          <ac:chgData name="Nicolas Delfosse" userId="d965f3d4-ea58-4afe-85b0-6f02e8cf3c22" providerId="ADAL" clId="{26440F45-4241-4BBC-8BE7-D112A3E8CBC6}" dt="2022-06-30T22:12:35.450" v="7234" actId="1076"/>
          <ac:cxnSpMkLst>
            <pc:docMk/>
            <pc:sldMk cId="174535934" sldId="1741"/>
            <ac:cxnSpMk id="12" creationId="{8AE045DC-2B30-B1B0-5357-B118C2AA7D1E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13" creationId="{39859F2E-F6E2-3600-65C1-616653831C36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14" creationId="{20903A96-47E0-9953-D838-2D5E241D14D7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15" creationId="{323203E2-0342-0E70-7A70-255D4D93FAF9}"/>
          </ac:cxnSpMkLst>
        </pc:cxnChg>
        <pc:cxnChg chg="mod topLvl">
          <ac:chgData name="Nicolas Delfosse" userId="d965f3d4-ea58-4afe-85b0-6f02e8cf3c22" providerId="ADAL" clId="{26440F45-4241-4BBC-8BE7-D112A3E8CBC6}" dt="2022-06-30T22:12:30.836" v="7233" actId="1076"/>
          <ac:cxnSpMkLst>
            <pc:docMk/>
            <pc:sldMk cId="174535934" sldId="1741"/>
            <ac:cxnSpMk id="24" creationId="{41E52164-8F6D-F116-5529-CFBD589A81BE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25" creationId="{92324966-E5BE-F007-3D68-63E197653A3F}"/>
          </ac:cxnSpMkLst>
        </pc:cxnChg>
        <pc:cxnChg chg="mod topLvl">
          <ac:chgData name="Nicolas Delfosse" userId="d965f3d4-ea58-4afe-85b0-6f02e8cf3c22" providerId="ADAL" clId="{26440F45-4241-4BBC-8BE7-D112A3E8CBC6}" dt="2022-06-30T22:12:43.875" v="7235" actId="408"/>
          <ac:cxnSpMkLst>
            <pc:docMk/>
            <pc:sldMk cId="174535934" sldId="1741"/>
            <ac:cxnSpMk id="26" creationId="{568C6015-2105-3C71-E832-2166DB5F1BE0}"/>
          </ac:cxnSpMkLst>
        </pc:cxnChg>
        <pc:cxnChg chg="mod topLvl">
          <ac:chgData name="Nicolas Delfosse" userId="d965f3d4-ea58-4afe-85b0-6f02e8cf3c22" providerId="ADAL" clId="{26440F45-4241-4BBC-8BE7-D112A3E8CBC6}" dt="2022-06-30T22:12:35.450" v="7234" actId="1076"/>
          <ac:cxnSpMkLst>
            <pc:docMk/>
            <pc:sldMk cId="174535934" sldId="1741"/>
            <ac:cxnSpMk id="27" creationId="{77D43D0D-F1C9-B86E-D572-581814D95E11}"/>
          </ac:cxnSpMkLst>
        </pc:cxnChg>
        <pc:cxnChg chg="add mod">
          <ac:chgData name="Nicolas Delfosse" userId="d965f3d4-ea58-4afe-85b0-6f02e8cf3c22" providerId="ADAL" clId="{26440F45-4241-4BBC-8BE7-D112A3E8CBC6}" dt="2022-06-30T22:18:29.490" v="7355" actId="1076"/>
          <ac:cxnSpMkLst>
            <pc:docMk/>
            <pc:sldMk cId="174535934" sldId="1741"/>
            <ac:cxnSpMk id="80" creationId="{E460CD55-56D1-46AD-6C8B-963598D28C3A}"/>
          </ac:cxnSpMkLst>
        </pc:cxnChg>
        <pc:cxnChg chg="mod">
          <ac:chgData name="Nicolas Delfosse" userId="d965f3d4-ea58-4afe-85b0-6f02e8cf3c22" providerId="ADAL" clId="{26440F45-4241-4BBC-8BE7-D112A3E8CBC6}" dt="2022-06-30T22:18:52.385" v="7359"/>
          <ac:cxnSpMkLst>
            <pc:docMk/>
            <pc:sldMk cId="174535934" sldId="1741"/>
            <ac:cxnSpMk id="84" creationId="{80AC9D8E-D434-88D5-30A9-AF16AF50C69F}"/>
          </ac:cxnSpMkLst>
        </pc:cxnChg>
      </pc:sldChg>
      <pc:sldChg chg="addSp delSp modSp add mod">
        <pc:chgData name="Nicolas Delfosse" userId="d965f3d4-ea58-4afe-85b0-6f02e8cf3c22" providerId="ADAL" clId="{26440F45-4241-4BBC-8BE7-D112A3E8CBC6}" dt="2022-07-14T14:59:23.216" v="8508"/>
        <pc:sldMkLst>
          <pc:docMk/>
          <pc:sldMk cId="2489711467" sldId="1742"/>
        </pc:sldMkLst>
        <pc:spChg chg="mod">
          <ac:chgData name="Nicolas Delfosse" userId="d965f3d4-ea58-4afe-85b0-6f02e8cf3c22" providerId="ADAL" clId="{26440F45-4241-4BBC-8BE7-D112A3E8CBC6}" dt="2022-07-14T14:44:17.326" v="8025" actId="20577"/>
          <ac:spMkLst>
            <pc:docMk/>
            <pc:sldMk cId="2489711467" sldId="1742"/>
            <ac:spMk id="2" creationId="{B895CA74-62AB-DD09-591C-8F5B42B04AF0}"/>
          </ac:spMkLst>
        </pc:spChg>
        <pc:spChg chg="add mod">
          <ac:chgData name="Nicolas Delfosse" userId="d965f3d4-ea58-4afe-85b0-6f02e8cf3c22" providerId="ADAL" clId="{26440F45-4241-4BBC-8BE7-D112A3E8CBC6}" dt="2022-07-14T14:45:16.685" v="8061" actId="1076"/>
          <ac:spMkLst>
            <pc:docMk/>
            <pc:sldMk cId="2489711467" sldId="1742"/>
            <ac:spMk id="3" creationId="{111F0A70-D10A-296F-06D9-B0534A3E1B5C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4" creationId="{D7BFCEDB-4364-74C5-EC50-DD93FB37D9DD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6" creationId="{7146F7E1-5ED0-3016-BAE4-C22F6FEF5B61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8" creationId="{10DF4777-5261-2BAF-C0BD-8A22EE7C489E}"/>
          </ac:spMkLst>
        </pc:spChg>
        <pc:spChg chg="add mod">
          <ac:chgData name="Nicolas Delfosse" userId="d965f3d4-ea58-4afe-85b0-6f02e8cf3c22" providerId="ADAL" clId="{26440F45-4241-4BBC-8BE7-D112A3E8CBC6}" dt="2022-07-14T14:45:29.447" v="8066" actId="20577"/>
          <ac:spMkLst>
            <pc:docMk/>
            <pc:sldMk cId="2489711467" sldId="1742"/>
            <ac:spMk id="9" creationId="{F7ACE889-3012-0AAD-8AB0-9B5162094DE3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10" creationId="{657EEC59-E4CB-B3D4-A043-F292FF257F45}"/>
          </ac:spMkLst>
        </pc:spChg>
        <pc:spChg chg="add mod">
          <ac:chgData name="Nicolas Delfosse" userId="d965f3d4-ea58-4afe-85b0-6f02e8cf3c22" providerId="ADAL" clId="{26440F45-4241-4BBC-8BE7-D112A3E8CBC6}" dt="2022-07-14T14:46:25.209" v="8087" actId="1076"/>
          <ac:spMkLst>
            <pc:docMk/>
            <pc:sldMk cId="2489711467" sldId="1742"/>
            <ac:spMk id="11" creationId="{32A409D4-B8B8-6D89-0155-09BE4603DCF0}"/>
          </ac:spMkLst>
        </pc:spChg>
        <pc:spChg chg="add mod">
          <ac:chgData name="Nicolas Delfosse" userId="d965f3d4-ea58-4afe-85b0-6f02e8cf3c22" providerId="ADAL" clId="{26440F45-4241-4BBC-8BE7-D112A3E8CBC6}" dt="2022-07-14T14:59:23.216" v="8508"/>
          <ac:spMkLst>
            <pc:docMk/>
            <pc:sldMk cId="2489711467" sldId="1742"/>
            <ac:spMk id="12" creationId="{A6A72C6D-CFCE-738F-BBE7-45743C3A13CD}"/>
          </ac:spMkLst>
        </pc:spChg>
        <pc:spChg chg="add del">
          <ac:chgData name="Nicolas Delfosse" userId="d965f3d4-ea58-4afe-85b0-6f02e8cf3c22" providerId="ADAL" clId="{26440F45-4241-4BBC-8BE7-D112A3E8CBC6}" dt="2022-07-14T14:44:30.301" v="8030" actId="478"/>
          <ac:spMkLst>
            <pc:docMk/>
            <pc:sldMk cId="2489711467" sldId="1742"/>
            <ac:spMk id="28" creationId="{7A76E927-457C-8AB9-03AE-7916D5684C42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30" creationId="{14DA75AD-BD26-CB92-49A5-8CFD87A7D95E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32" creationId="{9786F602-5DF2-29A6-FC80-3560AADB6A74}"/>
          </ac:spMkLst>
        </pc:spChg>
        <pc:spChg chg="add del">
          <ac:chgData name="Nicolas Delfosse" userId="d965f3d4-ea58-4afe-85b0-6f02e8cf3c22" providerId="ADAL" clId="{26440F45-4241-4BBC-8BE7-D112A3E8CBC6}" dt="2022-07-14T14:44:28.416" v="8029" actId="478"/>
          <ac:spMkLst>
            <pc:docMk/>
            <pc:sldMk cId="2489711467" sldId="1742"/>
            <ac:spMk id="34" creationId="{B5A8CC0A-1244-F106-EC80-B341FF1490DA}"/>
          </ac:spMkLst>
        </pc:spChg>
        <pc:cxnChg chg="add del mod">
          <ac:chgData name="Nicolas Delfosse" userId="d965f3d4-ea58-4afe-85b0-6f02e8cf3c22" providerId="ADAL" clId="{26440F45-4241-4BBC-8BE7-D112A3E8CBC6}" dt="2022-07-14T14:44:28.416" v="8029" actId="478"/>
          <ac:cxnSpMkLst>
            <pc:docMk/>
            <pc:sldMk cId="2489711467" sldId="1742"/>
            <ac:cxnSpMk id="5" creationId="{2023D286-8F2E-EE05-D6FA-902201E1C453}"/>
          </ac:cxnSpMkLst>
        </pc:cxnChg>
        <pc:cxnChg chg="add del mod">
          <ac:chgData name="Nicolas Delfosse" userId="d965f3d4-ea58-4afe-85b0-6f02e8cf3c22" providerId="ADAL" clId="{26440F45-4241-4BBC-8BE7-D112A3E8CBC6}" dt="2022-07-14T14:44:32.097" v="8031" actId="1076"/>
          <ac:cxnSpMkLst>
            <pc:docMk/>
            <pc:sldMk cId="2489711467" sldId="1742"/>
            <ac:cxnSpMk id="14" creationId="{2C20378B-137C-7562-F14D-E32534122D81}"/>
          </ac:cxnSpMkLst>
        </pc:cxnChg>
        <pc:cxnChg chg="add del mod">
          <ac:chgData name="Nicolas Delfosse" userId="d965f3d4-ea58-4afe-85b0-6f02e8cf3c22" providerId="ADAL" clId="{26440F45-4241-4BBC-8BE7-D112A3E8CBC6}" dt="2022-07-14T14:44:28.416" v="8029" actId="478"/>
          <ac:cxnSpMkLst>
            <pc:docMk/>
            <pc:sldMk cId="2489711467" sldId="1742"/>
            <ac:cxnSpMk id="20" creationId="{344B4442-A294-1FEA-5CD4-965FA31BA758}"/>
          </ac:cxnSpMkLst>
        </pc:cxnChg>
        <pc:cxnChg chg="add del mod">
          <ac:chgData name="Nicolas Delfosse" userId="d965f3d4-ea58-4afe-85b0-6f02e8cf3c22" providerId="ADAL" clId="{26440F45-4241-4BBC-8BE7-D112A3E8CBC6}" dt="2022-07-14T14:44:28.416" v="8029" actId="478"/>
          <ac:cxnSpMkLst>
            <pc:docMk/>
            <pc:sldMk cId="2489711467" sldId="1742"/>
            <ac:cxnSpMk id="24" creationId="{30E4A7F2-595C-B122-5586-44B61733100C}"/>
          </ac:cxnSpMkLst>
        </pc:cxnChg>
      </pc:sldChg>
      <pc:sldChg chg="modSp new mod">
        <pc:chgData name="Nicolas Delfosse" userId="d965f3d4-ea58-4afe-85b0-6f02e8cf3c22" providerId="ADAL" clId="{26440F45-4241-4BBC-8BE7-D112A3E8CBC6}" dt="2022-07-15T13:51:39.290" v="8932" actId="20577"/>
        <pc:sldMkLst>
          <pc:docMk/>
          <pc:sldMk cId="2747085040" sldId="1743"/>
        </pc:sldMkLst>
        <pc:spChg chg="mod">
          <ac:chgData name="Nicolas Delfosse" userId="d965f3d4-ea58-4afe-85b0-6f02e8cf3c22" providerId="ADAL" clId="{26440F45-4241-4BBC-8BE7-D112A3E8CBC6}" dt="2022-07-15T13:38:01.569" v="8921"/>
          <ac:spMkLst>
            <pc:docMk/>
            <pc:sldMk cId="2747085040" sldId="1743"/>
            <ac:spMk id="2" creationId="{4B339BE7-FD32-F6C0-F42C-C7373AEB8F63}"/>
          </ac:spMkLst>
        </pc:spChg>
        <pc:spChg chg="mod">
          <ac:chgData name="Nicolas Delfosse" userId="d965f3d4-ea58-4afe-85b0-6f02e8cf3c22" providerId="ADAL" clId="{26440F45-4241-4BBC-8BE7-D112A3E8CBC6}" dt="2022-07-15T13:51:39.290" v="8932" actId="20577"/>
          <ac:spMkLst>
            <pc:docMk/>
            <pc:sldMk cId="2747085040" sldId="1743"/>
            <ac:spMk id="3" creationId="{6A2737FE-271D-4352-B882-DF20265C9380}"/>
          </ac:spMkLst>
        </pc:spChg>
      </pc:sldChg>
      <pc:sldChg chg="addSp delSp modSp new del mod delAnim modAnim">
        <pc:chgData name="Nicolas Delfosse" userId="d965f3d4-ea58-4afe-85b0-6f02e8cf3c22" providerId="ADAL" clId="{26440F45-4241-4BBC-8BE7-D112A3E8CBC6}" dt="2022-07-15T14:57:55.377" v="9877" actId="47"/>
        <pc:sldMkLst>
          <pc:docMk/>
          <pc:sldMk cId="1891434677" sldId="1744"/>
        </pc:sldMkLst>
        <pc:spChg chg="mod">
          <ac:chgData name="Nicolas Delfosse" userId="d965f3d4-ea58-4afe-85b0-6f02e8cf3c22" providerId="ADAL" clId="{26440F45-4241-4BBC-8BE7-D112A3E8CBC6}" dt="2022-07-15T14:03:37.576" v="9175" actId="1076"/>
          <ac:spMkLst>
            <pc:docMk/>
            <pc:sldMk cId="1891434677" sldId="1744"/>
            <ac:spMk id="2" creationId="{D14D4EAD-3902-902D-A65B-F9C5FA7097CE}"/>
          </ac:spMkLst>
        </pc:spChg>
        <pc:spChg chg="del">
          <ac:chgData name="Nicolas Delfosse" userId="d965f3d4-ea58-4afe-85b0-6f02e8cf3c22" providerId="ADAL" clId="{26440F45-4241-4BBC-8BE7-D112A3E8CBC6}" dt="2022-07-15T13:50:48.553" v="8927" actId="478"/>
          <ac:spMkLst>
            <pc:docMk/>
            <pc:sldMk cId="1891434677" sldId="1744"/>
            <ac:spMk id="3" creationId="{CBB65070-BAB8-E65A-004E-8D15F93E6DB4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4" creationId="{2188E820-A293-28E7-CC96-312D914B6478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6" creationId="{91D84035-A5E0-D6D5-D3F5-C18358D3B810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7" creationId="{55A21D1F-9481-8E5E-A16E-0673D005EE84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9" creationId="{BB98BBCD-B3EA-9531-BA2E-5C4213D41657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12" creationId="{A4FE18D5-78DA-BFEE-B6D2-1BC6DA4C1409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13" creationId="{15F6892B-C4DF-A0C2-B1E5-FC0F875F4889}"/>
          </ac:spMkLst>
        </pc:spChg>
        <pc:spChg chg="add mod">
          <ac:chgData name="Nicolas Delfosse" userId="d965f3d4-ea58-4afe-85b0-6f02e8cf3c22" providerId="ADAL" clId="{26440F45-4241-4BBC-8BE7-D112A3E8CBC6}" dt="2022-07-15T13:53:11.763" v="9020"/>
          <ac:spMkLst>
            <pc:docMk/>
            <pc:sldMk cId="1891434677" sldId="1744"/>
            <ac:spMk id="15" creationId="{27D362FD-D761-69B0-9142-CEC4BE0211CF}"/>
          </ac:spMkLst>
        </pc:spChg>
        <pc:spChg chg="add mod">
          <ac:chgData name="Nicolas Delfosse" userId="d965f3d4-ea58-4afe-85b0-6f02e8cf3c22" providerId="ADAL" clId="{26440F45-4241-4BBC-8BE7-D112A3E8CBC6}" dt="2022-07-15T13:53:45.540" v="9030" actId="1076"/>
          <ac:spMkLst>
            <pc:docMk/>
            <pc:sldMk cId="1891434677" sldId="1744"/>
            <ac:spMk id="17" creationId="{7E157B91-D31C-F44A-2D96-2CB8E9454469}"/>
          </ac:spMkLst>
        </pc:spChg>
        <pc:spChg chg="add del mod">
          <ac:chgData name="Nicolas Delfosse" userId="d965f3d4-ea58-4afe-85b0-6f02e8cf3c22" providerId="ADAL" clId="{26440F45-4241-4BBC-8BE7-D112A3E8CBC6}" dt="2022-07-15T13:53:47.187" v="9031" actId="478"/>
          <ac:spMkLst>
            <pc:docMk/>
            <pc:sldMk cId="1891434677" sldId="1744"/>
            <ac:spMk id="18" creationId="{7F6997B6-6722-E03C-EA6A-C1D974B018B6}"/>
          </ac:spMkLst>
        </pc:spChg>
        <pc:spChg chg="mod">
          <ac:chgData name="Nicolas Delfosse" userId="d965f3d4-ea58-4afe-85b0-6f02e8cf3c22" providerId="ADAL" clId="{26440F45-4241-4BBC-8BE7-D112A3E8CBC6}" dt="2022-07-15T13:53:55.500" v="9033"/>
          <ac:spMkLst>
            <pc:docMk/>
            <pc:sldMk cId="1891434677" sldId="1744"/>
            <ac:spMk id="25" creationId="{CE1EA2B3-EE12-EB4D-C419-ED6500B2F94D}"/>
          </ac:spMkLst>
        </pc:spChg>
        <pc:spChg chg="add mod">
          <ac:chgData name="Nicolas Delfosse" userId="d965f3d4-ea58-4afe-85b0-6f02e8cf3c22" providerId="ADAL" clId="{26440F45-4241-4BBC-8BE7-D112A3E8CBC6}" dt="2022-07-15T14:03:29.349" v="9171" actId="1076"/>
          <ac:spMkLst>
            <pc:docMk/>
            <pc:sldMk cId="1891434677" sldId="1744"/>
            <ac:spMk id="27" creationId="{5706B6CE-F42C-05A2-EA8F-12B64BD19630}"/>
          </ac:spMkLst>
        </pc:spChg>
        <pc:spChg chg="add mod">
          <ac:chgData name="Nicolas Delfosse" userId="d965f3d4-ea58-4afe-85b0-6f02e8cf3c22" providerId="ADAL" clId="{26440F45-4241-4BBC-8BE7-D112A3E8CBC6}" dt="2022-07-15T13:58:06.143" v="9072" actId="1076"/>
          <ac:spMkLst>
            <pc:docMk/>
            <pc:sldMk cId="1891434677" sldId="1744"/>
            <ac:spMk id="29" creationId="{B68BE64E-1B15-A081-A1A6-9641745557E0}"/>
          </ac:spMkLst>
        </pc:spChg>
        <pc:spChg chg="add mod">
          <ac:chgData name="Nicolas Delfosse" userId="d965f3d4-ea58-4afe-85b0-6f02e8cf3c22" providerId="ADAL" clId="{26440F45-4241-4BBC-8BE7-D112A3E8CBC6}" dt="2022-07-15T13:58:06.143" v="9072" actId="1076"/>
          <ac:spMkLst>
            <pc:docMk/>
            <pc:sldMk cId="1891434677" sldId="1744"/>
            <ac:spMk id="31" creationId="{D79C1833-F4B1-4107-8755-34CAE44B2E4A}"/>
          </ac:spMkLst>
        </pc:spChg>
        <pc:spChg chg="add mod">
          <ac:chgData name="Nicolas Delfosse" userId="d965f3d4-ea58-4afe-85b0-6f02e8cf3c22" providerId="ADAL" clId="{26440F45-4241-4BBC-8BE7-D112A3E8CBC6}" dt="2022-07-15T13:56:02.015" v="9057" actId="1076"/>
          <ac:spMkLst>
            <pc:docMk/>
            <pc:sldMk cId="1891434677" sldId="1744"/>
            <ac:spMk id="32" creationId="{559EC80C-592E-E7B1-EB54-FB09D88B28CD}"/>
          </ac:spMkLst>
        </pc:spChg>
        <pc:spChg chg="add mod">
          <ac:chgData name="Nicolas Delfosse" userId="d965f3d4-ea58-4afe-85b0-6f02e8cf3c22" providerId="ADAL" clId="{26440F45-4241-4BBC-8BE7-D112A3E8CBC6}" dt="2022-07-15T13:57:41.686" v="9068" actId="20577"/>
          <ac:spMkLst>
            <pc:docMk/>
            <pc:sldMk cId="1891434677" sldId="1744"/>
            <ac:spMk id="38" creationId="{D8C0E9D2-4D50-155B-17A6-3BACC2252993}"/>
          </ac:spMkLst>
        </pc:spChg>
        <pc:spChg chg="add mod">
          <ac:chgData name="Nicolas Delfosse" userId="d965f3d4-ea58-4afe-85b0-6f02e8cf3c22" providerId="ADAL" clId="{26440F45-4241-4BBC-8BE7-D112A3E8CBC6}" dt="2022-07-15T13:58:12.512" v="9073" actId="1076"/>
          <ac:spMkLst>
            <pc:docMk/>
            <pc:sldMk cId="1891434677" sldId="1744"/>
            <ac:spMk id="40" creationId="{405B7C47-8CE9-3055-C21B-004B56310544}"/>
          </ac:spMkLst>
        </pc:spChg>
        <pc:spChg chg="add mod">
          <ac:chgData name="Nicolas Delfosse" userId="d965f3d4-ea58-4afe-85b0-6f02e8cf3c22" providerId="ADAL" clId="{26440F45-4241-4BBC-8BE7-D112A3E8CBC6}" dt="2022-07-15T13:58:21.293" v="9074" actId="1076"/>
          <ac:spMkLst>
            <pc:docMk/>
            <pc:sldMk cId="1891434677" sldId="1744"/>
            <ac:spMk id="42" creationId="{135EA687-7682-FB94-E5E9-E35B07D928CC}"/>
          </ac:spMkLst>
        </pc:spChg>
        <pc:spChg chg="add mod">
          <ac:chgData name="Nicolas Delfosse" userId="d965f3d4-ea58-4afe-85b0-6f02e8cf3c22" providerId="ADAL" clId="{26440F45-4241-4BBC-8BE7-D112A3E8CBC6}" dt="2022-07-15T14:11:36.738" v="9254" actId="1076"/>
          <ac:spMkLst>
            <pc:docMk/>
            <pc:sldMk cId="1891434677" sldId="1744"/>
            <ac:spMk id="44" creationId="{1359545F-E1AD-9A5E-479E-C6BF1A6FEC33}"/>
          </ac:spMkLst>
        </pc:spChg>
        <pc:spChg chg="add mod">
          <ac:chgData name="Nicolas Delfosse" userId="d965f3d4-ea58-4afe-85b0-6f02e8cf3c22" providerId="ADAL" clId="{26440F45-4241-4BBC-8BE7-D112A3E8CBC6}" dt="2022-07-15T14:02:36.612" v="9160" actId="20577"/>
          <ac:spMkLst>
            <pc:docMk/>
            <pc:sldMk cId="1891434677" sldId="1744"/>
            <ac:spMk id="46" creationId="{2708740F-EC9B-74ED-FFAC-4A8F188F231B}"/>
          </ac:spMkLst>
        </pc:spChg>
        <pc:spChg chg="add mod">
          <ac:chgData name="Nicolas Delfosse" userId="d965f3d4-ea58-4afe-85b0-6f02e8cf3c22" providerId="ADAL" clId="{26440F45-4241-4BBC-8BE7-D112A3E8CBC6}" dt="2022-07-15T14:02:52.932" v="9163" actId="20577"/>
          <ac:spMkLst>
            <pc:docMk/>
            <pc:sldMk cId="1891434677" sldId="1744"/>
            <ac:spMk id="48" creationId="{AFB0C106-D489-D56B-4758-544D0F9B7A25}"/>
          </ac:spMkLst>
        </pc:spChg>
        <pc:spChg chg="add mod">
          <ac:chgData name="Nicolas Delfosse" userId="d965f3d4-ea58-4afe-85b0-6f02e8cf3c22" providerId="ADAL" clId="{26440F45-4241-4BBC-8BE7-D112A3E8CBC6}" dt="2022-07-15T14:03:08.067" v="9167" actId="20577"/>
          <ac:spMkLst>
            <pc:docMk/>
            <pc:sldMk cId="1891434677" sldId="1744"/>
            <ac:spMk id="50" creationId="{73BDC1F0-EBE0-ADC1-7B0D-298242DC456F}"/>
          </ac:spMkLst>
        </pc:spChg>
        <pc:spChg chg="add mod">
          <ac:chgData name="Nicolas Delfosse" userId="d965f3d4-ea58-4afe-85b0-6f02e8cf3c22" providerId="ADAL" clId="{26440F45-4241-4BBC-8BE7-D112A3E8CBC6}" dt="2022-07-15T14:03:19.192" v="9170" actId="20577"/>
          <ac:spMkLst>
            <pc:docMk/>
            <pc:sldMk cId="1891434677" sldId="1744"/>
            <ac:spMk id="52" creationId="{02BD0C3E-4CB8-3544-55B6-0660F55FD0E0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54" creationId="{2EB1E2D6-1B81-7570-4373-FC686C7968F0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56" creationId="{ACA40BDB-E89A-7FD2-BF02-9216028F3221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57" creationId="{DB1BAE3D-B708-BBC0-E34D-BDEF6150B971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59" creationId="{F0A7600B-DB43-AF3A-3A90-D4687E98024C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62" creationId="{E026C959-C4C5-3257-BAE7-ED8D15120AD0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63" creationId="{E0A40FF8-CC50-E6AE-46C0-C98506843646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65" creationId="{727F0888-D1F6-85B4-C245-87BA10C8CFB6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69" creationId="{D7D788FC-6256-EB47-6FAA-2CE22495F359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0" creationId="{DC3898F9-161D-168B-AFB7-95532BDB019A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1" creationId="{8A0CF7EF-B976-3E4C-B439-2F2199D06E23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2" creationId="{8D46A90B-1C1C-9B29-DF8E-EBECF9CC9B76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4" creationId="{A5BC2E58-0FF2-222F-18F9-6D1D9245A850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5" creationId="{03392A67-1B58-A110-D67D-9D2AB917ABC5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6" creationId="{4A5CE758-8EC3-C549-DF5F-06C862609243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7" creationId="{C9A3DD60-CD57-A868-3B15-153D3690493A}"/>
          </ac:spMkLst>
        </pc:spChg>
        <pc:spChg chg="mod">
          <ac:chgData name="Nicolas Delfosse" userId="d965f3d4-ea58-4afe-85b0-6f02e8cf3c22" providerId="ADAL" clId="{26440F45-4241-4BBC-8BE7-D112A3E8CBC6}" dt="2022-07-15T14:03:34.331" v="9173" actId="571"/>
          <ac:spMkLst>
            <pc:docMk/>
            <pc:sldMk cId="1891434677" sldId="1744"/>
            <ac:spMk id="79" creationId="{4C477E9A-0C98-E84E-BB34-ECA7381089D3}"/>
          </ac:spMkLst>
        </pc:spChg>
        <pc:grpChg chg="add">
          <ac:chgData name="Nicolas Delfosse" userId="d965f3d4-ea58-4afe-85b0-6f02e8cf3c22" providerId="ADAL" clId="{26440F45-4241-4BBC-8BE7-D112A3E8CBC6}" dt="2022-07-15T13:53:53.168" v="9032" actId="164"/>
          <ac:grpSpMkLst>
            <pc:docMk/>
            <pc:sldMk cId="1891434677" sldId="1744"/>
            <ac:grpSpMk id="23" creationId="{4881A521-F143-A396-1200-20026B4D1466}"/>
          </ac:grpSpMkLst>
        </pc:grpChg>
        <pc:grpChg chg="add mod">
          <ac:chgData name="Nicolas Delfosse" userId="d965f3d4-ea58-4afe-85b0-6f02e8cf3c22" providerId="ADAL" clId="{26440F45-4241-4BBC-8BE7-D112A3E8CBC6}" dt="2022-07-15T13:54:05.506" v="9035" actId="1076"/>
          <ac:grpSpMkLst>
            <pc:docMk/>
            <pc:sldMk cId="1891434677" sldId="1744"/>
            <ac:grpSpMk id="24" creationId="{3FBF8EC8-4E6C-F8CC-F06A-EE51B2A8EA0B}"/>
          </ac:grpSpMkLst>
        </pc:grpChg>
        <pc:grpChg chg="add mod">
          <ac:chgData name="Nicolas Delfosse" userId="d965f3d4-ea58-4afe-85b0-6f02e8cf3c22" providerId="ADAL" clId="{26440F45-4241-4BBC-8BE7-D112A3E8CBC6}" dt="2022-07-15T14:02:24.674" v="9156" actId="1076"/>
          <ac:grpSpMkLst>
            <pc:docMk/>
            <pc:sldMk cId="1891434677" sldId="1744"/>
            <ac:grpSpMk id="43" creationId="{BD40CFEB-8882-87A9-D90E-48780B2E6736}"/>
          </ac:grpSpMkLst>
        </pc:grpChg>
        <pc:grpChg chg="add mod">
          <ac:chgData name="Nicolas Delfosse" userId="d965f3d4-ea58-4afe-85b0-6f02e8cf3c22" providerId="ADAL" clId="{26440F45-4241-4BBC-8BE7-D112A3E8CBC6}" dt="2022-07-15T14:03:34.331" v="9173" actId="571"/>
          <ac:grpSpMkLst>
            <pc:docMk/>
            <pc:sldMk cId="1891434677" sldId="1744"/>
            <ac:grpSpMk id="53" creationId="{A654116F-43A1-F5E8-8545-897C9F21C3E7}"/>
          </ac:grpSpMkLst>
        </pc:grpChg>
        <pc:grpChg chg="mod">
          <ac:chgData name="Nicolas Delfosse" userId="d965f3d4-ea58-4afe-85b0-6f02e8cf3c22" providerId="ADAL" clId="{26440F45-4241-4BBC-8BE7-D112A3E8CBC6}" dt="2022-07-15T14:03:34.331" v="9173" actId="571"/>
          <ac:grpSpMkLst>
            <pc:docMk/>
            <pc:sldMk cId="1891434677" sldId="1744"/>
            <ac:grpSpMk id="67" creationId="{735BE30C-55FB-FFE3-5FBE-A5639522C832}"/>
          </ac:grpSpMkLst>
        </pc:grpChg>
        <pc:grpChg chg="mod">
          <ac:chgData name="Nicolas Delfosse" userId="d965f3d4-ea58-4afe-85b0-6f02e8cf3c22" providerId="ADAL" clId="{26440F45-4241-4BBC-8BE7-D112A3E8CBC6}" dt="2022-07-15T14:03:34.331" v="9173" actId="571"/>
          <ac:grpSpMkLst>
            <pc:docMk/>
            <pc:sldMk cId="1891434677" sldId="1744"/>
            <ac:grpSpMk id="68" creationId="{44ACA2CB-8527-95CD-5271-95B1DD9B5021}"/>
          </ac:grpSpMkLst>
        </pc:grpChg>
        <pc:grpChg chg="add">
          <ac:chgData name="Nicolas Delfosse" userId="d965f3d4-ea58-4afe-85b0-6f02e8cf3c22" providerId="ADAL" clId="{26440F45-4241-4BBC-8BE7-D112A3E8CBC6}" dt="2022-07-15T14:03:47.723" v="9176" actId="164"/>
          <ac:grpSpMkLst>
            <pc:docMk/>
            <pc:sldMk cId="1891434677" sldId="1744"/>
            <ac:grpSpMk id="81" creationId="{663C9E33-5B0F-2AEA-2013-C9BCC44B4F0D}"/>
          </ac:grpSpMkLst>
        </pc:grp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5" creationId="{16A4FADE-7757-D184-51C3-E2483393D61E}"/>
          </ac:cxnSpMkLst>
        </pc:cxn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8" creationId="{2D852CEE-B09A-969F-688C-56C9B3D400AA}"/>
          </ac:cxnSpMkLst>
        </pc:cxn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10" creationId="{38A430C1-1416-2599-73AF-0BFBF9EFBDC0}"/>
          </ac:cxnSpMkLst>
        </pc:cxn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11" creationId="{11B47ED7-4FBC-D460-6E2B-526D7C636521}"/>
          </ac:cxnSpMkLst>
        </pc:cxn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14" creationId="{5AB60FFC-CD5E-960F-817E-513FA65865F3}"/>
          </ac:cxnSpMkLst>
        </pc:cxnChg>
        <pc:cxnChg chg="add mod">
          <ac:chgData name="Nicolas Delfosse" userId="d965f3d4-ea58-4afe-85b0-6f02e8cf3c22" providerId="ADAL" clId="{26440F45-4241-4BBC-8BE7-D112A3E8CBC6}" dt="2022-07-15T13:53:11.763" v="9020"/>
          <ac:cxnSpMkLst>
            <pc:docMk/>
            <pc:sldMk cId="1891434677" sldId="1744"/>
            <ac:cxnSpMk id="16" creationId="{658607C8-2764-416C-8F8C-9E9DCBE3F4FA}"/>
          </ac:cxnSpMkLst>
        </pc:cxnChg>
        <pc:cxnChg chg="add mod">
          <ac:chgData name="Nicolas Delfosse" userId="d965f3d4-ea58-4afe-85b0-6f02e8cf3c22" providerId="ADAL" clId="{26440F45-4241-4BBC-8BE7-D112A3E8CBC6}" dt="2022-07-15T13:53:45.540" v="9030" actId="1076"/>
          <ac:cxnSpMkLst>
            <pc:docMk/>
            <pc:sldMk cId="1891434677" sldId="1744"/>
            <ac:cxnSpMk id="19" creationId="{F9641C78-B237-AD7D-0E9B-96AA50B11926}"/>
          </ac:cxnSpMkLst>
        </pc:cxnChg>
        <pc:cxnChg chg="mod">
          <ac:chgData name="Nicolas Delfosse" userId="d965f3d4-ea58-4afe-85b0-6f02e8cf3c22" providerId="ADAL" clId="{26440F45-4241-4BBC-8BE7-D112A3E8CBC6}" dt="2022-07-15T13:53:55.500" v="9033"/>
          <ac:cxnSpMkLst>
            <pc:docMk/>
            <pc:sldMk cId="1891434677" sldId="1744"/>
            <ac:cxnSpMk id="26" creationId="{61D0F5DC-C5EE-1657-99B0-AD1B547190C9}"/>
          </ac:cxnSpMkLst>
        </pc:cxnChg>
        <pc:cxnChg chg="add mod">
          <ac:chgData name="Nicolas Delfosse" userId="d965f3d4-ea58-4afe-85b0-6f02e8cf3c22" providerId="ADAL" clId="{26440F45-4241-4BBC-8BE7-D112A3E8CBC6}" dt="2022-07-15T13:56:10.649" v="9060" actId="14100"/>
          <ac:cxnSpMkLst>
            <pc:docMk/>
            <pc:sldMk cId="1891434677" sldId="1744"/>
            <ac:cxnSpMk id="34" creationId="{6478C87A-66CB-E835-E7BF-07F46EF808B1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55" creationId="{E4594F6B-9856-4F25-2329-EE8E6BCD3D90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58" creationId="{ED7ACF4F-E929-4049-BADA-6ED63D14DE2F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60" creationId="{6D3B9BBB-E5D8-3432-D108-A47449FD775D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61" creationId="{ABADDA71-21D1-818D-CADD-2DD9C81BA001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64" creationId="{6CE8EAC0-65A1-A66E-5CBE-87C03BCBDB10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66" creationId="{FE899265-B640-BCC2-33F1-0AF9B193AC71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73" creationId="{E9475F8D-FA73-DA0D-8056-93353C98DC61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78" creationId="{E8CE5EF0-03AB-7073-B0BC-E0E91834B04D}"/>
          </ac:cxnSpMkLst>
        </pc:cxnChg>
        <pc:cxnChg chg="mod">
          <ac:chgData name="Nicolas Delfosse" userId="d965f3d4-ea58-4afe-85b0-6f02e8cf3c22" providerId="ADAL" clId="{26440F45-4241-4BBC-8BE7-D112A3E8CBC6}" dt="2022-07-15T14:03:34.331" v="9173" actId="571"/>
          <ac:cxnSpMkLst>
            <pc:docMk/>
            <pc:sldMk cId="1891434677" sldId="1744"/>
            <ac:cxnSpMk id="80" creationId="{67A568DC-DF85-FCFB-5288-80866083C096}"/>
          </ac:cxnSpMkLst>
        </pc:cxnChg>
      </pc:sldChg>
      <pc:sldChg chg="addSp delSp modSp new mod delAnim modAnim">
        <pc:chgData name="Nicolas Delfosse" userId="d965f3d4-ea58-4afe-85b0-6f02e8cf3c22" providerId="ADAL" clId="{26440F45-4241-4BBC-8BE7-D112A3E8CBC6}" dt="2022-07-15T17:18:04.589" v="10575" actId="1076"/>
        <pc:sldMkLst>
          <pc:docMk/>
          <pc:sldMk cId="4040831599" sldId="1745"/>
        </pc:sldMkLst>
        <pc:spChg chg="mod">
          <ac:chgData name="Nicolas Delfosse" userId="d965f3d4-ea58-4afe-85b0-6f02e8cf3c22" providerId="ADAL" clId="{26440F45-4241-4BBC-8BE7-D112A3E8CBC6}" dt="2022-07-15T16:40:17.595" v="10318" actId="21"/>
          <ac:spMkLst>
            <pc:docMk/>
            <pc:sldMk cId="4040831599" sldId="1745"/>
            <ac:spMk id="2" creationId="{4C81F7B8-5B0F-2645-FD30-D9745CA8248A}"/>
          </ac:spMkLst>
        </pc:spChg>
        <pc:spChg chg="add mod">
          <ac:chgData name="Nicolas Delfosse" userId="d965f3d4-ea58-4afe-85b0-6f02e8cf3c22" providerId="ADAL" clId="{26440F45-4241-4BBC-8BE7-D112A3E8CBC6}" dt="2022-07-15T16:43:35.616" v="10394" actId="20577"/>
          <ac:spMkLst>
            <pc:docMk/>
            <pc:sldMk cId="4040831599" sldId="1745"/>
            <ac:spMk id="3" creationId="{5591CDEF-D4DA-AE70-B3B7-C396FAF78306}"/>
          </ac:spMkLst>
        </pc:spChg>
        <pc:spChg chg="del">
          <ac:chgData name="Nicolas Delfosse" userId="d965f3d4-ea58-4afe-85b0-6f02e8cf3c22" providerId="ADAL" clId="{26440F45-4241-4BBC-8BE7-D112A3E8CBC6}" dt="2022-07-15T15:04:06.955" v="9941" actId="478"/>
          <ac:spMkLst>
            <pc:docMk/>
            <pc:sldMk cId="4040831599" sldId="1745"/>
            <ac:spMk id="3" creationId="{EFD15F2C-66C3-D7DD-5120-11D11D069762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5" creationId="{07E8C28A-202A-C029-4BBC-0CDB8DD5E3B6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7" creationId="{1B6D14DC-352C-20E1-12DC-0F65130B6678}"/>
          </ac:spMkLst>
        </pc:spChg>
        <pc:spChg chg="add mod">
          <ac:chgData name="Nicolas Delfosse" userId="d965f3d4-ea58-4afe-85b0-6f02e8cf3c22" providerId="ADAL" clId="{26440F45-4241-4BBC-8BE7-D112A3E8CBC6}" dt="2022-07-15T16:42:12.246" v="10356" actId="1076"/>
          <ac:spMkLst>
            <pc:docMk/>
            <pc:sldMk cId="4040831599" sldId="1745"/>
            <ac:spMk id="10" creationId="{BC479F8D-86E2-35B4-6D68-F38D46226923}"/>
          </ac:spMkLst>
        </pc:spChg>
        <pc:spChg chg="add del mod">
          <ac:chgData name="Nicolas Delfosse" userId="d965f3d4-ea58-4afe-85b0-6f02e8cf3c22" providerId="ADAL" clId="{26440F45-4241-4BBC-8BE7-D112A3E8CBC6}" dt="2022-07-15T16:50:00.928" v="10486" actId="478"/>
          <ac:spMkLst>
            <pc:docMk/>
            <pc:sldMk cId="4040831599" sldId="1745"/>
            <ac:spMk id="11" creationId="{35349EEE-8DDE-9235-D628-CE0398DE7E15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12" creationId="{E32A33FA-B167-D395-F514-20FCA67769E4}"/>
          </ac:spMkLst>
        </pc:spChg>
        <pc:spChg chg="add del mod">
          <ac:chgData name="Nicolas Delfosse" userId="d965f3d4-ea58-4afe-85b0-6f02e8cf3c22" providerId="ADAL" clId="{26440F45-4241-4BBC-8BE7-D112A3E8CBC6}" dt="2022-07-15T17:17:13.042" v="10526" actId="478"/>
          <ac:spMkLst>
            <pc:docMk/>
            <pc:sldMk cId="4040831599" sldId="1745"/>
            <ac:spMk id="15" creationId="{869DB600-6E61-DBC1-29ED-FA395F76F3C3}"/>
          </ac:spMkLst>
        </pc:spChg>
        <pc:spChg chg="add del mod">
          <ac:chgData name="Nicolas Delfosse" userId="d965f3d4-ea58-4afe-85b0-6f02e8cf3c22" providerId="ADAL" clId="{26440F45-4241-4BBC-8BE7-D112A3E8CBC6}" dt="2022-07-15T17:17:13.042" v="10526" actId="478"/>
          <ac:spMkLst>
            <pc:docMk/>
            <pc:sldMk cId="4040831599" sldId="1745"/>
            <ac:spMk id="16" creationId="{B3670DC9-5D76-1C68-7196-AACC52FCA64F}"/>
          </ac:spMkLst>
        </pc:spChg>
        <pc:spChg chg="add del mod">
          <ac:chgData name="Nicolas Delfosse" userId="d965f3d4-ea58-4afe-85b0-6f02e8cf3c22" providerId="ADAL" clId="{26440F45-4241-4BBC-8BE7-D112A3E8CBC6}" dt="2022-07-15T17:16:50.432" v="10525" actId="478"/>
          <ac:spMkLst>
            <pc:docMk/>
            <pc:sldMk cId="4040831599" sldId="1745"/>
            <ac:spMk id="18" creationId="{D52938B2-D566-B3EE-2CEB-B65CECFCC47D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19" creationId="{7E116A65-09EC-0A5B-3071-B604667C7481}"/>
          </ac:spMkLst>
        </pc:spChg>
        <pc:spChg chg="add mod">
          <ac:chgData name="Nicolas Delfosse" userId="d965f3d4-ea58-4afe-85b0-6f02e8cf3c22" providerId="ADAL" clId="{26440F45-4241-4BBC-8BE7-D112A3E8CBC6}" dt="2022-07-15T17:18:04.589" v="10575" actId="1076"/>
          <ac:spMkLst>
            <pc:docMk/>
            <pc:sldMk cId="4040831599" sldId="1745"/>
            <ac:spMk id="22" creationId="{59DF1824-BFDA-F928-FE0D-8C55BB2942A3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25" creationId="{89D988FF-697C-C7FA-D953-3ACD78CDAC01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30" creationId="{C4E82270-4F0D-A366-0DDF-D2DCE00F3B50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32" creationId="{4D47203D-C0F6-757D-54B5-7774702330BC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34" creationId="{289D786D-7A07-65CC-97DB-7F86399B4985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36" creationId="{F51F62D6-7EC1-7683-BEDB-6F9BD0BB4B73}"/>
          </ac:spMkLst>
        </pc:spChg>
        <pc:spChg chg="add mod">
          <ac:chgData name="Nicolas Delfosse" userId="d965f3d4-ea58-4afe-85b0-6f02e8cf3c22" providerId="ADAL" clId="{26440F45-4241-4BBC-8BE7-D112A3E8CBC6}" dt="2022-07-15T16:28:03.795" v="10195" actId="20577"/>
          <ac:spMkLst>
            <pc:docMk/>
            <pc:sldMk cId="4040831599" sldId="1745"/>
            <ac:spMk id="38" creationId="{D367141F-F563-61C4-DD8E-CAB1035EF254}"/>
          </ac:spMkLst>
        </pc:spChg>
        <pc:spChg chg="add mod">
          <ac:chgData name="Nicolas Delfosse" userId="d965f3d4-ea58-4afe-85b0-6f02e8cf3c22" providerId="ADAL" clId="{26440F45-4241-4BBC-8BE7-D112A3E8CBC6}" dt="2022-07-15T16:41:37.822" v="10352" actId="1076"/>
          <ac:spMkLst>
            <pc:docMk/>
            <pc:sldMk cId="4040831599" sldId="1745"/>
            <ac:spMk id="39" creationId="{62DE4727-95B1-DF63-FD8A-2EDD7ECD0175}"/>
          </ac:spMkLst>
        </pc:spChg>
        <pc:spChg chg="add mod">
          <ac:chgData name="Nicolas Delfosse" userId="d965f3d4-ea58-4afe-85b0-6f02e8cf3c22" providerId="ADAL" clId="{26440F45-4241-4BBC-8BE7-D112A3E8CBC6}" dt="2022-07-15T15:19:55.611" v="10121" actId="571"/>
          <ac:spMkLst>
            <pc:docMk/>
            <pc:sldMk cId="4040831599" sldId="1745"/>
            <ac:spMk id="40" creationId="{369D219B-BC97-5934-CCB9-DF2BC9671927}"/>
          </ac:spMkLst>
        </pc:spChg>
        <pc:spChg chg="mod">
          <ac:chgData name="Nicolas Delfosse" userId="d965f3d4-ea58-4afe-85b0-6f02e8cf3c22" providerId="ADAL" clId="{26440F45-4241-4BBC-8BE7-D112A3E8CBC6}" dt="2022-07-15T16:49:50.364" v="10483" actId="1076"/>
          <ac:spMkLst>
            <pc:docMk/>
            <pc:sldMk cId="4040831599" sldId="1745"/>
            <ac:spMk id="47" creationId="{20562BBD-A584-9945-68E9-C6785D53FE7F}"/>
          </ac:spMkLst>
        </pc:spChg>
        <pc:spChg chg="add mod">
          <ac:chgData name="Nicolas Delfosse" userId="d965f3d4-ea58-4afe-85b0-6f02e8cf3c22" providerId="ADAL" clId="{26440F45-4241-4BBC-8BE7-D112A3E8CBC6}" dt="2022-07-15T16:49:41.288" v="10482" actId="20577"/>
          <ac:spMkLst>
            <pc:docMk/>
            <pc:sldMk cId="4040831599" sldId="1745"/>
            <ac:spMk id="50" creationId="{DF77CB25-8734-ACD0-506A-D6D14A8F591D}"/>
          </ac:spMkLst>
        </pc:spChg>
        <pc:spChg chg="add mod">
          <ac:chgData name="Nicolas Delfosse" userId="d965f3d4-ea58-4afe-85b0-6f02e8cf3c22" providerId="ADAL" clId="{26440F45-4241-4BBC-8BE7-D112A3E8CBC6}" dt="2022-07-15T16:49:41.288" v="10482" actId="20577"/>
          <ac:spMkLst>
            <pc:docMk/>
            <pc:sldMk cId="4040831599" sldId="1745"/>
            <ac:spMk id="52" creationId="{6BCD847C-4AF0-C124-7E84-209867A33E89}"/>
          </ac:spMkLst>
        </pc:spChg>
        <pc:spChg chg="add mod">
          <ac:chgData name="Nicolas Delfosse" userId="d965f3d4-ea58-4afe-85b0-6f02e8cf3c22" providerId="ADAL" clId="{26440F45-4241-4BBC-8BE7-D112A3E8CBC6}" dt="2022-07-15T16:49:41.288" v="10482" actId="20577"/>
          <ac:spMkLst>
            <pc:docMk/>
            <pc:sldMk cId="4040831599" sldId="1745"/>
            <ac:spMk id="56" creationId="{DF89B73C-E981-687D-9839-29D409143A0C}"/>
          </ac:spMkLst>
        </pc:spChg>
        <pc:spChg chg="add mod">
          <ac:chgData name="Nicolas Delfosse" userId="d965f3d4-ea58-4afe-85b0-6f02e8cf3c22" providerId="ADAL" clId="{26440F45-4241-4BBC-8BE7-D112A3E8CBC6}" dt="2022-07-15T16:49:41.288" v="10482" actId="20577"/>
          <ac:spMkLst>
            <pc:docMk/>
            <pc:sldMk cId="4040831599" sldId="1745"/>
            <ac:spMk id="58" creationId="{8B7BEBD6-CD9B-FD3E-F353-55AA4C3850B5}"/>
          </ac:spMkLst>
        </pc:spChg>
        <pc:grpChg chg="add del mod">
          <ac:chgData name="Nicolas Delfosse" userId="d965f3d4-ea58-4afe-85b0-6f02e8cf3c22" providerId="ADAL" clId="{26440F45-4241-4BBC-8BE7-D112A3E8CBC6}" dt="2022-07-15T16:57:32.153" v="10489" actId="478"/>
          <ac:grpSpMkLst>
            <pc:docMk/>
            <pc:sldMk cId="4040831599" sldId="1745"/>
            <ac:grpSpMk id="4" creationId="{1464B4D9-955F-51DB-5A37-039320521FAC}"/>
          </ac:grpSpMkLst>
        </pc:grpChg>
        <pc:grpChg chg="add mod">
          <ac:chgData name="Nicolas Delfosse" userId="d965f3d4-ea58-4afe-85b0-6f02e8cf3c22" providerId="ADAL" clId="{26440F45-4241-4BBC-8BE7-D112A3E8CBC6}" dt="2022-07-15T16:41:29.075" v="10350" actId="1076"/>
          <ac:grpSpMkLst>
            <pc:docMk/>
            <pc:sldMk cId="4040831599" sldId="1745"/>
            <ac:grpSpMk id="6" creationId="{23CDF858-8321-C160-6361-521264BDDF6C}"/>
          </ac:grpSpMkLst>
        </pc:grpChg>
        <pc:grpChg chg="add mod">
          <ac:chgData name="Nicolas Delfosse" userId="d965f3d4-ea58-4afe-85b0-6f02e8cf3c22" providerId="ADAL" clId="{26440F45-4241-4BBC-8BE7-D112A3E8CBC6}" dt="2022-07-15T16:49:41.288" v="10482" actId="20577"/>
          <ac:grpSpMkLst>
            <pc:docMk/>
            <pc:sldMk cId="4040831599" sldId="1745"/>
            <ac:grpSpMk id="45" creationId="{7F132541-CA3B-0B44-E61B-36EA4BE61D19}"/>
          </ac:grpSpMkLst>
        </pc:grpChg>
        <pc:grpChg chg="add mod">
          <ac:chgData name="Nicolas Delfosse" userId="d965f3d4-ea58-4afe-85b0-6f02e8cf3c22" providerId="ADAL" clId="{26440F45-4241-4BBC-8BE7-D112A3E8CBC6}" dt="2022-07-15T16:41:05.691" v="10345" actId="1076"/>
          <ac:grpSpMkLst>
            <pc:docMk/>
            <pc:sldMk cId="4040831599" sldId="1745"/>
            <ac:grpSpMk id="48" creationId="{DE82C947-7FBB-D544-1088-BDF6A983F8A5}"/>
          </ac:grpSpMkLst>
        </pc:grpChg>
        <pc:cxnChg chg="add mod">
          <ac:chgData name="Nicolas Delfosse" userId="d965f3d4-ea58-4afe-85b0-6f02e8cf3c22" providerId="ADAL" clId="{26440F45-4241-4BBC-8BE7-D112A3E8CBC6}" dt="2022-07-15T16:28:03.795" v="10195" actId="20577"/>
          <ac:cxnSpMkLst>
            <pc:docMk/>
            <pc:sldMk cId="4040831599" sldId="1745"/>
            <ac:cxnSpMk id="9" creationId="{5E74D6A4-8D33-BBCE-1453-2D7B4E4DA518}"/>
          </ac:cxnSpMkLst>
        </pc:cxnChg>
        <pc:cxnChg chg="add mod">
          <ac:chgData name="Nicolas Delfosse" userId="d965f3d4-ea58-4afe-85b0-6f02e8cf3c22" providerId="ADAL" clId="{26440F45-4241-4BBC-8BE7-D112A3E8CBC6}" dt="2022-07-15T16:28:03.795" v="10195" actId="20577"/>
          <ac:cxnSpMkLst>
            <pc:docMk/>
            <pc:sldMk cId="4040831599" sldId="1745"/>
            <ac:cxnSpMk id="14" creationId="{EFE759FE-4609-DCC2-0D56-E376E28238AD}"/>
          </ac:cxnSpMkLst>
        </pc:cxnChg>
        <pc:cxnChg chg="add mod">
          <ac:chgData name="Nicolas Delfosse" userId="d965f3d4-ea58-4afe-85b0-6f02e8cf3c22" providerId="ADAL" clId="{26440F45-4241-4BBC-8BE7-D112A3E8CBC6}" dt="2022-07-15T16:28:03.795" v="10195" actId="20577"/>
          <ac:cxnSpMkLst>
            <pc:docMk/>
            <pc:sldMk cId="4040831599" sldId="1745"/>
            <ac:cxnSpMk id="21" creationId="{5EE9B3C9-EE41-4854-5162-B24C4C435C1A}"/>
          </ac:cxnSpMkLst>
        </pc:cxnChg>
        <pc:cxnChg chg="add mod">
          <ac:chgData name="Nicolas Delfosse" userId="d965f3d4-ea58-4afe-85b0-6f02e8cf3c22" providerId="ADAL" clId="{26440F45-4241-4BBC-8BE7-D112A3E8CBC6}" dt="2022-07-15T16:28:03.795" v="10195" actId="20577"/>
          <ac:cxnSpMkLst>
            <pc:docMk/>
            <pc:sldMk cId="4040831599" sldId="1745"/>
            <ac:cxnSpMk id="27" creationId="{710D3074-5483-5CB2-AF7E-CE582868E5C3}"/>
          </ac:cxnSpMkLst>
        </pc:cxnChg>
        <pc:cxnChg chg="mod">
          <ac:chgData name="Nicolas Delfosse" userId="d965f3d4-ea58-4afe-85b0-6f02e8cf3c22" providerId="ADAL" clId="{26440F45-4241-4BBC-8BE7-D112A3E8CBC6}" dt="2022-07-15T16:49:55.913" v="10485" actId="1076"/>
          <ac:cxnSpMkLst>
            <pc:docMk/>
            <pc:sldMk cId="4040831599" sldId="1745"/>
            <ac:cxnSpMk id="46" creationId="{ADDC2563-52CE-6531-A80A-AA4153E747C6}"/>
          </ac:cxnSpMkLst>
        </pc:cxnChg>
        <pc:cxnChg chg="add mod">
          <ac:chgData name="Nicolas Delfosse" userId="d965f3d4-ea58-4afe-85b0-6f02e8cf3c22" providerId="ADAL" clId="{26440F45-4241-4BBC-8BE7-D112A3E8CBC6}" dt="2022-07-15T16:57:32.153" v="10489" actId="478"/>
          <ac:cxnSpMkLst>
            <pc:docMk/>
            <pc:sldMk cId="4040831599" sldId="1745"/>
            <ac:cxnSpMk id="54" creationId="{28D04424-01B4-B643-D112-7E8BBACC782E}"/>
          </ac:cxnSpMkLst>
        </pc:cxnChg>
        <pc:cxnChg chg="add mod">
          <ac:chgData name="Nicolas Delfosse" userId="d965f3d4-ea58-4afe-85b0-6f02e8cf3c22" providerId="ADAL" clId="{26440F45-4241-4BBC-8BE7-D112A3E8CBC6}" dt="2022-07-15T16:41:33.375" v="10351" actId="1076"/>
          <ac:cxnSpMkLst>
            <pc:docMk/>
            <pc:sldMk cId="4040831599" sldId="1745"/>
            <ac:cxnSpMk id="60" creationId="{3994875D-7047-F7E5-4B54-C80F8E3FB581}"/>
          </ac:cxnSpMkLst>
        </pc:cxnChg>
        <pc:cxnChg chg="add del mod">
          <ac:chgData name="Nicolas Delfosse" userId="d965f3d4-ea58-4afe-85b0-6f02e8cf3c22" providerId="ADAL" clId="{26440F45-4241-4BBC-8BE7-D112A3E8CBC6}" dt="2022-07-15T16:44:00.609" v="10407" actId="478"/>
          <ac:cxnSpMkLst>
            <pc:docMk/>
            <pc:sldMk cId="4040831599" sldId="1745"/>
            <ac:cxnSpMk id="62" creationId="{FA815238-186D-6B75-8916-C7C04B313560}"/>
          </ac:cxnSpMkLst>
        </pc:cxnChg>
        <pc:cxnChg chg="add del mod">
          <ac:chgData name="Nicolas Delfosse" userId="d965f3d4-ea58-4afe-85b0-6f02e8cf3c22" providerId="ADAL" clId="{26440F45-4241-4BBC-8BE7-D112A3E8CBC6}" dt="2022-07-15T16:43:58.075" v="10406" actId="478"/>
          <ac:cxnSpMkLst>
            <pc:docMk/>
            <pc:sldMk cId="4040831599" sldId="1745"/>
            <ac:cxnSpMk id="65" creationId="{A9EEEBFC-2638-F32A-5087-4BC66A33285D}"/>
          </ac:cxnSpMkLst>
        </pc:cxnChg>
        <pc:cxnChg chg="add del mod">
          <ac:chgData name="Nicolas Delfosse" userId="d965f3d4-ea58-4afe-85b0-6f02e8cf3c22" providerId="ADAL" clId="{26440F45-4241-4BBC-8BE7-D112A3E8CBC6}" dt="2022-07-15T16:43:55.640" v="10405" actId="478"/>
          <ac:cxnSpMkLst>
            <pc:docMk/>
            <pc:sldMk cId="4040831599" sldId="1745"/>
            <ac:cxnSpMk id="71" creationId="{C0ACAC53-8670-3358-3927-BB968CE74910}"/>
          </ac:cxnSpMkLst>
        </pc:cxnChg>
      </pc:sldChg>
      <pc:sldChg chg="addSp modSp new mod">
        <pc:chgData name="Nicolas Delfosse" userId="d965f3d4-ea58-4afe-85b0-6f02e8cf3c22" providerId="ADAL" clId="{26440F45-4241-4BBC-8BE7-D112A3E8CBC6}" dt="2022-07-25T08:35:31.425" v="15433" actId="767"/>
        <pc:sldMkLst>
          <pc:docMk/>
          <pc:sldMk cId="37877366" sldId="1746"/>
        </pc:sldMkLst>
        <pc:spChg chg="mod">
          <ac:chgData name="Nicolas Delfosse" userId="d965f3d4-ea58-4afe-85b0-6f02e8cf3c22" providerId="ADAL" clId="{26440F45-4241-4BBC-8BE7-D112A3E8CBC6}" dt="2022-07-16T10:26:49.893" v="11080" actId="20577"/>
          <ac:spMkLst>
            <pc:docMk/>
            <pc:sldMk cId="37877366" sldId="1746"/>
            <ac:spMk id="2" creationId="{74B24622-8B68-7385-C51E-89DA8B587513}"/>
          </ac:spMkLst>
        </pc:spChg>
        <pc:spChg chg="mod">
          <ac:chgData name="Nicolas Delfosse" userId="d965f3d4-ea58-4afe-85b0-6f02e8cf3c22" providerId="ADAL" clId="{26440F45-4241-4BBC-8BE7-D112A3E8CBC6}" dt="2022-07-16T10:37:45.545" v="11635" actId="207"/>
          <ac:spMkLst>
            <pc:docMk/>
            <pc:sldMk cId="37877366" sldId="1746"/>
            <ac:spMk id="3" creationId="{114496F6-8BA2-F9A1-9751-EBAA463BBA33}"/>
          </ac:spMkLst>
        </pc:spChg>
        <pc:spChg chg="add mod">
          <ac:chgData name="Nicolas Delfosse" userId="d965f3d4-ea58-4afe-85b0-6f02e8cf3c22" providerId="ADAL" clId="{26440F45-4241-4BBC-8BE7-D112A3E8CBC6}" dt="2022-07-25T08:35:31.425" v="15433" actId="767"/>
          <ac:spMkLst>
            <pc:docMk/>
            <pc:sldMk cId="37877366" sldId="1746"/>
            <ac:spMk id="4" creationId="{BE306773-91F7-DA3F-E66F-2434D8A1A3CB}"/>
          </ac:spMkLst>
        </pc:spChg>
      </pc:sldChg>
      <pc:sldChg chg="modSp new mod">
        <pc:chgData name="Nicolas Delfosse" userId="d965f3d4-ea58-4afe-85b0-6f02e8cf3c22" providerId="ADAL" clId="{26440F45-4241-4BBC-8BE7-D112A3E8CBC6}" dt="2022-07-25T08:27:39.793" v="15339" actId="113"/>
        <pc:sldMkLst>
          <pc:docMk/>
          <pc:sldMk cId="322793610" sldId="1747"/>
        </pc:sldMkLst>
        <pc:spChg chg="mod">
          <ac:chgData name="Nicolas Delfosse" userId="d965f3d4-ea58-4afe-85b0-6f02e8cf3c22" providerId="ADAL" clId="{26440F45-4241-4BBC-8BE7-D112A3E8CBC6}" dt="2022-07-24T11:51:47.633" v="12722" actId="20577"/>
          <ac:spMkLst>
            <pc:docMk/>
            <pc:sldMk cId="322793610" sldId="1747"/>
            <ac:spMk id="2" creationId="{1F8D508D-E870-F039-5963-6CAEB654CBE5}"/>
          </ac:spMkLst>
        </pc:spChg>
        <pc:spChg chg="mod">
          <ac:chgData name="Nicolas Delfosse" userId="d965f3d4-ea58-4afe-85b0-6f02e8cf3c22" providerId="ADAL" clId="{26440F45-4241-4BBC-8BE7-D112A3E8CBC6}" dt="2022-07-25T08:27:39.793" v="15339" actId="113"/>
          <ac:spMkLst>
            <pc:docMk/>
            <pc:sldMk cId="322793610" sldId="1747"/>
            <ac:spMk id="3" creationId="{71B11EA9-69A9-A264-AB35-33FB5589D756}"/>
          </ac:spMkLst>
        </pc:spChg>
      </pc:sldChg>
      <pc:sldChg chg="add del">
        <pc:chgData name="Nicolas Delfosse" userId="d965f3d4-ea58-4afe-85b0-6f02e8cf3c22" providerId="ADAL" clId="{26440F45-4241-4BBC-8BE7-D112A3E8CBC6}" dt="2022-07-15T15:03:49.500" v="9910" actId="47"/>
        <pc:sldMkLst>
          <pc:docMk/>
          <pc:sldMk cId="2853199914" sldId="1748"/>
        </pc:sldMkLst>
      </pc:sldChg>
      <pc:sldChg chg="delSp modSp add mod">
        <pc:chgData name="Nicolas Delfosse" userId="d965f3d4-ea58-4afe-85b0-6f02e8cf3c22" providerId="ADAL" clId="{26440F45-4241-4BBC-8BE7-D112A3E8CBC6}" dt="2022-07-15T14:17:14.560" v="9525" actId="21"/>
        <pc:sldMkLst>
          <pc:docMk/>
          <pc:sldMk cId="169480191" sldId="1749"/>
        </pc:sldMkLst>
        <pc:spChg chg="mod">
          <ac:chgData name="Nicolas Delfosse" userId="d965f3d4-ea58-4afe-85b0-6f02e8cf3c22" providerId="ADAL" clId="{26440F45-4241-4BBC-8BE7-D112A3E8CBC6}" dt="2022-07-15T14:17:14.560" v="9525" actId="21"/>
          <ac:spMkLst>
            <pc:docMk/>
            <pc:sldMk cId="169480191" sldId="1749"/>
            <ac:spMk id="44" creationId="{1359545F-E1AD-9A5E-479E-C6BF1A6FEC33}"/>
          </ac:spMkLst>
        </pc:spChg>
        <pc:grpChg chg="del">
          <ac:chgData name="Nicolas Delfosse" userId="d965f3d4-ea58-4afe-85b0-6f02e8cf3c22" providerId="ADAL" clId="{26440F45-4241-4BBC-8BE7-D112A3E8CBC6}" dt="2022-07-15T14:12:02.807" v="9256" actId="478"/>
          <ac:grpSpMkLst>
            <pc:docMk/>
            <pc:sldMk cId="169480191" sldId="1749"/>
            <ac:grpSpMk id="81" creationId="{663C9E33-5B0F-2AEA-2013-C9BCC44B4F0D}"/>
          </ac:grpSpMkLst>
        </pc:grp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5" creationId="{16A4FADE-7757-D184-51C3-E2483393D61E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8" creationId="{2D852CEE-B09A-969F-688C-56C9B3D400AA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10" creationId="{38A430C1-1416-2599-73AF-0BFBF9EFBDC0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11" creationId="{11B47ED7-4FBC-D460-6E2B-526D7C636521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14" creationId="{5AB60FFC-CD5E-960F-817E-513FA65865F3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16" creationId="{658607C8-2764-416C-8F8C-9E9DCBE3F4FA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19" creationId="{F9641C78-B237-AD7D-0E9B-96AA50B11926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26" creationId="{61D0F5DC-C5EE-1657-99B0-AD1B547190C9}"/>
          </ac:cxnSpMkLst>
        </pc:cxnChg>
        <pc:cxnChg chg="mod">
          <ac:chgData name="Nicolas Delfosse" userId="d965f3d4-ea58-4afe-85b0-6f02e8cf3c22" providerId="ADAL" clId="{26440F45-4241-4BBC-8BE7-D112A3E8CBC6}" dt="2022-07-15T14:12:02.807" v="9256" actId="478"/>
          <ac:cxnSpMkLst>
            <pc:docMk/>
            <pc:sldMk cId="169480191" sldId="1749"/>
            <ac:cxnSpMk id="34" creationId="{6478C87A-66CB-E835-E7BF-07F46EF808B1}"/>
          </ac:cxnSpMkLst>
        </pc:cxnChg>
      </pc:sldChg>
      <pc:sldChg chg="addSp delSp modSp new mod modAnim">
        <pc:chgData name="Nicolas Delfosse" userId="d965f3d4-ea58-4afe-85b0-6f02e8cf3c22" providerId="ADAL" clId="{26440F45-4241-4BBC-8BE7-D112A3E8CBC6}" dt="2022-07-15T15:06:46.011" v="9945" actId="21"/>
        <pc:sldMkLst>
          <pc:docMk/>
          <pc:sldMk cId="3873612428" sldId="1750"/>
        </pc:sldMkLst>
        <pc:spChg chg="del mod">
          <ac:chgData name="Nicolas Delfosse" userId="d965f3d4-ea58-4afe-85b0-6f02e8cf3c22" providerId="ADAL" clId="{26440F45-4241-4BBC-8BE7-D112A3E8CBC6}" dt="2022-07-15T14:59:13.067" v="9878" actId="478"/>
          <ac:spMkLst>
            <pc:docMk/>
            <pc:sldMk cId="3873612428" sldId="1750"/>
            <ac:spMk id="2" creationId="{318FB3DB-083E-B1AD-035B-B955696F58F5}"/>
          </ac:spMkLst>
        </pc:spChg>
        <pc:spChg chg="del">
          <ac:chgData name="Nicolas Delfosse" userId="d965f3d4-ea58-4afe-85b0-6f02e8cf3c22" providerId="ADAL" clId="{26440F45-4241-4BBC-8BE7-D112A3E8CBC6}" dt="2022-07-15T14:12:22.469" v="9258" actId="478"/>
          <ac:spMkLst>
            <pc:docMk/>
            <pc:sldMk cId="3873612428" sldId="1750"/>
            <ac:spMk id="3" creationId="{1D7E2A93-7C8F-061D-6580-A87F6855A16E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6" creationId="{CE1EFC51-AA71-7205-CA47-7192DD50E734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7" creationId="{EE70D52F-7A85-D27C-006E-C290DB5F6FE6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8" creationId="{6E052351-ADC2-54A1-C0AF-6C9C43A21DAB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9" creationId="{FD48661B-7541-3DCC-AACC-EED992139ECC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0" creationId="{E027C899-59D2-702C-6B82-EC5F33A44602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2" creationId="{88392080-E3F1-C69F-F129-FC876871A798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3" creationId="{36C5DD1C-2EB8-7F74-FBF7-1C7B9A5B4599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5" creationId="{B935071B-DACF-592A-1FC0-1293E0E93094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8" creationId="{45015C39-F8AE-77A0-F2AC-CB5B8BA66B2A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19" creationId="{56BF8F11-9159-97BC-C9DE-1C325DE4681A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21" creationId="{EFDE8841-FDDA-6BD8-70AE-2424CDAD0D8A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25" creationId="{DBB6353C-E44E-5F8A-2543-B65E65AB97E1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26" creationId="{1173ABF0-3E35-C49D-2EF3-CED6A54B6AAC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27" creationId="{2F610956-0ED5-7892-44EA-100AE68C2E7B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28" creationId="{1B003863-D2A2-C118-4520-FB20E0E3F60B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30" creationId="{868F7272-CD89-0352-C541-E0E8CAA72D30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31" creationId="{DF56DE60-6980-5BCF-BADE-3B0DEBC91353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32" creationId="{9961A552-0842-46FC-A1DC-54904BF97016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33" creationId="{91FD791A-3D53-A079-52B0-BA96F661E3AA}"/>
          </ac:spMkLst>
        </pc:spChg>
        <pc:spChg chg="mod">
          <ac:chgData name="Nicolas Delfosse" userId="d965f3d4-ea58-4afe-85b0-6f02e8cf3c22" providerId="ADAL" clId="{26440F45-4241-4BBC-8BE7-D112A3E8CBC6}" dt="2022-07-15T14:12:23.239" v="9259"/>
          <ac:spMkLst>
            <pc:docMk/>
            <pc:sldMk cId="3873612428" sldId="1750"/>
            <ac:spMk id="35" creationId="{1237A6DE-60D9-1BE3-358B-80CBF00EB11C}"/>
          </ac:spMkLst>
        </pc:spChg>
        <pc:spChg chg="add mod">
          <ac:chgData name="Nicolas Delfosse" userId="d965f3d4-ea58-4afe-85b0-6f02e8cf3c22" providerId="ADAL" clId="{26440F45-4241-4BBC-8BE7-D112A3E8CBC6}" dt="2022-07-15T14:17:50.253" v="9534" actId="1076"/>
          <ac:spMkLst>
            <pc:docMk/>
            <pc:sldMk cId="3873612428" sldId="1750"/>
            <ac:spMk id="38" creationId="{EECC5486-E971-C426-5DF2-270A9C926D0C}"/>
          </ac:spMkLst>
        </pc:spChg>
        <pc:spChg chg="add mod">
          <ac:chgData name="Nicolas Delfosse" userId="d965f3d4-ea58-4afe-85b0-6f02e8cf3c22" providerId="ADAL" clId="{26440F45-4241-4BBC-8BE7-D112A3E8CBC6}" dt="2022-07-15T14:32:14.952" v="9728" actId="1076"/>
          <ac:spMkLst>
            <pc:docMk/>
            <pc:sldMk cId="3873612428" sldId="1750"/>
            <ac:spMk id="42" creationId="{07AD178D-746D-4A71-1AC1-BF9EA7436CF6}"/>
          </ac:spMkLst>
        </pc:spChg>
        <pc:spChg chg="add del">
          <ac:chgData name="Nicolas Delfosse" userId="d965f3d4-ea58-4afe-85b0-6f02e8cf3c22" providerId="ADAL" clId="{26440F45-4241-4BBC-8BE7-D112A3E8CBC6}" dt="2022-07-15T14:21:14.058" v="9586" actId="22"/>
          <ac:spMkLst>
            <pc:docMk/>
            <pc:sldMk cId="3873612428" sldId="1750"/>
            <ac:spMk id="45" creationId="{EA7CB6BC-1011-A868-A961-16328B4A3C23}"/>
          </ac:spMkLst>
        </pc:spChg>
        <pc:spChg chg="mod">
          <ac:chgData name="Nicolas Delfosse" userId="d965f3d4-ea58-4afe-85b0-6f02e8cf3c22" providerId="ADAL" clId="{26440F45-4241-4BBC-8BE7-D112A3E8CBC6}" dt="2022-07-15T14:42:49.198" v="9804" actId="1076"/>
          <ac:spMkLst>
            <pc:docMk/>
            <pc:sldMk cId="3873612428" sldId="1750"/>
            <ac:spMk id="48" creationId="{2DE96099-120E-484C-6631-C3AC7AC40D57}"/>
          </ac:spMkLst>
        </pc:spChg>
        <pc:spChg chg="mod">
          <ac:chgData name="Nicolas Delfosse" userId="d965f3d4-ea58-4afe-85b0-6f02e8cf3c22" providerId="ADAL" clId="{26440F45-4241-4BBC-8BE7-D112A3E8CBC6}" dt="2022-07-15T14:32:55.849" v="9735" actId="1076"/>
          <ac:spMkLst>
            <pc:docMk/>
            <pc:sldMk cId="3873612428" sldId="1750"/>
            <ac:spMk id="53" creationId="{05C17926-9159-1B8A-61BC-3A013C1F3BC7}"/>
          </ac:spMkLst>
        </pc:spChg>
        <pc:spChg chg="mod">
          <ac:chgData name="Nicolas Delfosse" userId="d965f3d4-ea58-4afe-85b0-6f02e8cf3c22" providerId="ADAL" clId="{26440F45-4241-4BBC-8BE7-D112A3E8CBC6}" dt="2022-07-15T14:33:04.540" v="9736" actId="1076"/>
          <ac:spMkLst>
            <pc:docMk/>
            <pc:sldMk cId="3873612428" sldId="1750"/>
            <ac:spMk id="58" creationId="{D4C6126A-25FF-EA83-5901-C01825C99784}"/>
          </ac:spMkLst>
        </pc:spChg>
        <pc:spChg chg="mod">
          <ac:chgData name="Nicolas Delfosse" userId="d965f3d4-ea58-4afe-85b0-6f02e8cf3c22" providerId="ADAL" clId="{26440F45-4241-4BBC-8BE7-D112A3E8CBC6}" dt="2022-07-15T14:32:46.026" v="9733" actId="1076"/>
          <ac:spMkLst>
            <pc:docMk/>
            <pc:sldMk cId="3873612428" sldId="1750"/>
            <ac:spMk id="65" creationId="{F022148F-434C-DFFD-87BA-F189182B913E}"/>
          </ac:spMkLst>
        </pc:spChg>
        <pc:spChg chg="mod">
          <ac:chgData name="Nicolas Delfosse" userId="d965f3d4-ea58-4afe-85b0-6f02e8cf3c22" providerId="ADAL" clId="{26440F45-4241-4BBC-8BE7-D112A3E8CBC6}" dt="2022-07-15T14:49:25.668" v="9855" actId="207"/>
          <ac:spMkLst>
            <pc:docMk/>
            <pc:sldMk cId="3873612428" sldId="1750"/>
            <ac:spMk id="74" creationId="{1C53B979-45E8-5717-8FAA-7EFAA9D07C7A}"/>
          </ac:spMkLst>
        </pc:spChg>
        <pc:spChg chg="add mod">
          <ac:chgData name="Nicolas Delfosse" userId="d965f3d4-ea58-4afe-85b0-6f02e8cf3c22" providerId="ADAL" clId="{26440F45-4241-4BBC-8BE7-D112A3E8CBC6}" dt="2022-07-15T14:56:23.989" v="9872" actId="1076"/>
          <ac:spMkLst>
            <pc:docMk/>
            <pc:sldMk cId="3873612428" sldId="1750"/>
            <ac:spMk id="77" creationId="{5724320C-3E7F-4AEF-8ABB-394761F474B0}"/>
          </ac:spMkLst>
        </pc:spChg>
        <pc:spChg chg="mod">
          <ac:chgData name="Nicolas Delfosse" userId="d965f3d4-ea58-4afe-85b0-6f02e8cf3c22" providerId="ADAL" clId="{26440F45-4241-4BBC-8BE7-D112A3E8CBC6}" dt="2022-07-15T14:45:10.913" v="9824" actId="207"/>
          <ac:spMkLst>
            <pc:docMk/>
            <pc:sldMk cId="3873612428" sldId="1750"/>
            <ac:spMk id="83" creationId="{9CB3DC15-8D51-E562-5FD0-C64D62290494}"/>
          </ac:spMkLst>
        </pc:spChg>
        <pc:spChg chg="add mod">
          <ac:chgData name="Nicolas Delfosse" userId="d965f3d4-ea58-4afe-85b0-6f02e8cf3c22" providerId="ADAL" clId="{26440F45-4241-4BBC-8BE7-D112A3E8CBC6}" dt="2022-07-15T15:02:12.603" v="9908" actId="20577"/>
          <ac:spMkLst>
            <pc:docMk/>
            <pc:sldMk cId="3873612428" sldId="1750"/>
            <ac:spMk id="90" creationId="{C4DFCE05-83E0-2500-7CBF-1F8DAEB9BAF7}"/>
          </ac:spMkLst>
        </pc:spChg>
        <pc:spChg chg="add del mod">
          <ac:chgData name="Nicolas Delfosse" userId="d965f3d4-ea58-4afe-85b0-6f02e8cf3c22" providerId="ADAL" clId="{26440F45-4241-4BBC-8BE7-D112A3E8CBC6}" dt="2022-07-15T14:59:15.865" v="9879" actId="478"/>
          <ac:spMkLst>
            <pc:docMk/>
            <pc:sldMk cId="3873612428" sldId="1750"/>
            <ac:spMk id="94" creationId="{DBA9950B-F072-140B-2410-8EDFF025A16E}"/>
          </ac:spMkLst>
        </pc:spChg>
        <pc:spChg chg="add mod">
          <ac:chgData name="Nicolas Delfosse" userId="d965f3d4-ea58-4afe-85b0-6f02e8cf3c22" providerId="ADAL" clId="{26440F45-4241-4BBC-8BE7-D112A3E8CBC6}" dt="2022-07-15T15:02:02.670" v="9907" actId="20577"/>
          <ac:spMkLst>
            <pc:docMk/>
            <pc:sldMk cId="3873612428" sldId="1750"/>
            <ac:spMk id="99" creationId="{97A1B571-1E9D-D334-290F-6680DDA411E2}"/>
          </ac:spMkLst>
        </pc:spChg>
        <pc:spChg chg="add del">
          <ac:chgData name="Nicolas Delfosse" userId="d965f3d4-ea58-4afe-85b0-6f02e8cf3c22" providerId="ADAL" clId="{26440F45-4241-4BBC-8BE7-D112A3E8CBC6}" dt="2022-07-15T14:59:58.027" v="9887" actId="22"/>
          <ac:spMkLst>
            <pc:docMk/>
            <pc:sldMk cId="3873612428" sldId="1750"/>
            <ac:spMk id="101" creationId="{F4889014-F8EB-D601-BEA9-88807B8FAA35}"/>
          </ac:spMkLst>
        </pc:spChg>
        <pc:spChg chg="add del">
          <ac:chgData name="Nicolas Delfosse" userId="d965f3d4-ea58-4afe-85b0-6f02e8cf3c22" providerId="ADAL" clId="{26440F45-4241-4BBC-8BE7-D112A3E8CBC6}" dt="2022-07-15T15:06:46.011" v="9945" actId="21"/>
          <ac:spMkLst>
            <pc:docMk/>
            <pc:sldMk cId="3873612428" sldId="1750"/>
            <ac:spMk id="103" creationId="{2A3638E7-64A4-83CF-C5BB-079FEE911629}"/>
          </ac:spMkLst>
        </pc:spChg>
        <pc:spChg chg="add del">
          <ac:chgData name="Nicolas Delfosse" userId="d965f3d4-ea58-4afe-85b0-6f02e8cf3c22" providerId="ADAL" clId="{26440F45-4241-4BBC-8BE7-D112A3E8CBC6}" dt="2022-07-15T15:06:46.011" v="9945" actId="21"/>
          <ac:spMkLst>
            <pc:docMk/>
            <pc:sldMk cId="3873612428" sldId="1750"/>
            <ac:spMk id="105" creationId="{A18AB9B6-86AA-FBF4-04A8-D944B5CAE32B}"/>
          </ac:spMkLst>
        </pc:spChg>
        <pc:grpChg chg="add mod">
          <ac:chgData name="Nicolas Delfosse" userId="d965f3d4-ea58-4afe-85b0-6f02e8cf3c22" providerId="ADAL" clId="{26440F45-4241-4BBC-8BE7-D112A3E8CBC6}" dt="2022-07-15T15:04:19.852" v="9943" actId="1076"/>
          <ac:grpSpMkLst>
            <pc:docMk/>
            <pc:sldMk cId="3873612428" sldId="1750"/>
            <ac:grpSpMk id="4" creationId="{46C31ECA-84B2-DCB8-F4F3-B51A61D67FDF}"/>
          </ac:grpSpMkLst>
        </pc:grpChg>
        <pc:grpChg chg="mod">
          <ac:chgData name="Nicolas Delfosse" userId="d965f3d4-ea58-4afe-85b0-6f02e8cf3c22" providerId="ADAL" clId="{26440F45-4241-4BBC-8BE7-D112A3E8CBC6}" dt="2022-07-15T14:12:23.239" v="9259"/>
          <ac:grpSpMkLst>
            <pc:docMk/>
            <pc:sldMk cId="3873612428" sldId="1750"/>
            <ac:grpSpMk id="5" creationId="{9C00F064-D1E2-1444-71EE-3C1D73D265FF}"/>
          </ac:grpSpMkLst>
        </pc:grpChg>
        <pc:grpChg chg="mod">
          <ac:chgData name="Nicolas Delfosse" userId="d965f3d4-ea58-4afe-85b0-6f02e8cf3c22" providerId="ADAL" clId="{26440F45-4241-4BBC-8BE7-D112A3E8CBC6}" dt="2022-07-15T14:12:23.239" v="9259"/>
          <ac:grpSpMkLst>
            <pc:docMk/>
            <pc:sldMk cId="3873612428" sldId="1750"/>
            <ac:grpSpMk id="23" creationId="{06A570C7-D0CF-0428-C2E3-DFD38C77A84C}"/>
          </ac:grpSpMkLst>
        </pc:grpChg>
        <pc:grpChg chg="mod">
          <ac:chgData name="Nicolas Delfosse" userId="d965f3d4-ea58-4afe-85b0-6f02e8cf3c22" providerId="ADAL" clId="{26440F45-4241-4BBC-8BE7-D112A3E8CBC6}" dt="2022-07-15T14:12:23.239" v="9259"/>
          <ac:grpSpMkLst>
            <pc:docMk/>
            <pc:sldMk cId="3873612428" sldId="1750"/>
            <ac:grpSpMk id="24" creationId="{8E32568D-3971-4BB3-20C8-E0CB827BFE8B}"/>
          </ac:grpSpMkLst>
        </pc:grpChg>
        <pc:grpChg chg="add mod">
          <ac:chgData name="Nicolas Delfosse" userId="d965f3d4-ea58-4afe-85b0-6f02e8cf3c22" providerId="ADAL" clId="{26440F45-4241-4BBC-8BE7-D112A3E8CBC6}" dt="2022-07-15T14:38:04.425" v="9772" actId="1076"/>
          <ac:grpSpMkLst>
            <pc:docMk/>
            <pc:sldMk cId="3873612428" sldId="1750"/>
            <ac:grpSpMk id="43" creationId="{45FEF6F6-5518-493A-D6A3-E10B2F35C393}"/>
          </ac:grpSpMkLst>
        </pc:grpChg>
        <pc:grpChg chg="add mod">
          <ac:chgData name="Nicolas Delfosse" userId="d965f3d4-ea58-4afe-85b0-6f02e8cf3c22" providerId="ADAL" clId="{26440F45-4241-4BBC-8BE7-D112A3E8CBC6}" dt="2022-07-15T14:42:45.693" v="9803" actId="1076"/>
          <ac:grpSpMkLst>
            <pc:docMk/>
            <pc:sldMk cId="3873612428" sldId="1750"/>
            <ac:grpSpMk id="46" creationId="{B872CAB4-91BD-D4A6-F0B7-8AE1C2807917}"/>
          </ac:grpSpMkLst>
        </pc:grpChg>
        <pc:grpChg chg="add mod">
          <ac:chgData name="Nicolas Delfosse" userId="d965f3d4-ea58-4afe-85b0-6f02e8cf3c22" providerId="ADAL" clId="{26440F45-4241-4BBC-8BE7-D112A3E8CBC6}" dt="2022-07-15T14:38:04.425" v="9772" actId="1076"/>
          <ac:grpSpMkLst>
            <pc:docMk/>
            <pc:sldMk cId="3873612428" sldId="1750"/>
            <ac:grpSpMk id="51" creationId="{A26B850F-0C3C-6D18-2AA7-E940808BE5D7}"/>
          </ac:grpSpMkLst>
        </pc:grpChg>
        <pc:grpChg chg="add mod">
          <ac:chgData name="Nicolas Delfosse" userId="d965f3d4-ea58-4afe-85b0-6f02e8cf3c22" providerId="ADAL" clId="{26440F45-4241-4BBC-8BE7-D112A3E8CBC6}" dt="2022-07-15T14:38:04.425" v="9772" actId="1076"/>
          <ac:grpSpMkLst>
            <pc:docMk/>
            <pc:sldMk cId="3873612428" sldId="1750"/>
            <ac:grpSpMk id="56" creationId="{975C1E3C-BE8C-9EBE-7B07-786F91556055}"/>
          </ac:grpSpMkLst>
        </pc:grpChg>
        <pc:grpChg chg="add mod">
          <ac:chgData name="Nicolas Delfosse" userId="d965f3d4-ea58-4afe-85b0-6f02e8cf3c22" providerId="ADAL" clId="{26440F45-4241-4BBC-8BE7-D112A3E8CBC6}" dt="2022-07-15T14:38:04.425" v="9772" actId="1076"/>
          <ac:grpSpMkLst>
            <pc:docMk/>
            <pc:sldMk cId="3873612428" sldId="1750"/>
            <ac:grpSpMk id="63" creationId="{7F57C746-BAFC-63E7-35B8-953A20A1E989}"/>
          </ac:grpSpMkLst>
        </pc:grpChg>
        <pc:grpChg chg="add mod">
          <ac:chgData name="Nicolas Delfosse" userId="d965f3d4-ea58-4afe-85b0-6f02e8cf3c22" providerId="ADAL" clId="{26440F45-4241-4BBC-8BE7-D112A3E8CBC6}" dt="2022-07-15T14:44:29.706" v="9817" actId="207"/>
          <ac:grpSpMkLst>
            <pc:docMk/>
            <pc:sldMk cId="3873612428" sldId="1750"/>
            <ac:grpSpMk id="72" creationId="{32413F7C-9BE9-5320-7318-98117F142D72}"/>
          </ac:grpSpMkLst>
        </pc:grpChg>
        <pc:grpChg chg="add mod">
          <ac:chgData name="Nicolas Delfosse" userId="d965f3d4-ea58-4afe-85b0-6f02e8cf3c22" providerId="ADAL" clId="{26440F45-4241-4BBC-8BE7-D112A3E8CBC6}" dt="2022-07-15T14:42:57.958" v="9805"/>
          <ac:grpSpMkLst>
            <pc:docMk/>
            <pc:sldMk cId="3873612428" sldId="1750"/>
            <ac:grpSpMk id="81" creationId="{E2CD9CA5-54F1-8A9D-0E46-40B73C8C761D}"/>
          </ac:grpSpMkLst>
        </pc:grpChg>
        <pc:grpChg chg="add">
          <ac:chgData name="Nicolas Delfosse" userId="d965f3d4-ea58-4afe-85b0-6f02e8cf3c22" providerId="ADAL" clId="{26440F45-4241-4BBC-8BE7-D112A3E8CBC6}" dt="2022-07-15T14:56:30.666" v="9873" actId="164"/>
          <ac:grpSpMkLst>
            <pc:docMk/>
            <pc:sldMk cId="3873612428" sldId="1750"/>
            <ac:grpSpMk id="91" creationId="{60DBF6F6-DE84-F834-7AED-5EEA00A0CD50}"/>
          </ac:grpSpMkLst>
        </pc:grpChg>
        <pc:grpChg chg="add">
          <ac:chgData name="Nicolas Delfosse" userId="d965f3d4-ea58-4afe-85b0-6f02e8cf3c22" providerId="ADAL" clId="{26440F45-4241-4BBC-8BE7-D112A3E8CBC6}" dt="2022-07-15T14:56:36.448" v="9874" actId="164"/>
          <ac:grpSpMkLst>
            <pc:docMk/>
            <pc:sldMk cId="3873612428" sldId="1750"/>
            <ac:grpSpMk id="92" creationId="{817836F4-39F8-0D08-8FE6-566394CD01E3}"/>
          </ac:grpSpMkLst>
        </pc:grp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11" creationId="{080BED6C-CFCB-DBE7-0A58-432B9A8A70E2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14" creationId="{C64096EB-9A65-943B-8BF1-BE5CDFC31C3C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16" creationId="{0FB64751-A0F2-54EB-3DE7-32185FCA1C82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17" creationId="{CF3BABF0-FFEA-9DEF-6DD3-1D81094B64DB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20" creationId="{9230FE77-1FCA-EE30-97DB-4CD7CDA9E349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22" creationId="{28119916-07EA-510D-8319-6997D7469006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29" creationId="{082ED10F-602C-B5C8-FD38-1AABBDBCE18F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34" creationId="{12D3A708-3207-D1A4-34F4-35098192BA9B}"/>
          </ac:cxnSpMkLst>
        </pc:cxnChg>
        <pc:cxnChg chg="mod">
          <ac:chgData name="Nicolas Delfosse" userId="d965f3d4-ea58-4afe-85b0-6f02e8cf3c22" providerId="ADAL" clId="{26440F45-4241-4BBC-8BE7-D112A3E8CBC6}" dt="2022-07-15T14:12:23.239" v="9259"/>
          <ac:cxnSpMkLst>
            <pc:docMk/>
            <pc:sldMk cId="3873612428" sldId="1750"/>
            <ac:cxnSpMk id="36" creationId="{BC30156B-D46C-C46D-910E-FEA0BAEF75BA}"/>
          </ac:cxnSpMkLst>
        </pc:cxnChg>
        <pc:cxnChg chg="add mod">
          <ac:chgData name="Nicolas Delfosse" userId="d965f3d4-ea58-4afe-85b0-6f02e8cf3c22" providerId="ADAL" clId="{26440F45-4241-4BBC-8BE7-D112A3E8CBC6}" dt="2022-07-15T14:23:08.678" v="9607" actId="20577"/>
          <ac:cxnSpMkLst>
            <pc:docMk/>
            <pc:sldMk cId="3873612428" sldId="1750"/>
            <ac:cxnSpMk id="40" creationId="{D5BCEDE6-9279-4893-8921-745D9B9F3084}"/>
          </ac:cxnSpMkLst>
        </pc:cxnChg>
        <pc:cxnChg chg="mod">
          <ac:chgData name="Nicolas Delfosse" userId="d965f3d4-ea58-4afe-85b0-6f02e8cf3c22" providerId="ADAL" clId="{26440F45-4241-4BBC-8BE7-D112A3E8CBC6}" dt="2022-07-15T14:23:01.161" v="9606" actId="20577"/>
          <ac:cxnSpMkLst>
            <pc:docMk/>
            <pc:sldMk cId="3873612428" sldId="1750"/>
            <ac:cxnSpMk id="47" creationId="{3C673F5B-D1C1-7B19-79BA-D6B9DEB0E7AE}"/>
          </ac:cxnSpMkLst>
        </pc:cxnChg>
        <pc:cxnChg chg="mod">
          <ac:chgData name="Nicolas Delfosse" userId="d965f3d4-ea58-4afe-85b0-6f02e8cf3c22" providerId="ADAL" clId="{26440F45-4241-4BBC-8BE7-D112A3E8CBC6}" dt="2022-07-15T14:23:35.408" v="9612" actId="14100"/>
          <ac:cxnSpMkLst>
            <pc:docMk/>
            <pc:sldMk cId="3873612428" sldId="1750"/>
            <ac:cxnSpMk id="52" creationId="{24F01BCD-21B4-E872-C356-93F89E1AF832}"/>
          </ac:cxnSpMkLst>
        </pc:cxnChg>
        <pc:cxnChg chg="mod">
          <ac:chgData name="Nicolas Delfosse" userId="d965f3d4-ea58-4afe-85b0-6f02e8cf3c22" providerId="ADAL" clId="{26440F45-4241-4BBC-8BE7-D112A3E8CBC6}" dt="2022-07-15T14:33:08.783" v="9737" actId="1076"/>
          <ac:cxnSpMkLst>
            <pc:docMk/>
            <pc:sldMk cId="3873612428" sldId="1750"/>
            <ac:cxnSpMk id="57" creationId="{C3FBCD23-F015-6AAA-41DE-B868E85F8529}"/>
          </ac:cxnSpMkLst>
        </pc:cxnChg>
        <pc:cxnChg chg="mod">
          <ac:chgData name="Nicolas Delfosse" userId="d965f3d4-ea58-4afe-85b0-6f02e8cf3c22" providerId="ADAL" clId="{26440F45-4241-4BBC-8BE7-D112A3E8CBC6}" dt="2022-07-15T14:24:38.599" v="9634" actId="14100"/>
          <ac:cxnSpMkLst>
            <pc:docMk/>
            <pc:sldMk cId="3873612428" sldId="1750"/>
            <ac:cxnSpMk id="64" creationId="{82B78F74-CF23-7398-B09B-EF1C7CA46EB1}"/>
          </ac:cxnSpMkLst>
        </pc:cxnChg>
        <pc:cxnChg chg="add del mod">
          <ac:chgData name="Nicolas Delfosse" userId="d965f3d4-ea58-4afe-85b0-6f02e8cf3c22" providerId="ADAL" clId="{26440F45-4241-4BBC-8BE7-D112A3E8CBC6}" dt="2022-07-15T14:24:57.776" v="9638" actId="22"/>
          <ac:cxnSpMkLst>
            <pc:docMk/>
            <pc:sldMk cId="3873612428" sldId="1750"/>
            <ac:cxnSpMk id="69" creationId="{8FC3D525-FBBC-5210-46F7-9A67B907CCB5}"/>
          </ac:cxnSpMkLst>
        </pc:cxnChg>
        <pc:cxnChg chg="add del mod">
          <ac:chgData name="Nicolas Delfosse" userId="d965f3d4-ea58-4afe-85b0-6f02e8cf3c22" providerId="ADAL" clId="{26440F45-4241-4BBC-8BE7-D112A3E8CBC6}" dt="2022-07-15T14:25:00.328" v="9640" actId="22"/>
          <ac:cxnSpMkLst>
            <pc:docMk/>
            <pc:sldMk cId="3873612428" sldId="1750"/>
            <ac:cxnSpMk id="71" creationId="{DC23312B-A804-4425-98D4-3997B4039CCE}"/>
          </ac:cxnSpMkLst>
        </pc:cxnChg>
        <pc:cxnChg chg="mod">
          <ac:chgData name="Nicolas Delfosse" userId="d965f3d4-ea58-4afe-85b0-6f02e8cf3c22" providerId="ADAL" clId="{26440F45-4241-4BBC-8BE7-D112A3E8CBC6}" dt="2022-07-15T14:44:29.706" v="9817" actId="207"/>
          <ac:cxnSpMkLst>
            <pc:docMk/>
            <pc:sldMk cId="3873612428" sldId="1750"/>
            <ac:cxnSpMk id="73" creationId="{2F4BC122-6171-F1FB-FF07-078B5F368001}"/>
          </ac:cxnSpMkLst>
        </pc:cxnChg>
        <pc:cxnChg chg="add mod">
          <ac:chgData name="Nicolas Delfosse" userId="d965f3d4-ea58-4afe-85b0-6f02e8cf3c22" providerId="ADAL" clId="{26440F45-4241-4BBC-8BE7-D112A3E8CBC6}" dt="2022-07-15T14:38:04.425" v="9772" actId="1076"/>
          <ac:cxnSpMkLst>
            <pc:docMk/>
            <pc:sldMk cId="3873612428" sldId="1750"/>
            <ac:cxnSpMk id="79" creationId="{5D6769D4-6C41-2F2E-922F-CB5DF18CAC83}"/>
          </ac:cxnSpMkLst>
        </pc:cxnChg>
        <pc:cxnChg chg="mod">
          <ac:chgData name="Nicolas Delfosse" userId="d965f3d4-ea58-4afe-85b0-6f02e8cf3c22" providerId="ADAL" clId="{26440F45-4241-4BBC-8BE7-D112A3E8CBC6}" dt="2022-07-15T14:42:57.958" v="9805"/>
          <ac:cxnSpMkLst>
            <pc:docMk/>
            <pc:sldMk cId="3873612428" sldId="1750"/>
            <ac:cxnSpMk id="82" creationId="{BA00D857-2C30-62BC-B6C4-A691B9B82227}"/>
          </ac:cxnSpMkLst>
        </pc:cxnChg>
        <pc:cxnChg chg="add mod">
          <ac:chgData name="Nicolas Delfosse" userId="d965f3d4-ea58-4afe-85b0-6f02e8cf3c22" providerId="ADAL" clId="{26440F45-4241-4BBC-8BE7-D112A3E8CBC6}" dt="2022-07-15T14:38:04.425" v="9772" actId="1076"/>
          <ac:cxnSpMkLst>
            <pc:docMk/>
            <pc:sldMk cId="3873612428" sldId="1750"/>
            <ac:cxnSpMk id="86" creationId="{1656135D-80C8-0665-9D9B-D48E919FC0E0}"/>
          </ac:cxnSpMkLst>
        </pc:cxnChg>
        <pc:cxnChg chg="add mod">
          <ac:chgData name="Nicolas Delfosse" userId="d965f3d4-ea58-4afe-85b0-6f02e8cf3c22" providerId="ADAL" clId="{26440F45-4241-4BBC-8BE7-D112A3E8CBC6}" dt="2022-07-15T14:59:30.680" v="9883" actId="14100"/>
          <ac:cxnSpMkLst>
            <pc:docMk/>
            <pc:sldMk cId="3873612428" sldId="1750"/>
            <ac:cxnSpMk id="96" creationId="{A53334C9-7910-1C8E-3D24-50467D55C393}"/>
          </ac:cxnSpMkLst>
        </pc:cxnChg>
        <pc:cxnChg chg="add del mod">
          <ac:chgData name="Nicolas Delfosse" userId="d965f3d4-ea58-4afe-85b0-6f02e8cf3c22" providerId="ADAL" clId="{26440F45-4241-4BBC-8BE7-D112A3E8CBC6}" dt="2022-07-15T15:06:46.011" v="9945" actId="21"/>
          <ac:cxnSpMkLst>
            <pc:docMk/>
            <pc:sldMk cId="3873612428" sldId="1750"/>
            <ac:cxnSpMk id="107" creationId="{4AE7FABA-49FC-479D-BFFC-1A4F99321758}"/>
          </ac:cxnSpMkLst>
        </pc:cxnChg>
      </pc:sldChg>
      <pc:sldChg chg="addSp delSp modSp add mod ord delAnim">
        <pc:chgData name="Nicolas Delfosse" userId="d965f3d4-ea58-4afe-85b0-6f02e8cf3c22" providerId="ADAL" clId="{26440F45-4241-4BBC-8BE7-D112A3E8CBC6}" dt="2022-07-15T17:16:17.728" v="10522" actId="403"/>
        <pc:sldMkLst>
          <pc:docMk/>
          <pc:sldMk cId="2432052344" sldId="1751"/>
        </pc:sldMkLst>
        <pc:spChg chg="mod">
          <ac:chgData name="Nicolas Delfosse" userId="d965f3d4-ea58-4afe-85b0-6f02e8cf3c22" providerId="ADAL" clId="{26440F45-4241-4BBC-8BE7-D112A3E8CBC6}" dt="2022-07-15T16:39:34.429" v="10293" actId="20577"/>
          <ac:spMkLst>
            <pc:docMk/>
            <pc:sldMk cId="2432052344" sldId="1751"/>
            <ac:spMk id="2" creationId="{4C81F7B8-5B0F-2645-FD30-D9745CA8248A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10" creationId="{0509557F-E164-AD18-2D51-2DA607FD437A}"/>
          </ac:spMkLst>
        </pc:spChg>
        <pc:spChg chg="del mod">
          <ac:chgData name="Nicolas Delfosse" userId="d965f3d4-ea58-4afe-85b0-6f02e8cf3c22" providerId="ADAL" clId="{26440F45-4241-4BBC-8BE7-D112A3E8CBC6}" dt="2022-07-15T16:34:06.409" v="10229" actId="478"/>
          <ac:spMkLst>
            <pc:docMk/>
            <pc:sldMk cId="2432052344" sldId="1751"/>
            <ac:spMk id="11" creationId="{6919B07C-2852-95AE-1FC0-0AB9AF0AF3DE}"/>
          </ac:spMkLst>
        </pc:spChg>
        <pc:spChg chg="del mod">
          <ac:chgData name="Nicolas Delfosse" userId="d965f3d4-ea58-4afe-85b0-6f02e8cf3c22" providerId="ADAL" clId="{26440F45-4241-4BBC-8BE7-D112A3E8CBC6}" dt="2022-07-15T16:34:10.630" v="10230" actId="478"/>
          <ac:spMkLst>
            <pc:docMk/>
            <pc:sldMk cId="2432052344" sldId="1751"/>
            <ac:spMk id="15" creationId="{C0548983-0742-6138-3BC1-FD34562B81E7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17" creationId="{6624C7DC-ED0A-9796-8637-FF84529056EB}"/>
          </ac:spMkLst>
        </pc:spChg>
        <pc:spChg chg="del mod">
          <ac:chgData name="Nicolas Delfosse" userId="d965f3d4-ea58-4afe-85b0-6f02e8cf3c22" providerId="ADAL" clId="{26440F45-4241-4BBC-8BE7-D112A3E8CBC6}" dt="2022-07-15T16:34:37.151" v="10237" actId="478"/>
          <ac:spMkLst>
            <pc:docMk/>
            <pc:sldMk cId="2432052344" sldId="1751"/>
            <ac:spMk id="20" creationId="{70308574-AF9F-870E-CE81-EA4DBBF9C53B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23" creationId="{74E9492E-06FA-FC99-6236-49EC55FE51AA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24" creationId="{E7DC8EC5-1D39-57DB-052C-836B06E85DF3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26" creationId="{1142B50E-CE12-B6B6-4992-B6707E0B42F4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28" creationId="{F1846A53-4C17-3D79-5D09-20616E1CD97F}"/>
          </ac:spMkLst>
        </pc:spChg>
        <pc:spChg chg="mod">
          <ac:chgData name="Nicolas Delfosse" userId="d965f3d4-ea58-4afe-85b0-6f02e8cf3c22" providerId="ADAL" clId="{26440F45-4241-4BBC-8BE7-D112A3E8CBC6}" dt="2022-07-15T16:36:13.079" v="10264"/>
          <ac:spMkLst>
            <pc:docMk/>
            <pc:sldMk cId="2432052344" sldId="1751"/>
            <ac:spMk id="29" creationId="{D8D2AC10-71F8-8F27-B320-AE8DEF0502D3}"/>
          </ac:spMkLst>
        </pc:spChg>
        <pc:spChg chg="mod">
          <ac:chgData name="Nicolas Delfosse" userId="d965f3d4-ea58-4afe-85b0-6f02e8cf3c22" providerId="ADAL" clId="{26440F45-4241-4BBC-8BE7-D112A3E8CBC6}" dt="2022-07-15T16:36:29.581" v="10266" actId="20577"/>
          <ac:spMkLst>
            <pc:docMk/>
            <pc:sldMk cId="2432052344" sldId="1751"/>
            <ac:spMk id="31" creationId="{4C5F9F1F-26EA-02BE-ECCC-9CA400BC7932}"/>
          </ac:spMkLst>
        </pc:spChg>
        <pc:spChg chg="mod">
          <ac:chgData name="Nicolas Delfosse" userId="d965f3d4-ea58-4afe-85b0-6f02e8cf3c22" providerId="ADAL" clId="{26440F45-4241-4BBC-8BE7-D112A3E8CBC6}" dt="2022-07-15T16:38:46.179" v="10282" actId="1076"/>
          <ac:spMkLst>
            <pc:docMk/>
            <pc:sldMk cId="2432052344" sldId="1751"/>
            <ac:spMk id="39" creationId="{62DE4727-95B1-DF63-FD8A-2EDD7ECD0175}"/>
          </ac:spMkLst>
        </pc:spChg>
        <pc:spChg chg="mod">
          <ac:chgData name="Nicolas Delfosse" userId="d965f3d4-ea58-4afe-85b0-6f02e8cf3c22" providerId="ADAL" clId="{26440F45-4241-4BBC-8BE7-D112A3E8CBC6}" dt="2022-07-15T16:36:57.704" v="10267" actId="1076"/>
          <ac:spMkLst>
            <pc:docMk/>
            <pc:sldMk cId="2432052344" sldId="1751"/>
            <ac:spMk id="50" creationId="{DF77CB25-8734-ACD0-506A-D6D14A8F591D}"/>
          </ac:spMkLst>
        </pc:spChg>
        <pc:spChg chg="add mod">
          <ac:chgData name="Nicolas Delfosse" userId="d965f3d4-ea58-4afe-85b0-6f02e8cf3c22" providerId="ADAL" clId="{26440F45-4241-4BBC-8BE7-D112A3E8CBC6}" dt="2022-07-15T16:34:27.549" v="10234" actId="1076"/>
          <ac:spMkLst>
            <pc:docMk/>
            <pc:sldMk cId="2432052344" sldId="1751"/>
            <ac:spMk id="51" creationId="{CC19ACCE-CFD8-8D1B-5C03-C9DFBB7582AA}"/>
          </ac:spMkLst>
        </pc:spChg>
        <pc:spChg chg="mod">
          <ac:chgData name="Nicolas Delfosse" userId="d965f3d4-ea58-4afe-85b0-6f02e8cf3c22" providerId="ADAL" clId="{26440F45-4241-4BBC-8BE7-D112A3E8CBC6}" dt="2022-07-15T16:36:57.704" v="10267" actId="1076"/>
          <ac:spMkLst>
            <pc:docMk/>
            <pc:sldMk cId="2432052344" sldId="1751"/>
            <ac:spMk id="52" creationId="{6BCD847C-4AF0-C124-7E84-209867A33E89}"/>
          </ac:spMkLst>
        </pc:spChg>
        <pc:spChg chg="add mod">
          <ac:chgData name="Nicolas Delfosse" userId="d965f3d4-ea58-4afe-85b0-6f02e8cf3c22" providerId="ADAL" clId="{26440F45-4241-4BBC-8BE7-D112A3E8CBC6}" dt="2022-07-15T16:34:33.146" v="10236" actId="1076"/>
          <ac:spMkLst>
            <pc:docMk/>
            <pc:sldMk cId="2432052344" sldId="1751"/>
            <ac:spMk id="55" creationId="{49A59686-450B-59D8-9B4C-6E390E5B3026}"/>
          </ac:spMkLst>
        </pc:spChg>
        <pc:spChg chg="mod">
          <ac:chgData name="Nicolas Delfosse" userId="d965f3d4-ea58-4afe-85b0-6f02e8cf3c22" providerId="ADAL" clId="{26440F45-4241-4BBC-8BE7-D112A3E8CBC6}" dt="2022-07-15T16:36:57.704" v="10267" actId="1076"/>
          <ac:spMkLst>
            <pc:docMk/>
            <pc:sldMk cId="2432052344" sldId="1751"/>
            <ac:spMk id="56" creationId="{DF89B73C-E981-687D-9839-29D409143A0C}"/>
          </ac:spMkLst>
        </pc:spChg>
        <pc:spChg chg="mod">
          <ac:chgData name="Nicolas Delfosse" userId="d965f3d4-ea58-4afe-85b0-6f02e8cf3c22" providerId="ADAL" clId="{26440F45-4241-4BBC-8BE7-D112A3E8CBC6}" dt="2022-07-15T16:36:57.704" v="10267" actId="1076"/>
          <ac:spMkLst>
            <pc:docMk/>
            <pc:sldMk cId="2432052344" sldId="1751"/>
            <ac:spMk id="58" creationId="{8B7BEBD6-CD9B-FD3E-F353-55AA4C3850B5}"/>
          </ac:spMkLst>
        </pc:spChg>
        <pc:spChg chg="add mod">
          <ac:chgData name="Nicolas Delfosse" userId="d965f3d4-ea58-4afe-85b0-6f02e8cf3c22" providerId="ADAL" clId="{26440F45-4241-4BBC-8BE7-D112A3E8CBC6}" dt="2022-07-15T16:34:42.874" v="10239" actId="1076"/>
          <ac:spMkLst>
            <pc:docMk/>
            <pc:sldMk cId="2432052344" sldId="1751"/>
            <ac:spMk id="59" creationId="{EDF43CA4-1024-529B-AB7F-4C33C1AFCFD2}"/>
          </ac:spMkLst>
        </pc:spChg>
        <pc:spChg chg="add mod">
          <ac:chgData name="Nicolas Delfosse" userId="d965f3d4-ea58-4afe-85b0-6f02e8cf3c22" providerId="ADAL" clId="{26440F45-4241-4BBC-8BE7-D112A3E8CBC6}" dt="2022-07-15T16:38:53.033" v="10283" actId="1076"/>
          <ac:spMkLst>
            <pc:docMk/>
            <pc:sldMk cId="2432052344" sldId="1751"/>
            <ac:spMk id="82" creationId="{EF14F3CD-22F4-18E5-2D9D-D358C71767CC}"/>
          </ac:spMkLst>
        </pc:spChg>
        <pc:spChg chg="add mod">
          <ac:chgData name="Nicolas Delfosse" userId="d965f3d4-ea58-4afe-85b0-6f02e8cf3c22" providerId="ADAL" clId="{26440F45-4241-4BBC-8BE7-D112A3E8CBC6}" dt="2022-07-15T16:35:50.571" v="10262" actId="1076"/>
          <ac:spMkLst>
            <pc:docMk/>
            <pc:sldMk cId="2432052344" sldId="1751"/>
            <ac:spMk id="84" creationId="{379CC3A6-B1C5-2B90-3E7C-E20436A1AAA4}"/>
          </ac:spMkLst>
        </pc:spChg>
        <pc:spChg chg="add mod">
          <ac:chgData name="Nicolas Delfosse" userId="d965f3d4-ea58-4afe-85b0-6f02e8cf3c22" providerId="ADAL" clId="{26440F45-4241-4BBC-8BE7-D112A3E8CBC6}" dt="2022-07-15T16:44:19.520" v="10408" actId="1076"/>
          <ac:spMkLst>
            <pc:docMk/>
            <pc:sldMk cId="2432052344" sldId="1751"/>
            <ac:spMk id="90" creationId="{9D803D91-7FC0-C0A7-8097-75597E90ED68}"/>
          </ac:spMkLst>
        </pc:spChg>
        <pc:spChg chg="add mod">
          <ac:chgData name="Nicolas Delfosse" userId="d965f3d4-ea58-4afe-85b0-6f02e8cf3c22" providerId="ADAL" clId="{26440F45-4241-4BBC-8BE7-D112A3E8CBC6}" dt="2022-07-15T17:16:17.728" v="10522" actId="403"/>
          <ac:spMkLst>
            <pc:docMk/>
            <pc:sldMk cId="2432052344" sldId="1751"/>
            <ac:spMk id="91" creationId="{79C03AE5-0361-4BE8-C746-A804A9907E53}"/>
          </ac:spMkLst>
        </pc:spChg>
        <pc:grpChg chg="add mod">
          <ac:chgData name="Nicolas Delfosse" userId="d965f3d4-ea58-4afe-85b0-6f02e8cf3c22" providerId="ADAL" clId="{26440F45-4241-4BBC-8BE7-D112A3E8CBC6}" dt="2022-07-15T16:37:24.907" v="10271" actId="1076"/>
          <ac:grpSpMkLst>
            <pc:docMk/>
            <pc:sldMk cId="2432052344" sldId="1751"/>
            <ac:grpSpMk id="3" creationId="{F2F836CA-046A-FCD0-BA52-2A873854C1C4}"/>
          </ac:grpSpMkLst>
        </pc:grpChg>
        <pc:grpChg chg="add del mod">
          <ac:chgData name="Nicolas Delfosse" userId="d965f3d4-ea58-4afe-85b0-6f02e8cf3c22" providerId="ADAL" clId="{26440F45-4241-4BBC-8BE7-D112A3E8CBC6}" dt="2022-07-15T16:38:08.234" v="10277" actId="1076"/>
          <ac:grpSpMkLst>
            <pc:docMk/>
            <pc:sldMk cId="2432052344" sldId="1751"/>
            <ac:grpSpMk id="4" creationId="{30207AD4-D9B5-A853-7A03-84BF5EE77B3D}"/>
          </ac:grpSpMkLst>
        </pc:grpChg>
        <pc:grpChg chg="mod">
          <ac:chgData name="Nicolas Delfosse" userId="d965f3d4-ea58-4afe-85b0-6f02e8cf3c22" providerId="ADAL" clId="{26440F45-4241-4BBC-8BE7-D112A3E8CBC6}" dt="2022-07-15T16:36:13.079" v="10264"/>
          <ac:grpSpMkLst>
            <pc:docMk/>
            <pc:sldMk cId="2432052344" sldId="1751"/>
            <ac:grpSpMk id="6" creationId="{CA989A5A-3136-D483-438A-9B0E84BEF43C}"/>
          </ac:grpSpMkLst>
        </pc:grpChg>
        <pc:grpChg chg="mod">
          <ac:chgData name="Nicolas Delfosse" userId="d965f3d4-ea58-4afe-85b0-6f02e8cf3c22" providerId="ADAL" clId="{26440F45-4241-4BBC-8BE7-D112A3E8CBC6}" dt="2022-07-15T16:36:57.704" v="10267" actId="1076"/>
          <ac:grpSpMkLst>
            <pc:docMk/>
            <pc:sldMk cId="2432052344" sldId="1751"/>
            <ac:grpSpMk id="45" creationId="{7F132541-CA3B-0B44-E61B-36EA4BE61D19}"/>
          </ac:grpSpMkLst>
        </pc:grpChg>
        <pc:grpChg chg="mod">
          <ac:chgData name="Nicolas Delfosse" userId="d965f3d4-ea58-4afe-85b0-6f02e8cf3c22" providerId="ADAL" clId="{26440F45-4241-4BBC-8BE7-D112A3E8CBC6}" dt="2022-07-15T16:31:49.555" v="10202" actId="1076"/>
          <ac:grpSpMkLst>
            <pc:docMk/>
            <pc:sldMk cId="2432052344" sldId="1751"/>
            <ac:grpSpMk id="48" creationId="{DE82C947-7FBB-D544-1088-BDF6A983F8A5}"/>
          </ac:grpSpMkLst>
        </pc:grpChg>
        <pc:grpChg chg="add del mod">
          <ac:chgData name="Nicolas Delfosse" userId="d965f3d4-ea58-4afe-85b0-6f02e8cf3c22" providerId="ADAL" clId="{26440F45-4241-4BBC-8BE7-D112A3E8CBC6}" dt="2022-07-15T16:42:34.015" v="10358" actId="478"/>
          <ac:grpSpMkLst>
            <pc:docMk/>
            <pc:sldMk cId="2432052344" sldId="1751"/>
            <ac:grpSpMk id="85" creationId="{7BC54C2A-A71A-BF8C-BF00-43A28B32324D}"/>
          </ac:grpSpMkLst>
        </pc:grpChg>
        <pc:grpChg chg="add mod">
          <ac:chgData name="Nicolas Delfosse" userId="d965f3d4-ea58-4afe-85b0-6f02e8cf3c22" providerId="ADAL" clId="{26440F45-4241-4BBC-8BE7-D112A3E8CBC6}" dt="2022-07-15T16:38:35.965" v="10280" actId="1076"/>
          <ac:grpSpMkLst>
            <pc:docMk/>
            <pc:sldMk cId="2432052344" sldId="1751"/>
            <ac:grpSpMk id="86" creationId="{88CA30CF-602E-6ECF-AB36-9DD0C7FC7FB3}"/>
          </ac:grpSpMkLst>
        </pc:grpChg>
        <pc:grpChg chg="add mod">
          <ac:chgData name="Nicolas Delfosse" userId="d965f3d4-ea58-4afe-85b0-6f02e8cf3c22" providerId="ADAL" clId="{26440F45-4241-4BBC-8BE7-D112A3E8CBC6}" dt="2022-07-15T16:44:19.520" v="10408" actId="1076"/>
          <ac:grpSpMkLst>
            <pc:docMk/>
            <pc:sldMk cId="2432052344" sldId="1751"/>
            <ac:grpSpMk id="87" creationId="{4D7C4753-68A9-744A-77AC-9A4364E6B1D9}"/>
          </ac:grpSpMkLst>
        </pc:grpChg>
        <pc:grpChg chg="add del">
          <ac:chgData name="Nicolas Delfosse" userId="d965f3d4-ea58-4afe-85b0-6f02e8cf3c22" providerId="ADAL" clId="{26440F45-4241-4BBC-8BE7-D112A3E8CBC6}" dt="2022-07-15T16:41:59.937" v="10354" actId="478"/>
          <ac:grpSpMkLst>
            <pc:docMk/>
            <pc:sldMk cId="2432052344" sldId="1751"/>
            <ac:grpSpMk id="88" creationId="{AF1C70CC-11DD-CCBA-0105-192CAC5FE6CC}"/>
          </ac:grpSpMkLst>
        </pc:grpChg>
        <pc:cxnChg chg="mod">
          <ac:chgData name="Nicolas Delfosse" userId="d965f3d4-ea58-4afe-85b0-6f02e8cf3c22" providerId="ADAL" clId="{26440F45-4241-4BBC-8BE7-D112A3E8CBC6}" dt="2022-07-15T16:36:13.079" v="10264"/>
          <ac:cxnSpMkLst>
            <pc:docMk/>
            <pc:sldMk cId="2432052344" sldId="1751"/>
            <ac:cxnSpMk id="8" creationId="{4FF8FFC6-750F-EBE7-3EA4-55A6420BBEA1}"/>
          </ac:cxnSpMkLst>
        </pc:cxnChg>
        <pc:cxnChg chg="mod">
          <ac:chgData name="Nicolas Delfosse" userId="d965f3d4-ea58-4afe-85b0-6f02e8cf3c22" providerId="ADAL" clId="{26440F45-4241-4BBC-8BE7-D112A3E8CBC6}" dt="2022-07-15T16:41:59.937" v="10354" actId="478"/>
          <ac:cxnSpMkLst>
            <pc:docMk/>
            <pc:sldMk cId="2432052344" sldId="1751"/>
            <ac:cxnSpMk id="9" creationId="{5E74D6A4-8D33-BBCE-1453-2D7B4E4DA518}"/>
          </ac:cxnSpMkLst>
        </pc:cxnChg>
        <pc:cxnChg chg="del mod">
          <ac:chgData name="Nicolas Delfosse" userId="d965f3d4-ea58-4afe-85b0-6f02e8cf3c22" providerId="ADAL" clId="{26440F45-4241-4BBC-8BE7-D112A3E8CBC6}" dt="2022-07-15T16:33:54.731" v="10224" actId="478"/>
          <ac:cxnSpMkLst>
            <pc:docMk/>
            <pc:sldMk cId="2432052344" sldId="1751"/>
            <ac:cxnSpMk id="13" creationId="{365AADC3-B909-9663-E89E-BD1969DBF32B}"/>
          </ac:cxnSpMkLst>
        </pc:cxnChg>
        <pc:cxnChg chg="mod">
          <ac:chgData name="Nicolas Delfosse" userId="d965f3d4-ea58-4afe-85b0-6f02e8cf3c22" providerId="ADAL" clId="{26440F45-4241-4BBC-8BE7-D112A3E8CBC6}" dt="2022-07-15T16:41:59.937" v="10354" actId="478"/>
          <ac:cxnSpMkLst>
            <pc:docMk/>
            <pc:sldMk cId="2432052344" sldId="1751"/>
            <ac:cxnSpMk id="14" creationId="{EFE759FE-4609-DCC2-0D56-E376E28238AD}"/>
          </ac:cxnSpMkLst>
        </pc:cxnChg>
        <pc:cxnChg chg="del mod">
          <ac:chgData name="Nicolas Delfosse" userId="d965f3d4-ea58-4afe-85b0-6f02e8cf3c22" providerId="ADAL" clId="{26440F45-4241-4BBC-8BE7-D112A3E8CBC6}" dt="2022-07-15T16:34:01.856" v="10227" actId="478"/>
          <ac:cxnSpMkLst>
            <pc:docMk/>
            <pc:sldMk cId="2432052344" sldId="1751"/>
            <ac:cxnSpMk id="16" creationId="{F9FDBDEF-CDB4-F3EA-88BE-C152AB588759}"/>
          </ac:cxnSpMkLst>
        </pc:cxnChg>
        <pc:cxnChg chg="del mod">
          <ac:chgData name="Nicolas Delfosse" userId="d965f3d4-ea58-4afe-85b0-6f02e8cf3c22" providerId="ADAL" clId="{26440F45-4241-4BBC-8BE7-D112A3E8CBC6}" dt="2022-07-15T16:34:04.105" v="10228" actId="478"/>
          <ac:cxnSpMkLst>
            <pc:docMk/>
            <pc:sldMk cId="2432052344" sldId="1751"/>
            <ac:cxnSpMk id="18" creationId="{786D878F-21B4-5A6C-74A6-5C70E84F0DBE}"/>
          </ac:cxnSpMkLst>
        </pc:cxnChg>
        <pc:cxnChg chg="mod">
          <ac:chgData name="Nicolas Delfosse" userId="d965f3d4-ea58-4afe-85b0-6f02e8cf3c22" providerId="ADAL" clId="{26440F45-4241-4BBC-8BE7-D112A3E8CBC6}" dt="2022-07-15T16:41:59.937" v="10354" actId="478"/>
          <ac:cxnSpMkLst>
            <pc:docMk/>
            <pc:sldMk cId="2432052344" sldId="1751"/>
            <ac:cxnSpMk id="21" creationId="{5EE9B3C9-EE41-4854-5162-B24C4C435C1A}"/>
          </ac:cxnSpMkLst>
        </pc:cxnChg>
        <pc:cxnChg chg="del mod">
          <ac:chgData name="Nicolas Delfosse" userId="d965f3d4-ea58-4afe-85b0-6f02e8cf3c22" providerId="ADAL" clId="{26440F45-4241-4BBC-8BE7-D112A3E8CBC6}" dt="2022-07-15T16:33:50.969" v="10223" actId="478"/>
          <ac:cxnSpMkLst>
            <pc:docMk/>
            <pc:sldMk cId="2432052344" sldId="1751"/>
            <ac:cxnSpMk id="22" creationId="{322F282C-9651-4BB5-BF41-C142E15DBF03}"/>
          </ac:cxnSpMkLst>
        </pc:cxnChg>
        <pc:cxnChg chg="del mod">
          <ac:chgData name="Nicolas Delfosse" userId="d965f3d4-ea58-4afe-85b0-6f02e8cf3c22" providerId="ADAL" clId="{26440F45-4241-4BBC-8BE7-D112A3E8CBC6}" dt="2022-07-15T16:41:57.560" v="10353" actId="478"/>
          <ac:cxnSpMkLst>
            <pc:docMk/>
            <pc:sldMk cId="2432052344" sldId="1751"/>
            <ac:cxnSpMk id="27" creationId="{710D3074-5483-5CB2-AF7E-CE582868E5C3}"/>
          </ac:cxnSpMkLst>
        </pc:cxnChg>
        <pc:cxnChg chg="mod">
          <ac:chgData name="Nicolas Delfosse" userId="d965f3d4-ea58-4afe-85b0-6f02e8cf3c22" providerId="ADAL" clId="{26440F45-4241-4BBC-8BE7-D112A3E8CBC6}" dt="2022-07-15T16:42:34.015" v="10358" actId="478"/>
          <ac:cxnSpMkLst>
            <pc:docMk/>
            <pc:sldMk cId="2432052344" sldId="1751"/>
            <ac:cxnSpMk id="54" creationId="{28D04424-01B4-B643-D112-7E8BBACC782E}"/>
          </ac:cxnSpMkLst>
        </pc:cxnChg>
        <pc:cxnChg chg="mod">
          <ac:chgData name="Nicolas Delfosse" userId="d965f3d4-ea58-4afe-85b0-6f02e8cf3c22" providerId="ADAL" clId="{26440F45-4241-4BBC-8BE7-D112A3E8CBC6}" dt="2022-07-15T16:38:40.389" v="10281" actId="1076"/>
          <ac:cxnSpMkLst>
            <pc:docMk/>
            <pc:sldMk cId="2432052344" sldId="1751"/>
            <ac:cxnSpMk id="60" creationId="{3994875D-7047-F7E5-4B54-C80F8E3FB581}"/>
          </ac:cxnSpMkLst>
        </pc:cxnChg>
        <pc:cxnChg chg="mod">
          <ac:chgData name="Nicolas Delfosse" userId="d965f3d4-ea58-4afe-85b0-6f02e8cf3c22" providerId="ADAL" clId="{26440F45-4241-4BBC-8BE7-D112A3E8CBC6}" dt="2022-07-15T16:31:49.555" v="10202" actId="1076"/>
          <ac:cxnSpMkLst>
            <pc:docMk/>
            <pc:sldMk cId="2432052344" sldId="1751"/>
            <ac:cxnSpMk id="62" creationId="{FA815238-186D-6B75-8916-C7C04B313560}"/>
          </ac:cxnSpMkLst>
        </pc:cxnChg>
        <pc:cxnChg chg="add mod">
          <ac:chgData name="Nicolas Delfosse" userId="d965f3d4-ea58-4afe-85b0-6f02e8cf3c22" providerId="ADAL" clId="{26440F45-4241-4BBC-8BE7-D112A3E8CBC6}" dt="2022-07-15T16:38:08.234" v="10277" actId="1076"/>
          <ac:cxnSpMkLst>
            <pc:docMk/>
            <pc:sldMk cId="2432052344" sldId="1751"/>
            <ac:cxnSpMk id="63" creationId="{5F8BD13F-E908-53EB-0B53-525D3B2D4D83}"/>
          </ac:cxnSpMkLst>
        </pc:cxnChg>
        <pc:cxnChg chg="mod">
          <ac:chgData name="Nicolas Delfosse" userId="d965f3d4-ea58-4afe-85b0-6f02e8cf3c22" providerId="ADAL" clId="{26440F45-4241-4BBC-8BE7-D112A3E8CBC6}" dt="2022-07-15T16:31:49.555" v="10202" actId="1076"/>
          <ac:cxnSpMkLst>
            <pc:docMk/>
            <pc:sldMk cId="2432052344" sldId="1751"/>
            <ac:cxnSpMk id="65" creationId="{A9EEEBFC-2638-F32A-5087-4BC66A33285D}"/>
          </ac:cxnSpMkLst>
        </pc:cxnChg>
        <pc:cxnChg chg="add mod">
          <ac:chgData name="Nicolas Delfosse" userId="d965f3d4-ea58-4afe-85b0-6f02e8cf3c22" providerId="ADAL" clId="{26440F45-4241-4BBC-8BE7-D112A3E8CBC6}" dt="2022-07-15T16:38:08.234" v="10277" actId="1076"/>
          <ac:cxnSpMkLst>
            <pc:docMk/>
            <pc:sldMk cId="2432052344" sldId="1751"/>
            <ac:cxnSpMk id="68" creationId="{B473FFF8-24E1-04C5-C1AF-BA08C9312150}"/>
          </ac:cxnSpMkLst>
        </pc:cxnChg>
        <pc:cxnChg chg="mod">
          <ac:chgData name="Nicolas Delfosse" userId="d965f3d4-ea58-4afe-85b0-6f02e8cf3c22" providerId="ADAL" clId="{26440F45-4241-4BBC-8BE7-D112A3E8CBC6}" dt="2022-07-15T16:31:49.555" v="10202" actId="1076"/>
          <ac:cxnSpMkLst>
            <pc:docMk/>
            <pc:sldMk cId="2432052344" sldId="1751"/>
            <ac:cxnSpMk id="71" creationId="{C0ACAC53-8670-3358-3927-BB968CE74910}"/>
          </ac:cxnSpMkLst>
        </pc:cxnChg>
        <pc:cxnChg chg="add mod">
          <ac:chgData name="Nicolas Delfosse" userId="d965f3d4-ea58-4afe-85b0-6f02e8cf3c22" providerId="ADAL" clId="{26440F45-4241-4BBC-8BE7-D112A3E8CBC6}" dt="2022-07-15T16:38:08.234" v="10277" actId="1076"/>
          <ac:cxnSpMkLst>
            <pc:docMk/>
            <pc:sldMk cId="2432052344" sldId="1751"/>
            <ac:cxnSpMk id="73" creationId="{3305512B-7BAA-EE82-5792-A16F233F9FBA}"/>
          </ac:cxnSpMkLst>
        </pc:cxnChg>
        <pc:cxnChg chg="add mod">
          <ac:chgData name="Nicolas Delfosse" userId="d965f3d4-ea58-4afe-85b0-6f02e8cf3c22" providerId="ADAL" clId="{26440F45-4241-4BBC-8BE7-D112A3E8CBC6}" dt="2022-07-15T16:38:08.234" v="10277" actId="1076"/>
          <ac:cxnSpMkLst>
            <pc:docMk/>
            <pc:sldMk cId="2432052344" sldId="1751"/>
            <ac:cxnSpMk id="78" creationId="{60FB4225-97E1-738A-A4A4-15054931801C}"/>
          </ac:cxnSpMkLst>
        </pc:cxnChg>
      </pc:sldChg>
      <pc:sldChg chg="modSp add mod">
        <pc:chgData name="Nicolas Delfosse" userId="d965f3d4-ea58-4afe-85b0-6f02e8cf3c22" providerId="ADAL" clId="{26440F45-4241-4BBC-8BE7-D112A3E8CBC6}" dt="2022-07-25T15:17:40.133" v="22922" actId="20577"/>
        <pc:sldMkLst>
          <pc:docMk/>
          <pc:sldMk cId="668824705" sldId="1752"/>
        </pc:sldMkLst>
        <pc:spChg chg="mod">
          <ac:chgData name="Nicolas Delfosse" userId="d965f3d4-ea58-4afe-85b0-6f02e8cf3c22" providerId="ADAL" clId="{26440F45-4241-4BBC-8BE7-D112A3E8CBC6}" dt="2022-07-25T15:17:40.133" v="22922" actId="20577"/>
          <ac:spMkLst>
            <pc:docMk/>
            <pc:sldMk cId="668824705" sldId="1752"/>
            <ac:spMk id="7" creationId="{166F5064-9A78-1C19-0D99-916E88ABBE97}"/>
          </ac:spMkLst>
        </pc:spChg>
      </pc:sldChg>
      <pc:sldChg chg="addSp modSp new mod">
        <pc:chgData name="Nicolas Delfosse" userId="d965f3d4-ea58-4afe-85b0-6f02e8cf3c22" providerId="ADAL" clId="{26440F45-4241-4BBC-8BE7-D112A3E8CBC6}" dt="2022-07-25T11:16:27.586" v="20699" actId="404"/>
        <pc:sldMkLst>
          <pc:docMk/>
          <pc:sldMk cId="848752674" sldId="1753"/>
        </pc:sldMkLst>
        <pc:spChg chg="mod">
          <ac:chgData name="Nicolas Delfosse" userId="d965f3d4-ea58-4afe-85b0-6f02e8cf3c22" providerId="ADAL" clId="{26440F45-4241-4BBC-8BE7-D112A3E8CBC6}" dt="2022-07-25T08:05:53.003" v="14627" actId="20577"/>
          <ac:spMkLst>
            <pc:docMk/>
            <pc:sldMk cId="848752674" sldId="1753"/>
            <ac:spMk id="2" creationId="{CAADB8D4-F258-D585-10C1-BD20D9C044C6}"/>
          </ac:spMkLst>
        </pc:spChg>
        <pc:spChg chg="mod">
          <ac:chgData name="Nicolas Delfosse" userId="d965f3d4-ea58-4afe-85b0-6f02e8cf3c22" providerId="ADAL" clId="{26440F45-4241-4BBC-8BE7-D112A3E8CBC6}" dt="2022-07-25T11:12:57.012" v="20653" actId="20577"/>
          <ac:spMkLst>
            <pc:docMk/>
            <pc:sldMk cId="848752674" sldId="1753"/>
            <ac:spMk id="3" creationId="{525E07A1-A5A1-3607-500A-422CD876A075}"/>
          </ac:spMkLst>
        </pc:spChg>
        <pc:spChg chg="add mod">
          <ac:chgData name="Nicolas Delfosse" userId="d965f3d4-ea58-4afe-85b0-6f02e8cf3c22" providerId="ADAL" clId="{26440F45-4241-4BBC-8BE7-D112A3E8CBC6}" dt="2022-07-25T11:16:27.586" v="20699" actId="404"/>
          <ac:spMkLst>
            <pc:docMk/>
            <pc:sldMk cId="848752674" sldId="1753"/>
            <ac:spMk id="5" creationId="{DFEE0527-302A-6D1F-9D5B-CA72F2E9F29A}"/>
          </ac:spMkLst>
        </pc:spChg>
      </pc:sldChg>
      <pc:sldChg chg="new del ord">
        <pc:chgData name="Nicolas Delfosse" userId="d965f3d4-ea58-4afe-85b0-6f02e8cf3c22" providerId="ADAL" clId="{26440F45-4241-4BBC-8BE7-D112A3E8CBC6}" dt="2022-07-25T11:28:56.519" v="21491" actId="47"/>
        <pc:sldMkLst>
          <pc:docMk/>
          <pc:sldMk cId="1733288190" sldId="1754"/>
        </pc:sldMkLst>
      </pc:sldChg>
      <pc:sldChg chg="new del">
        <pc:chgData name="Nicolas Delfosse" userId="d965f3d4-ea58-4afe-85b0-6f02e8cf3c22" providerId="ADAL" clId="{26440F45-4241-4BBC-8BE7-D112A3E8CBC6}" dt="2022-07-23T10:21:21.005" v="12092" actId="47"/>
        <pc:sldMkLst>
          <pc:docMk/>
          <pc:sldMk cId="3628298161" sldId="1755"/>
        </pc:sldMkLst>
      </pc:sldChg>
      <pc:sldChg chg="new del">
        <pc:chgData name="Nicolas Delfosse" userId="d965f3d4-ea58-4afe-85b0-6f02e8cf3c22" providerId="ADAL" clId="{26440F45-4241-4BBC-8BE7-D112A3E8CBC6}" dt="2022-07-23T10:21:21.005" v="12092" actId="47"/>
        <pc:sldMkLst>
          <pc:docMk/>
          <pc:sldMk cId="2082201648" sldId="1756"/>
        </pc:sldMkLst>
      </pc:sldChg>
      <pc:sldChg chg="add setBg">
        <pc:chgData name="Nicolas Delfosse" userId="d965f3d4-ea58-4afe-85b0-6f02e8cf3c22" providerId="ADAL" clId="{26440F45-4241-4BBC-8BE7-D112A3E8CBC6}" dt="2022-07-23T10:21:16.759" v="12089"/>
        <pc:sldMkLst>
          <pc:docMk/>
          <pc:sldMk cId="761951884" sldId="1782"/>
        </pc:sldMkLst>
      </pc:sldChg>
      <pc:sldChg chg="add setBg">
        <pc:chgData name="Nicolas Delfosse" userId="d965f3d4-ea58-4afe-85b0-6f02e8cf3c22" providerId="ADAL" clId="{26440F45-4241-4BBC-8BE7-D112A3E8CBC6}" dt="2022-07-23T10:21:16.759" v="12089"/>
        <pc:sldMkLst>
          <pc:docMk/>
          <pc:sldMk cId="2501792441" sldId="2076138986"/>
        </pc:sldMkLst>
      </pc:sldChg>
      <pc:sldChg chg="add">
        <pc:chgData name="Nicolas Delfosse" userId="d965f3d4-ea58-4afe-85b0-6f02e8cf3c22" providerId="ADAL" clId="{26440F45-4241-4BBC-8BE7-D112A3E8CBC6}" dt="2022-07-23T10:21:16.759" v="12089"/>
        <pc:sldMkLst>
          <pc:docMk/>
          <pc:sldMk cId="1408953169" sldId="2142532931"/>
        </pc:sldMkLst>
      </pc:sldChg>
      <pc:sldChg chg="add setBg">
        <pc:chgData name="Nicolas Delfosse" userId="d965f3d4-ea58-4afe-85b0-6f02e8cf3c22" providerId="ADAL" clId="{26440F45-4241-4BBC-8BE7-D112A3E8CBC6}" dt="2022-07-23T10:21:16.759" v="12089"/>
        <pc:sldMkLst>
          <pc:docMk/>
          <pc:sldMk cId="499662117" sldId="2142532954"/>
        </pc:sldMkLst>
      </pc:sldChg>
      <pc:sldChg chg="add setBg">
        <pc:chgData name="Nicolas Delfosse" userId="d965f3d4-ea58-4afe-85b0-6f02e8cf3c22" providerId="ADAL" clId="{26440F45-4241-4BBC-8BE7-D112A3E8CBC6}" dt="2022-07-23T10:21:16.759" v="12089"/>
        <pc:sldMkLst>
          <pc:docMk/>
          <pc:sldMk cId="4162697282" sldId="2142532971"/>
        </pc:sldMkLst>
      </pc:sldChg>
      <pc:sldChg chg="modSp add mod setBg">
        <pc:chgData name="Nicolas Delfosse" userId="d965f3d4-ea58-4afe-85b0-6f02e8cf3c22" providerId="ADAL" clId="{26440F45-4241-4BBC-8BE7-D112A3E8CBC6}" dt="2022-07-23T10:21:16.945" v="12091" actId="27636"/>
        <pc:sldMkLst>
          <pc:docMk/>
          <pc:sldMk cId="2294329270" sldId="2142532980"/>
        </pc:sldMkLst>
        <pc:spChg chg="mod">
          <ac:chgData name="Nicolas Delfosse" userId="d965f3d4-ea58-4afe-85b0-6f02e8cf3c22" providerId="ADAL" clId="{26440F45-4241-4BBC-8BE7-D112A3E8CBC6}" dt="2022-07-23T10:21:16.945" v="12091" actId="27636"/>
          <ac:spMkLst>
            <pc:docMk/>
            <pc:sldMk cId="2294329270" sldId="2142532980"/>
            <ac:spMk id="12" creationId="{C3A9856E-27ED-4B85-AA97-88645E321D38}"/>
          </ac:spMkLst>
        </pc:spChg>
      </pc:sldChg>
      <pc:sldChg chg="modSp add mod">
        <pc:chgData name="Nicolas Delfosse" userId="d965f3d4-ea58-4afe-85b0-6f02e8cf3c22" providerId="ADAL" clId="{26440F45-4241-4BBC-8BE7-D112A3E8CBC6}" dt="2022-07-23T10:21:16.864" v="12090" actId="27636"/>
        <pc:sldMkLst>
          <pc:docMk/>
          <pc:sldMk cId="1098777406" sldId="2142532984"/>
        </pc:sldMkLst>
        <pc:spChg chg="mod">
          <ac:chgData name="Nicolas Delfosse" userId="d965f3d4-ea58-4afe-85b0-6f02e8cf3c22" providerId="ADAL" clId="{26440F45-4241-4BBC-8BE7-D112A3E8CBC6}" dt="2022-07-23T10:21:16.864" v="12090" actId="27636"/>
          <ac:spMkLst>
            <pc:docMk/>
            <pc:sldMk cId="1098777406" sldId="2142532984"/>
            <ac:spMk id="11" creationId="{00000000-0000-0000-0000-000000000000}"/>
          </ac:spMkLst>
        </pc:spChg>
      </pc:sldChg>
      <pc:sldChg chg="add">
        <pc:chgData name="Nicolas Delfosse" userId="d965f3d4-ea58-4afe-85b0-6f02e8cf3c22" providerId="ADAL" clId="{26440F45-4241-4BBC-8BE7-D112A3E8CBC6}" dt="2022-07-23T10:21:16.759" v="12089"/>
        <pc:sldMkLst>
          <pc:docMk/>
          <pc:sldMk cId="2496015834" sldId="2142532987"/>
        </pc:sldMkLst>
      </pc:sldChg>
      <pc:sldChg chg="add setBg">
        <pc:chgData name="Nicolas Delfosse" userId="d965f3d4-ea58-4afe-85b0-6f02e8cf3c22" providerId="ADAL" clId="{26440F45-4241-4BBC-8BE7-D112A3E8CBC6}" dt="2022-07-23T10:21:16.759" v="12089"/>
        <pc:sldMkLst>
          <pc:docMk/>
          <pc:sldMk cId="1541292332" sldId="2142532988"/>
        </pc:sldMkLst>
      </pc:sldChg>
      <pc:sldChg chg="add">
        <pc:chgData name="Nicolas Delfosse" userId="d965f3d4-ea58-4afe-85b0-6f02e8cf3c22" providerId="ADAL" clId="{26440F45-4241-4BBC-8BE7-D112A3E8CBC6}" dt="2022-07-23T10:21:16.759" v="12089"/>
        <pc:sldMkLst>
          <pc:docMk/>
          <pc:sldMk cId="2223446829" sldId="2142532989"/>
        </pc:sldMkLst>
      </pc:sldChg>
      <pc:sldChg chg="new">
        <pc:chgData name="Nicolas Delfosse" userId="d965f3d4-ea58-4afe-85b0-6f02e8cf3c22" providerId="ADAL" clId="{26440F45-4241-4BBC-8BE7-D112A3E8CBC6}" dt="2022-07-23T10:21:28.906" v="12093" actId="680"/>
        <pc:sldMkLst>
          <pc:docMk/>
          <pc:sldMk cId="4161395089" sldId="2142532990"/>
        </pc:sldMkLst>
      </pc:sldChg>
      <pc:sldChg chg="new">
        <pc:chgData name="Nicolas Delfosse" userId="d965f3d4-ea58-4afe-85b0-6f02e8cf3c22" providerId="ADAL" clId="{26440F45-4241-4BBC-8BE7-D112A3E8CBC6}" dt="2022-07-23T10:21:29.081" v="12094" actId="680"/>
        <pc:sldMkLst>
          <pc:docMk/>
          <pc:sldMk cId="3486675852" sldId="2142532991"/>
        </pc:sldMkLst>
      </pc:sldChg>
      <pc:sldChg chg="addSp modSp new mod">
        <pc:chgData name="Nicolas Delfosse" userId="d965f3d4-ea58-4afe-85b0-6f02e8cf3c22" providerId="ADAL" clId="{26440F45-4241-4BBC-8BE7-D112A3E8CBC6}" dt="2022-07-25T11:16:14.199" v="20698" actId="20577"/>
        <pc:sldMkLst>
          <pc:docMk/>
          <pc:sldMk cId="630945284" sldId="2142532992"/>
        </pc:sldMkLst>
        <pc:spChg chg="mod">
          <ac:chgData name="Nicolas Delfosse" userId="d965f3d4-ea58-4afe-85b0-6f02e8cf3c22" providerId="ADAL" clId="{26440F45-4241-4BBC-8BE7-D112A3E8CBC6}" dt="2022-07-25T07:34:28.989" v="13425" actId="20577"/>
          <ac:spMkLst>
            <pc:docMk/>
            <pc:sldMk cId="630945284" sldId="2142532992"/>
            <ac:spMk id="2" creationId="{23B5A254-A032-E399-4866-9FE74295725F}"/>
          </ac:spMkLst>
        </pc:spChg>
        <pc:spChg chg="mod">
          <ac:chgData name="Nicolas Delfosse" userId="d965f3d4-ea58-4afe-85b0-6f02e8cf3c22" providerId="ADAL" clId="{26440F45-4241-4BBC-8BE7-D112A3E8CBC6}" dt="2022-07-25T11:16:14.199" v="20698" actId="20577"/>
          <ac:spMkLst>
            <pc:docMk/>
            <pc:sldMk cId="630945284" sldId="2142532992"/>
            <ac:spMk id="3" creationId="{CEE737D8-043F-54D1-E853-6C81EAA75A34}"/>
          </ac:spMkLst>
        </pc:spChg>
        <pc:spChg chg="add mod">
          <ac:chgData name="Nicolas Delfosse" userId="d965f3d4-ea58-4afe-85b0-6f02e8cf3c22" providerId="ADAL" clId="{26440F45-4241-4BBC-8BE7-D112A3E8CBC6}" dt="2022-07-25T08:08:19.551" v="14669" actId="1076"/>
          <ac:spMkLst>
            <pc:docMk/>
            <pc:sldMk cId="630945284" sldId="2142532992"/>
            <ac:spMk id="4" creationId="{C3BB2F96-5E94-B912-0CF4-369A2932FAF1}"/>
          </ac:spMkLst>
        </pc:spChg>
      </pc:sldChg>
      <pc:sldChg chg="addSp delSp modSp new mod ord">
        <pc:chgData name="Nicolas Delfosse" userId="d965f3d4-ea58-4afe-85b0-6f02e8cf3c22" providerId="ADAL" clId="{26440F45-4241-4BBC-8BE7-D112A3E8CBC6}" dt="2022-07-25T09:13:26.739" v="15998"/>
        <pc:sldMkLst>
          <pc:docMk/>
          <pc:sldMk cId="4159081349" sldId="2142532993"/>
        </pc:sldMkLst>
        <pc:spChg chg="mod">
          <ac:chgData name="Nicolas Delfosse" userId="d965f3d4-ea58-4afe-85b0-6f02e8cf3c22" providerId="ADAL" clId="{26440F45-4241-4BBC-8BE7-D112A3E8CBC6}" dt="2022-07-24T12:32:29.939" v="13181" actId="20577"/>
          <ac:spMkLst>
            <pc:docMk/>
            <pc:sldMk cId="4159081349" sldId="2142532993"/>
            <ac:spMk id="2" creationId="{8E59110B-9AC4-61A5-5A23-930BA97B4528}"/>
          </ac:spMkLst>
        </pc:spChg>
        <pc:spChg chg="add mod">
          <ac:chgData name="Nicolas Delfosse" userId="d965f3d4-ea58-4afe-85b0-6f02e8cf3c22" providerId="ADAL" clId="{26440F45-4241-4BBC-8BE7-D112A3E8CBC6}" dt="2022-07-24T12:35:45.061" v="13348" actId="207"/>
          <ac:spMkLst>
            <pc:docMk/>
            <pc:sldMk cId="4159081349" sldId="2142532993"/>
            <ac:spMk id="3" creationId="{3E104599-8995-5E49-035B-464BB294D2AE}"/>
          </ac:spMkLst>
        </pc:spChg>
        <pc:spChg chg="del">
          <ac:chgData name="Nicolas Delfosse" userId="d965f3d4-ea58-4afe-85b0-6f02e8cf3c22" providerId="ADAL" clId="{26440F45-4241-4BBC-8BE7-D112A3E8CBC6}" dt="2022-07-24T11:53:43.707" v="12840" actId="478"/>
          <ac:spMkLst>
            <pc:docMk/>
            <pc:sldMk cId="4159081349" sldId="2142532993"/>
            <ac:spMk id="3" creationId="{B14FABDC-5F11-AAC6-BA96-7AD99654C030}"/>
          </ac:spMkLst>
        </pc:spChg>
        <pc:spChg chg="add mod">
          <ac:chgData name="Nicolas Delfosse" userId="d965f3d4-ea58-4afe-85b0-6f02e8cf3c22" providerId="ADAL" clId="{26440F45-4241-4BBC-8BE7-D112A3E8CBC6}" dt="2022-07-24T12:37:12.440" v="13374" actId="20577"/>
          <ac:spMkLst>
            <pc:docMk/>
            <pc:sldMk cId="4159081349" sldId="2142532993"/>
            <ac:spMk id="5" creationId="{67EB345C-765C-0DFD-BC00-273AFC368D09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6" creationId="{1700AA5A-EB3D-FD1F-6904-B92D62998348}"/>
          </ac:spMkLst>
        </pc:spChg>
        <pc:spChg chg="add mod">
          <ac:chgData name="Nicolas Delfosse" userId="d965f3d4-ea58-4afe-85b0-6f02e8cf3c22" providerId="ADAL" clId="{26440F45-4241-4BBC-8BE7-D112A3E8CBC6}" dt="2022-07-24T12:37:26.432" v="13376" actId="1076"/>
          <ac:spMkLst>
            <pc:docMk/>
            <pc:sldMk cId="4159081349" sldId="2142532993"/>
            <ac:spMk id="6" creationId="{CDFAC9E8-E6CE-73F3-2162-2707E8A39120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7" creationId="{02D5D3FA-FC8F-9A64-A1E4-18411A6C7994}"/>
          </ac:spMkLst>
        </pc:spChg>
        <pc:spChg chg="add mod ord">
          <ac:chgData name="Nicolas Delfosse" userId="d965f3d4-ea58-4afe-85b0-6f02e8cf3c22" providerId="ADAL" clId="{26440F45-4241-4BBC-8BE7-D112A3E8CBC6}" dt="2022-07-24T12:36:29.136" v="13357" actId="167"/>
          <ac:spMkLst>
            <pc:docMk/>
            <pc:sldMk cId="4159081349" sldId="2142532993"/>
            <ac:spMk id="9" creationId="{D463A761-8E94-273C-1BFD-3129175845E6}"/>
          </ac:spMkLst>
        </pc:spChg>
        <pc:spChg chg="add mod ord">
          <ac:chgData name="Nicolas Delfosse" userId="d965f3d4-ea58-4afe-85b0-6f02e8cf3c22" providerId="ADAL" clId="{26440F45-4241-4BBC-8BE7-D112A3E8CBC6}" dt="2022-07-24T12:36:43.726" v="13362" actId="167"/>
          <ac:spMkLst>
            <pc:docMk/>
            <pc:sldMk cId="4159081349" sldId="2142532993"/>
            <ac:spMk id="11" creationId="{D6F28E01-A3C9-7559-87F9-101D47DAFB0F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12" creationId="{A8823A58-8AC3-3070-750A-F4153E08DCCF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13" creationId="{2E2009B1-3A7F-85F2-E918-66778E13BF99}"/>
          </ac:spMkLst>
        </pc:spChg>
        <pc:spChg chg="add mod ord">
          <ac:chgData name="Nicolas Delfosse" userId="d965f3d4-ea58-4afe-85b0-6f02e8cf3c22" providerId="ADAL" clId="{26440F45-4241-4BBC-8BE7-D112A3E8CBC6}" dt="2022-07-24T12:36:43.726" v="13362" actId="167"/>
          <ac:spMkLst>
            <pc:docMk/>
            <pc:sldMk cId="4159081349" sldId="2142532993"/>
            <ac:spMk id="13" creationId="{66BAB0ED-DA83-04E8-BB26-0977CD9F2E05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14" creationId="{9D2B26AA-BF78-22EC-7460-B65138276481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15" creationId="{E1664B2A-6434-62F9-71B4-D6A3E89F4816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4" creationId="{BD7E7B36-EC0A-A940-0E2C-00807F0A1E0F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5" creationId="{2F96644B-D39A-78B5-8772-ECA051702D19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6" creationId="{20170FA7-8007-6D0A-AEBD-65AD31DAF691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7" creationId="{3E8FEA7C-6D2E-E183-3D8C-88F5D9A6D1A5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8" creationId="{5A185568-90AF-0F0C-6FC1-BC87859064D2}"/>
          </ac:spMkLst>
        </pc:spChg>
        <pc:spChg chg="del mod topLvl">
          <ac:chgData name="Nicolas Delfosse" userId="d965f3d4-ea58-4afe-85b0-6f02e8cf3c22" providerId="ADAL" clId="{26440F45-4241-4BBC-8BE7-D112A3E8CBC6}" dt="2022-07-24T11:56:01.789" v="12859" actId="478"/>
          <ac:spMkLst>
            <pc:docMk/>
            <pc:sldMk cId="4159081349" sldId="2142532993"/>
            <ac:spMk id="29" creationId="{1CAA3F1F-540F-B1E8-3DFC-6BFEE875F70C}"/>
          </ac:spMkLst>
        </pc:spChg>
        <pc:spChg chg="mod topLvl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30" creationId="{B3DB4B20-46E1-D191-574C-906908F98ECD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33" creationId="{28FD74CE-ACDB-7064-EC2F-053A3E8694B6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35" creationId="{B0F7D69C-33BC-008F-BD03-A308D6981A2C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37" creationId="{93716E38-E994-00A6-DE21-F9587FDAEBFF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39" creationId="{1735FEE7-767C-F7B0-64C2-C39542BDB0A5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41" creationId="{FBB725C8-EE5B-6940-C54A-34282E8388AE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43" creationId="{4E3AA202-3D16-F648-24A9-6C40B3162ACC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45" creationId="{F31CBC12-51B5-0A26-0DBD-BDC86EB40A14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47" creationId="{CA231CC3-CD6A-7A60-205E-09366FBEE677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49" creationId="{62A718FA-2DE4-2FCF-5169-5C48E7D2288D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51" creationId="{E8597147-B9F5-6D75-F34F-BA1406CC5715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53" creationId="{5BF29FCD-2526-12E9-4095-3E434B89C2CA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55" creationId="{5FA05501-BF04-DF59-A370-2C2373D1351D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57" creationId="{2E70F848-B396-E2C6-12E1-64580E8A7368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59" creationId="{4B2CE266-BEFC-5DB3-6F68-3A23CB35C4A9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61" creationId="{09AD9BD8-D3BD-2E26-B550-81DE923E4D81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63" creationId="{9340542D-91CC-6578-DF79-F6C9E21DDE64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65" creationId="{745639B2-7026-6D8A-8F4E-A2F6C798BF20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67" creationId="{826A9F30-921D-BCD8-CA75-AFE03C351B6B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69" creationId="{9964226D-8C6B-8BE8-2147-E4D040C0689D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71" creationId="{6B6BC2FD-0B39-19B3-6022-3B617C114E74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73" creationId="{53AAA84B-B1BB-98E8-B3EA-36257642593B}"/>
          </ac:spMkLst>
        </pc:spChg>
        <pc:spChg chg="add mod">
          <ac:chgData name="Nicolas Delfosse" userId="d965f3d4-ea58-4afe-85b0-6f02e8cf3c22" providerId="ADAL" clId="{26440F45-4241-4BBC-8BE7-D112A3E8CBC6}" dt="2022-07-24T11:57:43.068" v="12890" actId="1076"/>
          <ac:spMkLst>
            <pc:docMk/>
            <pc:sldMk cId="4159081349" sldId="2142532993"/>
            <ac:spMk id="75" creationId="{5F1494CB-3E36-D670-0AD1-D6EA0EF930CD}"/>
          </ac:spMkLst>
        </pc:spChg>
        <pc:spChg chg="add mod">
          <ac:chgData name="Nicolas Delfosse" userId="d965f3d4-ea58-4afe-85b0-6f02e8cf3c22" providerId="ADAL" clId="{26440F45-4241-4BBC-8BE7-D112A3E8CBC6}" dt="2022-07-24T11:58:41.112" v="12897" actId="571"/>
          <ac:spMkLst>
            <pc:docMk/>
            <pc:sldMk cId="4159081349" sldId="2142532993"/>
            <ac:spMk id="78" creationId="{C358D82A-DE73-4DC3-82BD-858DE6357010}"/>
          </ac:spMkLst>
        </pc:spChg>
        <pc:spChg chg="add del mod">
          <ac:chgData name="Nicolas Delfosse" userId="d965f3d4-ea58-4afe-85b0-6f02e8cf3c22" providerId="ADAL" clId="{26440F45-4241-4BBC-8BE7-D112A3E8CBC6}" dt="2022-07-24T11:58:52.977" v="12902" actId="478"/>
          <ac:spMkLst>
            <pc:docMk/>
            <pc:sldMk cId="4159081349" sldId="2142532993"/>
            <ac:spMk id="80" creationId="{19037E47-8490-4DCE-32DE-B12A0B18C5B0}"/>
          </ac:spMkLst>
        </pc:spChg>
        <pc:spChg chg="add del mod">
          <ac:chgData name="Nicolas Delfosse" userId="d965f3d4-ea58-4afe-85b0-6f02e8cf3c22" providerId="ADAL" clId="{26440F45-4241-4BBC-8BE7-D112A3E8CBC6}" dt="2022-07-24T11:58:51.917" v="12901" actId="478"/>
          <ac:spMkLst>
            <pc:docMk/>
            <pc:sldMk cId="4159081349" sldId="2142532993"/>
            <ac:spMk id="82" creationId="{F826FB43-8186-F52A-77ED-EBECACB86A41}"/>
          </ac:spMkLst>
        </pc:spChg>
        <pc:spChg chg="add mod">
          <ac:chgData name="Nicolas Delfosse" userId="d965f3d4-ea58-4afe-85b0-6f02e8cf3c22" providerId="ADAL" clId="{26440F45-4241-4BBC-8BE7-D112A3E8CBC6}" dt="2022-07-24T11:58:48.638" v="12899" actId="1076"/>
          <ac:spMkLst>
            <pc:docMk/>
            <pc:sldMk cId="4159081349" sldId="2142532993"/>
            <ac:spMk id="84" creationId="{C32F65B0-D3A8-C613-4EA4-36CD34ECBA53}"/>
          </ac:spMkLst>
        </pc:spChg>
        <pc:spChg chg="add mod">
          <ac:chgData name="Nicolas Delfosse" userId="d965f3d4-ea58-4afe-85b0-6f02e8cf3c22" providerId="ADAL" clId="{26440F45-4241-4BBC-8BE7-D112A3E8CBC6}" dt="2022-07-24T11:58:48.638" v="12899" actId="1076"/>
          <ac:spMkLst>
            <pc:docMk/>
            <pc:sldMk cId="4159081349" sldId="2142532993"/>
            <ac:spMk id="86" creationId="{4CE63C36-9E99-2F17-6F16-50B9F6D5CB95}"/>
          </ac:spMkLst>
        </pc:spChg>
        <pc:spChg chg="add del mod">
          <ac:chgData name="Nicolas Delfosse" userId="d965f3d4-ea58-4afe-85b0-6f02e8cf3c22" providerId="ADAL" clId="{26440F45-4241-4BBC-8BE7-D112A3E8CBC6}" dt="2022-07-24T11:58:50.737" v="12900" actId="478"/>
          <ac:spMkLst>
            <pc:docMk/>
            <pc:sldMk cId="4159081349" sldId="2142532993"/>
            <ac:spMk id="88" creationId="{C75C3EB4-13E2-A888-08A1-7220B9127B06}"/>
          </ac:spMkLst>
        </pc:spChg>
        <pc:spChg chg="add mod">
          <ac:chgData name="Nicolas Delfosse" userId="d965f3d4-ea58-4afe-85b0-6f02e8cf3c22" providerId="ADAL" clId="{26440F45-4241-4BBC-8BE7-D112A3E8CBC6}" dt="2022-07-24T11:58:48.638" v="12899" actId="1076"/>
          <ac:spMkLst>
            <pc:docMk/>
            <pc:sldMk cId="4159081349" sldId="2142532993"/>
            <ac:spMk id="90" creationId="{2A7367AF-2DFC-8A6F-7CD2-A8C0D3B55ED2}"/>
          </ac:spMkLst>
        </pc:spChg>
        <pc:spChg chg="add mod">
          <ac:chgData name="Nicolas Delfosse" userId="d965f3d4-ea58-4afe-85b0-6f02e8cf3c22" providerId="ADAL" clId="{26440F45-4241-4BBC-8BE7-D112A3E8CBC6}" dt="2022-07-24T11:59:03.086" v="12904" actId="1076"/>
          <ac:spMkLst>
            <pc:docMk/>
            <pc:sldMk cId="4159081349" sldId="2142532993"/>
            <ac:spMk id="92" creationId="{871EB822-78E3-3500-AD6C-4CA13ABE2A4E}"/>
          </ac:spMkLst>
        </pc:spChg>
        <pc:spChg chg="add mod">
          <ac:chgData name="Nicolas Delfosse" userId="d965f3d4-ea58-4afe-85b0-6f02e8cf3c22" providerId="ADAL" clId="{26440F45-4241-4BBC-8BE7-D112A3E8CBC6}" dt="2022-07-24T11:59:03.086" v="12904" actId="1076"/>
          <ac:spMkLst>
            <pc:docMk/>
            <pc:sldMk cId="4159081349" sldId="2142532993"/>
            <ac:spMk id="94" creationId="{1567651A-2924-E4DA-C9CC-485B74BC960F}"/>
          </ac:spMkLst>
        </pc:spChg>
        <pc:spChg chg="add mod">
          <ac:chgData name="Nicolas Delfosse" userId="d965f3d4-ea58-4afe-85b0-6f02e8cf3c22" providerId="ADAL" clId="{26440F45-4241-4BBC-8BE7-D112A3E8CBC6}" dt="2022-07-24T11:59:03.086" v="12904" actId="1076"/>
          <ac:spMkLst>
            <pc:docMk/>
            <pc:sldMk cId="4159081349" sldId="2142532993"/>
            <ac:spMk id="96" creationId="{67253C13-4639-0D19-7E4A-E7EB63DBD2AD}"/>
          </ac:spMkLst>
        </pc:spChg>
        <pc:spChg chg="add del mod">
          <ac:chgData name="Nicolas Delfosse" userId="d965f3d4-ea58-4afe-85b0-6f02e8cf3c22" providerId="ADAL" clId="{26440F45-4241-4BBC-8BE7-D112A3E8CBC6}" dt="2022-07-24T11:59:05.650" v="12905" actId="478"/>
          <ac:spMkLst>
            <pc:docMk/>
            <pc:sldMk cId="4159081349" sldId="2142532993"/>
            <ac:spMk id="98" creationId="{FFB88AB5-DF40-427A-EEDF-C54D6D628CA2}"/>
          </ac:spMkLst>
        </pc:spChg>
        <pc:spChg chg="add del mod">
          <ac:chgData name="Nicolas Delfosse" userId="d965f3d4-ea58-4afe-85b0-6f02e8cf3c22" providerId="ADAL" clId="{26440F45-4241-4BBC-8BE7-D112A3E8CBC6}" dt="2022-07-24T11:59:19.937" v="12908" actId="478"/>
          <ac:spMkLst>
            <pc:docMk/>
            <pc:sldMk cId="4159081349" sldId="2142532993"/>
            <ac:spMk id="100" creationId="{4E5AA9CF-81A0-493B-0D1C-A31703F66114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102" creationId="{246DB8EE-492C-C1DD-9536-FCDF9776B169}"/>
          </ac:spMkLst>
        </pc:spChg>
        <pc:spChg chg="add mod">
          <ac:chgData name="Nicolas Delfosse" userId="d965f3d4-ea58-4afe-85b0-6f02e8cf3c22" providerId="ADAL" clId="{26440F45-4241-4BBC-8BE7-D112A3E8CBC6}" dt="2022-07-24T11:59:24.323" v="12909" actId="1076"/>
          <ac:spMkLst>
            <pc:docMk/>
            <pc:sldMk cId="4159081349" sldId="2142532993"/>
            <ac:spMk id="104" creationId="{44DC7E1A-6DD9-4F32-E4AF-E7F90E3B9FA9}"/>
          </ac:spMkLst>
        </pc:spChg>
        <pc:spChg chg="add mod topLvl">
          <ac:chgData name="Nicolas Delfosse" userId="d965f3d4-ea58-4afe-85b0-6f02e8cf3c22" providerId="ADAL" clId="{26440F45-4241-4BBC-8BE7-D112A3E8CBC6}" dt="2022-07-24T12:31:23.079" v="13122" actId="478"/>
          <ac:spMkLst>
            <pc:docMk/>
            <pc:sldMk cId="4159081349" sldId="2142532993"/>
            <ac:spMk id="105" creationId="{5A50C487-1C24-5B5E-616E-247541F64D3D}"/>
          </ac:spMkLst>
        </pc:spChg>
        <pc:spChg chg="add del mod">
          <ac:chgData name="Nicolas Delfosse" userId="d965f3d4-ea58-4afe-85b0-6f02e8cf3c22" providerId="ADAL" clId="{26440F45-4241-4BBC-8BE7-D112A3E8CBC6}" dt="2022-07-24T12:00:12.024" v="12916" actId="478"/>
          <ac:spMkLst>
            <pc:docMk/>
            <pc:sldMk cId="4159081349" sldId="2142532993"/>
            <ac:spMk id="107" creationId="{D2C85265-DEA7-E986-E6C4-6E61A2D6CCD4}"/>
          </ac:spMkLst>
        </pc:spChg>
        <pc:spChg chg="add del mod">
          <ac:chgData name="Nicolas Delfosse" userId="d965f3d4-ea58-4afe-85b0-6f02e8cf3c22" providerId="ADAL" clId="{26440F45-4241-4BBC-8BE7-D112A3E8CBC6}" dt="2022-07-24T12:31:20.171" v="13121" actId="478"/>
          <ac:spMkLst>
            <pc:docMk/>
            <pc:sldMk cId="4159081349" sldId="2142532993"/>
            <ac:spMk id="109" creationId="{873A471C-8F8C-4D77-AE02-17F2B65177D1}"/>
          </ac:spMkLst>
        </pc:spChg>
        <pc:spChg chg="add del mod topLvl">
          <ac:chgData name="Nicolas Delfosse" userId="d965f3d4-ea58-4afe-85b0-6f02e8cf3c22" providerId="ADAL" clId="{26440F45-4241-4BBC-8BE7-D112A3E8CBC6}" dt="2022-07-24T12:31:23.079" v="13122" actId="478"/>
          <ac:spMkLst>
            <pc:docMk/>
            <pc:sldMk cId="4159081349" sldId="2142532993"/>
            <ac:spMk id="111" creationId="{6E4329C0-18FA-8572-67AE-671F7E9A79B8}"/>
          </ac:spMkLst>
        </pc:spChg>
        <pc:grpChg chg="add del mod">
          <ac:chgData name="Nicolas Delfosse" userId="d965f3d4-ea58-4afe-85b0-6f02e8cf3c22" providerId="ADAL" clId="{26440F45-4241-4BBC-8BE7-D112A3E8CBC6}" dt="2022-07-24T11:54:20.380" v="12843" actId="165"/>
          <ac:grpSpMkLst>
            <pc:docMk/>
            <pc:sldMk cId="4159081349" sldId="2142532993"/>
            <ac:grpSpMk id="4" creationId="{2F519884-6FEF-6C32-5DCC-0AF77D18A365}"/>
          </ac:grpSpMkLst>
        </pc:grpChg>
        <pc:grpChg chg="del mod topLvl">
          <ac:chgData name="Nicolas Delfosse" userId="d965f3d4-ea58-4afe-85b0-6f02e8cf3c22" providerId="ADAL" clId="{26440F45-4241-4BBC-8BE7-D112A3E8CBC6}" dt="2022-07-24T11:54:41.771" v="12844" actId="165"/>
          <ac:grpSpMkLst>
            <pc:docMk/>
            <pc:sldMk cId="4159081349" sldId="2142532993"/>
            <ac:grpSpMk id="5" creationId="{24918B4C-67FC-FEB0-8553-6FF695E097C1}"/>
          </ac:grpSpMkLst>
        </pc:grpChg>
        <pc:grpChg chg="add del mod ord">
          <ac:chgData name="Nicolas Delfosse" userId="d965f3d4-ea58-4afe-85b0-6f02e8cf3c22" providerId="ADAL" clId="{26440F45-4241-4BBC-8BE7-D112A3E8CBC6}" dt="2022-07-24T12:31:23.079" v="13122" actId="478"/>
          <ac:grpSpMkLst>
            <pc:docMk/>
            <pc:sldMk cId="4159081349" sldId="2142532993"/>
            <ac:grpSpMk id="114" creationId="{2564A263-99BA-BC44-55BA-734416B96E09}"/>
          </ac:grpSpMkLst>
        </pc:grp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8" creationId="{CC5480F6-88A1-89BF-30E5-48BBED38A626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9" creationId="{65F78419-C9E3-D34A-2BDD-666726BA897B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0" creationId="{B9C07E60-0126-3E1D-8A98-56A818BEB124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1" creationId="{6DD8DC1A-FE35-6AB8-F9CF-4BE43A6DC2E8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6" creationId="{18FCB23C-4A37-E83C-948A-7CE85EB1AC9F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7" creationId="{DAE990D1-CEC6-BB2E-FCEA-C8028E7464EE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8" creationId="{E301B25B-5BBC-C2FA-DB86-C4392DA24BAD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19" creationId="{3A44BCB8-FB37-B181-6B07-475953D11EAA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20" creationId="{B4AEF404-FC91-7553-7777-90DA5718B871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21" creationId="{E4A5DDCA-E0BA-6636-1D38-4923549D22F1}"/>
          </ac:cxnSpMkLst>
        </pc:cxnChg>
        <pc:cxnChg chg="del mod topLvl">
          <ac:chgData name="Nicolas Delfosse" userId="d965f3d4-ea58-4afe-85b0-6f02e8cf3c22" providerId="ADAL" clId="{26440F45-4241-4BBC-8BE7-D112A3E8CBC6}" dt="2022-07-24T11:56:01.789" v="12859" actId="478"/>
          <ac:cxnSpMkLst>
            <pc:docMk/>
            <pc:sldMk cId="4159081349" sldId="2142532993"/>
            <ac:cxnSpMk id="22" creationId="{59A54D67-574F-9D45-80BB-27862D81EF04}"/>
          </ac:cxnSpMkLst>
        </pc:cxnChg>
        <pc:cxnChg chg="del mod topLvl">
          <ac:chgData name="Nicolas Delfosse" userId="d965f3d4-ea58-4afe-85b0-6f02e8cf3c22" providerId="ADAL" clId="{26440F45-4241-4BBC-8BE7-D112A3E8CBC6}" dt="2022-07-24T11:55:30.685" v="12846" actId="478"/>
          <ac:cxnSpMkLst>
            <pc:docMk/>
            <pc:sldMk cId="4159081349" sldId="2142532993"/>
            <ac:cxnSpMk id="23" creationId="{1B41359A-76AA-A158-EADB-7B0333998CEF}"/>
          </ac:cxnSpMkLst>
        </pc:cxnChg>
        <pc:cxnChg chg="add del">
          <ac:chgData name="Nicolas Delfosse" userId="d965f3d4-ea58-4afe-85b0-6f02e8cf3c22" providerId="ADAL" clId="{26440F45-4241-4BBC-8BE7-D112A3E8CBC6}" dt="2022-07-24T11:58:19.501" v="12895" actId="478"/>
          <ac:cxnSpMkLst>
            <pc:docMk/>
            <pc:sldMk cId="4159081349" sldId="2142532993"/>
            <ac:cxnSpMk id="77" creationId="{3AA55709-F5C8-7B29-93E7-4A3EA49E8CAC}"/>
          </ac:cxnSpMkLst>
        </pc:cxnChg>
        <pc:cxnChg chg="add del">
          <ac:chgData name="Nicolas Delfosse" userId="d965f3d4-ea58-4afe-85b0-6f02e8cf3c22" providerId="ADAL" clId="{26440F45-4241-4BBC-8BE7-D112A3E8CBC6}" dt="2022-07-24T12:00:54.831" v="12928" actId="478"/>
          <ac:cxnSpMkLst>
            <pc:docMk/>
            <pc:sldMk cId="4159081349" sldId="2142532993"/>
            <ac:cxnSpMk id="113" creationId="{07F0F8E2-E4A9-CDDE-CCFD-14AAC6D77F2D}"/>
          </ac:cxnSpMkLst>
        </pc:cxnChg>
        <pc:cxnChg chg="add mod">
          <ac:chgData name="Nicolas Delfosse" userId="d965f3d4-ea58-4afe-85b0-6f02e8cf3c22" providerId="ADAL" clId="{26440F45-4241-4BBC-8BE7-D112A3E8CBC6}" dt="2022-07-24T12:01:33.136" v="12935" actId="1582"/>
          <ac:cxnSpMkLst>
            <pc:docMk/>
            <pc:sldMk cId="4159081349" sldId="2142532993"/>
            <ac:cxnSpMk id="116" creationId="{6781CB4E-AF0A-9A72-699B-98B4253B238C}"/>
          </ac:cxnSpMkLst>
        </pc:cxnChg>
        <pc:cxnChg chg="add mod">
          <ac:chgData name="Nicolas Delfosse" userId="d965f3d4-ea58-4afe-85b0-6f02e8cf3c22" providerId="ADAL" clId="{26440F45-4241-4BBC-8BE7-D112A3E8CBC6}" dt="2022-07-24T12:01:45.790" v="12938" actId="14100"/>
          <ac:cxnSpMkLst>
            <pc:docMk/>
            <pc:sldMk cId="4159081349" sldId="2142532993"/>
            <ac:cxnSpMk id="118" creationId="{2ED68864-7188-CD63-5EF5-788219FFFBC4}"/>
          </ac:cxnSpMkLst>
        </pc:cxnChg>
        <pc:cxnChg chg="add mod">
          <ac:chgData name="Nicolas Delfosse" userId="d965f3d4-ea58-4afe-85b0-6f02e8cf3c22" providerId="ADAL" clId="{26440F45-4241-4BBC-8BE7-D112A3E8CBC6}" dt="2022-07-24T12:01:53.964" v="12942" actId="14100"/>
          <ac:cxnSpMkLst>
            <pc:docMk/>
            <pc:sldMk cId="4159081349" sldId="2142532993"/>
            <ac:cxnSpMk id="122" creationId="{8EC8F9C3-8376-DF3B-5803-7BE1447205F1}"/>
          </ac:cxnSpMkLst>
        </pc:cxnChg>
        <pc:cxnChg chg="add mod">
          <ac:chgData name="Nicolas Delfosse" userId="d965f3d4-ea58-4afe-85b0-6f02e8cf3c22" providerId="ADAL" clId="{26440F45-4241-4BBC-8BE7-D112A3E8CBC6}" dt="2022-07-24T12:35:59.765" v="13349" actId="14100"/>
          <ac:cxnSpMkLst>
            <pc:docMk/>
            <pc:sldMk cId="4159081349" sldId="2142532993"/>
            <ac:cxnSpMk id="127" creationId="{F8668387-4FCC-6B58-52A1-3F1653344D54}"/>
          </ac:cxnSpMkLst>
        </pc:cxnChg>
        <pc:cxnChg chg="add mod">
          <ac:chgData name="Nicolas Delfosse" userId="d965f3d4-ea58-4afe-85b0-6f02e8cf3c22" providerId="ADAL" clId="{26440F45-4241-4BBC-8BE7-D112A3E8CBC6}" dt="2022-07-24T12:02:09.918" v="12948" actId="14100"/>
          <ac:cxnSpMkLst>
            <pc:docMk/>
            <pc:sldMk cId="4159081349" sldId="2142532993"/>
            <ac:cxnSpMk id="131" creationId="{96E91158-26C5-7565-ECF8-F51EC40147F4}"/>
          </ac:cxnSpMkLst>
        </pc:cxnChg>
        <pc:cxnChg chg="add mod">
          <ac:chgData name="Nicolas Delfosse" userId="d965f3d4-ea58-4afe-85b0-6f02e8cf3c22" providerId="ADAL" clId="{26440F45-4241-4BBC-8BE7-D112A3E8CBC6}" dt="2022-07-24T12:02:21.857" v="12952" actId="14100"/>
          <ac:cxnSpMkLst>
            <pc:docMk/>
            <pc:sldMk cId="4159081349" sldId="2142532993"/>
            <ac:cxnSpMk id="135" creationId="{0D85D6F6-C280-BEC9-4022-370B23FA6D39}"/>
          </ac:cxnSpMkLst>
        </pc:cxnChg>
        <pc:cxnChg chg="add del mod">
          <ac:chgData name="Nicolas Delfosse" userId="d965f3d4-ea58-4afe-85b0-6f02e8cf3c22" providerId="ADAL" clId="{26440F45-4241-4BBC-8BE7-D112A3E8CBC6}" dt="2022-07-24T12:31:26.260" v="13123" actId="478"/>
          <ac:cxnSpMkLst>
            <pc:docMk/>
            <pc:sldMk cId="4159081349" sldId="2142532993"/>
            <ac:cxnSpMk id="140" creationId="{F409C5BF-8F9C-CC87-2482-3A576740CB76}"/>
          </ac:cxnSpMkLst>
        </pc:cxnChg>
        <pc:cxnChg chg="add del mod">
          <ac:chgData name="Nicolas Delfosse" userId="d965f3d4-ea58-4afe-85b0-6f02e8cf3c22" providerId="ADAL" clId="{26440F45-4241-4BBC-8BE7-D112A3E8CBC6}" dt="2022-07-24T12:31:28.388" v="13125" actId="478"/>
          <ac:cxnSpMkLst>
            <pc:docMk/>
            <pc:sldMk cId="4159081349" sldId="2142532993"/>
            <ac:cxnSpMk id="145" creationId="{A055279E-EE66-4454-7D59-86BB7B6B9EC6}"/>
          </ac:cxnSpMkLst>
        </pc:cxnChg>
        <pc:cxnChg chg="add del mod">
          <ac:chgData name="Nicolas Delfosse" userId="d965f3d4-ea58-4afe-85b0-6f02e8cf3c22" providerId="ADAL" clId="{26440F45-4241-4BBC-8BE7-D112A3E8CBC6}" dt="2022-07-24T12:31:30.435" v="13127" actId="478"/>
          <ac:cxnSpMkLst>
            <pc:docMk/>
            <pc:sldMk cId="4159081349" sldId="2142532993"/>
            <ac:cxnSpMk id="149" creationId="{C60FD47A-423B-CC3D-C6F3-00A78E387D16}"/>
          </ac:cxnSpMkLst>
        </pc:cxnChg>
        <pc:cxnChg chg="add del mod">
          <ac:chgData name="Nicolas Delfosse" userId="d965f3d4-ea58-4afe-85b0-6f02e8cf3c22" providerId="ADAL" clId="{26440F45-4241-4BBC-8BE7-D112A3E8CBC6}" dt="2022-07-24T12:31:27.337" v="13124" actId="478"/>
          <ac:cxnSpMkLst>
            <pc:docMk/>
            <pc:sldMk cId="4159081349" sldId="2142532993"/>
            <ac:cxnSpMk id="153" creationId="{027D1640-A079-B5C7-138B-DA3E61529502}"/>
          </ac:cxnSpMkLst>
        </pc:cxnChg>
        <pc:cxnChg chg="add del mod">
          <ac:chgData name="Nicolas Delfosse" userId="d965f3d4-ea58-4afe-85b0-6f02e8cf3c22" providerId="ADAL" clId="{26440F45-4241-4BBC-8BE7-D112A3E8CBC6}" dt="2022-07-24T12:31:29.348" v="13126" actId="478"/>
          <ac:cxnSpMkLst>
            <pc:docMk/>
            <pc:sldMk cId="4159081349" sldId="2142532993"/>
            <ac:cxnSpMk id="158" creationId="{13D5C649-98DE-1B1E-EFD1-C7401AAFF513}"/>
          </ac:cxnSpMkLst>
        </pc:cxnChg>
        <pc:cxnChg chg="add del mod">
          <ac:chgData name="Nicolas Delfosse" userId="d965f3d4-ea58-4afe-85b0-6f02e8cf3c22" providerId="ADAL" clId="{26440F45-4241-4BBC-8BE7-D112A3E8CBC6}" dt="2022-07-24T12:31:33.698" v="13130" actId="478"/>
          <ac:cxnSpMkLst>
            <pc:docMk/>
            <pc:sldMk cId="4159081349" sldId="2142532993"/>
            <ac:cxnSpMk id="162" creationId="{BAE79950-3418-BECA-BC63-FA325EF7EBD0}"/>
          </ac:cxnSpMkLst>
        </pc:cxnChg>
        <pc:cxnChg chg="add del mod">
          <ac:chgData name="Nicolas Delfosse" userId="d965f3d4-ea58-4afe-85b0-6f02e8cf3c22" providerId="ADAL" clId="{26440F45-4241-4BBC-8BE7-D112A3E8CBC6}" dt="2022-07-24T12:31:31.466" v="13128" actId="478"/>
          <ac:cxnSpMkLst>
            <pc:docMk/>
            <pc:sldMk cId="4159081349" sldId="2142532993"/>
            <ac:cxnSpMk id="166" creationId="{C798D12A-790D-DDCA-042A-188480462CD8}"/>
          </ac:cxnSpMkLst>
        </pc:cxnChg>
        <pc:cxnChg chg="add del mod">
          <ac:chgData name="Nicolas Delfosse" userId="d965f3d4-ea58-4afe-85b0-6f02e8cf3c22" providerId="ADAL" clId="{26440F45-4241-4BBC-8BE7-D112A3E8CBC6}" dt="2022-07-24T12:31:32.455" v="13129" actId="478"/>
          <ac:cxnSpMkLst>
            <pc:docMk/>
            <pc:sldMk cId="4159081349" sldId="2142532993"/>
            <ac:cxnSpMk id="170" creationId="{0F39253A-7F8F-CC71-B223-DE57E45973D4}"/>
          </ac:cxnSpMkLst>
        </pc:cxnChg>
      </pc:sldChg>
      <pc:sldChg chg="addSp delSp modSp add del mod ord">
        <pc:chgData name="Nicolas Delfosse" userId="d965f3d4-ea58-4afe-85b0-6f02e8cf3c22" providerId="ADAL" clId="{26440F45-4241-4BBC-8BE7-D112A3E8CBC6}" dt="2022-07-24T12:25:35.083" v="13077" actId="47"/>
        <pc:sldMkLst>
          <pc:docMk/>
          <pc:sldMk cId="1880704576" sldId="2142532994"/>
        </pc:sldMkLst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30" creationId="{B3DB4B20-46E1-D191-574C-906908F98EC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33" creationId="{28FD74CE-ACDB-7064-EC2F-053A3E8694B6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35" creationId="{B0F7D69C-33BC-008F-BD03-A308D6981A2C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37" creationId="{93716E38-E994-00A6-DE21-F9587FDAEBFF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39" creationId="{1735FEE7-767C-F7B0-64C2-C39542BDB0A5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41" creationId="{FBB725C8-EE5B-6940-C54A-34282E8388AE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43" creationId="{4E3AA202-3D16-F648-24A9-6C40B3162ACC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45" creationId="{F31CBC12-51B5-0A26-0DBD-BDC86EB40A14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47" creationId="{CA231CC3-CD6A-7A60-205E-09366FBEE677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49" creationId="{62A718FA-2DE4-2FCF-5169-5C48E7D2288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51" creationId="{E8597147-B9F5-6D75-F34F-BA1406CC5715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53" creationId="{5BF29FCD-2526-12E9-4095-3E434B89C2CA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55" creationId="{5FA05501-BF04-DF59-A370-2C2373D1351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57" creationId="{2E70F848-B396-E2C6-12E1-64580E8A7368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59" creationId="{4B2CE266-BEFC-5DB3-6F68-3A23CB35C4A9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61" creationId="{09AD9BD8-D3BD-2E26-B550-81DE923E4D81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63" creationId="{9340542D-91CC-6578-DF79-F6C9E21DDE64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65" creationId="{745639B2-7026-6D8A-8F4E-A2F6C798BF20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67" creationId="{826A9F30-921D-BCD8-CA75-AFE03C351B6B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69" creationId="{9964226D-8C6B-8BE8-2147-E4D040C0689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71" creationId="{6B6BC2FD-0B39-19B3-6022-3B617C114E74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73" creationId="{53AAA84B-B1BB-98E8-B3EA-36257642593B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75" creationId="{5F1494CB-3E36-D670-0AD1-D6EA0EF930C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84" creationId="{C32F65B0-D3A8-C613-4EA4-36CD34ECBA53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86" creationId="{4CE63C36-9E99-2F17-6F16-50B9F6D5CB95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90" creationId="{2A7367AF-2DFC-8A6F-7CD2-A8C0D3B55ED2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92" creationId="{871EB822-78E3-3500-AD6C-4CA13ABE2A4E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94" creationId="{1567651A-2924-E4DA-C9CC-485B74BC960F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96" creationId="{67253C13-4639-0D19-7E4A-E7EB63DBD2AD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102" creationId="{246DB8EE-492C-C1DD-9536-FCDF9776B169}"/>
          </ac:spMkLst>
        </pc:spChg>
        <pc:spChg chg="del">
          <ac:chgData name="Nicolas Delfosse" userId="d965f3d4-ea58-4afe-85b0-6f02e8cf3c22" providerId="ADAL" clId="{26440F45-4241-4BBC-8BE7-D112A3E8CBC6}" dt="2022-07-24T12:16:00.945" v="12984" actId="478"/>
          <ac:spMkLst>
            <pc:docMk/>
            <pc:sldMk cId="1880704576" sldId="2142532994"/>
            <ac:spMk id="104" creationId="{44DC7E1A-6DD9-4F32-E4AF-E7F90E3B9FA9}"/>
          </ac:spMkLst>
        </pc:spChg>
        <pc:grpChg chg="del">
          <ac:chgData name="Nicolas Delfosse" userId="d965f3d4-ea58-4afe-85b0-6f02e8cf3c22" providerId="ADAL" clId="{26440F45-4241-4BBC-8BE7-D112A3E8CBC6}" dt="2022-07-24T12:16:00.945" v="12984" actId="478"/>
          <ac:grpSpMkLst>
            <pc:docMk/>
            <pc:sldMk cId="1880704576" sldId="2142532994"/>
            <ac:grpSpMk id="114" creationId="{2564A263-99BA-BC44-55BA-734416B96E09}"/>
          </ac:grpSpMkLst>
        </pc:grpChg>
        <pc:picChg chg="add mod">
          <ac:chgData name="Nicolas Delfosse" userId="d965f3d4-ea58-4afe-85b0-6f02e8cf3c22" providerId="ADAL" clId="{26440F45-4241-4BBC-8BE7-D112A3E8CBC6}" dt="2022-07-24T12:17:43.343" v="12994" actId="1076"/>
          <ac:picMkLst>
            <pc:docMk/>
            <pc:sldMk cId="1880704576" sldId="2142532994"/>
            <ac:picMk id="4" creationId="{CB213BF5-11E3-C3B6-1995-C9C0760FEE7C}"/>
          </ac:picMkLst>
        </pc:picChg>
        <pc:picChg chg="add mod">
          <ac:chgData name="Nicolas Delfosse" userId="d965f3d4-ea58-4afe-85b0-6f02e8cf3c22" providerId="ADAL" clId="{26440F45-4241-4BBC-8BE7-D112A3E8CBC6}" dt="2022-07-24T12:17:40.790" v="12993" actId="1076"/>
          <ac:picMkLst>
            <pc:docMk/>
            <pc:sldMk cId="1880704576" sldId="2142532994"/>
            <ac:picMk id="6" creationId="{75BA8C36-D5BD-DD00-0458-780E09ACFFE2}"/>
          </ac:picMkLst>
        </pc:picChg>
        <pc:picChg chg="add mod">
          <ac:chgData name="Nicolas Delfosse" userId="d965f3d4-ea58-4afe-85b0-6f02e8cf3c22" providerId="ADAL" clId="{26440F45-4241-4BBC-8BE7-D112A3E8CBC6}" dt="2022-07-24T12:17:28.390" v="12990" actId="1076"/>
          <ac:picMkLst>
            <pc:docMk/>
            <pc:sldMk cId="1880704576" sldId="2142532994"/>
            <ac:picMk id="8" creationId="{1A22057A-E8DD-8979-1DF8-B73EB9C79949}"/>
          </ac:picMkLst>
        </pc:pic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16" creationId="{6781CB4E-AF0A-9A72-699B-98B4253B238C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18" creationId="{2ED68864-7188-CD63-5EF5-788219FFFBC4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22" creationId="{8EC8F9C3-8376-DF3B-5803-7BE1447205F1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27" creationId="{F8668387-4FCC-6B58-52A1-3F1653344D54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31" creationId="{96E91158-26C5-7565-ECF8-F51EC40147F4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35" creationId="{0D85D6F6-C280-BEC9-4022-370B23FA6D39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40" creationId="{F409C5BF-8F9C-CC87-2482-3A576740CB76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45" creationId="{A055279E-EE66-4454-7D59-86BB7B6B9EC6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49" creationId="{C60FD47A-423B-CC3D-C6F3-00A78E387D16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53" creationId="{027D1640-A079-B5C7-138B-DA3E61529502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58" creationId="{13D5C649-98DE-1B1E-EFD1-C7401AAFF513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62" creationId="{BAE79950-3418-BECA-BC63-FA325EF7EBD0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66" creationId="{C798D12A-790D-DDCA-042A-188480462CD8}"/>
          </ac:cxnSpMkLst>
        </pc:cxnChg>
        <pc:cxnChg chg="del mod">
          <ac:chgData name="Nicolas Delfosse" userId="d965f3d4-ea58-4afe-85b0-6f02e8cf3c22" providerId="ADAL" clId="{26440F45-4241-4BBC-8BE7-D112A3E8CBC6}" dt="2022-07-24T12:16:00.945" v="12984" actId="478"/>
          <ac:cxnSpMkLst>
            <pc:docMk/>
            <pc:sldMk cId="1880704576" sldId="2142532994"/>
            <ac:cxnSpMk id="170" creationId="{0F39253A-7F8F-CC71-B223-DE57E45973D4}"/>
          </ac:cxnSpMkLst>
        </pc:cxnChg>
      </pc:sldChg>
      <pc:sldChg chg="new del">
        <pc:chgData name="Nicolas Delfosse" userId="d965f3d4-ea58-4afe-85b0-6f02e8cf3c22" providerId="ADAL" clId="{26440F45-4241-4BBC-8BE7-D112A3E8CBC6}" dt="2022-07-24T12:15:46.195" v="12980" actId="47"/>
        <pc:sldMkLst>
          <pc:docMk/>
          <pc:sldMk cId="3280120772" sldId="2142532994"/>
        </pc:sldMkLst>
      </pc:sldChg>
      <pc:sldChg chg="addSp delSp modSp add mod modAnim">
        <pc:chgData name="Nicolas Delfosse" userId="d965f3d4-ea58-4afe-85b0-6f02e8cf3c22" providerId="ADAL" clId="{26440F45-4241-4BBC-8BE7-D112A3E8CBC6}" dt="2022-07-24T12:27:52.275" v="13093" actId="1076"/>
        <pc:sldMkLst>
          <pc:docMk/>
          <pc:sldMk cId="631195693" sldId="2142532995"/>
        </pc:sldMkLst>
        <pc:spChg chg="add mod">
          <ac:chgData name="Nicolas Delfosse" userId="d965f3d4-ea58-4afe-85b0-6f02e8cf3c22" providerId="ADAL" clId="{26440F45-4241-4BBC-8BE7-D112A3E8CBC6}" dt="2022-07-24T12:21:51.573" v="13047" actId="1076"/>
          <ac:spMkLst>
            <pc:docMk/>
            <pc:sldMk cId="631195693" sldId="2142532995"/>
            <ac:spMk id="3" creationId="{DF1A9515-48A6-EC75-D743-AF197D05DA61}"/>
          </ac:spMkLst>
        </pc:spChg>
        <pc:spChg chg="add mod">
          <ac:chgData name="Nicolas Delfosse" userId="d965f3d4-ea58-4afe-85b0-6f02e8cf3c22" providerId="ADAL" clId="{26440F45-4241-4BBC-8BE7-D112A3E8CBC6}" dt="2022-07-24T12:27:52.275" v="13093" actId="1076"/>
          <ac:spMkLst>
            <pc:docMk/>
            <pc:sldMk cId="631195693" sldId="2142532995"/>
            <ac:spMk id="6" creationId="{2A4A91D5-04D6-D4E5-0BE8-459E476911DC}"/>
          </ac:spMkLst>
        </pc:spChg>
        <pc:spChg chg="add mod">
          <ac:chgData name="Nicolas Delfosse" userId="d965f3d4-ea58-4afe-85b0-6f02e8cf3c22" providerId="ADAL" clId="{26440F45-4241-4BBC-8BE7-D112A3E8CBC6}" dt="2022-07-24T12:22:32.768" v="13060" actId="14100"/>
          <ac:spMkLst>
            <pc:docMk/>
            <pc:sldMk cId="631195693" sldId="2142532995"/>
            <ac:spMk id="8" creationId="{CD5A662A-DA31-5254-1DDC-910869704F45}"/>
          </ac:spMkLst>
        </pc:spChg>
        <pc:picChg chg="mod">
          <ac:chgData name="Nicolas Delfosse" userId="d965f3d4-ea58-4afe-85b0-6f02e8cf3c22" providerId="ADAL" clId="{26440F45-4241-4BBC-8BE7-D112A3E8CBC6}" dt="2022-07-24T12:17:55.610" v="12998" actId="1076"/>
          <ac:picMkLst>
            <pc:docMk/>
            <pc:sldMk cId="631195693" sldId="2142532995"/>
            <ac:picMk id="4" creationId="{CB213BF5-11E3-C3B6-1995-C9C0760FEE7C}"/>
          </ac:picMkLst>
        </pc:picChg>
        <pc:picChg chg="del">
          <ac:chgData name="Nicolas Delfosse" userId="d965f3d4-ea58-4afe-85b0-6f02e8cf3c22" providerId="ADAL" clId="{26440F45-4241-4BBC-8BE7-D112A3E8CBC6}" dt="2022-07-24T12:17:51.286" v="12996" actId="478"/>
          <ac:picMkLst>
            <pc:docMk/>
            <pc:sldMk cId="631195693" sldId="2142532995"/>
            <ac:picMk id="6" creationId="{75BA8C36-D5BD-DD00-0458-780E09ACFFE2}"/>
          </ac:picMkLst>
        </pc:picChg>
        <pc:picChg chg="del">
          <ac:chgData name="Nicolas Delfosse" userId="d965f3d4-ea58-4afe-85b0-6f02e8cf3c22" providerId="ADAL" clId="{26440F45-4241-4BBC-8BE7-D112A3E8CBC6}" dt="2022-07-24T12:17:52.793" v="12997" actId="478"/>
          <ac:picMkLst>
            <pc:docMk/>
            <pc:sldMk cId="631195693" sldId="2142532995"/>
            <ac:picMk id="8" creationId="{1A22057A-E8DD-8979-1DF8-B73EB9C79949}"/>
          </ac:picMkLst>
        </pc:picChg>
        <pc:picChg chg="add mod">
          <ac:chgData name="Nicolas Delfosse" userId="d965f3d4-ea58-4afe-85b0-6f02e8cf3c22" providerId="ADAL" clId="{26440F45-4241-4BBC-8BE7-D112A3E8CBC6}" dt="2022-07-24T12:23:29.654" v="13066" actId="1076"/>
          <ac:picMkLst>
            <pc:docMk/>
            <pc:sldMk cId="631195693" sldId="2142532995"/>
            <ac:picMk id="10" creationId="{5DD64358-7F70-CF34-942C-976E78F12515}"/>
          </ac:picMkLst>
        </pc:picChg>
        <pc:picChg chg="add mod">
          <ac:chgData name="Nicolas Delfosse" userId="d965f3d4-ea58-4afe-85b0-6f02e8cf3c22" providerId="ADAL" clId="{26440F45-4241-4BBC-8BE7-D112A3E8CBC6}" dt="2022-07-24T12:23:59.077" v="13070" actId="1076"/>
          <ac:picMkLst>
            <pc:docMk/>
            <pc:sldMk cId="631195693" sldId="2142532995"/>
            <ac:picMk id="12" creationId="{20F37E31-695F-1273-68B6-C655B81376DE}"/>
          </ac:picMkLst>
        </pc:picChg>
      </pc:sldChg>
      <pc:sldChg chg="addSp delSp modSp add mod delAnim">
        <pc:chgData name="Nicolas Delfosse" userId="d965f3d4-ea58-4afe-85b0-6f02e8cf3c22" providerId="ADAL" clId="{26440F45-4241-4BBC-8BE7-D112A3E8CBC6}" dt="2022-07-25T09:12:41.885" v="15996" actId="206"/>
        <pc:sldMkLst>
          <pc:docMk/>
          <pc:sldMk cId="1565100251" sldId="2142532996"/>
        </pc:sldMkLst>
        <pc:spChg chg="mod">
          <ac:chgData name="Nicolas Delfosse" userId="d965f3d4-ea58-4afe-85b0-6f02e8cf3c22" providerId="ADAL" clId="{26440F45-4241-4BBC-8BE7-D112A3E8CBC6}" dt="2022-07-25T09:08:57.775" v="15957" actId="1076"/>
          <ac:spMkLst>
            <pc:docMk/>
            <pc:sldMk cId="1565100251" sldId="2142532996"/>
            <ac:spMk id="2" creationId="{8E59110B-9AC4-61A5-5A23-930BA97B4528}"/>
          </ac:spMkLst>
        </pc:spChg>
        <pc:spChg chg="del">
          <ac:chgData name="Nicolas Delfosse" userId="d965f3d4-ea58-4afe-85b0-6f02e8cf3c22" providerId="ADAL" clId="{26440F45-4241-4BBC-8BE7-D112A3E8CBC6}" dt="2022-07-24T12:25:57.214" v="13092" actId="478"/>
          <ac:spMkLst>
            <pc:docMk/>
            <pc:sldMk cId="1565100251" sldId="2142532996"/>
            <ac:spMk id="3" creationId="{DF1A9515-48A6-EC75-D743-AF197D05DA61}"/>
          </ac:spMkLst>
        </pc:spChg>
        <pc:spChg chg="add del mod">
          <ac:chgData name="Nicolas Delfosse" userId="d965f3d4-ea58-4afe-85b0-6f02e8cf3c22" providerId="ADAL" clId="{26440F45-4241-4BBC-8BE7-D112A3E8CBC6}" dt="2022-07-25T09:08:47.588" v="15952" actId="478"/>
          <ac:spMkLst>
            <pc:docMk/>
            <pc:sldMk cId="1565100251" sldId="2142532996"/>
            <ac:spMk id="5" creationId="{F3EE8F0D-0A3A-951B-B634-24003D366B61}"/>
          </ac:spMkLst>
        </pc:spChg>
        <pc:spChg chg="del">
          <ac:chgData name="Nicolas Delfosse" userId="d965f3d4-ea58-4afe-85b0-6f02e8cf3c22" providerId="ADAL" clId="{26440F45-4241-4BBC-8BE7-D112A3E8CBC6}" dt="2022-07-24T12:25:57.214" v="13092" actId="478"/>
          <ac:spMkLst>
            <pc:docMk/>
            <pc:sldMk cId="1565100251" sldId="2142532996"/>
            <ac:spMk id="6" creationId="{2A4A91D5-04D6-D4E5-0BE8-459E476911DC}"/>
          </ac:spMkLst>
        </pc:spChg>
        <pc:spChg chg="add del mod">
          <ac:chgData name="Nicolas Delfosse" userId="d965f3d4-ea58-4afe-85b0-6f02e8cf3c22" providerId="ADAL" clId="{26440F45-4241-4BBC-8BE7-D112A3E8CBC6}" dt="2022-07-25T09:08:59.558" v="15958" actId="478"/>
          <ac:spMkLst>
            <pc:docMk/>
            <pc:sldMk cId="1565100251" sldId="2142532996"/>
            <ac:spMk id="7" creationId="{473D86FE-9752-AB17-F48A-D4939DB7A1E0}"/>
          </ac:spMkLst>
        </pc:spChg>
        <pc:spChg chg="del">
          <ac:chgData name="Nicolas Delfosse" userId="d965f3d4-ea58-4afe-85b0-6f02e8cf3c22" providerId="ADAL" clId="{26440F45-4241-4BBC-8BE7-D112A3E8CBC6}" dt="2022-07-24T12:25:57.214" v="13092" actId="478"/>
          <ac:spMkLst>
            <pc:docMk/>
            <pc:sldMk cId="1565100251" sldId="2142532996"/>
            <ac:spMk id="8" creationId="{CD5A662A-DA31-5254-1DDC-910869704F45}"/>
          </ac:spMkLst>
        </pc:spChg>
        <pc:spChg chg="add del mod">
          <ac:chgData name="Nicolas Delfosse" userId="d965f3d4-ea58-4afe-85b0-6f02e8cf3c22" providerId="ADAL" clId="{26440F45-4241-4BBC-8BE7-D112A3E8CBC6}" dt="2022-07-25T09:08:59.558" v="15958" actId="478"/>
          <ac:spMkLst>
            <pc:docMk/>
            <pc:sldMk cId="1565100251" sldId="2142532996"/>
            <ac:spMk id="11" creationId="{C6FDC0D3-6000-68ED-A419-00A5EF28A94B}"/>
          </ac:spMkLst>
        </pc:spChg>
        <pc:spChg chg="add del">
          <ac:chgData name="Nicolas Delfosse" userId="d965f3d4-ea58-4afe-85b0-6f02e8cf3c22" providerId="ADAL" clId="{26440F45-4241-4BBC-8BE7-D112A3E8CBC6}" dt="2022-07-25T09:11:31.847" v="15986" actId="478"/>
          <ac:spMkLst>
            <pc:docMk/>
            <pc:sldMk cId="1565100251" sldId="2142532996"/>
            <ac:spMk id="48" creationId="{0D81BB58-59A3-5470-FD63-6AF60DB124B1}"/>
          </ac:spMkLst>
        </pc:spChg>
        <pc:spChg chg="add mod">
          <ac:chgData name="Nicolas Delfosse" userId="d965f3d4-ea58-4afe-85b0-6f02e8cf3c22" providerId="ADAL" clId="{26440F45-4241-4BBC-8BE7-D112A3E8CBC6}" dt="2022-07-25T09:12:41.885" v="15996" actId="206"/>
          <ac:spMkLst>
            <pc:docMk/>
            <pc:sldMk cId="1565100251" sldId="2142532996"/>
            <ac:spMk id="49" creationId="{9BE26B59-0C5A-5791-0F01-37652995681E}"/>
          </ac:spMkLst>
        </pc:spChg>
        <pc:grpChg chg="add">
          <ac:chgData name="Nicolas Delfosse" userId="d965f3d4-ea58-4afe-85b0-6f02e8cf3c22" providerId="ADAL" clId="{26440F45-4241-4BBC-8BE7-D112A3E8CBC6}" dt="2022-07-25T09:10:43.571" v="15981" actId="164"/>
          <ac:grpSpMkLst>
            <pc:docMk/>
            <pc:sldMk cId="1565100251" sldId="2142532996"/>
            <ac:grpSpMk id="37" creationId="{D62DB948-8059-4BDF-4A70-13FDA897217C}"/>
          </ac:grpSpMkLst>
        </pc:grpChg>
        <pc:grpChg chg="add mod">
          <ac:chgData name="Nicolas Delfosse" userId="d965f3d4-ea58-4afe-85b0-6f02e8cf3c22" providerId="ADAL" clId="{26440F45-4241-4BBC-8BE7-D112A3E8CBC6}" dt="2022-07-25T09:10:50.525" v="15984" actId="1076"/>
          <ac:grpSpMkLst>
            <pc:docMk/>
            <pc:sldMk cId="1565100251" sldId="2142532996"/>
            <ac:grpSpMk id="38" creationId="{C07A4AE3-1C91-BD4A-B861-5B42F5721079}"/>
          </ac:grpSpMkLst>
        </pc:grpChg>
        <pc:picChg chg="del">
          <ac:chgData name="Nicolas Delfosse" userId="d965f3d4-ea58-4afe-85b0-6f02e8cf3c22" providerId="ADAL" clId="{26440F45-4241-4BBC-8BE7-D112A3E8CBC6}" dt="2022-07-24T12:25:55.841" v="13091" actId="478"/>
          <ac:picMkLst>
            <pc:docMk/>
            <pc:sldMk cId="1565100251" sldId="2142532996"/>
            <ac:picMk id="4" creationId="{CB213BF5-11E3-C3B6-1995-C9C0760FEE7C}"/>
          </ac:picMkLst>
        </pc:picChg>
        <pc:picChg chg="del">
          <ac:chgData name="Nicolas Delfosse" userId="d965f3d4-ea58-4afe-85b0-6f02e8cf3c22" providerId="ADAL" clId="{26440F45-4241-4BBC-8BE7-D112A3E8CBC6}" dt="2022-07-24T12:25:54.979" v="13090" actId="478"/>
          <ac:picMkLst>
            <pc:docMk/>
            <pc:sldMk cId="1565100251" sldId="2142532996"/>
            <ac:picMk id="10" creationId="{5DD64358-7F70-CF34-942C-976E78F12515}"/>
          </ac:picMkLst>
        </pc:picChg>
        <pc:picChg chg="del">
          <ac:chgData name="Nicolas Delfosse" userId="d965f3d4-ea58-4afe-85b0-6f02e8cf3c22" providerId="ADAL" clId="{26440F45-4241-4BBC-8BE7-D112A3E8CBC6}" dt="2022-07-24T12:25:53.824" v="13089" actId="478"/>
          <ac:picMkLst>
            <pc:docMk/>
            <pc:sldMk cId="1565100251" sldId="2142532996"/>
            <ac:picMk id="12" creationId="{20F37E31-695F-1273-68B6-C655B81376DE}"/>
          </ac:picMkLst>
        </pc:pic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14" creationId="{9DE31686-2677-DCE5-0ED7-EF2EC9A2180A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18" creationId="{488F751C-3F06-60C7-07E0-E3E2F549B2A9}"/>
          </ac:cxnSpMkLst>
        </pc:cxnChg>
        <pc:cxnChg chg="add del mod">
          <ac:chgData name="Nicolas Delfosse" userId="d965f3d4-ea58-4afe-85b0-6f02e8cf3c22" providerId="ADAL" clId="{26440F45-4241-4BBC-8BE7-D112A3E8CBC6}" dt="2022-07-25T09:10:15.318" v="15974" actId="478"/>
          <ac:cxnSpMkLst>
            <pc:docMk/>
            <pc:sldMk cId="1565100251" sldId="2142532996"/>
            <ac:cxnSpMk id="20" creationId="{6D91CA91-585B-1075-4DB0-AF2E499D08BF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22" creationId="{97120415-008B-F410-B653-215B5B980ED6}"/>
          </ac:cxnSpMkLst>
        </pc:cxnChg>
        <pc:cxnChg chg="add del mod">
          <ac:chgData name="Nicolas Delfosse" userId="d965f3d4-ea58-4afe-85b0-6f02e8cf3c22" providerId="ADAL" clId="{26440F45-4241-4BBC-8BE7-D112A3E8CBC6}" dt="2022-07-25T09:10:25.835" v="15977" actId="478"/>
          <ac:cxnSpMkLst>
            <pc:docMk/>
            <pc:sldMk cId="1565100251" sldId="2142532996"/>
            <ac:cxnSpMk id="24" creationId="{A0DA5713-14AF-75AE-A022-C3EC9BA86AAA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26" creationId="{29DB0ECF-B1AA-C56D-DC47-9DB70F5EC3CE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28" creationId="{2624F85A-89CD-FC16-AF83-87EAE79B84B1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30" creationId="{FAEF09CC-6A87-C862-8345-258432C4DE9C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32" creationId="{C6AA73A9-355E-D64E-C84C-CEE93D44755E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34" creationId="{CEF9F3A8-1BDF-B840-12DB-221383C21B8D}"/>
          </ac:cxnSpMkLst>
        </pc:cxnChg>
        <pc:cxnChg chg="add mod">
          <ac:chgData name="Nicolas Delfosse" userId="d965f3d4-ea58-4afe-85b0-6f02e8cf3c22" providerId="ADAL" clId="{26440F45-4241-4BBC-8BE7-D112A3E8CBC6}" dt="2022-07-25T09:10:39.647" v="15980" actId="1076"/>
          <ac:cxnSpMkLst>
            <pc:docMk/>
            <pc:sldMk cId="1565100251" sldId="2142532996"/>
            <ac:cxnSpMk id="36" creationId="{1717FBA9-02BC-E179-ED62-CAF5F4AAFAB5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39" creationId="{3BDCA6D8-C60D-26FF-E877-FAB5D55782EE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0" creationId="{38CC50BC-CFC4-78EA-4327-94EBBBDC0031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1" creationId="{45213AE4-F537-A048-2201-EF17FB2160AD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2" creationId="{CF815C96-4546-A1E6-8681-B5530179BC36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3" creationId="{7868845C-07D4-2D4F-BD42-84844D2316CE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4" creationId="{C9E6DB1B-DF59-4F37-AF6D-268A1D0D0211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5" creationId="{BAF9FCF4-C593-7C4E-479F-70138FB097A0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6" creationId="{2760F274-1252-07D9-5E6B-203E2F23CE01}"/>
          </ac:cxnSpMkLst>
        </pc:cxnChg>
        <pc:cxnChg chg="mod">
          <ac:chgData name="Nicolas Delfosse" userId="d965f3d4-ea58-4afe-85b0-6f02e8cf3c22" providerId="ADAL" clId="{26440F45-4241-4BBC-8BE7-D112A3E8CBC6}" dt="2022-07-25T09:10:44.827" v="15982"/>
          <ac:cxnSpMkLst>
            <pc:docMk/>
            <pc:sldMk cId="1565100251" sldId="2142532996"/>
            <ac:cxnSpMk id="47" creationId="{DC36BE49-FE50-FC5E-9BDD-5B1BAD968C56}"/>
          </ac:cxnSpMkLst>
        </pc:cxnChg>
      </pc:sldChg>
      <pc:sldChg chg="new del">
        <pc:chgData name="Nicolas Delfosse" userId="d965f3d4-ea58-4afe-85b0-6f02e8cf3c22" providerId="ADAL" clId="{26440F45-4241-4BBC-8BE7-D112A3E8CBC6}" dt="2022-07-25T09:46:56.012" v="17576" actId="47"/>
        <pc:sldMkLst>
          <pc:docMk/>
          <pc:sldMk cId="670429688" sldId="2142532997"/>
        </pc:sldMkLst>
      </pc:sldChg>
      <pc:sldChg chg="modSp new del mod">
        <pc:chgData name="Nicolas Delfosse" userId="d965f3d4-ea58-4afe-85b0-6f02e8cf3c22" providerId="ADAL" clId="{26440F45-4241-4BBC-8BE7-D112A3E8CBC6}" dt="2022-07-25T08:28:37.383" v="15389" actId="47"/>
        <pc:sldMkLst>
          <pc:docMk/>
          <pc:sldMk cId="2271082458" sldId="2142532997"/>
        </pc:sldMkLst>
        <pc:spChg chg="mod">
          <ac:chgData name="Nicolas Delfosse" userId="d965f3d4-ea58-4afe-85b0-6f02e8cf3c22" providerId="ADAL" clId="{26440F45-4241-4BBC-8BE7-D112A3E8CBC6}" dt="2022-07-25T08:28:29.091" v="15388" actId="20577"/>
          <ac:spMkLst>
            <pc:docMk/>
            <pc:sldMk cId="2271082458" sldId="2142532997"/>
            <ac:spMk id="2" creationId="{B290FAFE-2C44-E746-890D-13C4D9F92F77}"/>
          </ac:spMkLst>
        </pc:spChg>
      </pc:sldChg>
      <pc:sldChg chg="add del">
        <pc:chgData name="Nicolas Delfosse" userId="d965f3d4-ea58-4afe-85b0-6f02e8cf3c22" providerId="ADAL" clId="{26440F45-4241-4BBC-8BE7-D112A3E8CBC6}" dt="2022-07-24T12:37:34.592" v="13377" actId="47"/>
        <pc:sldMkLst>
          <pc:docMk/>
          <pc:sldMk cId="3769632865" sldId="2142532997"/>
        </pc:sldMkLst>
      </pc:sldChg>
      <pc:sldChg chg="addSp delSp modSp new mod ord">
        <pc:chgData name="Nicolas Delfosse" userId="d965f3d4-ea58-4afe-85b0-6f02e8cf3c22" providerId="ADAL" clId="{26440F45-4241-4BBC-8BE7-D112A3E8CBC6}" dt="2022-07-25T11:23:25.855" v="21181" actId="20577"/>
        <pc:sldMkLst>
          <pc:docMk/>
          <pc:sldMk cId="1584319168" sldId="2142532998"/>
        </pc:sldMkLst>
        <pc:spChg chg="mod">
          <ac:chgData name="Nicolas Delfosse" userId="d965f3d4-ea58-4afe-85b0-6f02e8cf3c22" providerId="ADAL" clId="{26440F45-4241-4BBC-8BE7-D112A3E8CBC6}" dt="2022-07-25T11:17:08.187" v="20740" actId="20577"/>
          <ac:spMkLst>
            <pc:docMk/>
            <pc:sldMk cId="1584319168" sldId="2142532998"/>
            <ac:spMk id="2" creationId="{1F1F1E8F-B191-52C7-FC78-169624651722}"/>
          </ac:spMkLst>
        </pc:spChg>
        <pc:spChg chg="mod">
          <ac:chgData name="Nicolas Delfosse" userId="d965f3d4-ea58-4afe-85b0-6f02e8cf3c22" providerId="ADAL" clId="{26440F45-4241-4BBC-8BE7-D112A3E8CBC6}" dt="2022-07-25T11:23:25.855" v="21181" actId="20577"/>
          <ac:spMkLst>
            <pc:docMk/>
            <pc:sldMk cId="1584319168" sldId="2142532998"/>
            <ac:spMk id="3" creationId="{E6B65BD6-142E-F7B5-7BB1-4039D2B8932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" creationId="{ED8C6240-6EFE-0EB7-50A6-AEFF58B01C3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9" creationId="{40582306-8817-9927-0CF4-0351C9C877E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" creationId="{56675F00-7FC6-E9F0-C605-579DDB6C591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" creationId="{6C15AB00-63AE-6202-1463-CF91DDEB4EA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2" creationId="{02DB45F5-F6FC-10C0-945E-6F57C3AF630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" creationId="{16D21331-E9E0-695F-4EC9-D954EA4FA3E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" creationId="{080E2EF5-3183-9BA9-642F-E32F750DC85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" creationId="{C53B9F17-91A7-D14B-3EDC-3DFE4A13B1A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" creationId="{3719944C-B656-EB66-26BB-5C6371D5CE3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" creationId="{991E820D-0297-D84B-1900-33CA6A601FF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" creationId="{4DED3AA9-E3E2-9220-9312-1EDC8BC542E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" creationId="{3C0AE156-4290-079A-B792-BB1322A617F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2" creationId="{DDB16E04-A38F-D59C-CC3D-130B650F6EA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3" creationId="{26760922-B998-B2BD-1EF1-0781807D01F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4" creationId="{59007669-B946-9B6D-2C7E-0C458CCCEE0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5" creationId="{E78A23C2-60A9-FC54-4402-7E8091C5E3D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6" creationId="{F81E8923-9ED6-B5F1-2589-4D3298552A7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7" creationId="{ED0DF801-BAC9-CDDD-C707-C623C7363E1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8" creationId="{04A663D7-AE26-E1E1-560A-A1002E8A8CC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49" creationId="{6C341C31-16D6-B5F8-C88B-29039C71331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0" creationId="{CC1E383F-C164-D553-031A-4AC0C9F5540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1" creationId="{EA788834-5F8E-EC93-5357-8AEAD581C96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2" creationId="{BE06CF3A-B848-37C1-0ADC-20061D8319A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3" creationId="{0A16FC08-572F-BD6D-C7CF-921B15AD6D1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4" creationId="{317AEC86-AFB5-38BC-021E-84354D98250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5" creationId="{55FB5728-14CE-9579-D82D-AD183C418FA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6" creationId="{81D66E89-39F6-4B59-B69E-E67F17EC67C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7" creationId="{0902D766-DC47-8065-73BC-78002DFFBB3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8" creationId="{CFCC6AFB-4520-D7A9-3EDD-646ED97DF80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59" creationId="{D666C418-B2F8-64EE-E465-C69CBCD8504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60" creationId="{B76D867C-8EFB-3192-AB21-2A8C32C59B6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61" creationId="{F551C771-9993-B947-C3DA-F2D0E26648F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2" creationId="{CE971516-920E-A83A-8A10-85FFD1A34AD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3" creationId="{ED1D9203-8B6E-4D93-5439-3B40C5AAEEB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4" creationId="{86CB1DC3-51C6-B8CA-3C36-86373AD058F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5" creationId="{9261373C-ED14-5F72-D2E8-3845A246B96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6" creationId="{BCCC6309-3F74-278B-E639-CE9B4B8E4C0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7" creationId="{FC209D3F-8D79-39AA-148C-3BEBAB4173C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8" creationId="{8E7A9585-5010-5F59-89BB-26E45233067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79" creationId="{E27A85BF-7D82-D817-C778-70A1E3449A7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0" creationId="{B1F25A92-7496-64D3-941F-B7A9D131A79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1" creationId="{67110100-5AA3-198F-F12D-21176941049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2" creationId="{C59ED10F-0DAC-73CD-D3EB-933DA3E8E26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3" creationId="{49FC1F74-B076-2074-3B3A-FEDAC1A4569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4" creationId="{7805F25E-E8DD-DC15-94A6-E538539D6ED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5" creationId="{CEE8F1CB-6717-B3A0-CF52-78D0655D3D1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6" creationId="{E0DB2CF6-3D6B-A9DA-D79F-B7C3B56FF8A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7" creationId="{93F8ACA9-80B2-A8DF-9C9B-162BB6D5C9C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8" creationId="{67E0171E-639D-DB86-5BD8-AFD628FEF64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89" creationId="{A922A860-5D6E-AD14-B83F-C220B9ACDF2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90" creationId="{F2632089-B9CF-C3F8-51D1-172D5BA7896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91" creationId="{76F55763-BFC9-140A-CB7E-343F2AFE01B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2" creationId="{73095B91-8284-BE11-C879-B518B4F38F4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3" creationId="{4E187492-CC1D-AE94-6358-D9D1C611CA7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4" creationId="{774EFBF2-8438-36AC-8347-440A4ABCB9B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5" creationId="{74F46B00-5E56-4629-D10D-0912CB4D82E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6" creationId="{B829CEF3-5398-287E-6C73-7872D36BEBF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7" creationId="{07BF59C1-055C-FAFD-36CB-D32F59F87C5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8" creationId="{37E1F3D0-0653-65E5-1A07-E03A668EBCC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09" creationId="{3090E797-662A-6F33-1DB9-EAF07DD63C1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0" creationId="{AE16EA3E-4D27-40C7-560D-99919B76F90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1" creationId="{13D8C290-93BC-8E74-F411-C7EC42A770C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2" creationId="{CD9B3AC8-F5D2-DBE9-C3E4-B5912D59A1F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3" creationId="{D5BE5CCB-6407-3636-3159-59BD43EAB62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4" creationId="{B71D4B07-4CA5-52EE-2E92-561BCB74C89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5" creationId="{CA639497-2704-BAB8-A441-8AB5BF3FB9A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6" creationId="{A9DB58B5-606F-6DBD-A865-77C43022CA8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7" creationId="{D4453DA0-92C9-6A80-119B-1E5E90C8737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8" creationId="{93EB2D4E-6B24-7B2D-A2A4-875E203A783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19" creationId="{4CF7951D-58A9-BC69-9F1D-959D284C525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20" creationId="{602CF54B-51E2-F8B3-6944-65CDF62480B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21" creationId="{40B0A735-164E-D385-7286-0126542BD3B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22" creationId="{51BDDB67-5BD8-B578-3688-BE9A2C1E275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23" creationId="{536D3456-2625-0075-AD75-977563FA58C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1" creationId="{9ACBF671-FAB6-EBEC-E494-3E795F9D384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2" creationId="{9A1C3BD2-EDDF-1D57-8CD9-C76A7ED6226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3" creationId="{39FC6359-8B1A-935F-6FD9-2CD1769B490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4" creationId="{FE6F1D60-D9F4-B0E1-57DC-03BD79B4BF6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5" creationId="{1564E201-46D5-F1D0-0700-A3AF9EAB557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6" creationId="{18802D52-D527-C713-D9AB-6FE6D3CD964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7" creationId="{FFA6C7E9-1629-85B5-3F61-E509FB1CDC2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8" creationId="{AB705637-36DD-78B9-E563-534F93DB634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39" creationId="{FFE91710-72A5-55E4-BA79-CD92C36B4F9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0" creationId="{35E69650-1142-3E8C-D134-A5B8F89EFF9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1" creationId="{AB01AD60-DEB1-9D1F-8D25-AB26C736B33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2" creationId="{37D52739-7BB6-8382-7ED5-50A2B70D8A7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3" creationId="{480C646C-A8BC-7921-98D7-D06394F1CF3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4" creationId="{8094CA17-2352-F4AF-894C-EA5D84C7929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5" creationId="{D0AC7A7A-EB03-A67D-BFF1-0EC8FC42A69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6" creationId="{85FB0FAF-7BE4-6FF6-F185-98AE7736DC0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7" creationId="{A17B365A-4EEF-E753-AE9A-0D0A3491A42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8" creationId="{85BBA7C0-603C-CDE8-B9F8-039C292DD0D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49" creationId="{7630A86F-1261-8D8B-ACF3-1AA208D0F74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57" creationId="{FF96DB65-B904-4EDE-B6C8-83AB1BC7646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58" creationId="{4E568F18-1CC4-9E1B-21CA-34D0DA46D52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59" creationId="{37720990-45B6-B0D3-0529-2415B6D86CE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0" creationId="{BB82917F-1CC1-7746-9C60-D4D75BB1794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1" creationId="{61C4BF3A-1CB4-7C11-186A-2CD82FF8046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2" creationId="{2CE6DDA5-FF42-4462-9606-6CAE973F552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3" creationId="{7E284FDB-CBE7-E894-D68A-6263C40A397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4" creationId="{1F7AFBD5-C585-8A52-17AE-81AD96B98D5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5" creationId="{626B6E23-5417-0B38-2FEE-3391B0B86E4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6" creationId="{9F59B93E-F85C-70A2-67D0-09ED0B1A533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7" creationId="{2944A912-F55E-63F4-CE95-6226D06E412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8" creationId="{2C8E15D9-F9A3-5DC1-BA93-BEE20509807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69" creationId="{9253E8AF-DF4B-23BA-DCA8-B57DF6F9331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0" creationId="{2E50ECC4-AF50-17B4-FA17-186F2EB294C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1" creationId="{61B7E52E-A387-3D12-3D0B-0180B42CD33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2" creationId="{3343EDA4-490D-A25A-A604-4B28329680A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3" creationId="{D4364DD3-7061-4F4D-A641-850A159F8A8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4" creationId="{127D7F75-E925-F89A-5588-38A3A4141CD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5" creationId="{AF203F21-AE5D-FED5-0F37-EF12E092114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76" creationId="{2A4182A5-F68C-376A-9146-0E030B55E84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4" creationId="{91B6C91B-15F4-944E-1145-78F3E2F5AAE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5" creationId="{6228A045-FAED-22AB-3440-95ACD86320D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6" creationId="{79168B98-C6E2-11B3-82F6-EF8DB083BEA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7" creationId="{ED9DABD6-03A2-BA89-6F24-DF36A116456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8" creationId="{2920A170-BEF6-4121-1D44-2AC78C946F4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89" creationId="{522C656E-8F2B-3402-DD0F-B9126D4F211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0" creationId="{D4462043-FC2D-A8E1-619A-C308B1DFC85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1" creationId="{4CFD6B4A-CC84-DC3C-DBFF-D4B3FBFEAAF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2" creationId="{35C1E654-D097-948F-7200-DB33F378D07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3" creationId="{D7BB7896-9C55-0F9F-53DD-2E2C679D2E2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4" creationId="{381C4053-60FE-1B31-6B13-1C9AF9EFE7D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5" creationId="{FE24B5B2-BF34-6441-7B3C-CD2D55D63EB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6" creationId="{CB9F3007-EB28-A530-146B-A57F3262936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7" creationId="{713723D6-1C6C-B28E-D973-B0EA9FBDD2E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8" creationId="{C49FAE55-3215-BE7D-E627-3D221B2C038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199" creationId="{4C3D4991-96DB-859B-403B-61D67958302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00" creationId="{CB554C61-2261-77BB-053D-38063E470C3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01" creationId="{99E0F0B4-ABC3-51FD-F032-BBEFCA0B3C4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02" creationId="{08F3AB73-A0D1-EA20-282D-21CB9C896F6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03" creationId="{090FEC98-61CB-0DCF-F309-DB83C1655C7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1" creationId="{81AE17F0-037A-F2B8-70D6-82B4B07864C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2" creationId="{1D59127C-9F82-B5BB-D2B6-3C33D7C37F1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3" creationId="{7E254A5A-7708-3B51-E3EF-3854E9A1AD5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4" creationId="{7D30951B-050E-6FDD-990B-BD9EC57BE06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5" creationId="{F867D3A7-247E-171D-235F-3212C1CA253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6" creationId="{391C9A90-84B3-E95F-4EF9-F5792DA4C9A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7" creationId="{4389F06C-C445-8520-E99E-CE977974B50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8" creationId="{A7AFC97F-7243-9251-D682-7CD7B0665A2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19" creationId="{DFF4C185-38E2-C3F0-836B-0CD1EBAFD08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0" creationId="{B5DF7C62-9A06-05EE-0DF3-B3C1D06A8F8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1" creationId="{D899038D-6437-1136-7560-74F895CA414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2" creationId="{55C14FCE-9972-F524-7D91-29BA2132DF9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3" creationId="{44688B91-14C9-3B40-72EB-AB9A14A243A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4" creationId="{FB227288-D23A-D308-8B43-FC9579A7DBD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5" creationId="{C52046DF-ABCF-2FA1-7FCE-618322C9F95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6" creationId="{DF18435B-9BBD-751B-974E-AF1B91C4BF4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7" creationId="{D67461F5-94CD-1590-EB71-50F8D5B7BC3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8" creationId="{E6B711B0-5D76-9D71-3B0C-62C0C8F5D2D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29" creationId="{BC3364D6-E5DD-8E49-BC8F-AA000B8125F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30" creationId="{E05EE330-8AEB-85FE-567B-05846F30275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38" creationId="{6D1E4EEF-7E46-BF34-B9A9-3D66D3C269A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39" creationId="{C141EE2C-CCEB-24FD-9B90-FA3050EDC9F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0" creationId="{9A06EA6D-6E3C-2BF2-727D-4C14D1EB5B7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1" creationId="{A065E272-2F6D-0B34-BC39-8BC5D046314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2" creationId="{E903FAB6-2F20-B454-DB68-09C2EDFDE2A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3" creationId="{06B6E5A6-A4AC-296A-D3DA-846B19DD65D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4" creationId="{B1E934E4-C911-98D8-A864-D62CE099914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5" creationId="{8D5E5707-1507-BA95-4F04-F2351427395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6" creationId="{EDA204B2-5FBE-E180-3C09-14FAF691E43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7" creationId="{23B16BA4-42F6-F0CC-057C-7658E0B6160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8" creationId="{8095A67F-A7AF-304F-4E87-F8C9884896F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49" creationId="{0A26F60C-F115-B272-7BEF-63D8F0721D1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0" creationId="{A76A35CF-6786-9853-1D1E-E9762744F3A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1" creationId="{4314AD35-1C19-D940-350B-89020008887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2" creationId="{C8199A5A-827D-E3E0-89D4-9C83CC87274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3" creationId="{8239FFEE-E767-BEA1-80AA-F48985848CD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4" creationId="{AE6A2D07-343A-9916-7019-9A98003C42C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5" creationId="{32B47252-BB1B-7A29-AA0D-3B49392E9CD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6" creationId="{8CA7891E-2B44-FFD0-6EEF-D2B670C0ECA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57" creationId="{A3DFEAB9-791C-2D5A-3ADC-3480F98F8FC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65" creationId="{4FFF2F43-5AE1-4FA5-2C70-2441FE96F45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66" creationId="{0B4567BF-3B0E-8BF7-CF37-109B59A5258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67" creationId="{14D4772E-8E19-665C-9266-CC27B695E4F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68" creationId="{F7D3B481-6CD3-200B-F94B-F4BD7801D39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69" creationId="{D5BC2E70-B84B-D259-0289-799AB1B8E2A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0" creationId="{577F3C3A-6458-61FE-BE9F-F9B12A6BC5E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1" creationId="{BB60F9D1-4BC1-2517-4445-A8D502559C0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2" creationId="{CF38F393-C885-A294-DFE2-CB80BA30968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3" creationId="{D61D4DA2-2A77-72BD-AB5C-C829BE97A80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4" creationId="{75BD3A2A-A7B4-B9E4-7E27-09AF97D7298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5" creationId="{695C6CC1-349D-AB93-A518-F0ACD23D351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6" creationId="{F0335413-5A72-BC04-5A0F-09C4D63F2E6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7" creationId="{9250A754-DCA9-B74B-D9CA-604260FDDD3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8" creationId="{B4F753AF-B6C5-4BE8-57C7-E0B61D44AA8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79" creationId="{BB884EB4-4B21-0A27-50C1-459450AFB3D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80" creationId="{8D02FB52-A3D8-E9D2-EE3C-22178F6C77D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81" creationId="{C1CE1171-EF01-425C-DF05-1DDDC7B3AE1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82" creationId="{A4A62B36-989B-4FEF-057D-96DE56EE8E7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83" creationId="{AA1E31D8-B526-7D95-9A40-81C36F7D0F1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84" creationId="{9B6DBB51-3E70-DB2E-1196-406D6132A6D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2" creationId="{8BACED2E-424E-37D1-F913-DC0FB662FC5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3" creationId="{E5D1B1AE-6677-7EDD-D05E-DF3F19E0BA3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4" creationId="{CBBA1304-7C28-9875-198E-E4C9489A983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5" creationId="{A90924DF-F157-C0A0-8DB4-929FB003545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6" creationId="{232FA43D-7029-F839-1EDD-AF0EA31083A2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7" creationId="{83C51C7C-0208-5639-7883-718D2BAF39A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8" creationId="{CB850698-CA1A-27C9-4DDB-58193D99AD4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299" creationId="{5C1A3A3D-A2EE-E7D4-C7FD-173670FF403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0" creationId="{00553FB6-6C5D-02EC-E7FC-D6A9E01EFF3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1" creationId="{CB6BED52-00D2-9D1C-3006-CEBE97EC01F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2" creationId="{88DA6C56-F7DF-6CD1-33A2-0A3E5D81E56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3" creationId="{FAAA1E01-8DB8-D88B-F89B-3BFB92B1B59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4" creationId="{1398D358-427C-8A94-1090-F1283D2FBB4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5" creationId="{07845143-B617-D9BD-99D5-C901107293E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6" creationId="{F8893A64-5F35-6FB9-63BE-421A3CCF845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7" creationId="{576B9B05-F070-B69E-4C1D-BD7E7CDC487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8" creationId="{AC673C32-6808-104E-1C77-C848D90A4B98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09" creationId="{30FC2019-BF89-44F6-C81F-4EC7AEE3831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0" creationId="{10D0D54A-9B3D-B136-DF40-281853EDC27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1" creationId="{44EA1475-3994-6AEB-A753-CD5345A49F67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2" creationId="{FEE7D825-F97B-E24C-2AD6-A281E31F430D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3" creationId="{B820E22D-FE8D-EDA7-3E4C-F9C271C75D4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4" creationId="{B190263F-33A6-4737-1629-876B116F441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5" creationId="{F441DF81-06CE-AE30-E789-F4C082EA5AD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6" creationId="{143BDE81-2673-F135-D072-6CA55A468BA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7" creationId="{C76D61A4-1583-C218-621D-28ACF003DBC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8" creationId="{4A011CFE-24B5-1BE8-E585-EF286D288A9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19" creationId="{64C98805-CEC1-7040-EAB8-E840684157BE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0" creationId="{C62C8C1E-D5BA-62C2-C0AC-F671A29F9B4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1" creationId="{AA368A96-292F-FED5-3552-25E7B421197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2" creationId="{A308EC9F-AE15-7433-916A-2A53D5CFC396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3" creationId="{2572E4C0-042A-D486-FBD4-1252EF0008B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4" creationId="{0A63C6C1-6D9D-EC45-269F-3DB03080C8E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5" creationId="{1D69DC50-B403-D384-688B-690553B8632B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6" creationId="{251451BC-5318-FE00-73DE-74C17D47C78A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7" creationId="{E653BAA8-63A3-009A-0E52-DA7F6C3C5CE5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8" creationId="{C9BF60AE-F4F9-691C-152B-F18506B8D94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29" creationId="{5F2B58E5-3E2B-1ED0-0297-E4ED4B5AAA4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0" creationId="{84B9E767-15AD-2A32-E33E-5F2E6A504A4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1" creationId="{7592B73F-793D-5353-DC40-A5D375284DB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2" creationId="{3DC7D888-7755-36EB-7C47-7593C5F12AF4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3" creationId="{4917976B-408B-5167-6CC6-7BF4A0642E21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4" creationId="{72A63AF8-62C6-BD06-A7BF-B35097B80593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5" creationId="{D4FCCDD4-482A-F99B-C876-4504164EC1AF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6" creationId="{C0FE417A-8D2B-A2F0-8547-45EB361099D9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7" creationId="{96691AA5-A76C-0255-1E04-C029C69432C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8" creationId="{AA61059D-1690-0993-9808-42CD47E76540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39" creationId="{8E2642A0-57CA-952A-2CCF-54CE378321DC}"/>
          </ac:spMkLst>
        </pc:spChg>
        <pc:spChg chg="mod">
          <ac:chgData name="Nicolas Delfosse" userId="d965f3d4-ea58-4afe-85b0-6f02e8cf3c22" providerId="ADAL" clId="{26440F45-4241-4BBC-8BE7-D112A3E8CBC6}" dt="2022-07-25T11:06:40.133" v="20426"/>
          <ac:spMkLst>
            <pc:docMk/>
            <pc:sldMk cId="1584319168" sldId="2142532998"/>
            <ac:spMk id="340" creationId="{BEDECF52-1C1D-2621-1D1D-265322C82F5A}"/>
          </ac:spMkLst>
        </pc:spChg>
        <pc:grpChg chg="add del mod">
          <ac:chgData name="Nicolas Delfosse" userId="d965f3d4-ea58-4afe-85b0-6f02e8cf3c22" providerId="ADAL" clId="{26440F45-4241-4BBC-8BE7-D112A3E8CBC6}" dt="2022-07-25T11:07:25.702" v="20456" actId="21"/>
          <ac:grpSpMkLst>
            <pc:docMk/>
            <pc:sldMk cId="1584319168" sldId="2142532998"/>
            <ac:grpSpMk id="4" creationId="{0303D476-3924-326C-649C-AD1E99D63EE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5" creationId="{8208DC18-0634-6A4E-142B-522DF923EC7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" creationId="{246CF402-DFD5-AA60-2086-9FA315F6A02E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7" creationId="{EAFB55B7-C185-D7A2-D5BD-382BD8BB26B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" creationId="{728D0319-FF2D-7ED2-D093-FB60E0FCA984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6" creationId="{E6C2D2BA-7C7C-E5E3-E3AB-DA6E442A1688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" creationId="{4BFFFA7F-C25D-4960-8C06-1764EE5B6D6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1" creationId="{EB9D45A1-070F-D551-6B1D-5154C615EDF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2" creationId="{83425E82-9D11-E263-CF97-48DD710D8EA8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" creationId="{E8846068-523D-857D-7D79-7BBE78D5BEC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4" creationId="{C500AF30-7BA7-AC77-0C6A-C17038527E4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5" creationId="{DACD744A-67DB-F27B-38A0-100E1BEA18DE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" creationId="{F35DFA3B-6130-B18D-38F9-A8F244D56CF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7" creationId="{F1A23254-76E4-94BD-0110-D1DD61668519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" creationId="{50BEEC67-3B97-9322-31DA-56BBB1E27539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9" creationId="{F1715AAE-CA77-F27E-85C5-A8B35645509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2" creationId="{1B50C917-D576-EC5D-EC0A-B055A6D7489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3" creationId="{1244325C-1C85-A9BA-49DB-88EA70F62CAC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4" creationId="{622D29FB-B2DC-AF5A-1812-B0B9F8E8A44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5" creationId="{ECD68AC3-7B80-6625-3B7A-FFF479437C7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6" creationId="{DCA5A38E-2206-46E1-5A7D-46C3D0955490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7" creationId="{B7173434-4005-7173-B257-52D25A55F73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8" creationId="{ACFCC35F-2665-6433-8194-9AF977B8A8B6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39" creationId="{A676F423-4671-0257-C160-EAA62067E308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40" creationId="{267A5F7C-50D8-39B7-0730-89DC639B066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41" creationId="{7A663698-F6CB-79EC-8411-ED27DAC0A68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2" creationId="{1D431A1C-3774-8161-5444-20F683DC339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3" creationId="{7C3A91E4-8221-FD01-4186-A41D8BCE3A9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4" creationId="{EFBCEAB0-38A5-DFF0-6B9D-EAEEE65B306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5" creationId="{9725C3F4-7C50-9689-328D-90461CE045BC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6" creationId="{C1123DF6-DAC0-E021-5729-428E252EC47C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7" creationId="{F44796C1-2BE1-4770-DB03-FF59A952D5B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8" creationId="{9DD2885D-ADFA-77D9-14A5-9438F19488A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69" creationId="{DF3FA340-0E42-6055-6636-BE1AF4D9ADA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70" creationId="{BE7F86A9-C62E-73AE-B82C-4FA87A3EBEA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71" creationId="{88DA3474-CCEA-9819-134C-0F4710ADD24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2" creationId="{6CAF6B6D-CB56-840C-3B87-D564D0554819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3" creationId="{689D9F43-DF82-D93F-400A-F9CB7DE7C339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4" creationId="{7C1A611C-9B2E-90E8-B58D-0CA9703570B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5" creationId="{F92B5856-3425-A1C6-38C4-847D5D29EF8C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6" creationId="{4449AB9C-2FA6-A09A-15E4-331CABE4F5E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7" creationId="{92D0E174-0672-FDC8-1554-19C2C6AF388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8" creationId="{2165F3C0-C3B5-16C1-F1E3-E47DD557CBC6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99" creationId="{ED8CA6E2-690B-64BC-698B-72B709AB7F5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00" creationId="{1D6CE394-3FB1-B0AE-10D8-8F2CBECF501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01" creationId="{488CB9C2-DA63-F494-8EC6-BBC3558EF7A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4" creationId="{D3502408-8249-2345-9390-8497F5F7337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5" creationId="{97E65867-879C-CDC6-6906-F5E807FF935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6" creationId="{99AC0CE6-95BA-A0A6-7E30-B9E496A7310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7" creationId="{C93918C6-0ED9-D92C-68BE-234EE58A4A10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8" creationId="{A8AB7159-01ED-3641-8A07-CEFF5FDB080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29" creationId="{53D98FB1-3C1C-84BC-FFDA-5413E2DB7444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30" creationId="{49564A4A-462D-F836-19E3-149A782050AE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0" creationId="{927E7389-218D-A786-A268-2ADA27EC4F0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1" creationId="{D0CA56E5-AD3A-7045-4804-46D71E3439F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2" creationId="{58D3B8BA-A91A-147C-2B75-713266BC834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3" creationId="{73257B4A-ACD7-A465-038F-EC02A688A2C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4" creationId="{DFB42184-9874-4004-8E4C-0AF19AE0AF6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5" creationId="{C804589B-D47B-D8E2-7EDC-BBD5A91425B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56" creationId="{FEBFC3A8-29EC-E357-CE72-4E4C852C7117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77" creationId="{F9BC9883-1B0B-1F80-60E5-81082E2C99F1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78" creationId="{292D4D6F-4691-CEFA-4724-59602BEAAB04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79" creationId="{4B12A489-F4D7-160C-040B-E08618892B6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80" creationId="{4B90743D-BC9F-967D-949C-0E323FE316D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81" creationId="{1972A3AB-E74F-97B7-659A-CFD80273424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82" creationId="{4DE6E8B4-023A-2EA1-C4FC-67D5036E1E0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183" creationId="{871CFDE0-CB93-D879-7764-B7A2CBD5D42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4" creationId="{54427F13-F868-DC19-47D5-7EBC5AB11D7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5" creationId="{2E20F001-0E5C-A8D1-BF36-660907A748F1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6" creationId="{38D4DAA1-58B9-C334-BE31-C4B42F701D10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7" creationId="{C2DC7CB1-2F45-D4EC-1597-7C9430F50FF1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8" creationId="{A0FAB3A6-90EF-9762-5382-EB016602CA3E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09" creationId="{39F1B7F5-337E-100C-6287-BB3CCC86FD2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10" creationId="{3FA7699F-07FB-BC4E-27B7-F57C7948C931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1" creationId="{E9967D0E-8E0B-723E-FB5A-B2FD93A1764E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2" creationId="{AF734C57-DA8E-54DE-A4EE-BEC73FA67BE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3" creationId="{72899586-3061-4DCD-741B-8DCDFDB6FB92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4" creationId="{0B76F1A5-7A6E-18C1-D37C-F4663D486B1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5" creationId="{29486D38-308F-6BCE-8630-65114068ED10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6" creationId="{6881479C-678A-D8B8-D788-318D9B92D463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37" creationId="{0BA97148-F301-2A68-F70C-563F5A7863AA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58" creationId="{8846771C-010F-FC33-446F-13DD440C758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59" creationId="{C68D66B5-4B62-17AE-05D4-E304F654956D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0" creationId="{6341B070-ED49-741F-92BD-9D7D34E00EE4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1" creationId="{3F97AAE3-8EC0-6294-1FCB-79A407933288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2" creationId="{9405C362-7CDE-A8B0-2388-A2EC8A604DD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3" creationId="{2EA26BE5-25C7-8C32-57D8-07737FC3D155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64" creationId="{29FF8F66-57FC-488D-EA53-FDF197DF965F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5" creationId="{C5DA58E7-56BD-5992-F6B9-35B13D3227E8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6" creationId="{86D87A24-D1DB-9B4C-5354-372936E3B6B4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7" creationId="{1AA4811A-243B-6E76-8C33-56BC87CAB3FB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8" creationId="{18F4638F-3A86-80C1-ED5E-881733277161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89" creationId="{ED3F97ED-89D7-C528-EF07-2FF1537739BC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90" creationId="{88A61413-365D-0343-9A7E-879F4F9962A9}"/>
          </ac:grpSpMkLst>
        </pc:grpChg>
        <pc:grpChg chg="mod">
          <ac:chgData name="Nicolas Delfosse" userId="d965f3d4-ea58-4afe-85b0-6f02e8cf3c22" providerId="ADAL" clId="{26440F45-4241-4BBC-8BE7-D112A3E8CBC6}" dt="2022-07-25T11:06:40.133" v="20426"/>
          <ac:grpSpMkLst>
            <pc:docMk/>
            <pc:sldMk cId="1584319168" sldId="2142532998"/>
            <ac:grpSpMk id="291" creationId="{5DFBED37-0868-5A95-0302-3851C7B30CC2}"/>
          </ac:grpSpMkLst>
        </pc:grpChg>
      </pc:sldChg>
      <pc:sldChg chg="modSp add mod">
        <pc:chgData name="Nicolas Delfosse" userId="d965f3d4-ea58-4afe-85b0-6f02e8cf3c22" providerId="ADAL" clId="{26440F45-4241-4BBC-8BE7-D112A3E8CBC6}" dt="2022-07-25T09:38:39.784" v="17337" actId="14100"/>
        <pc:sldMkLst>
          <pc:docMk/>
          <pc:sldMk cId="4031479829" sldId="2142532999"/>
        </pc:sldMkLst>
        <pc:spChg chg="mod">
          <ac:chgData name="Nicolas Delfosse" userId="d965f3d4-ea58-4afe-85b0-6f02e8cf3c22" providerId="ADAL" clId="{26440F45-4241-4BBC-8BE7-D112A3E8CBC6}" dt="2022-07-25T09:38:39.784" v="17337" actId="14100"/>
          <ac:spMkLst>
            <pc:docMk/>
            <pc:sldMk cId="4031479829" sldId="2142532999"/>
            <ac:spMk id="3" creationId="{9A1E9A3D-7301-BA44-ADDC-053376004734}"/>
          </ac:spMkLst>
        </pc:spChg>
      </pc:sldChg>
      <pc:sldChg chg="modSp add mod">
        <pc:chgData name="Nicolas Delfosse" userId="d965f3d4-ea58-4afe-85b0-6f02e8cf3c22" providerId="ADAL" clId="{26440F45-4241-4BBC-8BE7-D112A3E8CBC6}" dt="2022-07-25T11:28:14.342" v="21485"/>
        <pc:sldMkLst>
          <pc:docMk/>
          <pc:sldMk cId="604415291" sldId="2142533000"/>
        </pc:sldMkLst>
        <pc:spChg chg="mod">
          <ac:chgData name="Nicolas Delfosse" userId="d965f3d4-ea58-4afe-85b0-6f02e8cf3c22" providerId="ADAL" clId="{26440F45-4241-4BBC-8BE7-D112A3E8CBC6}" dt="2022-07-25T11:28:14.342" v="21485"/>
          <ac:spMkLst>
            <pc:docMk/>
            <pc:sldMk cId="604415291" sldId="2142533000"/>
            <ac:spMk id="7" creationId="{166F5064-9A78-1C19-0D99-916E88ABBE97}"/>
          </ac:spMkLst>
        </pc:spChg>
      </pc:sldChg>
      <pc:sldChg chg="addSp delSp modSp new mod">
        <pc:chgData name="Nicolas Delfosse" userId="d965f3d4-ea58-4afe-85b0-6f02e8cf3c22" providerId="ADAL" clId="{26440F45-4241-4BBC-8BE7-D112A3E8CBC6}" dt="2022-07-25T08:39:41.665" v="15443" actId="1076"/>
        <pc:sldMkLst>
          <pc:docMk/>
          <pc:sldMk cId="3087151971" sldId="2142533001"/>
        </pc:sldMkLst>
        <pc:spChg chg="mod">
          <ac:chgData name="Nicolas Delfosse" userId="d965f3d4-ea58-4afe-85b0-6f02e8cf3c22" providerId="ADAL" clId="{26440F45-4241-4BBC-8BE7-D112A3E8CBC6}" dt="2022-07-25T08:29:45.157" v="15407" actId="20577"/>
          <ac:spMkLst>
            <pc:docMk/>
            <pc:sldMk cId="3087151971" sldId="2142533001"/>
            <ac:spMk id="2" creationId="{8FF20BEF-9383-8137-23BD-07860B570376}"/>
          </ac:spMkLst>
        </pc:spChg>
        <pc:spChg chg="del">
          <ac:chgData name="Nicolas Delfosse" userId="d965f3d4-ea58-4afe-85b0-6f02e8cf3c22" providerId="ADAL" clId="{26440F45-4241-4BBC-8BE7-D112A3E8CBC6}" dt="2022-07-25T08:33:29.445" v="15408" actId="478"/>
          <ac:spMkLst>
            <pc:docMk/>
            <pc:sldMk cId="3087151971" sldId="2142533001"/>
            <ac:spMk id="3" creationId="{5AAD814E-A506-4877-AE1B-FCC4BC2A19E6}"/>
          </ac:spMkLst>
        </pc:spChg>
        <pc:picChg chg="add mod">
          <ac:chgData name="Nicolas Delfosse" userId="d965f3d4-ea58-4afe-85b0-6f02e8cf3c22" providerId="ADAL" clId="{26440F45-4241-4BBC-8BE7-D112A3E8CBC6}" dt="2022-07-25T08:39:22.269" v="15438" actId="1076"/>
          <ac:picMkLst>
            <pc:docMk/>
            <pc:sldMk cId="3087151971" sldId="2142533001"/>
            <ac:picMk id="5" creationId="{6A1C80BF-A6C9-D531-7049-EEF19F95BA4D}"/>
          </ac:picMkLst>
        </pc:picChg>
        <pc:picChg chg="add mod">
          <ac:chgData name="Nicolas Delfosse" userId="d965f3d4-ea58-4afe-85b0-6f02e8cf3c22" providerId="ADAL" clId="{26440F45-4241-4BBC-8BE7-D112A3E8CBC6}" dt="2022-07-25T08:39:22.269" v="15438" actId="1076"/>
          <ac:picMkLst>
            <pc:docMk/>
            <pc:sldMk cId="3087151971" sldId="2142533001"/>
            <ac:picMk id="7" creationId="{2C0A4B90-ABDE-B32B-236B-C5B34DB1F951}"/>
          </ac:picMkLst>
        </pc:picChg>
        <pc:picChg chg="add mod">
          <ac:chgData name="Nicolas Delfosse" userId="d965f3d4-ea58-4afe-85b0-6f02e8cf3c22" providerId="ADAL" clId="{26440F45-4241-4BBC-8BE7-D112A3E8CBC6}" dt="2022-07-25T08:39:41.665" v="15443" actId="1076"/>
          <ac:picMkLst>
            <pc:docMk/>
            <pc:sldMk cId="3087151971" sldId="2142533001"/>
            <ac:picMk id="9" creationId="{4A7DE18C-A0D7-F815-8FD9-9AF455D8F136}"/>
          </ac:picMkLst>
        </pc:picChg>
      </pc:sldChg>
      <pc:sldChg chg="delSp modSp add del mod">
        <pc:chgData name="Nicolas Delfosse" userId="d965f3d4-ea58-4afe-85b0-6f02e8cf3c22" providerId="ADAL" clId="{26440F45-4241-4BBC-8BE7-D112A3E8CBC6}" dt="2022-07-25T09:38:08.552" v="17307" actId="47"/>
        <pc:sldMkLst>
          <pc:docMk/>
          <pc:sldMk cId="3062817146" sldId="2142533002"/>
        </pc:sldMkLst>
        <pc:spChg chg="mod">
          <ac:chgData name="Nicolas Delfosse" userId="d965f3d4-ea58-4afe-85b0-6f02e8cf3c22" providerId="ADAL" clId="{26440F45-4241-4BBC-8BE7-D112A3E8CBC6}" dt="2022-07-25T08:40:27.936" v="15494" actId="20577"/>
          <ac:spMkLst>
            <pc:docMk/>
            <pc:sldMk cId="3062817146" sldId="2142533002"/>
            <ac:spMk id="2" creationId="{8FF20BEF-9383-8137-23BD-07860B570376}"/>
          </ac:spMkLst>
        </pc:spChg>
        <pc:picChg chg="del">
          <ac:chgData name="Nicolas Delfosse" userId="d965f3d4-ea58-4afe-85b0-6f02e8cf3c22" providerId="ADAL" clId="{26440F45-4241-4BBC-8BE7-D112A3E8CBC6}" dt="2022-07-25T08:34:45.406" v="15431" actId="478"/>
          <ac:picMkLst>
            <pc:docMk/>
            <pc:sldMk cId="3062817146" sldId="2142533002"/>
            <ac:picMk id="5" creationId="{6A1C80BF-A6C9-D531-7049-EEF19F95BA4D}"/>
          </ac:picMkLst>
        </pc:picChg>
        <pc:picChg chg="del">
          <ac:chgData name="Nicolas Delfosse" userId="d965f3d4-ea58-4afe-85b0-6f02e8cf3c22" providerId="ADAL" clId="{26440F45-4241-4BBC-8BE7-D112A3E8CBC6}" dt="2022-07-25T08:34:46.436" v="15432" actId="478"/>
          <ac:picMkLst>
            <pc:docMk/>
            <pc:sldMk cId="3062817146" sldId="2142533002"/>
            <ac:picMk id="7" creationId="{2C0A4B90-ABDE-B32B-236B-C5B34DB1F951}"/>
          </ac:picMkLst>
        </pc:picChg>
      </pc:sldChg>
      <pc:sldChg chg="modSp new del mod">
        <pc:chgData name="Nicolas Delfosse" userId="d965f3d4-ea58-4afe-85b0-6f02e8cf3c22" providerId="ADAL" clId="{26440F45-4241-4BBC-8BE7-D112A3E8CBC6}" dt="2022-07-25T08:40:21.657" v="15486" actId="47"/>
        <pc:sldMkLst>
          <pc:docMk/>
          <pc:sldMk cId="3154941417" sldId="2142533003"/>
        </pc:sldMkLst>
        <pc:spChg chg="mod">
          <ac:chgData name="Nicolas Delfosse" userId="d965f3d4-ea58-4afe-85b0-6f02e8cf3c22" providerId="ADAL" clId="{26440F45-4241-4BBC-8BE7-D112A3E8CBC6}" dt="2022-07-25T08:40:14.550" v="15485" actId="21"/>
          <ac:spMkLst>
            <pc:docMk/>
            <pc:sldMk cId="3154941417" sldId="2142533003"/>
            <ac:spMk id="2" creationId="{1AC35767-035B-E564-E28A-FAAD7237B1BC}"/>
          </ac:spMkLst>
        </pc:spChg>
      </pc:sldChg>
      <pc:sldChg chg="modSp new mod">
        <pc:chgData name="Nicolas Delfosse" userId="d965f3d4-ea58-4afe-85b0-6f02e8cf3c22" providerId="ADAL" clId="{26440F45-4241-4BBC-8BE7-D112A3E8CBC6}" dt="2022-07-25T12:23:40.277" v="22374" actId="5793"/>
        <pc:sldMkLst>
          <pc:docMk/>
          <pc:sldMk cId="3837704506" sldId="2142533003"/>
        </pc:sldMkLst>
        <pc:spChg chg="mod">
          <ac:chgData name="Nicolas Delfosse" userId="d965f3d4-ea58-4afe-85b0-6f02e8cf3c22" providerId="ADAL" clId="{26440F45-4241-4BBC-8BE7-D112A3E8CBC6}" dt="2022-07-25T08:40:37.865" v="15512" actId="20577"/>
          <ac:spMkLst>
            <pc:docMk/>
            <pc:sldMk cId="3837704506" sldId="2142533003"/>
            <ac:spMk id="2" creationId="{4A007FDE-AC8C-4DB2-EC5C-4231FB0BC985}"/>
          </ac:spMkLst>
        </pc:spChg>
        <pc:spChg chg="mod">
          <ac:chgData name="Nicolas Delfosse" userId="d965f3d4-ea58-4afe-85b0-6f02e8cf3c22" providerId="ADAL" clId="{26440F45-4241-4BBC-8BE7-D112A3E8CBC6}" dt="2022-07-25T12:23:40.277" v="22374" actId="5793"/>
          <ac:spMkLst>
            <pc:docMk/>
            <pc:sldMk cId="3837704506" sldId="2142533003"/>
            <ac:spMk id="3" creationId="{F34F7B5C-D537-06F7-0237-FDB79719872C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7-25T12:27:07.420" v="22543" actId="20577"/>
        <pc:sldMkLst>
          <pc:docMk/>
          <pc:sldMk cId="513527010" sldId="2142533004"/>
        </pc:sldMkLst>
        <pc:spChg chg="del mod">
          <ac:chgData name="Nicolas Delfosse" userId="d965f3d4-ea58-4afe-85b0-6f02e8cf3c22" providerId="ADAL" clId="{26440F45-4241-4BBC-8BE7-D112A3E8CBC6}" dt="2022-07-25T12:25:25.079" v="22461"/>
          <ac:spMkLst>
            <pc:docMk/>
            <pc:sldMk cId="513527010" sldId="2142533004"/>
            <ac:spMk id="3" creationId="{0E67D82A-0D88-3505-812E-7636B8A64ED1}"/>
          </ac:spMkLst>
        </pc:spChg>
        <pc:spChg chg="add mod">
          <ac:chgData name="Nicolas Delfosse" userId="d965f3d4-ea58-4afe-85b0-6f02e8cf3c22" providerId="ADAL" clId="{26440F45-4241-4BBC-8BE7-D112A3E8CBC6}" dt="2022-07-25T12:27:07.420" v="22543" actId="20577"/>
          <ac:spMkLst>
            <pc:docMk/>
            <pc:sldMk cId="513527010" sldId="2142533004"/>
            <ac:spMk id="5" creationId="{25856F86-4F90-5C24-BCE4-236E9475222D}"/>
          </ac:spMkLst>
        </pc:spChg>
      </pc:sldChg>
      <pc:sldChg chg="modSp add mod">
        <pc:chgData name="Nicolas Delfosse" userId="d965f3d4-ea58-4afe-85b0-6f02e8cf3c22" providerId="ADAL" clId="{26440F45-4241-4BBC-8BE7-D112A3E8CBC6}" dt="2022-07-25T11:28:07.867" v="21483"/>
        <pc:sldMkLst>
          <pc:docMk/>
          <pc:sldMk cId="2203743724" sldId="2142533005"/>
        </pc:sldMkLst>
        <pc:spChg chg="mod">
          <ac:chgData name="Nicolas Delfosse" userId="d965f3d4-ea58-4afe-85b0-6f02e8cf3c22" providerId="ADAL" clId="{26440F45-4241-4BBC-8BE7-D112A3E8CBC6}" dt="2022-07-25T11:28:07.867" v="21483"/>
          <ac:spMkLst>
            <pc:docMk/>
            <pc:sldMk cId="2203743724" sldId="2142533005"/>
            <ac:spMk id="7" creationId="{166F5064-9A78-1C19-0D99-916E88ABBE97}"/>
          </ac:spMkLst>
        </pc:spChg>
      </pc:sldChg>
      <pc:sldChg chg="add del">
        <pc:chgData name="Nicolas Delfosse" userId="d965f3d4-ea58-4afe-85b0-6f02e8cf3c22" providerId="ADAL" clId="{26440F45-4241-4BBC-8BE7-D112A3E8CBC6}" dt="2022-07-25T09:43:58.079" v="17523" actId="47"/>
        <pc:sldMkLst>
          <pc:docMk/>
          <pc:sldMk cId="3632613314" sldId="2142533005"/>
        </pc:sldMkLst>
      </pc:sldChg>
      <pc:sldChg chg="add">
        <pc:chgData name="Nicolas Delfosse" userId="d965f3d4-ea58-4afe-85b0-6f02e8cf3c22" providerId="ADAL" clId="{26440F45-4241-4BBC-8BE7-D112A3E8CBC6}" dt="2022-07-25T09:46:34.318" v="17575"/>
        <pc:sldMkLst>
          <pc:docMk/>
          <pc:sldMk cId="307702130" sldId="2142533006"/>
        </pc:sldMkLst>
      </pc:sldChg>
      <pc:sldChg chg="add">
        <pc:chgData name="Nicolas Delfosse" userId="d965f3d4-ea58-4afe-85b0-6f02e8cf3c22" providerId="ADAL" clId="{26440F45-4241-4BBC-8BE7-D112A3E8CBC6}" dt="2022-07-25T09:46:34.318" v="17575"/>
        <pc:sldMkLst>
          <pc:docMk/>
          <pc:sldMk cId="4208526843" sldId="2142533007"/>
        </pc:sldMkLst>
      </pc:sldChg>
      <pc:sldChg chg="modSp add del mod ord">
        <pc:chgData name="Nicolas Delfosse" userId="d965f3d4-ea58-4afe-85b0-6f02e8cf3c22" providerId="ADAL" clId="{26440F45-4241-4BBC-8BE7-D112A3E8CBC6}" dt="2022-07-25T11:27:58.211" v="21481" actId="47"/>
        <pc:sldMkLst>
          <pc:docMk/>
          <pc:sldMk cId="1010615135" sldId="2142533008"/>
        </pc:sldMkLst>
        <pc:spChg chg="mod">
          <ac:chgData name="Nicolas Delfosse" userId="d965f3d4-ea58-4afe-85b0-6f02e8cf3c22" providerId="ADAL" clId="{26440F45-4241-4BBC-8BE7-D112A3E8CBC6}" dt="2022-07-25T09:47:06.971" v="17580" actId="207"/>
          <ac:spMkLst>
            <pc:docMk/>
            <pc:sldMk cId="1010615135" sldId="2142533008"/>
            <ac:spMk id="7" creationId="{166F5064-9A78-1C19-0D99-916E88ABBE97}"/>
          </ac:spMkLst>
        </pc:spChg>
      </pc:sldChg>
      <pc:sldChg chg="delSp modSp add mod">
        <pc:chgData name="Nicolas Delfosse" userId="d965f3d4-ea58-4afe-85b0-6f02e8cf3c22" providerId="ADAL" clId="{26440F45-4241-4BBC-8BE7-D112A3E8CBC6}" dt="2022-07-25T11:52:19.886" v="21722" actId="1076"/>
        <pc:sldMkLst>
          <pc:docMk/>
          <pc:sldMk cId="2262384767" sldId="2142533009"/>
        </pc:sldMkLst>
        <pc:spChg chg="mod">
          <ac:chgData name="Nicolas Delfosse" userId="d965f3d4-ea58-4afe-85b0-6f02e8cf3c22" providerId="ADAL" clId="{26440F45-4241-4BBC-8BE7-D112A3E8CBC6}" dt="2022-07-25T11:52:19.886" v="21722" actId="1076"/>
          <ac:spMkLst>
            <pc:docMk/>
            <pc:sldMk cId="2262384767" sldId="2142533009"/>
            <ac:spMk id="2" creationId="{6165420D-78F8-63E2-2BCF-096364B2ABEC}"/>
          </ac:spMkLst>
        </pc:spChg>
        <pc:spChg chg="del">
          <ac:chgData name="Nicolas Delfosse" userId="d965f3d4-ea58-4afe-85b0-6f02e8cf3c22" providerId="ADAL" clId="{26440F45-4241-4BBC-8BE7-D112A3E8CBC6}" dt="2022-07-25T11:52:16.881" v="21721" actId="478"/>
          <ac:spMkLst>
            <pc:docMk/>
            <pc:sldMk cId="2262384767" sldId="2142533009"/>
            <ac:spMk id="3" creationId="{74CA22F6-DD0C-3E7F-8764-4B1E9D2B38AB}"/>
          </ac:spMkLst>
        </pc:spChg>
      </pc:sldChg>
      <pc:sldChg chg="new del">
        <pc:chgData name="Nicolas Delfosse" userId="d965f3d4-ea58-4afe-85b0-6f02e8cf3c22" providerId="ADAL" clId="{26440F45-4241-4BBC-8BE7-D112A3E8CBC6}" dt="2022-07-25T09:47:25.774" v="17582" actId="680"/>
        <pc:sldMkLst>
          <pc:docMk/>
          <pc:sldMk cId="3253873581" sldId="2142533009"/>
        </pc:sldMkLst>
      </pc:sldChg>
      <pc:sldChg chg="add ord">
        <pc:chgData name="Nicolas Delfosse" userId="d965f3d4-ea58-4afe-85b0-6f02e8cf3c22" providerId="ADAL" clId="{26440F45-4241-4BBC-8BE7-D112A3E8CBC6}" dt="2022-07-25T09:47:42.230" v="17593"/>
        <pc:sldMkLst>
          <pc:docMk/>
          <pc:sldMk cId="2521841708" sldId="2142533010"/>
        </pc:sldMkLst>
      </pc:sldChg>
      <pc:sldChg chg="add ord">
        <pc:chgData name="Nicolas Delfosse" userId="d965f3d4-ea58-4afe-85b0-6f02e8cf3c22" providerId="ADAL" clId="{26440F45-4241-4BBC-8BE7-D112A3E8CBC6}" dt="2022-07-25T09:47:40.539" v="17591"/>
        <pc:sldMkLst>
          <pc:docMk/>
          <pc:sldMk cId="1649643752" sldId="2142533011"/>
        </pc:sldMkLst>
      </pc:sldChg>
      <pc:sldChg chg="modSp new mod">
        <pc:chgData name="Nicolas Delfosse" userId="d965f3d4-ea58-4afe-85b0-6f02e8cf3c22" providerId="ADAL" clId="{26440F45-4241-4BBC-8BE7-D112A3E8CBC6}" dt="2022-07-25T10:43:37.158" v="19289" actId="20577"/>
        <pc:sldMkLst>
          <pc:docMk/>
          <pc:sldMk cId="3182400307" sldId="2142533012"/>
        </pc:sldMkLst>
        <pc:spChg chg="mod">
          <ac:chgData name="Nicolas Delfosse" userId="d965f3d4-ea58-4afe-85b0-6f02e8cf3c22" providerId="ADAL" clId="{26440F45-4241-4BBC-8BE7-D112A3E8CBC6}" dt="2022-07-25T09:51:44.364" v="17631" actId="20577"/>
          <ac:spMkLst>
            <pc:docMk/>
            <pc:sldMk cId="3182400307" sldId="2142533012"/>
            <ac:spMk id="2" creationId="{CD18C501-D5F1-7D73-9009-779CA530C64E}"/>
          </ac:spMkLst>
        </pc:spChg>
        <pc:spChg chg="mod">
          <ac:chgData name="Nicolas Delfosse" userId="d965f3d4-ea58-4afe-85b0-6f02e8cf3c22" providerId="ADAL" clId="{26440F45-4241-4BBC-8BE7-D112A3E8CBC6}" dt="2022-07-25T10:43:37.158" v="19289" actId="20577"/>
          <ac:spMkLst>
            <pc:docMk/>
            <pc:sldMk cId="3182400307" sldId="2142533012"/>
            <ac:spMk id="3" creationId="{4F96704F-9F89-9B22-451C-387D675B4E15}"/>
          </ac:spMkLst>
        </pc:spChg>
      </pc:sldChg>
      <pc:sldChg chg="add">
        <pc:chgData name="Nicolas Delfosse" userId="d965f3d4-ea58-4afe-85b0-6f02e8cf3c22" providerId="ADAL" clId="{26440F45-4241-4BBC-8BE7-D112A3E8CBC6}" dt="2022-07-25T09:53:40.614" v="17632"/>
        <pc:sldMkLst>
          <pc:docMk/>
          <pc:sldMk cId="3112357531" sldId="2142533013"/>
        </pc:sldMkLst>
      </pc:sldChg>
      <pc:sldChg chg="add">
        <pc:chgData name="Nicolas Delfosse" userId="d965f3d4-ea58-4afe-85b0-6f02e8cf3c22" providerId="ADAL" clId="{26440F45-4241-4BBC-8BE7-D112A3E8CBC6}" dt="2022-07-25T09:55:18.894" v="17633"/>
        <pc:sldMkLst>
          <pc:docMk/>
          <pc:sldMk cId="2882308318" sldId="2142533014"/>
        </pc:sldMkLst>
      </pc:sldChg>
      <pc:sldChg chg="addSp delSp modSp new mod ord">
        <pc:chgData name="Nicolas Delfosse" userId="d965f3d4-ea58-4afe-85b0-6f02e8cf3c22" providerId="ADAL" clId="{26440F45-4241-4BBC-8BE7-D112A3E8CBC6}" dt="2022-07-25T10:53:05.040" v="19801" actId="5793"/>
        <pc:sldMkLst>
          <pc:docMk/>
          <pc:sldMk cId="4067866875" sldId="2142533015"/>
        </pc:sldMkLst>
        <pc:spChg chg="mod">
          <ac:chgData name="Nicolas Delfosse" userId="d965f3d4-ea58-4afe-85b0-6f02e8cf3c22" providerId="ADAL" clId="{26440F45-4241-4BBC-8BE7-D112A3E8CBC6}" dt="2022-07-25T10:52:08.787" v="19680" actId="20577"/>
          <ac:spMkLst>
            <pc:docMk/>
            <pc:sldMk cId="4067866875" sldId="2142533015"/>
            <ac:spMk id="2" creationId="{E71B3995-6C93-FE42-2A33-862558CCF585}"/>
          </ac:spMkLst>
        </pc:spChg>
        <pc:spChg chg="mod">
          <ac:chgData name="Nicolas Delfosse" userId="d965f3d4-ea58-4afe-85b0-6f02e8cf3c22" providerId="ADAL" clId="{26440F45-4241-4BBC-8BE7-D112A3E8CBC6}" dt="2022-07-25T10:53:05.040" v="19801" actId="5793"/>
          <ac:spMkLst>
            <pc:docMk/>
            <pc:sldMk cId="4067866875" sldId="2142533015"/>
            <ac:spMk id="3" creationId="{60451D1C-B4BB-3A2B-F7F0-A901320DCB27}"/>
          </ac:spMkLst>
        </pc:spChg>
        <pc:spChg chg="add del mod">
          <ac:chgData name="Nicolas Delfosse" userId="d965f3d4-ea58-4afe-85b0-6f02e8cf3c22" providerId="ADAL" clId="{26440F45-4241-4BBC-8BE7-D112A3E8CBC6}" dt="2022-07-25T10:15:05.779" v="17882" actId="478"/>
          <ac:spMkLst>
            <pc:docMk/>
            <pc:sldMk cId="4067866875" sldId="2142533015"/>
            <ac:spMk id="4" creationId="{9E7969D6-D749-34D5-4531-ED291FAB48D1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7-25T10:50:14.549" v="19618" actId="20577"/>
        <pc:sldMkLst>
          <pc:docMk/>
          <pc:sldMk cId="1333468403" sldId="2142533016"/>
        </pc:sldMkLst>
        <pc:spChg chg="mod">
          <ac:chgData name="Nicolas Delfosse" userId="d965f3d4-ea58-4afe-85b0-6f02e8cf3c22" providerId="ADAL" clId="{26440F45-4241-4BBC-8BE7-D112A3E8CBC6}" dt="2022-07-25T10:03:56.686" v="17877" actId="20577"/>
          <ac:spMkLst>
            <pc:docMk/>
            <pc:sldMk cId="1333468403" sldId="2142533016"/>
            <ac:spMk id="2" creationId="{CD18C501-D5F1-7D73-9009-779CA530C64E}"/>
          </ac:spMkLst>
        </pc:spChg>
        <pc:spChg chg="mod">
          <ac:chgData name="Nicolas Delfosse" userId="d965f3d4-ea58-4afe-85b0-6f02e8cf3c22" providerId="ADAL" clId="{26440F45-4241-4BBC-8BE7-D112A3E8CBC6}" dt="2022-07-25T10:50:14.549" v="19618" actId="20577"/>
          <ac:spMkLst>
            <pc:docMk/>
            <pc:sldMk cId="1333468403" sldId="2142533016"/>
            <ac:spMk id="3" creationId="{4F96704F-9F89-9B22-451C-387D675B4E15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5" creationId="{47B58CD2-7990-F184-F06E-BE50007E530A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6" creationId="{73965B71-B233-4D07-C350-3E0186B013B9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7" creationId="{17B29A24-4A71-9ADA-A446-DFB9ADE361FD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8" creationId="{BDD45CDE-380A-118E-E74F-713DE13F17BE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9" creationId="{761E57E7-5064-B827-6420-CAE4C77DA284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14" creationId="{E18888B7-42EC-FB6F-C510-2C5EDC84567F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15" creationId="{687B3D36-A0A6-1720-F817-73DBD660C898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16" creationId="{2580B8EB-4F91-1FB5-BBC9-2545476764DE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21" creationId="{B72C56C3-4EC2-F4D8-5C6A-450BFDF05CE0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22" creationId="{5D0AD16E-2C84-AF46-0ED1-B06F8BE9F190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23" creationId="{C2FB0E2F-0500-5958-67E4-5902B3D978CC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28" creationId="{15C504F6-FB3C-F8FA-875D-45B89A09D8F0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29" creationId="{F08491A9-6485-E62E-D30F-A4F61382CDD8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34" creationId="{790EE992-F25B-C08B-C7F9-BF02D00D08F2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37" creationId="{F0D3F9EE-DF76-3A18-DBE4-55CD0D5D74CB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40" creationId="{F4B8439A-CC08-51AD-3286-A3A7963CB136}"/>
          </ac:spMkLst>
        </pc:spChg>
        <pc:spChg chg="mod">
          <ac:chgData name="Nicolas Delfosse" userId="d965f3d4-ea58-4afe-85b0-6f02e8cf3c22" providerId="ADAL" clId="{26440F45-4241-4BBC-8BE7-D112A3E8CBC6}" dt="2022-07-25T10:47:44.029" v="19572"/>
          <ac:spMkLst>
            <pc:docMk/>
            <pc:sldMk cId="1333468403" sldId="2142533016"/>
            <ac:spMk id="43" creationId="{13F23AA0-F596-A29A-54FF-E921CE76FD35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47" creationId="{EFF9B5A7-D4BE-A208-2333-D6390B30C6D4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48" creationId="{AFC3DBDB-95D8-53A5-3991-3B7D6FED53D7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49" creationId="{EF93A1D1-6FB1-B96A-28AF-A5818483A834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50" creationId="{7FD415AD-FF8A-30B7-B7A8-27090594031E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51" creationId="{5441DF81-F59E-3ADC-5300-057B69BF161C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56" creationId="{A6261426-0AE7-D94D-5728-B6B08B512850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57" creationId="{BD90583C-B17A-18CE-248A-D29F5A5E914E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58" creationId="{ED1B9CB7-3C38-01E3-26D0-AB8814060553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63" creationId="{01127CA3-B875-5A09-D79E-E745A791366A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64" creationId="{5DA6BFB0-48C0-801A-98DE-7583A4AF0D87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65" creationId="{52520C19-85E5-6365-16BC-E4778F3A2826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70" creationId="{A7614301-A9B2-23EC-E8A7-5B60750B505B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71" creationId="{80E39FE8-34AA-9DFA-E27F-98ECB6B8E32B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76" creationId="{DE66E3C2-17B1-F78B-718A-3B7D57990C36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79" creationId="{C0528AE7-F231-7311-06B0-A70D751198D7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82" creationId="{AB84B8D7-FEAE-E659-333E-C93B7F6F3CEB}"/>
          </ac:spMkLst>
        </pc:spChg>
        <pc:spChg chg="mod">
          <ac:chgData name="Nicolas Delfosse" userId="d965f3d4-ea58-4afe-85b0-6f02e8cf3c22" providerId="ADAL" clId="{26440F45-4241-4BBC-8BE7-D112A3E8CBC6}" dt="2022-07-25T10:47:50.454" v="19574"/>
          <ac:spMkLst>
            <pc:docMk/>
            <pc:sldMk cId="1333468403" sldId="2142533016"/>
            <ac:spMk id="85" creationId="{82D4A420-60AF-9740-E72E-6EC080A19ECA}"/>
          </ac:spMkLst>
        </pc:spChg>
        <pc:grpChg chg="add del mod">
          <ac:chgData name="Nicolas Delfosse" userId="d965f3d4-ea58-4afe-85b0-6f02e8cf3c22" providerId="ADAL" clId="{26440F45-4241-4BBC-8BE7-D112A3E8CBC6}" dt="2022-07-25T10:47:48.095" v="19573"/>
          <ac:grpSpMkLst>
            <pc:docMk/>
            <pc:sldMk cId="1333468403" sldId="2142533016"/>
            <ac:grpSpMk id="4" creationId="{3C10362A-CBE8-552A-314A-BA216E4CB870}"/>
          </ac:grpSpMkLst>
        </pc:grpChg>
        <pc:grpChg chg="add mod">
          <ac:chgData name="Nicolas Delfosse" userId="d965f3d4-ea58-4afe-85b0-6f02e8cf3c22" providerId="ADAL" clId="{26440F45-4241-4BBC-8BE7-D112A3E8CBC6}" dt="2022-07-25T10:47:57.784" v="19575" actId="1076"/>
          <ac:grpSpMkLst>
            <pc:docMk/>
            <pc:sldMk cId="1333468403" sldId="2142533016"/>
            <ac:grpSpMk id="46" creationId="{F058CB68-83CE-8E57-E3D0-BBDA82DB7F98}"/>
          </ac:grpSpMkLst>
        </pc:grp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0" creationId="{C230D47F-47C0-1C49-1EA7-984A08A2D600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1" creationId="{28391F7D-8670-7E56-4E27-A436084A9BEE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2" creationId="{EC5A54D7-BACC-A047-1675-5C09065EE0AE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3" creationId="{250269A1-6C05-91BA-7C4D-6E2878F79168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7" creationId="{B7570D84-E2C9-AA38-832E-4D59C5452B97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8" creationId="{271E08BC-424B-50EE-C625-0D5C32BBED3B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19" creationId="{3623CA00-20B6-2DF3-3344-7B48B70172E9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20" creationId="{283A768C-06BD-A0B3-392D-1E92C37ADA35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24" creationId="{317DB871-0E90-FEE6-BCE7-532BDF6929E0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25" creationId="{F20867EE-D427-59E1-525C-6011BEB52653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26" creationId="{C315C075-7B41-1FAF-01DC-46B76075422C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27" creationId="{0D8076E7-D3E8-7628-A3F8-E8488EA5D886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0" creationId="{9C47879F-9F83-ECF8-C268-7DAAC18BA3FD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1" creationId="{00E9CCE4-A5C3-A113-80F8-AD86E5F0B16A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2" creationId="{F88721B0-65E9-C383-6872-725405FE8E2B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3" creationId="{921CE5F9-F214-A35E-0347-05E1A15AF735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5" creationId="{8C2F97E5-BE02-4124-29D5-F057F0DBDCFE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6" creationId="{E7CF74BD-1E85-2AEC-BD84-AA2C7260D841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8" creationId="{1255E06F-625F-1E1E-BFD2-B7E33E96372A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39" creationId="{167E09FF-A773-92CC-7923-D03D66DD4935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41" creationId="{867A0722-A7BD-6FE6-A0CD-7FD466E709F5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42" creationId="{F1459D27-6F18-6DFB-D2CB-9ED52ED829A7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44" creationId="{2F91F192-C6FA-893C-7335-CBF32F3F79C9}"/>
          </ac:cxnSpMkLst>
        </pc:cxnChg>
        <pc:cxnChg chg="mod">
          <ac:chgData name="Nicolas Delfosse" userId="d965f3d4-ea58-4afe-85b0-6f02e8cf3c22" providerId="ADAL" clId="{26440F45-4241-4BBC-8BE7-D112A3E8CBC6}" dt="2022-07-25T10:47:44.029" v="19572"/>
          <ac:cxnSpMkLst>
            <pc:docMk/>
            <pc:sldMk cId="1333468403" sldId="2142533016"/>
            <ac:cxnSpMk id="45" creationId="{CC2A0377-CDB7-9D45-3619-F4504209BE30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52" creationId="{6B60D00E-49B8-FDAB-6BC8-E499BA2F59DB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53" creationId="{E7F17A6E-E839-44B4-999E-FC8551A0DA5C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54" creationId="{F514B110-AA99-A3E7-6DE6-4AB15DDEF913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55" creationId="{3264098E-6506-FFF3-1BAF-F7D7C6411C82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59" creationId="{191056C2-1D42-18B4-96F2-640E24E72999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0" creationId="{67AECB86-61F9-C73A-CDCC-98C52036AF44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1" creationId="{E82A5C41-48EE-173B-D06A-84211ADA7EDF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2" creationId="{D8445A8A-CD4D-9ABC-CF3D-21C06B205D4B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6" creationId="{768AEE4C-A22B-50B0-9D89-15ABE46AF074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7" creationId="{C836C7D7-98BC-5DC7-EDA6-783A4E7A40B5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8" creationId="{1BD3F7DA-2471-3DCD-2CC8-A1C58BBFE18B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69" creationId="{3D8D03A6-2336-5549-614E-86AD67704850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2" creationId="{30756368-F73D-5AFD-FA21-BFB02AAB804F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3" creationId="{BD424A28-70B2-376C-F7F3-A1BDB87E4120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4" creationId="{0A51A623-F632-E44C-A21D-20D0900EF1C2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5" creationId="{9A759A99-C35F-0F01-E957-21BD634214EB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7" creationId="{DA8692CB-C492-E3AA-4B35-E3CA6F5A67C4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78" creationId="{C2F0147A-2A99-D509-9BEE-7C5306792A77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0" creationId="{F4A757D5-B790-B2B5-4FCE-F773170F7FFF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1" creationId="{F83039FF-428B-9A42-21AD-45CB9F4C0161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3" creationId="{854720C8-1D2C-FB17-B8F2-CEAA4C549C93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4" creationId="{EABE5956-4AAA-50FF-A655-0D4BEE5F1C79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6" creationId="{4A2B1BA9-F617-3404-3B3D-18F036F82AF6}"/>
          </ac:cxnSpMkLst>
        </pc:cxnChg>
        <pc:cxnChg chg="mod">
          <ac:chgData name="Nicolas Delfosse" userId="d965f3d4-ea58-4afe-85b0-6f02e8cf3c22" providerId="ADAL" clId="{26440F45-4241-4BBC-8BE7-D112A3E8CBC6}" dt="2022-07-25T10:47:50.454" v="19574"/>
          <ac:cxnSpMkLst>
            <pc:docMk/>
            <pc:sldMk cId="1333468403" sldId="2142533016"/>
            <ac:cxnSpMk id="87" creationId="{1B3EEDFC-DAA9-41DA-78B0-6FF6B4898C1A}"/>
          </ac:cxnSpMkLst>
        </pc:cxnChg>
      </pc:sldChg>
      <pc:sldChg chg="modSp new del mod">
        <pc:chgData name="Nicolas Delfosse" userId="d965f3d4-ea58-4afe-85b0-6f02e8cf3c22" providerId="ADAL" clId="{26440F45-4241-4BBC-8BE7-D112A3E8CBC6}" dt="2022-07-25T10:33:44.212" v="18741" actId="47"/>
        <pc:sldMkLst>
          <pc:docMk/>
          <pc:sldMk cId="3503415619" sldId="2142533017"/>
        </pc:sldMkLst>
        <pc:spChg chg="mod">
          <ac:chgData name="Nicolas Delfosse" userId="d965f3d4-ea58-4afe-85b0-6f02e8cf3c22" providerId="ADAL" clId="{26440F45-4241-4BBC-8BE7-D112A3E8CBC6}" dt="2022-07-25T10:19:05.017" v="18345" actId="20577"/>
          <ac:spMkLst>
            <pc:docMk/>
            <pc:sldMk cId="3503415619" sldId="2142533017"/>
            <ac:spMk id="2" creationId="{BF36BB38-9C79-8A61-7C3B-A9C2C8F1F812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7-25T12:35:47.340" v="22910" actId="1076"/>
        <pc:sldMkLst>
          <pc:docMk/>
          <pc:sldMk cId="3217421206" sldId="2142533018"/>
        </pc:sldMkLst>
        <pc:spChg chg="mod">
          <ac:chgData name="Nicolas Delfosse" userId="d965f3d4-ea58-4afe-85b0-6f02e8cf3c22" providerId="ADAL" clId="{26440F45-4241-4BBC-8BE7-D112A3E8CBC6}" dt="2022-07-25T10:23:46.740" v="18355" actId="20577"/>
          <ac:spMkLst>
            <pc:docMk/>
            <pc:sldMk cId="3217421206" sldId="2142533018"/>
            <ac:spMk id="2" creationId="{B895CA74-62AB-DD09-591C-8F5B42B04AF0}"/>
          </ac:spMkLst>
        </pc:spChg>
        <pc:spChg chg="mod">
          <ac:chgData name="Nicolas Delfosse" userId="d965f3d4-ea58-4afe-85b0-6f02e8cf3c22" providerId="ADAL" clId="{26440F45-4241-4BBC-8BE7-D112A3E8CBC6}" dt="2022-07-25T10:24:19.167" v="18376"/>
          <ac:spMkLst>
            <pc:docMk/>
            <pc:sldMk cId="3217421206" sldId="2142533018"/>
            <ac:spMk id="4" creationId="{D7BFCEDB-4364-74C5-EC50-DD93FB37D9DD}"/>
          </ac:spMkLst>
        </pc:spChg>
        <pc:spChg chg="add mod">
          <ac:chgData name="Nicolas Delfosse" userId="d965f3d4-ea58-4afe-85b0-6f02e8cf3c22" providerId="ADAL" clId="{26440F45-4241-4BBC-8BE7-D112A3E8CBC6}" dt="2022-07-25T10:29:23.947" v="18672" actId="1076"/>
          <ac:spMkLst>
            <pc:docMk/>
            <pc:sldMk cId="3217421206" sldId="2142533018"/>
            <ac:spMk id="5" creationId="{13B0D9AD-D6E5-3A24-1814-237B559E054F}"/>
          </ac:spMkLst>
        </pc:spChg>
        <pc:spChg chg="mod">
          <ac:chgData name="Nicolas Delfosse" userId="d965f3d4-ea58-4afe-85b0-6f02e8cf3c22" providerId="ADAL" clId="{26440F45-4241-4BBC-8BE7-D112A3E8CBC6}" dt="2022-07-25T10:26:32.629" v="18455" actId="1076"/>
          <ac:spMkLst>
            <pc:docMk/>
            <pc:sldMk cId="3217421206" sldId="2142533018"/>
            <ac:spMk id="6" creationId="{7146F7E1-5ED0-3016-BAE4-C22F6FEF5B61}"/>
          </ac:spMkLst>
        </pc:spChg>
        <pc:spChg chg="add mod">
          <ac:chgData name="Nicolas Delfosse" userId="d965f3d4-ea58-4afe-85b0-6f02e8cf3c22" providerId="ADAL" clId="{26440F45-4241-4BBC-8BE7-D112A3E8CBC6}" dt="2022-07-25T12:35:47.340" v="22910" actId="1076"/>
          <ac:spMkLst>
            <pc:docMk/>
            <pc:sldMk cId="3217421206" sldId="2142533018"/>
            <ac:spMk id="7" creationId="{13641BA5-6FBC-14E4-A86B-8D3E2F2CF869}"/>
          </ac:spMkLst>
        </pc:spChg>
        <pc:spChg chg="add mod">
          <ac:chgData name="Nicolas Delfosse" userId="d965f3d4-ea58-4afe-85b0-6f02e8cf3c22" providerId="ADAL" clId="{26440F45-4241-4BBC-8BE7-D112A3E8CBC6}" dt="2022-07-25T10:25:59.368" v="18446" actId="1076"/>
          <ac:spMkLst>
            <pc:docMk/>
            <pc:sldMk cId="3217421206" sldId="2142533018"/>
            <ac:spMk id="19" creationId="{CC2E5D91-624E-AEC0-79D1-4748E3381478}"/>
          </ac:spMkLst>
        </pc:spChg>
        <pc:spChg chg="add mod">
          <ac:chgData name="Nicolas Delfosse" userId="d965f3d4-ea58-4afe-85b0-6f02e8cf3c22" providerId="ADAL" clId="{26440F45-4241-4BBC-8BE7-D112A3E8CBC6}" dt="2022-07-25T10:29:29.678" v="18674" actId="1076"/>
          <ac:spMkLst>
            <pc:docMk/>
            <pc:sldMk cId="3217421206" sldId="2142533018"/>
            <ac:spMk id="22" creationId="{AFA26177-9ED0-8856-D445-CB7A8BF8A3D9}"/>
          </ac:spMkLst>
        </pc:spChg>
        <pc:spChg chg="add mod">
          <ac:chgData name="Nicolas Delfosse" userId="d965f3d4-ea58-4afe-85b0-6f02e8cf3c22" providerId="ADAL" clId="{26440F45-4241-4BBC-8BE7-D112A3E8CBC6}" dt="2022-07-25T10:29:29.678" v="18674" actId="1076"/>
          <ac:spMkLst>
            <pc:docMk/>
            <pc:sldMk cId="3217421206" sldId="2142533018"/>
            <ac:spMk id="23" creationId="{4AD29682-CAEA-B23A-2538-FE98CC7FB70F}"/>
          </ac:spMkLst>
        </pc:spChg>
        <pc:spChg chg="add mod">
          <ac:chgData name="Nicolas Delfosse" userId="d965f3d4-ea58-4afe-85b0-6f02e8cf3c22" providerId="ADAL" clId="{26440F45-4241-4BBC-8BE7-D112A3E8CBC6}" dt="2022-07-25T10:29:29.678" v="18674" actId="1076"/>
          <ac:spMkLst>
            <pc:docMk/>
            <pc:sldMk cId="3217421206" sldId="2142533018"/>
            <ac:spMk id="26" creationId="{83C49E72-B71D-63F3-7797-70A319CB3E43}"/>
          </ac:spMkLst>
        </pc:spChg>
        <pc:spChg chg="add mod">
          <ac:chgData name="Nicolas Delfosse" userId="d965f3d4-ea58-4afe-85b0-6f02e8cf3c22" providerId="ADAL" clId="{26440F45-4241-4BBC-8BE7-D112A3E8CBC6}" dt="2022-07-25T10:29:29.678" v="18674" actId="1076"/>
          <ac:spMkLst>
            <pc:docMk/>
            <pc:sldMk cId="3217421206" sldId="2142533018"/>
            <ac:spMk id="29" creationId="{A41F1BF6-D506-17A7-41D3-9CD75FC407B9}"/>
          </ac:spMkLst>
        </pc:spChg>
        <pc:spChg chg="add mod">
          <ac:chgData name="Nicolas Delfosse" userId="d965f3d4-ea58-4afe-85b0-6f02e8cf3c22" providerId="ADAL" clId="{26440F45-4241-4BBC-8BE7-D112A3E8CBC6}" dt="2022-07-25T10:29:04.182" v="18669" actId="403"/>
          <ac:spMkLst>
            <pc:docMk/>
            <pc:sldMk cId="3217421206" sldId="2142533018"/>
            <ac:spMk id="33" creationId="{AA75DD1F-518C-D618-143C-51A4F399A1F8}"/>
          </ac:spMkLst>
        </pc:spChg>
        <pc:spChg chg="add del mod">
          <ac:chgData name="Nicolas Delfosse" userId="d965f3d4-ea58-4afe-85b0-6f02e8cf3c22" providerId="ADAL" clId="{26440F45-4241-4BBC-8BE7-D112A3E8CBC6}" dt="2022-07-25T10:26:09.925" v="18449" actId="478"/>
          <ac:spMkLst>
            <pc:docMk/>
            <pc:sldMk cId="3217421206" sldId="2142533018"/>
            <ac:spMk id="36" creationId="{D19C3455-B7FF-7695-549A-B6C3BAEB21AF}"/>
          </ac:spMkLst>
        </pc:spChg>
        <pc:spChg chg="add mod">
          <ac:chgData name="Nicolas Delfosse" userId="d965f3d4-ea58-4afe-85b0-6f02e8cf3c22" providerId="ADAL" clId="{26440F45-4241-4BBC-8BE7-D112A3E8CBC6}" dt="2022-07-25T10:29:47.647" v="18681" actId="20577"/>
          <ac:spMkLst>
            <pc:docMk/>
            <pc:sldMk cId="3217421206" sldId="2142533018"/>
            <ac:spMk id="39" creationId="{168733DE-8781-CE33-8875-E20C60CF1E0A}"/>
          </ac:spMkLst>
        </pc:spChg>
        <pc:grpChg chg="add mod">
          <ac:chgData name="Nicolas Delfosse" userId="d965f3d4-ea58-4afe-85b0-6f02e8cf3c22" providerId="ADAL" clId="{26440F45-4241-4BBC-8BE7-D112A3E8CBC6}" dt="2022-07-25T10:29:23.947" v="18672" actId="1076"/>
          <ac:grpSpMkLst>
            <pc:docMk/>
            <pc:sldMk cId="3217421206" sldId="2142533018"/>
            <ac:grpSpMk id="3" creationId="{C49478A2-1C8A-0EBA-8ED9-BB88F867A119}"/>
          </ac:grpSpMkLst>
        </pc:grpChg>
        <pc:grpChg chg="add mod">
          <ac:chgData name="Nicolas Delfosse" userId="d965f3d4-ea58-4afe-85b0-6f02e8cf3c22" providerId="ADAL" clId="{26440F45-4241-4BBC-8BE7-D112A3E8CBC6}" dt="2022-07-25T10:29:36.114" v="18676" actId="1076"/>
          <ac:grpSpMkLst>
            <pc:docMk/>
            <pc:sldMk cId="3217421206" sldId="2142533018"/>
            <ac:grpSpMk id="40" creationId="{814AC594-3B8F-4B79-5B62-6581BB321E2C}"/>
          </ac:grpSpMkLst>
        </pc:grpChg>
        <pc:cxnChg chg="add del mod">
          <ac:chgData name="Nicolas Delfosse" userId="d965f3d4-ea58-4afe-85b0-6f02e8cf3c22" providerId="ADAL" clId="{26440F45-4241-4BBC-8BE7-D112A3E8CBC6}" dt="2022-07-25T10:24:47.139" v="18418" actId="22"/>
          <ac:cxnSpMkLst>
            <pc:docMk/>
            <pc:sldMk cId="3217421206" sldId="2142533018"/>
            <ac:cxnSpMk id="9" creationId="{3EC5F576-BDCC-BF7E-3C4B-843F7CCF569F}"/>
          </ac:cxnSpMkLst>
        </pc:cxnChg>
        <pc:cxnChg chg="add mod">
          <ac:chgData name="Nicolas Delfosse" userId="d965f3d4-ea58-4afe-85b0-6f02e8cf3c22" providerId="ADAL" clId="{26440F45-4241-4BBC-8BE7-D112A3E8CBC6}" dt="2022-07-25T10:29:29.678" v="18674" actId="1076"/>
          <ac:cxnSpMkLst>
            <pc:docMk/>
            <pc:sldMk cId="3217421206" sldId="2142533018"/>
            <ac:cxnSpMk id="13" creationId="{B3C4FD48-740D-7E90-2080-3E3CFBD726DF}"/>
          </ac:cxnSpMkLst>
        </pc:cxnChg>
        <pc:cxnChg chg="mod">
          <ac:chgData name="Nicolas Delfosse" userId="d965f3d4-ea58-4afe-85b0-6f02e8cf3c22" providerId="ADAL" clId="{26440F45-4241-4BBC-8BE7-D112A3E8CBC6}" dt="2022-07-25T10:24:19.167" v="18376"/>
          <ac:cxnSpMkLst>
            <pc:docMk/>
            <pc:sldMk cId="3217421206" sldId="2142533018"/>
            <ac:cxnSpMk id="14" creationId="{2C20378B-137C-7562-F14D-E32534122D81}"/>
          </ac:cxnSpMkLst>
        </pc:cxnChg>
        <pc:cxnChg chg="mod">
          <ac:chgData name="Nicolas Delfosse" userId="d965f3d4-ea58-4afe-85b0-6f02e8cf3c22" providerId="ADAL" clId="{26440F45-4241-4BBC-8BE7-D112A3E8CBC6}" dt="2022-07-25T10:24:19.167" v="18376"/>
          <ac:cxnSpMkLst>
            <pc:docMk/>
            <pc:sldMk cId="3217421206" sldId="2142533018"/>
            <ac:cxnSpMk id="16" creationId="{19FC349B-EDBB-8AD1-B1DE-0526877A50A2}"/>
          </ac:cxnSpMkLst>
        </pc:cxnChg>
        <pc:cxnChg chg="add mod">
          <ac:chgData name="Nicolas Delfosse" userId="d965f3d4-ea58-4afe-85b0-6f02e8cf3c22" providerId="ADAL" clId="{26440F45-4241-4BBC-8BE7-D112A3E8CBC6}" dt="2022-07-25T10:29:29.678" v="18674" actId="1076"/>
          <ac:cxnSpMkLst>
            <pc:docMk/>
            <pc:sldMk cId="3217421206" sldId="2142533018"/>
            <ac:cxnSpMk id="17" creationId="{C715A8E0-D2FB-D97A-24F8-3C855D84F4EF}"/>
          </ac:cxnSpMkLst>
        </pc:cxnChg>
        <pc:cxnChg chg="mod">
          <ac:chgData name="Nicolas Delfosse" userId="d965f3d4-ea58-4afe-85b0-6f02e8cf3c22" providerId="ADAL" clId="{26440F45-4241-4BBC-8BE7-D112A3E8CBC6}" dt="2022-07-25T10:26:32.629" v="18455" actId="1076"/>
          <ac:cxnSpMkLst>
            <pc:docMk/>
            <pc:sldMk cId="3217421206" sldId="2142533018"/>
            <ac:cxnSpMk id="20" creationId="{344B4442-A294-1FEA-5CD4-965FA31BA758}"/>
          </ac:cxnSpMkLst>
        </pc:cxnChg>
        <pc:cxnChg chg="mod">
          <ac:chgData name="Nicolas Delfosse" userId="d965f3d4-ea58-4afe-85b0-6f02e8cf3c22" providerId="ADAL" clId="{26440F45-4241-4BBC-8BE7-D112A3E8CBC6}" dt="2022-07-25T10:26:32.629" v="18455" actId="1076"/>
          <ac:cxnSpMkLst>
            <pc:docMk/>
            <pc:sldMk cId="3217421206" sldId="2142533018"/>
            <ac:cxnSpMk id="24" creationId="{30E4A7F2-595C-B122-5586-44B61733100C}"/>
          </ac:cxnSpMkLst>
        </pc:cxnChg>
      </pc:sldChg>
      <pc:sldChg chg="addSp modSp add mod">
        <pc:chgData name="Nicolas Delfosse" userId="d965f3d4-ea58-4afe-85b0-6f02e8cf3c22" providerId="ADAL" clId="{26440F45-4241-4BBC-8BE7-D112A3E8CBC6}" dt="2022-07-25T12:35:03.699" v="22818" actId="1076"/>
        <pc:sldMkLst>
          <pc:docMk/>
          <pc:sldMk cId="4038806584" sldId="2142533019"/>
        </pc:sldMkLst>
        <pc:spChg chg="mod">
          <ac:chgData name="Nicolas Delfosse" userId="d965f3d4-ea58-4afe-85b0-6f02e8cf3c22" providerId="ADAL" clId="{26440F45-4241-4BBC-8BE7-D112A3E8CBC6}" dt="2022-07-25T10:29:59.788" v="18702" actId="20577"/>
          <ac:spMkLst>
            <pc:docMk/>
            <pc:sldMk cId="4038806584" sldId="2142533019"/>
            <ac:spMk id="2" creationId="{B895CA74-62AB-DD09-591C-8F5B42B04AF0}"/>
          </ac:spMkLst>
        </pc:spChg>
        <pc:spChg chg="mod">
          <ac:chgData name="Nicolas Delfosse" userId="d965f3d4-ea58-4afe-85b0-6f02e8cf3c22" providerId="ADAL" clId="{26440F45-4241-4BBC-8BE7-D112A3E8CBC6}" dt="2022-07-25T10:32:09.118" v="18740" actId="1076"/>
          <ac:spMkLst>
            <pc:docMk/>
            <pc:sldMk cId="4038806584" sldId="2142533019"/>
            <ac:spMk id="12" creationId="{DAA907A0-4DD5-F742-78F8-89A00F2A3E45}"/>
          </ac:spMkLst>
        </pc:spChg>
        <pc:spChg chg="mod">
          <ac:chgData name="Nicolas Delfosse" userId="d965f3d4-ea58-4afe-85b0-6f02e8cf3c22" providerId="ADAL" clId="{26440F45-4241-4BBC-8BE7-D112A3E8CBC6}" dt="2022-07-25T10:32:05.618" v="18739" actId="1076"/>
          <ac:spMkLst>
            <pc:docMk/>
            <pc:sldMk cId="4038806584" sldId="2142533019"/>
            <ac:spMk id="13" creationId="{60A7AED5-8B6A-B9B0-A612-0B365AA37E1E}"/>
          </ac:spMkLst>
        </pc:spChg>
        <pc:spChg chg="mod">
          <ac:chgData name="Nicolas Delfosse" userId="d965f3d4-ea58-4afe-85b0-6f02e8cf3c22" providerId="ADAL" clId="{26440F45-4241-4BBC-8BE7-D112A3E8CBC6}" dt="2022-07-25T10:31:02.806" v="18716" actId="20577"/>
          <ac:spMkLst>
            <pc:docMk/>
            <pc:sldMk cId="4038806584" sldId="2142533019"/>
            <ac:spMk id="15" creationId="{E926DB31-D8AC-3ECA-EE3E-26119584767D}"/>
          </ac:spMkLst>
        </pc:spChg>
        <pc:spChg chg="mod">
          <ac:chgData name="Nicolas Delfosse" userId="d965f3d4-ea58-4afe-85b0-6f02e8cf3c22" providerId="ADAL" clId="{26440F45-4241-4BBC-8BE7-D112A3E8CBC6}" dt="2022-07-25T10:31:02.806" v="18716" actId="20577"/>
          <ac:spMkLst>
            <pc:docMk/>
            <pc:sldMk cId="4038806584" sldId="2142533019"/>
            <ac:spMk id="16" creationId="{70E02362-0364-A4B1-3E09-456A2EBABA7F}"/>
          </ac:spMkLst>
        </pc:spChg>
        <pc:spChg chg="mod">
          <ac:chgData name="Nicolas Delfosse" userId="d965f3d4-ea58-4afe-85b0-6f02e8cf3c22" providerId="ADAL" clId="{26440F45-4241-4BBC-8BE7-D112A3E8CBC6}" dt="2022-07-25T10:31:02.806" v="18716" actId="20577"/>
          <ac:spMkLst>
            <pc:docMk/>
            <pc:sldMk cId="4038806584" sldId="2142533019"/>
            <ac:spMk id="17" creationId="{A888503C-3223-4C72-D15D-3B72FE497333}"/>
          </ac:spMkLst>
        </pc:spChg>
        <pc:spChg chg="add mod">
          <ac:chgData name="Nicolas Delfosse" userId="d965f3d4-ea58-4afe-85b0-6f02e8cf3c22" providerId="ADAL" clId="{26440F45-4241-4BBC-8BE7-D112A3E8CBC6}" dt="2022-07-25T12:35:03.699" v="22818" actId="1076"/>
          <ac:spMkLst>
            <pc:docMk/>
            <pc:sldMk cId="4038806584" sldId="2142533019"/>
            <ac:spMk id="18" creationId="{E7840185-6FF6-30D6-DBE3-D1D92D6E0B1D}"/>
          </ac:spMkLst>
        </pc:spChg>
        <pc:spChg chg="add mod">
          <ac:chgData name="Nicolas Delfosse" userId="d965f3d4-ea58-4afe-85b0-6f02e8cf3c22" providerId="ADAL" clId="{26440F45-4241-4BBC-8BE7-D112A3E8CBC6}" dt="2022-07-25T10:31:34.998" v="18728" actId="20577"/>
          <ac:spMkLst>
            <pc:docMk/>
            <pc:sldMk cId="4038806584" sldId="2142533019"/>
            <ac:spMk id="31" creationId="{8E79B9ED-F640-7F71-DB93-CA2FCEC0F555}"/>
          </ac:spMkLst>
        </pc:spChg>
        <pc:spChg chg="add mod">
          <ac:chgData name="Nicolas Delfosse" userId="d965f3d4-ea58-4afe-85b0-6f02e8cf3c22" providerId="ADAL" clId="{26440F45-4241-4BBC-8BE7-D112A3E8CBC6}" dt="2022-07-25T10:31:43.806" v="18732" actId="20577"/>
          <ac:spMkLst>
            <pc:docMk/>
            <pc:sldMk cId="4038806584" sldId="2142533019"/>
            <ac:spMk id="35" creationId="{39129729-41F8-8D84-2FF5-7610C525B374}"/>
          </ac:spMkLst>
        </pc:spChg>
        <pc:spChg chg="add mod">
          <ac:chgData name="Nicolas Delfosse" userId="d965f3d4-ea58-4afe-85b0-6f02e8cf3c22" providerId="ADAL" clId="{26440F45-4241-4BBC-8BE7-D112A3E8CBC6}" dt="2022-07-25T10:31:55.537" v="18736" actId="1076"/>
          <ac:spMkLst>
            <pc:docMk/>
            <pc:sldMk cId="4038806584" sldId="2142533019"/>
            <ac:spMk id="37" creationId="{F3D10205-4D11-2B61-3D44-B193CAB1EA61}"/>
          </ac:spMkLst>
        </pc:spChg>
        <pc:spChg chg="add mod">
          <ac:chgData name="Nicolas Delfosse" userId="d965f3d4-ea58-4afe-85b0-6f02e8cf3c22" providerId="ADAL" clId="{26440F45-4241-4BBC-8BE7-D112A3E8CBC6}" dt="2022-07-25T10:32:01.527" v="18738" actId="1076"/>
          <ac:spMkLst>
            <pc:docMk/>
            <pc:sldMk cId="4038806584" sldId="2142533019"/>
            <ac:spMk id="39" creationId="{A86C6830-B92C-2C1B-B107-9D0C7F2EEBD2}"/>
          </ac:spMkLst>
        </pc:spChg>
        <pc:grpChg chg="add mod">
          <ac:chgData name="Nicolas Delfosse" userId="d965f3d4-ea58-4afe-85b0-6f02e8cf3c22" providerId="ADAL" clId="{26440F45-4241-4BBC-8BE7-D112A3E8CBC6}" dt="2022-07-25T10:30:48.297" v="18705" actId="1076"/>
          <ac:grpSpMkLst>
            <pc:docMk/>
            <pc:sldMk cId="4038806584" sldId="2142533019"/>
            <ac:grpSpMk id="3" creationId="{682F5F3E-58AA-D389-8521-5C363289DEED}"/>
          </ac:grpSpMkLst>
        </pc:grpChg>
        <pc:grpChg chg="add mod">
          <ac:chgData name="Nicolas Delfosse" userId="d965f3d4-ea58-4afe-85b0-6f02e8cf3c22" providerId="ADAL" clId="{26440F45-4241-4BBC-8BE7-D112A3E8CBC6}" dt="2022-07-25T10:31:02.806" v="18716" actId="20577"/>
          <ac:grpSpMkLst>
            <pc:docMk/>
            <pc:sldMk cId="4038806584" sldId="2142533019"/>
            <ac:grpSpMk id="7" creationId="{DC9F281F-7A55-7704-68EA-EF7D0920B481}"/>
          </ac:grpSpMkLst>
        </pc:grpChg>
        <pc:cxnChg chg="mod">
          <ac:chgData name="Nicolas Delfosse" userId="d965f3d4-ea58-4afe-85b0-6f02e8cf3c22" providerId="ADAL" clId="{26440F45-4241-4BBC-8BE7-D112A3E8CBC6}" dt="2022-07-25T10:31:02.806" v="18716" actId="20577"/>
          <ac:cxnSpMkLst>
            <pc:docMk/>
            <pc:sldMk cId="4038806584" sldId="2142533019"/>
            <ac:cxnSpMk id="9" creationId="{318D238B-4A4A-618F-B7DA-E073DECAE068}"/>
          </ac:cxnSpMkLst>
        </pc:cxnChg>
        <pc:cxnChg chg="mod">
          <ac:chgData name="Nicolas Delfosse" userId="d965f3d4-ea58-4afe-85b0-6f02e8cf3c22" providerId="ADAL" clId="{26440F45-4241-4BBC-8BE7-D112A3E8CBC6}" dt="2022-07-25T10:31:02.806" v="18716" actId="20577"/>
          <ac:cxnSpMkLst>
            <pc:docMk/>
            <pc:sldMk cId="4038806584" sldId="2142533019"/>
            <ac:cxnSpMk id="11" creationId="{161FB518-497F-1A4D-27D0-1AADBBBF7F92}"/>
          </ac:cxnSpMkLst>
        </pc:cxnChg>
        <pc:cxnChg chg="add mod">
          <ac:chgData name="Nicolas Delfosse" userId="d965f3d4-ea58-4afe-85b0-6f02e8cf3c22" providerId="ADAL" clId="{26440F45-4241-4BBC-8BE7-D112A3E8CBC6}" dt="2022-07-25T10:31:17.666" v="18721" actId="14100"/>
          <ac:cxnSpMkLst>
            <pc:docMk/>
            <pc:sldMk cId="4038806584" sldId="2142533019"/>
            <ac:cxnSpMk id="19" creationId="{7483EA32-B2AA-5A76-032A-5B22A504A6F1}"/>
          </ac:cxnSpMkLst>
        </pc:cxnChg>
        <pc:cxnChg chg="add mod">
          <ac:chgData name="Nicolas Delfosse" userId="d965f3d4-ea58-4afe-85b0-6f02e8cf3c22" providerId="ADAL" clId="{26440F45-4241-4BBC-8BE7-D112A3E8CBC6}" dt="2022-07-25T10:31:24.513" v="18724" actId="14100"/>
          <ac:cxnSpMkLst>
            <pc:docMk/>
            <pc:sldMk cId="4038806584" sldId="2142533019"/>
            <ac:cxnSpMk id="25" creationId="{B0E57351-EEF8-589C-B50C-503C00F26F8D}"/>
          </ac:cxnSpMkLst>
        </pc:cxnChg>
      </pc:sldChg>
      <pc:sldChg chg="addSp delSp modSp new mod">
        <pc:chgData name="Nicolas Delfosse" userId="d965f3d4-ea58-4afe-85b0-6f02e8cf3c22" providerId="ADAL" clId="{26440F45-4241-4BBC-8BE7-D112A3E8CBC6}" dt="2022-07-25T12:33:26.516" v="22643" actId="1076"/>
        <pc:sldMkLst>
          <pc:docMk/>
          <pc:sldMk cId="819282860" sldId="2142533020"/>
        </pc:sldMkLst>
        <pc:spChg chg="mod">
          <ac:chgData name="Nicolas Delfosse" userId="d965f3d4-ea58-4afe-85b0-6f02e8cf3c22" providerId="ADAL" clId="{26440F45-4241-4BBC-8BE7-D112A3E8CBC6}" dt="2022-07-25T11:08:21.089" v="20497" actId="21"/>
          <ac:spMkLst>
            <pc:docMk/>
            <pc:sldMk cId="819282860" sldId="2142533020"/>
            <ac:spMk id="2" creationId="{B47EB64E-2CED-50E5-9396-15F280E67293}"/>
          </ac:spMkLst>
        </pc:spChg>
        <pc:spChg chg="mod">
          <ac:chgData name="Nicolas Delfosse" userId="d965f3d4-ea58-4afe-85b0-6f02e8cf3c22" providerId="ADAL" clId="{26440F45-4241-4BBC-8BE7-D112A3E8CBC6}" dt="2022-07-25T12:33:13.615" v="22640" actId="1076"/>
          <ac:spMkLst>
            <pc:docMk/>
            <pc:sldMk cId="819282860" sldId="2142533020"/>
            <ac:spMk id="3" creationId="{35F115DB-73F6-EA69-65F9-ADC5A5FBEC6A}"/>
          </ac:spMkLst>
        </pc:spChg>
        <pc:spChg chg="del mod">
          <ac:chgData name="Nicolas Delfosse" userId="d965f3d4-ea58-4afe-85b0-6f02e8cf3c22" providerId="ADAL" clId="{26440F45-4241-4BBC-8BE7-D112A3E8CBC6}" dt="2022-07-25T11:11:46.155" v="20638" actId="478"/>
          <ac:spMkLst>
            <pc:docMk/>
            <pc:sldMk cId="819282860" sldId="2142533020"/>
            <ac:spMk id="8" creationId="{6FD881A1-6F58-44AD-C9F8-C7071B0620A3}"/>
          </ac:spMkLst>
        </pc:spChg>
        <pc:spChg chg="del mod">
          <ac:chgData name="Nicolas Delfosse" userId="d965f3d4-ea58-4afe-85b0-6f02e8cf3c22" providerId="ADAL" clId="{26440F45-4241-4BBC-8BE7-D112A3E8CBC6}" dt="2022-07-25T11:11:49.371" v="20639" actId="478"/>
          <ac:spMkLst>
            <pc:docMk/>
            <pc:sldMk cId="819282860" sldId="2142533020"/>
            <ac:spMk id="9" creationId="{6B60737D-1738-B082-5CC0-7CBA7F394BA8}"/>
          </ac:spMkLst>
        </pc:spChg>
        <pc:spChg chg="del mod">
          <ac:chgData name="Nicolas Delfosse" userId="d965f3d4-ea58-4afe-85b0-6f02e8cf3c22" providerId="ADAL" clId="{26440F45-4241-4BBC-8BE7-D112A3E8CBC6}" dt="2022-07-25T11:11:56.450" v="20641" actId="478"/>
          <ac:spMkLst>
            <pc:docMk/>
            <pc:sldMk cId="819282860" sldId="2142533020"/>
            <ac:spMk id="10" creationId="{C9318458-67D6-E894-5687-436488453610}"/>
          </ac:spMkLst>
        </pc:spChg>
        <pc:spChg chg="del mod">
          <ac:chgData name="Nicolas Delfosse" userId="d965f3d4-ea58-4afe-85b0-6f02e8cf3c22" providerId="ADAL" clId="{26440F45-4241-4BBC-8BE7-D112A3E8CBC6}" dt="2022-07-25T11:11:53.287" v="20640" actId="478"/>
          <ac:spMkLst>
            <pc:docMk/>
            <pc:sldMk cId="819282860" sldId="2142533020"/>
            <ac:spMk id="11" creationId="{55D37F9C-4560-D334-885F-F4B7C5DE810E}"/>
          </ac:spMkLst>
        </pc:spChg>
        <pc:spChg chg="mod topLvl">
          <ac:chgData name="Nicolas Delfosse" userId="d965f3d4-ea58-4afe-85b0-6f02e8cf3c22" providerId="ADAL" clId="{26440F45-4241-4BBC-8BE7-D112A3E8CBC6}" dt="2022-07-25T11:14:21.281" v="20687" actId="165"/>
          <ac:spMkLst>
            <pc:docMk/>
            <pc:sldMk cId="819282860" sldId="2142533020"/>
            <ac:spMk id="12" creationId="{46D1AD85-EFF3-1285-2FFD-F76D8988DA3E}"/>
          </ac:spMkLst>
        </pc:spChg>
        <pc:spChg chg="mod topLvl">
          <ac:chgData name="Nicolas Delfosse" userId="d965f3d4-ea58-4afe-85b0-6f02e8cf3c22" providerId="ADAL" clId="{26440F45-4241-4BBC-8BE7-D112A3E8CBC6}" dt="2022-07-25T11:14:21.281" v="20687" actId="165"/>
          <ac:spMkLst>
            <pc:docMk/>
            <pc:sldMk cId="819282860" sldId="2142533020"/>
            <ac:spMk id="13" creationId="{CF1C0206-373F-EC79-5026-D6E42B3EA495}"/>
          </ac:spMkLst>
        </pc:spChg>
        <pc:spChg chg="mod topLvl">
          <ac:chgData name="Nicolas Delfosse" userId="d965f3d4-ea58-4afe-85b0-6f02e8cf3c22" providerId="ADAL" clId="{26440F45-4241-4BBC-8BE7-D112A3E8CBC6}" dt="2022-07-25T11:14:21.281" v="20687" actId="165"/>
          <ac:spMkLst>
            <pc:docMk/>
            <pc:sldMk cId="819282860" sldId="2142533020"/>
            <ac:spMk id="14" creationId="{BBB9FA37-78DB-621A-E729-16887FBB856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" creationId="{DCFC0613-5010-C3BE-43E9-7C818C3D0BD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" creationId="{69628C49-B8C5-44D1-A839-61BDAC8F1D4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" creationId="{755DFD03-F9F4-2E6F-0BA0-6FF6A1CE3EB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" creationId="{906920E1-3F88-A19A-2CDD-A8886D07F49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" creationId="{D96D8653-2BC3-B6FD-5F37-817EA3C1B04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2" creationId="{D4EAC3F1-9F28-97CB-1B6B-B78BE8A8809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3" creationId="{D472D638-C04D-7CEF-68D6-04A908CC430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4" creationId="{E46AECFD-1D0D-CB21-2A42-4EFA0CF7307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5" creationId="{0B30309B-E8CB-C5BA-4650-9AC49544455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6" creationId="{D8C1E9D8-D676-4FC2-0C59-524FC6AA992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7" creationId="{CBE7F7E5-D98D-E867-87A2-0D032510894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8" creationId="{B45B9798-9770-90B3-FC6D-7D516D0D50D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49" creationId="{AA9DFE1A-4B03-211A-618A-D9CB3BA2B17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0" creationId="{826BB982-76C6-EC53-922A-A60F950EAD5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1" creationId="{94AEDB92-EB29-B0C7-48CF-A88963B8CAE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2" creationId="{FBCD8921-BF62-CDA2-5A3D-C133A2A0EC6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3" creationId="{D718A624-33C5-0BDD-0BFD-20212169D2D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4" creationId="{C09B7484-ADF9-11F9-29B1-A13D07850D1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5" creationId="{A4CF4532-5901-AFA6-BAC5-5204257D216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6" creationId="{1623E6C1-B68D-3A5B-62E9-8F7B4B8E5B6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7" creationId="{21E7C723-1312-F2D4-2B01-CBBA56CE033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8" creationId="{1D96D616-A617-CA26-D734-44FAC971AF2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59" creationId="{8BA5BA67-D306-3B6A-A9AB-D2EEC395600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60" creationId="{FD792489-743A-DD1A-E98B-83B71E4797E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61" creationId="{5D1012A6-F08C-2FA8-079E-3A3E2C77609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2" creationId="{A08F55A6-8E66-2957-A5C6-D912DB03A6D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3" creationId="{3A4E2143-C5BD-2A11-3638-4D8A747E5F7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4" creationId="{E87E7C14-B47B-F41A-101B-325188143F7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5" creationId="{221EA10E-B3E5-179F-080D-26B46F2E922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6" creationId="{D1EC839C-34C3-B104-A187-C0563444ADC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7" creationId="{9720C8A0-8D40-880D-6A5D-E7DC4D962A2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8" creationId="{892F23F5-BA5B-2838-6BE5-31BBD1AFACB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79" creationId="{475175D6-5F6B-38E1-076D-D1BBCFEB487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0" creationId="{138CFADB-F357-4840-5226-4785E580EDC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1" creationId="{98D14E0B-370C-D558-22D5-E1E9E890024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2" creationId="{4728562C-31A5-C5B1-8E1E-A28B85AE1C0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3" creationId="{B8DB4595-B637-1C42-C0C3-7F90D58A211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4" creationId="{7ED7B2A9-DA39-5BF9-A8CB-A4A9FA481A4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5" creationId="{2C274B35-BD68-2CBA-EC6E-3E50DFB4ABE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6" creationId="{AA425319-2737-0017-A122-0252584C775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7" creationId="{3EDF9B33-8D15-A426-464B-83AEAAB8CE0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8" creationId="{32AD5709-5A61-C134-D300-16180627A90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89" creationId="{D4D9D488-1195-C89E-153A-E488E0029B4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90" creationId="{060CADDD-2897-7A99-02C7-CAFCC25B496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91" creationId="{C61AD501-4D5F-EA1D-924E-6B4373CAAD9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2" creationId="{D887E947-B2E4-347C-108B-4525B381C60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3" creationId="{ABBB815B-53F3-3353-E30B-B97F07E3F5B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4" creationId="{26660715-0964-7118-9DDF-5D3E76F4755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5" creationId="{4CEAC1AD-13C2-4531-144C-CB6D91D378C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6" creationId="{CAD37BEF-80ED-F780-C0D1-3378B7149FD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7" creationId="{DDDB68CE-1931-27AA-6949-4E1291A4112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8" creationId="{AF9AA4ED-EE52-A0FC-6F1C-BA3D510D045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09" creationId="{9D5B32EC-2798-F81A-56F3-49592DDA9AB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0" creationId="{4223DBED-394D-FB12-98E4-BD710D2EEC1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1" creationId="{CD46BFF0-8D21-F146-A23B-05D0403331A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2" creationId="{793E3F37-44BA-45A1-B12A-6F6785DA302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3" creationId="{69C9EB2B-BFDC-9ACD-7C36-0D78BD28BCF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4" creationId="{56A6A274-652F-08EA-298A-2D2B125DA94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5" creationId="{0FBC1BFA-1F2C-1AA0-28EF-0F506DCA6E2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6" creationId="{BA2F7791-0575-1C37-D227-B14D66ACF8F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7" creationId="{30BF77F5-17DE-1F8C-46CF-90AB42C4B61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8" creationId="{505E166E-5A8E-BA51-C654-E2DEA0A0F7B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19" creationId="{5FDB84BA-2332-F871-C2B0-EC6EC61B17A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20" creationId="{B8C0536D-D675-2D98-3407-9999BEF7A2B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21" creationId="{B332A066-585A-D4DA-ED31-60CBFFECE81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22" creationId="{537DC2BF-2841-2254-29CC-DA4732C7369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23" creationId="{F892F5FE-6AED-B5FF-8FF1-87CAC4B0A8E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1" creationId="{B930B9B1-C35E-4C8D-2E72-EDC6B6F53B9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2" creationId="{27C2E7A1-0000-7683-AF3C-B63FF4EA876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3" creationId="{84739682-475F-BEF9-128D-1B588BB57B7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4" creationId="{606285E7-0A01-7878-62BF-9313484A451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5" creationId="{11FB89E1-B414-F1AA-BE38-0971ED87169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6" creationId="{0AFA5272-C25D-E05C-98CE-584DD2AA064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7" creationId="{B82C6872-524E-8856-3D69-71F54236524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8" creationId="{C83054DC-E068-F1FA-2F41-F5C9034B0DC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39" creationId="{122DAD5F-E488-53F7-DAE2-179C50A09D4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0" creationId="{93BC4729-F0DE-6654-6F8D-C0A91FF5535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1" creationId="{3B5DC757-C3D0-E987-2E6A-8C67517FA39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2" creationId="{4D956580-F4C0-3946-E519-29FC5B7ECA4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3" creationId="{11D8C304-8409-00A2-72D1-15205A49835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4" creationId="{92D2B6D9-5891-B9E8-FE56-20F58F60D70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5" creationId="{A04D865B-9DB2-10B8-283F-5B59F00812D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6" creationId="{2A635BCD-A5CF-0D82-534E-D9E208C9596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7" creationId="{1FBABB30-F122-F6B8-CBDA-E2DC7E8AD33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8" creationId="{27C94480-5E4A-C79C-01A1-642C131246B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49" creationId="{C6B6D034-0653-035D-F5C6-E25CE2B3AF1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57" creationId="{28E8D192-ABF4-E805-4F63-A33CE3F8CDF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58" creationId="{FB91BBCF-6DFC-1573-7598-8E57E10FD13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59" creationId="{F657F813-84AA-EFF5-6578-C3E8A0B0ED9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0" creationId="{BF0B7C54-EFB8-DB4B-1B92-9A931D978AD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1" creationId="{B8E13EBA-9728-B5B9-5236-8FFC688B09B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2" creationId="{6A22DEFB-369D-9A46-1616-8A321494348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3" creationId="{86ED4237-B3F7-9A5D-1C5D-381F4CACE6C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4" creationId="{3267CA51-26D1-5674-C97E-1BCA8C1D09C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5" creationId="{E51F5FC8-5FF6-B122-FFFF-2EAF0A305DF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6" creationId="{AE53911E-5165-5D8F-5128-076B7F2777E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7" creationId="{D561ECD8-7E32-D1CC-75D1-592545961E0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8" creationId="{DACE8E92-40C1-9C6E-EF86-D913957C492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69" creationId="{2CDB2643-387C-26CF-EE5F-CE15160413F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0" creationId="{25685437-4380-ACE6-EDC9-6D84CDA06AD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1" creationId="{27815B23-756B-17D2-FD46-AF6D1E322EB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2" creationId="{D0BC8A0F-1DD2-698B-E4EF-CE697E495BB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3" creationId="{C4B2A9F3-2488-14AD-99EF-0B7035A7C56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4" creationId="{9AF547F9-79D7-9F27-AAB7-3847477AB13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5" creationId="{96BB600A-2D2A-C523-1A9D-229F79FF86D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76" creationId="{480CD910-503F-C2CF-0D29-304F6C2326D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4" creationId="{700C187F-921D-C1EA-B1CE-BF8DEBBE460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5" creationId="{9F492EF2-852A-265A-CBD4-8586FA49993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6" creationId="{78433AE5-52EA-A0EE-77CA-92FFE2E5A49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7" creationId="{71E19504-62E2-C260-2914-4C784C39C8D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8" creationId="{6AFCA25E-206D-B140-6195-7FDFF174A28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89" creationId="{E4DE0368-B3DC-0590-504E-5977394E1AE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0" creationId="{32B4486E-8106-3649-8B83-50DC66C9A69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1" creationId="{F6A877A5-AF0F-BC27-6C1B-8BEEB2F7E17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2" creationId="{FF6111DA-AB49-5110-A95B-F5227248742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3" creationId="{0A38AC68-AA83-BA1B-1437-0D6F1277372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4" creationId="{F3D50E81-157A-D3AD-5AA3-21B8FC16184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5" creationId="{6F284CE6-52A9-9FD5-9602-11A90838CD3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6" creationId="{77C1638F-020A-6DBA-04B5-48B9BEB92A3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7" creationId="{E6ECCDFF-B022-4CFE-383B-9A8673B258E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8" creationId="{B7D4DFE2-72F4-1D5E-A1FA-F757DFBC152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199" creationId="{E161637D-B7D6-5D0D-C687-66E01066F8E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00" creationId="{1C6287B1-F8BC-B85A-E879-C846A8F74D2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01" creationId="{46D13CEB-D890-8025-E4CB-7E1123B4A6E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02" creationId="{4F59F0A9-C997-0504-F0A7-4EF9BF90D32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03" creationId="{F310A2E5-8B06-6A20-285D-18603DDE216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1" creationId="{D99900DE-12B4-2BB2-85EC-AD8AC3E4F6E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2" creationId="{409F1DD2-41E9-B68E-559C-D6CC223520C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3" creationId="{918E3A6F-AB03-783B-1892-47E4A5FD2D5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4" creationId="{0F5B47D4-7FFB-02BD-A36B-4EFC175CA02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5" creationId="{C18632FB-D28C-0226-58D9-8ACD800274A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6" creationId="{A053E216-4165-B5A7-75A1-30440D0380C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7" creationId="{7F4FF73C-129D-AC85-F113-43CBD06CDE9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8" creationId="{9BDF57AB-58DB-0826-4533-B5696A89E60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19" creationId="{6EE66954-19AE-FA69-7E43-613C6492CDF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0" creationId="{6B2E359C-1B44-5D4C-8CCA-2268AA6B797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1" creationId="{672BF55C-BBCF-0F9D-127D-34C944343D6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2" creationId="{881F58C1-CE69-3259-074C-DFB5CB9709F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3" creationId="{8C1E0122-3D3A-4147-2A06-F6CA2D67D81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4" creationId="{6423F165-34B1-9C33-2FC5-3B9AAE7ED43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5" creationId="{E2ECCE85-2571-F371-9B06-DB1BEEF7A9A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6" creationId="{295C83CE-A08E-AFA6-EEBB-91B628A6C3B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7" creationId="{0030E6ED-2E9E-21BC-8E66-57779862F17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8" creationId="{68BF78A0-83C2-B88F-CA14-81E8D6BD592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29" creationId="{D81D25E1-BF19-3AE2-AD9B-91BD14D8E7E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30" creationId="{2799C973-17BB-1BCD-5535-4434661801C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38" creationId="{DF5730DB-3573-2F78-D399-DC80623027F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39" creationId="{30E70F82-F3BF-9B60-8CB2-2208AFD91C8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0" creationId="{28107FF0-5B7B-89C3-3C3F-2909B736D0A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1" creationId="{7F7934CE-DAA7-FD45-C9C1-A5E50D8E67B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2" creationId="{58F2B3BF-2816-A4D9-3EEB-7EECF5340CF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3" creationId="{85350FE1-1419-3E5E-1E1C-A1F02A83F28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4" creationId="{9D89B5A2-167A-FC76-BF95-E08F28175D9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5" creationId="{C57B065A-F7D2-7215-2FB5-385A2CA6986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6" creationId="{ADD925BB-4487-EAE3-6ABF-D7A957BFA57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7" creationId="{61191B82-0F3E-9DDD-3374-E65385617B4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8" creationId="{19F76148-7113-689C-322B-8C2E4E9AEDF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49" creationId="{0ADF15B7-916E-2ECC-2613-C16A0612D13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0" creationId="{EF15033F-89C2-32A3-2EF3-B9DAD4D5C07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1" creationId="{0E3F6C4B-E0A9-5ABF-4B98-3E8710EA010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2" creationId="{1C079884-8E5C-8D8A-F267-C10052061B4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3" creationId="{F13AE49A-06D9-59A5-BED6-3D684BF53D0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4" creationId="{852571E7-6337-0338-DEE4-5E01665D54C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5" creationId="{FF2D8BCC-CB68-C6C4-AD29-DA5B6E1F214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6" creationId="{EAC65FE2-1C87-0E64-0520-95B26967248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57" creationId="{4D1190BF-AA24-4905-476F-839499AE339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65" creationId="{CF9B63F8-4063-8E44-27E8-8618EEBBD3F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66" creationId="{BDECE140-5F5C-4CA8-374A-EF5F2F1FD2E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67" creationId="{3970D9CB-34CF-8962-37F4-5109A2CEA75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68" creationId="{CD7ED0DD-B351-8B60-119D-1EB50C0EA1F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69" creationId="{C022BCBC-C074-A7E8-1548-BED47487752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0" creationId="{38805108-FA1E-DA6F-683C-AA1B266E528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1" creationId="{598B704A-6EA9-A1B1-675F-F67ADAD6640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2" creationId="{77C8C569-2FBC-AFED-0BFC-693E7A71254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3" creationId="{8BFF1EC8-2EF2-177A-8FC4-AE9A033D0A0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4" creationId="{3776D263-036A-8A93-1CBE-B0B2E1B0B72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5" creationId="{AA90E5D4-6DDF-AD3B-6AA1-9D91E9A0724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6" creationId="{2FAFA912-8613-95E0-8B5A-CCEF4E4D051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7" creationId="{6F87B017-08FF-E946-EA12-E6DFC92123D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8" creationId="{4E8BEF1A-F75E-53E0-C8D8-864CD290259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79" creationId="{813593BA-8C54-73E2-7413-3AF3097E294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80" creationId="{214F7E48-0C0A-E648-03F0-B35861BDF20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81" creationId="{85A3A24B-EA41-2E7A-F6DA-26725538262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82" creationId="{EE508C21-173F-9270-944B-9C76B81EB1F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83" creationId="{3E9BBC6B-E147-1A86-9D20-AB5F810429F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84" creationId="{C71AF1D0-6DBF-5F41-0CB2-560B97E01ED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2" creationId="{885A24AF-65DE-2250-1206-AE74F9B3235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3" creationId="{105D93F5-D7BE-939A-ECB7-D66A80F8C75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4" creationId="{1B816376-3C8D-82FD-B5DF-0132E113FA0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5" creationId="{547291A5-EFD6-E994-1FAF-F0CCD22F77B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6" creationId="{C5A901EC-E4C2-C54C-FBEC-8BC86C17341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7" creationId="{A8326490-9BE2-A900-75E3-434CB3A7246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8" creationId="{2A1D3D94-DBC2-CB3E-62CD-5EF68ACCE4C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299" creationId="{93D886C4-AF2E-BA03-6029-232EC6EEAF2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0" creationId="{D4120CA2-51A3-332E-464D-926E40178B3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1" creationId="{81FA6095-81A0-6EC3-FBAC-B2958CA3005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2" creationId="{CEF2F993-2CC3-AC07-F7B9-E6ADA588E15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3" creationId="{48B9BCDF-D4CA-F021-4D23-5FF29CE492F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4" creationId="{174A4F4E-A81D-29C9-C1BF-EE8F66214E3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5" creationId="{FE4CC651-F893-90FA-B4C3-607FA1AEA1B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6" creationId="{F2A4F1BF-FC9E-4E1A-8FEB-7D9281FFD0E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7" creationId="{D683F12B-43D8-A2B8-7273-3E679468D15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8" creationId="{7418D39E-C02B-23EE-90F3-B0AF15884DC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09" creationId="{5D35543E-25E5-E9EA-C8F7-FD91E5BC54A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0" creationId="{55E78298-DBBF-C936-219A-1C356071972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1" creationId="{F413EB55-AC35-7F4C-56A3-7492E3A17AFB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2" creationId="{7303757C-815C-8815-63A4-5D01989D88B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3" creationId="{1E95FA0B-9D4F-874D-F513-DD4D50226D4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4" creationId="{34ADA7C4-207F-EDA9-E0B4-BB13F08FBCD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5" creationId="{DC06A427-0587-1D83-E508-951256B8B880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6" creationId="{82EADA6B-3CCF-7E16-B7CE-2DF822A7938D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7" creationId="{87C5A58C-5734-6DA9-EA39-036524BC93A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8" creationId="{CCE94B80-2058-10DC-8D7E-5C1551777F3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19" creationId="{8D6124B2-DD4D-E111-1A13-0228F352886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0" creationId="{3AE6999A-7ACE-58E7-A6F6-16BB57AC671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1" creationId="{AFC48D69-149A-2A33-7236-19FAFF997883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2" creationId="{22A4085C-AB73-E533-1F15-BB16B0CE99A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3" creationId="{8E30B5E1-3839-8F34-DE05-496E0E6992BF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4" creationId="{2DC21737-DF31-613B-E471-B4E67F77155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5" creationId="{AEB54D78-25C2-3C35-A2A6-86BBD94FBE5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6" creationId="{805590A9-8D22-7C50-AB83-8C9F7AE07DC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7" creationId="{1669CE16-5ABF-8780-DE1B-2C11360F4FF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8" creationId="{4715378A-822C-DAD2-0883-16BB1C1BA96A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29" creationId="{6A0E3FF7-D7BE-3F31-FD6B-51AC8457979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0" creationId="{1D50F29F-7957-3AB5-CD72-A3ECA40A8348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1" creationId="{D7116A08-5031-51DE-314E-FBB92F99A0B2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2" creationId="{540AEFBF-6D8E-9A87-A5C3-F86FDE967CC5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3" creationId="{7E7712A2-3BF6-A7ED-C146-BC7C990398DE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4" creationId="{133DE573-C1C1-6279-3890-75FB675BEFB9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5" creationId="{0810B262-D0F8-71F8-FFE1-16786624F057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6" creationId="{8E3CB1C3-A08D-469B-604C-F988A72EE884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7" creationId="{00D71EE0-06AA-33AC-F4EC-58AF3398DA6C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8" creationId="{8B1ACB32-519C-04BC-F0C1-8D05CDF34D56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39" creationId="{B52C250A-2D37-C1B5-CD49-3E85148BE2C1}"/>
          </ac:spMkLst>
        </pc:spChg>
        <pc:spChg chg="mod">
          <ac:chgData name="Nicolas Delfosse" userId="d965f3d4-ea58-4afe-85b0-6f02e8cf3c22" providerId="ADAL" clId="{26440F45-4241-4BBC-8BE7-D112A3E8CBC6}" dt="2022-07-25T11:07:34.133" v="20458"/>
          <ac:spMkLst>
            <pc:docMk/>
            <pc:sldMk cId="819282860" sldId="2142533020"/>
            <ac:spMk id="340" creationId="{7DA89A68-8E3B-A3ED-B2F7-B4FEA590DD02}"/>
          </ac:spMkLst>
        </pc:spChg>
        <pc:spChg chg="add mod">
          <ac:chgData name="Nicolas Delfosse" userId="d965f3d4-ea58-4afe-85b0-6f02e8cf3c22" providerId="ADAL" clId="{26440F45-4241-4BBC-8BE7-D112A3E8CBC6}" dt="2022-07-25T12:33:26.516" v="22643" actId="1076"/>
          <ac:spMkLst>
            <pc:docMk/>
            <pc:sldMk cId="819282860" sldId="2142533020"/>
            <ac:spMk id="342" creationId="{33D6720E-F6D6-FEBC-F849-10FB801EDE3A}"/>
          </ac:spMkLst>
        </pc:spChg>
        <pc:grpChg chg="add mod">
          <ac:chgData name="Nicolas Delfosse" userId="d965f3d4-ea58-4afe-85b0-6f02e8cf3c22" providerId="ADAL" clId="{26440F45-4241-4BBC-8BE7-D112A3E8CBC6}" dt="2022-07-25T12:33:18.776" v="22641" actId="1076"/>
          <ac:grpSpMkLst>
            <pc:docMk/>
            <pc:sldMk cId="819282860" sldId="2142533020"/>
            <ac:grpSpMk id="4" creationId="{1E809D41-7C33-0E2E-3FBF-2F999EC4948A}"/>
          </ac:grpSpMkLst>
        </pc:grpChg>
        <pc:grpChg chg="add del mod">
          <ac:chgData name="Nicolas Delfosse" userId="d965f3d4-ea58-4afe-85b0-6f02e8cf3c22" providerId="ADAL" clId="{26440F45-4241-4BBC-8BE7-D112A3E8CBC6}" dt="2022-07-25T11:14:21.281" v="20687" actId="165"/>
          <ac:grpSpMkLst>
            <pc:docMk/>
            <pc:sldMk cId="819282860" sldId="2142533020"/>
            <ac:grpSpMk id="4" creationId="{64280E08-A376-0D31-9AAB-329CD36F058F}"/>
          </ac:grpSpMkLst>
        </pc:grpChg>
        <pc:grpChg chg="mod topLvl">
          <ac:chgData name="Nicolas Delfosse" userId="d965f3d4-ea58-4afe-85b0-6f02e8cf3c22" providerId="ADAL" clId="{26440F45-4241-4BBC-8BE7-D112A3E8CBC6}" dt="2022-07-25T11:14:21.281" v="20687" actId="165"/>
          <ac:grpSpMkLst>
            <pc:docMk/>
            <pc:sldMk cId="819282860" sldId="2142533020"/>
            <ac:grpSpMk id="5" creationId="{AC26F082-4982-1B22-8A63-571391B78E5A}"/>
          </ac:grpSpMkLst>
        </pc:grpChg>
        <pc:grpChg chg="mod topLvl">
          <ac:chgData name="Nicolas Delfosse" userId="d965f3d4-ea58-4afe-85b0-6f02e8cf3c22" providerId="ADAL" clId="{26440F45-4241-4BBC-8BE7-D112A3E8CBC6}" dt="2022-07-25T11:14:21.281" v="20687" actId="165"/>
          <ac:grpSpMkLst>
            <pc:docMk/>
            <pc:sldMk cId="819282860" sldId="2142533020"/>
            <ac:grpSpMk id="6" creationId="{D95B2C7C-CA1B-5752-1066-618F21BD7402}"/>
          </ac:grpSpMkLst>
        </pc:grpChg>
        <pc:grpChg chg="mod topLvl">
          <ac:chgData name="Nicolas Delfosse" userId="d965f3d4-ea58-4afe-85b0-6f02e8cf3c22" providerId="ADAL" clId="{26440F45-4241-4BBC-8BE7-D112A3E8CBC6}" dt="2022-07-25T12:33:23.269" v="22642" actId="1076"/>
          <ac:grpSpMkLst>
            <pc:docMk/>
            <pc:sldMk cId="819282860" sldId="2142533020"/>
            <ac:grpSpMk id="7" creationId="{D78C01E1-EC77-FCC0-059D-3F7555B457E4}"/>
          </ac:grpSpMkLst>
        </pc:grpChg>
        <pc:grpChg chg="mod topLvl">
          <ac:chgData name="Nicolas Delfosse" userId="d965f3d4-ea58-4afe-85b0-6f02e8cf3c22" providerId="ADAL" clId="{26440F45-4241-4BBC-8BE7-D112A3E8CBC6}" dt="2022-07-25T11:14:21.281" v="20687" actId="165"/>
          <ac:grpSpMkLst>
            <pc:docMk/>
            <pc:sldMk cId="819282860" sldId="2142533020"/>
            <ac:grpSpMk id="15" creationId="{01F02437-7F1C-DBD3-B4DF-E0864B3CFB7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6" creationId="{A6DB6896-42E4-631A-85B7-639D72BCEE5E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" creationId="{2A06B4AB-B146-05A4-C7BF-CBA09167D0D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1" creationId="{136BC3F4-055A-CC1C-5D8E-1830F1FF7A5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2" creationId="{AD5D990C-9077-9426-05A1-4E0CC706CF4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" creationId="{1B274E96-C0DE-8782-6F6C-7C26C2D6A12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4" creationId="{EC71383E-237F-C4F7-27E6-72EF8A54DE2B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5" creationId="{89CC1C39-4598-F792-6F70-F72477780155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" creationId="{9282794D-4046-D07E-EA56-ADDE68EF84D4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7" creationId="{0EF51E47-FB40-374A-4EA8-A6190E44E30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" creationId="{ED261EC5-EB14-2F53-6A6C-F08B2663554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9" creationId="{F22CF984-74ED-47D4-724B-134FA732919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2" creationId="{C3CB3266-0062-ADAF-9571-C42B0A8E42B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3" creationId="{3A3A73F3-49DB-4D83-969F-F6012997A56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4" creationId="{54B95BAF-04B9-04B8-3A3E-A042F5B89C3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5" creationId="{ACB16052-C51B-4CAA-64A3-861C738AF780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6" creationId="{1112A024-AC5A-C0C4-134C-7607037026B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7" creationId="{39801481-94EC-0A84-A3CF-80B4DF4D341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8" creationId="{BF0AA9BB-2F93-CC07-7588-7713D3D8366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39" creationId="{B8AD0D96-3C16-7CB3-CA40-C74E11D7713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40" creationId="{BF0F87FD-3F91-3421-291B-A42D74CFBD60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41" creationId="{47C71FCC-2AB8-D3AA-F433-C775442A57A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2" creationId="{2E9510C0-9031-52CD-CDBB-2D8413B087A1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3" creationId="{EA4F4B3E-C755-2E4C-255F-BF83BDFC381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4" creationId="{ACBB68E1-8EC9-F999-58F1-FFBBB5CC371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5" creationId="{D91A6070-72AC-F834-EA37-BCDB9DE92BAE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6" creationId="{5B78ACD7-A79E-FD48-DA87-B8B8FC5F18A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7" creationId="{174602D2-38E5-E829-051F-B490F3F00ECD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8" creationId="{B7FFD76A-1AD7-06E2-6A75-43A1B9E2ECF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69" creationId="{D5358F68-DEA2-3437-E180-270A633BE8E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70" creationId="{7875512E-59D9-C980-3BFD-6108A7FFD10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71" creationId="{AEB786D1-37A5-084B-7123-E2BF7D1708A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2" creationId="{88484A07-C69C-3D0A-428B-95BF9F5DC1D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3" creationId="{CC6AA8C9-218F-FC0A-CDA4-BE43B376B93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4" creationId="{11A96446-882F-2CF6-E863-BF0B63837DDB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5" creationId="{D8DBB9FF-1F2A-8D88-48E2-7D7A2EEE3FC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6" creationId="{016FD456-D5AA-1550-838B-7B94EB27F42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7" creationId="{B2EA161E-85D7-5218-7EED-EE08EE9CE14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8" creationId="{71A2FCF6-C1E7-064F-52D3-110E40823F8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99" creationId="{887648FF-00B3-620B-E964-4663D69F082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00" creationId="{E99B16C8-0AA8-787B-0845-686E3F8119B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01" creationId="{3A9686BE-5CC5-40A3-BF31-42013F0A242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4" creationId="{BE32A99F-5D6F-5BE1-F1CE-B3E4FB9BF2A4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5" creationId="{F7FCF09C-5F58-97D2-E8AA-5BE580A7D7B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6" creationId="{244984CE-98D2-5364-8533-FE198639C19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7" creationId="{A75B7A63-EF9B-03D3-8282-CC688A65D4D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8" creationId="{86DD137F-5F50-2967-4B39-9C1134DD1ED1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29" creationId="{C266A900-F306-DB83-0370-4F14BEBEBE51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30" creationId="{6532D4A1-8389-3C59-6797-B0A05D858515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0" creationId="{AA69804F-1ED6-2679-9C2A-08D9474211B1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1" creationId="{1054A86A-E957-6608-C367-6430D0A3841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2" creationId="{36F851CC-970C-4C3A-2F00-CFC1CF4F7F8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3" creationId="{100C92F5-6EE6-0EB3-F4B8-DAC96A4FCE6E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4" creationId="{711EF067-D5F7-47D9-1B7E-994D5B9866CB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5" creationId="{9D03E833-94AD-9607-5D88-0F2706A94B3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56" creationId="{4CEE4DF2-702B-36AD-E915-A2DAFE5E5835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77" creationId="{8F0548D7-6436-0E50-AD27-D20AA7E7A23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78" creationId="{3A08C5FF-FF33-88CE-F7D2-0CD640B2C63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79" creationId="{390AABC5-8CE9-C8CD-0896-194D9146A70D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80" creationId="{7E55C63C-5488-D792-914F-2E4698188C6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81" creationId="{59F511FB-4B8E-C0A3-CCA3-076E321533E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82" creationId="{7D735EDC-CBB4-56C8-1435-55D1F1ACF2C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183" creationId="{61F00019-BA38-ECFF-C2D4-A971CB2144C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4" creationId="{4295AFBD-9CDD-E175-C6EE-A1AD25CB9CA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5" creationId="{7DD5E591-7E58-6C5B-F852-032DB5F2F01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6" creationId="{551740D5-A914-56B5-2663-D4028E5321F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7" creationId="{B38248A3-745B-BD4C-5B8F-1A2911764D9F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8" creationId="{A785944E-950F-D0A1-4728-337B1E649A16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09" creationId="{4F2CD944-1D7C-53C8-9188-1A7ECD63E30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10" creationId="{415E564F-8243-E2B7-D61A-12C4180CC361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1" creationId="{FC3BBBBE-06ED-B8EE-416E-506C3042EBFA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2" creationId="{60C8ADF6-3DA5-51DF-9D1F-B9A85D669DF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3" creationId="{525730F8-C917-A1D2-859A-373FA0BCCFC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4" creationId="{2AA073C9-3080-ABC1-C432-B1B3DD44C09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5" creationId="{39665BEF-B154-4BFA-B4E7-93A1EF9FEBC2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6" creationId="{95C63649-DB0C-7DBA-8DBA-3713911245F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37" creationId="{CB72A671-21D7-7C3A-7BE0-00A975A9253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58" creationId="{AD1E4F81-85A8-917A-02F0-7246A7F6E00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59" creationId="{6701D874-7612-2375-5DA0-8D4BDFE815D9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0" creationId="{E4BA01EE-A70F-4FEC-E898-4FFF106EF61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1" creationId="{7365303B-C7CE-9F88-BF34-FDE1624DC2FD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2" creationId="{31EDB792-7A18-3936-A4B2-B02A154FB7BE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3" creationId="{F05796A9-2089-9C6A-F84A-96B4824C773E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64" creationId="{DBF4EE1C-EC4B-09EC-BA8C-53E61254F58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5" creationId="{2E6CD267-17AB-84F0-E8B4-816F23CB2460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6" creationId="{D95472C7-1D2F-7986-E598-E7596F767673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7" creationId="{3936F767-E635-6221-5046-7C2B721A823C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8" creationId="{E01E51DD-E6FD-A488-E624-2D9210E742C7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89" creationId="{0CA621E6-056A-B08F-648C-E204DD057A98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90" creationId="{9A0E6301-BBFA-7DE7-A6F7-AD799C029024}"/>
          </ac:grpSpMkLst>
        </pc:grpChg>
        <pc:grpChg chg="mod">
          <ac:chgData name="Nicolas Delfosse" userId="d965f3d4-ea58-4afe-85b0-6f02e8cf3c22" providerId="ADAL" clId="{26440F45-4241-4BBC-8BE7-D112A3E8CBC6}" dt="2022-07-25T11:07:34.133" v="20458"/>
          <ac:grpSpMkLst>
            <pc:docMk/>
            <pc:sldMk cId="819282860" sldId="2142533020"/>
            <ac:grpSpMk id="291" creationId="{0FE41136-A007-62BA-989B-90AF9084C015}"/>
          </ac:grpSpMkLst>
        </pc:grpChg>
      </pc:sldChg>
      <pc:sldChg chg="modSp add mod">
        <pc:chgData name="Nicolas Delfosse" userId="d965f3d4-ea58-4afe-85b0-6f02e8cf3c22" providerId="ADAL" clId="{26440F45-4241-4BBC-8BE7-D112A3E8CBC6}" dt="2022-07-25T11:27:38.338" v="21480" actId="20577"/>
        <pc:sldMkLst>
          <pc:docMk/>
          <pc:sldMk cId="4065376711" sldId="2142533021"/>
        </pc:sldMkLst>
        <pc:spChg chg="mod">
          <ac:chgData name="Nicolas Delfosse" userId="d965f3d4-ea58-4afe-85b0-6f02e8cf3c22" providerId="ADAL" clId="{26440F45-4241-4BBC-8BE7-D112A3E8CBC6}" dt="2022-07-25T11:27:38.338" v="21480" actId="20577"/>
          <ac:spMkLst>
            <pc:docMk/>
            <pc:sldMk cId="4065376711" sldId="2142533021"/>
            <ac:spMk id="7" creationId="{166F5064-9A78-1C19-0D99-916E88ABBE97}"/>
          </ac:spMkLst>
        </pc:spChg>
      </pc:sldChg>
      <pc:sldChg chg="modSp add mod ord">
        <pc:chgData name="Nicolas Delfosse" userId="d965f3d4-ea58-4afe-85b0-6f02e8cf3c22" providerId="ADAL" clId="{26440F45-4241-4BBC-8BE7-D112A3E8CBC6}" dt="2022-07-25T11:28:54.464" v="21490" actId="207"/>
        <pc:sldMkLst>
          <pc:docMk/>
          <pc:sldMk cId="217958619" sldId="2142533022"/>
        </pc:sldMkLst>
        <pc:spChg chg="mod">
          <ac:chgData name="Nicolas Delfosse" userId="d965f3d4-ea58-4afe-85b0-6f02e8cf3c22" providerId="ADAL" clId="{26440F45-4241-4BBC-8BE7-D112A3E8CBC6}" dt="2022-07-25T11:28:54.464" v="21490" actId="207"/>
          <ac:spMkLst>
            <pc:docMk/>
            <pc:sldMk cId="217958619" sldId="2142533022"/>
            <ac:spMk id="7" creationId="{166F5064-9A78-1C19-0D99-916E88ABBE97}"/>
          </ac:spMkLst>
        </pc:spChg>
      </pc:sldChg>
      <pc:sldChg chg="modSp add mod ord">
        <pc:chgData name="Nicolas Delfosse" userId="d965f3d4-ea58-4afe-85b0-6f02e8cf3c22" providerId="ADAL" clId="{26440F45-4241-4BBC-8BE7-D112A3E8CBC6}" dt="2022-07-25T11:32:15.452" v="21645" actId="207"/>
        <pc:sldMkLst>
          <pc:docMk/>
          <pc:sldMk cId="2670142103" sldId="2142533023"/>
        </pc:sldMkLst>
        <pc:spChg chg="mod">
          <ac:chgData name="Nicolas Delfosse" userId="d965f3d4-ea58-4afe-85b0-6f02e8cf3c22" providerId="ADAL" clId="{26440F45-4241-4BBC-8BE7-D112A3E8CBC6}" dt="2022-07-25T11:32:15.452" v="21645" actId="207"/>
          <ac:spMkLst>
            <pc:docMk/>
            <pc:sldMk cId="2670142103" sldId="2142533023"/>
            <ac:spMk id="7" creationId="{166F5064-9A78-1C19-0D99-916E88ABBE97}"/>
          </ac:spMkLst>
        </pc:spChg>
      </pc:sldChg>
      <pc:sldChg chg="add del">
        <pc:chgData name="Nicolas Delfosse" userId="d965f3d4-ea58-4afe-85b0-6f02e8cf3c22" providerId="ADAL" clId="{26440F45-4241-4BBC-8BE7-D112A3E8CBC6}" dt="2022-07-25T11:49:22.629" v="21683" actId="47"/>
        <pc:sldMkLst>
          <pc:docMk/>
          <pc:sldMk cId="1903361068" sldId="2142533024"/>
        </pc:sldMkLst>
      </pc:sldChg>
      <pc:sldChg chg="modSp new mod">
        <pc:chgData name="Nicolas Delfosse" userId="d965f3d4-ea58-4afe-85b0-6f02e8cf3c22" providerId="ADAL" clId="{26440F45-4241-4BBC-8BE7-D112A3E8CBC6}" dt="2022-07-25T12:14:41.927" v="21818" actId="20577"/>
        <pc:sldMkLst>
          <pc:docMk/>
          <pc:sldMk cId="2464528290" sldId="2142533024"/>
        </pc:sldMkLst>
        <pc:spChg chg="mod">
          <ac:chgData name="Nicolas Delfosse" userId="d965f3d4-ea58-4afe-85b0-6f02e8cf3c22" providerId="ADAL" clId="{26440F45-4241-4BBC-8BE7-D112A3E8CBC6}" dt="2022-07-25T12:13:02.428" v="21730" actId="20577"/>
          <ac:spMkLst>
            <pc:docMk/>
            <pc:sldMk cId="2464528290" sldId="2142533024"/>
            <ac:spMk id="2" creationId="{5FDA4108-E800-65BD-7E25-A53131BAA9C6}"/>
          </ac:spMkLst>
        </pc:spChg>
        <pc:spChg chg="mod">
          <ac:chgData name="Nicolas Delfosse" userId="d965f3d4-ea58-4afe-85b0-6f02e8cf3c22" providerId="ADAL" clId="{26440F45-4241-4BBC-8BE7-D112A3E8CBC6}" dt="2022-07-25T12:14:41.927" v="21818" actId="20577"/>
          <ac:spMkLst>
            <pc:docMk/>
            <pc:sldMk cId="2464528290" sldId="2142533024"/>
            <ac:spMk id="3" creationId="{A4BBD02F-39CE-F7F4-41F5-7DC396F2B3DE}"/>
          </ac:spMkLst>
        </pc:spChg>
      </pc:sldChg>
      <pc:sldChg chg="addSp delSp modSp new del mod">
        <pc:chgData name="Nicolas Delfosse" userId="d965f3d4-ea58-4afe-85b0-6f02e8cf3c22" providerId="ADAL" clId="{26440F45-4241-4BBC-8BE7-D112A3E8CBC6}" dt="2022-07-25T12:33:36.719" v="22646" actId="47"/>
        <pc:sldMkLst>
          <pc:docMk/>
          <pc:sldMk cId="1585345791" sldId="2142533025"/>
        </pc:sldMkLst>
        <pc:spChg chg="add del mod">
          <ac:chgData name="Nicolas Delfosse" userId="d965f3d4-ea58-4afe-85b0-6f02e8cf3c22" providerId="ADAL" clId="{26440F45-4241-4BBC-8BE7-D112A3E8CBC6}" dt="2022-07-25T12:33:33.268" v="22644" actId="21"/>
          <ac:spMkLst>
            <pc:docMk/>
            <pc:sldMk cId="1585345791" sldId="2142533025"/>
            <ac:spMk id="5" creationId="{BFE7F987-587F-E33E-8571-5A52437DBBDF}"/>
          </ac:spMkLst>
        </pc:spChg>
      </pc:sldChg>
      <pc:sldChg chg="addSp delSp modSp add mod">
        <pc:chgData name="Nicolas Delfosse" userId="d965f3d4-ea58-4afe-85b0-6f02e8cf3c22" providerId="ADAL" clId="{26440F45-4241-4BBC-8BE7-D112A3E8CBC6}" dt="2022-07-25T15:18:22.915" v="22923" actId="20577"/>
        <pc:sldMkLst>
          <pc:docMk/>
          <pc:sldMk cId="1314565636" sldId="2142533026"/>
        </pc:sldMkLst>
        <pc:spChg chg="mod">
          <ac:chgData name="Nicolas Delfosse" userId="d965f3d4-ea58-4afe-85b0-6f02e8cf3c22" providerId="ADAL" clId="{26440F45-4241-4BBC-8BE7-D112A3E8CBC6}" dt="2022-07-25T15:18:22.915" v="22923" actId="20577"/>
          <ac:spMkLst>
            <pc:docMk/>
            <pc:sldMk cId="1314565636" sldId="2142533026"/>
            <ac:spMk id="3" creationId="{35F115DB-73F6-EA69-65F9-ADC5A5FBEC6A}"/>
          </ac:spMkLst>
        </pc:spChg>
        <pc:spChg chg="add">
          <ac:chgData name="Nicolas Delfosse" userId="d965f3d4-ea58-4afe-85b0-6f02e8cf3c22" providerId="ADAL" clId="{26440F45-4241-4BBC-8BE7-D112A3E8CBC6}" dt="2022-07-25T12:33:34.908" v="22645" actId="22"/>
          <ac:spMkLst>
            <pc:docMk/>
            <pc:sldMk cId="1314565636" sldId="2142533026"/>
            <ac:spMk id="9" creationId="{C33285D8-8D97-11E4-AEFA-3E75C6F885E5}"/>
          </ac:spMkLst>
        </pc:spChg>
        <pc:spChg chg="del">
          <ac:chgData name="Nicolas Delfosse" userId="d965f3d4-ea58-4afe-85b0-6f02e8cf3c22" providerId="ADAL" clId="{26440F45-4241-4BBC-8BE7-D112A3E8CBC6}" dt="2022-07-25T12:32:42.840" v="22628" actId="478"/>
          <ac:spMkLst>
            <pc:docMk/>
            <pc:sldMk cId="1314565636" sldId="2142533026"/>
            <ac:spMk id="342" creationId="{33D6720E-F6D6-FEBC-F849-10FB801EDE3A}"/>
          </ac:spMkLst>
        </pc:spChg>
        <pc:grpChg chg="del">
          <ac:chgData name="Nicolas Delfosse" userId="d965f3d4-ea58-4afe-85b0-6f02e8cf3c22" providerId="ADAL" clId="{26440F45-4241-4BBC-8BE7-D112A3E8CBC6}" dt="2022-07-25T12:32:40.152" v="22627" actId="478"/>
          <ac:grpSpMkLst>
            <pc:docMk/>
            <pc:sldMk cId="1314565636" sldId="2142533026"/>
            <ac:grpSpMk id="4" creationId="{1E809D41-7C33-0E2E-3FBF-2F999EC4948A}"/>
          </ac:grpSpMkLst>
        </pc:grpChg>
        <pc:grpChg chg="del">
          <ac:chgData name="Nicolas Delfosse" userId="d965f3d4-ea58-4afe-85b0-6f02e8cf3c22" providerId="ADAL" clId="{26440F45-4241-4BBC-8BE7-D112A3E8CBC6}" dt="2022-07-25T12:32:42.840" v="22628" actId="478"/>
          <ac:grpSpMkLst>
            <pc:docMk/>
            <pc:sldMk cId="1314565636" sldId="2142533026"/>
            <ac:grpSpMk id="7" creationId="{D78C01E1-EC77-FCC0-059D-3F7555B457E4}"/>
          </ac:grpSpMkLst>
        </pc:grpChg>
      </pc:sldChg>
      <pc:sldMasterChg chg="delSldLayout">
        <pc:chgData name="Nicolas Delfosse" userId="d965f3d4-ea58-4afe-85b0-6f02e8cf3c22" providerId="ADAL" clId="{26440F45-4241-4BBC-8BE7-D112A3E8CBC6}" dt="2022-07-23T10:21:21.005" v="12092" actId="47"/>
        <pc:sldMasterMkLst>
          <pc:docMk/>
          <pc:sldMasterMk cId="2347351076" sldId="2147483648"/>
        </pc:sldMasterMkLst>
        <pc:sldLayoutChg chg="del">
          <pc:chgData name="Nicolas Delfosse" userId="d965f3d4-ea58-4afe-85b0-6f02e8cf3c22" providerId="ADAL" clId="{26440F45-4241-4BBC-8BE7-D112A3E8CBC6}" dt="2022-07-23T10:21:21.005" v="12092" actId="47"/>
          <pc:sldLayoutMkLst>
            <pc:docMk/>
            <pc:sldMasterMk cId="2347351076" sldId="2147483648"/>
            <pc:sldLayoutMk cId="936070840" sldId="2147483662"/>
          </pc:sldLayoutMkLst>
        </pc:sldLayoutChg>
      </pc:sldMasterChg>
    </pc:docChg>
  </pc:docChgLst>
  <pc:docChgLst>
    <pc:chgData name="Nicolas Delfosse" userId="d965f3d4-ea58-4afe-85b0-6f02e8cf3c22" providerId="ADAL" clId="{EC8726BC-6FC0-4560-A269-CFD0AF4023F8}"/>
    <pc:docChg chg="undo custSel addSld delSld modSld sldOrd">
      <pc:chgData name="Nicolas Delfosse" userId="d965f3d4-ea58-4afe-85b0-6f02e8cf3c22" providerId="ADAL" clId="{EC8726BC-6FC0-4560-A269-CFD0AF4023F8}" dt="2022-02-09T17:59:39.018" v="12601" actId="207"/>
      <pc:docMkLst>
        <pc:docMk/>
      </pc:docMkLst>
      <pc:sldChg chg="new del">
        <pc:chgData name="Nicolas Delfosse" userId="d965f3d4-ea58-4afe-85b0-6f02e8cf3c22" providerId="ADAL" clId="{EC8726BC-6FC0-4560-A269-CFD0AF4023F8}" dt="2022-02-08T17:33:48.888" v="466" actId="47"/>
        <pc:sldMkLst>
          <pc:docMk/>
          <pc:sldMk cId="1288301699" sldId="256"/>
        </pc:sldMkLst>
      </pc:sldChg>
      <pc:sldChg chg="modSp new del mod ord">
        <pc:chgData name="Nicolas Delfosse" userId="d965f3d4-ea58-4afe-85b0-6f02e8cf3c22" providerId="ADAL" clId="{EC8726BC-6FC0-4560-A269-CFD0AF4023F8}" dt="2022-02-09T07:51:38.379" v="7490" actId="47"/>
        <pc:sldMkLst>
          <pc:docMk/>
          <pc:sldMk cId="4149512406" sldId="257"/>
        </pc:sldMkLst>
        <pc:spChg chg="mod">
          <ac:chgData name="Nicolas Delfosse" userId="d965f3d4-ea58-4afe-85b0-6f02e8cf3c22" providerId="ADAL" clId="{EC8726BC-6FC0-4560-A269-CFD0AF4023F8}" dt="2022-02-08T06:18:01.895" v="383" actId="20577"/>
          <ac:spMkLst>
            <pc:docMk/>
            <pc:sldMk cId="4149512406" sldId="257"/>
            <ac:spMk id="2" creationId="{4E9A90DB-1DBE-4B68-9E1E-32751B901ADC}"/>
          </ac:spMkLst>
        </pc:spChg>
        <pc:spChg chg="mod">
          <ac:chgData name="Nicolas Delfosse" userId="d965f3d4-ea58-4afe-85b0-6f02e8cf3c22" providerId="ADAL" clId="{EC8726BC-6FC0-4560-A269-CFD0AF4023F8}" dt="2022-02-08T17:21:41.945" v="463" actId="27636"/>
          <ac:spMkLst>
            <pc:docMk/>
            <pc:sldMk cId="4149512406" sldId="257"/>
            <ac:spMk id="3" creationId="{6F10EA4F-F79A-431D-84C8-1714E01FE4E6}"/>
          </ac:spMkLst>
        </pc:spChg>
      </pc:sldChg>
      <pc:sldChg chg="modSp new del mod">
        <pc:chgData name="Nicolas Delfosse" userId="d965f3d4-ea58-4afe-85b0-6f02e8cf3c22" providerId="ADAL" clId="{EC8726BC-6FC0-4560-A269-CFD0AF4023F8}" dt="2022-02-08T17:36:57.258" v="606" actId="47"/>
        <pc:sldMkLst>
          <pc:docMk/>
          <pc:sldMk cId="3288395173" sldId="258"/>
        </pc:sldMkLst>
        <pc:spChg chg="mod">
          <ac:chgData name="Nicolas Delfosse" userId="d965f3d4-ea58-4afe-85b0-6f02e8cf3c22" providerId="ADAL" clId="{EC8726BC-6FC0-4560-A269-CFD0AF4023F8}" dt="2022-02-08T17:05:18.188" v="400" actId="20577"/>
          <ac:spMkLst>
            <pc:docMk/>
            <pc:sldMk cId="3288395173" sldId="258"/>
            <ac:spMk id="2" creationId="{00F6A108-35A7-43AD-8ED6-0837BA7802C2}"/>
          </ac:spMkLst>
        </pc:spChg>
      </pc:sldChg>
      <pc:sldChg chg="add del">
        <pc:chgData name="Nicolas Delfosse" userId="d965f3d4-ea58-4afe-85b0-6f02e8cf3c22" providerId="ADAL" clId="{EC8726BC-6FC0-4560-A269-CFD0AF4023F8}" dt="2022-02-09T09:01:43.268" v="8671" actId="47"/>
        <pc:sldMkLst>
          <pc:docMk/>
          <pc:sldMk cId="3919673850" sldId="259"/>
        </pc:sldMkLst>
      </pc:sldChg>
      <pc:sldChg chg="modSp add mod">
        <pc:chgData name="Nicolas Delfosse" userId="d965f3d4-ea58-4afe-85b0-6f02e8cf3c22" providerId="ADAL" clId="{EC8726BC-6FC0-4560-A269-CFD0AF4023F8}" dt="2022-02-08T22:11:54.128" v="639" actId="20577"/>
        <pc:sldMkLst>
          <pc:docMk/>
          <pc:sldMk cId="7799110" sldId="1576"/>
        </pc:sldMkLst>
        <pc:spChg chg="mod">
          <ac:chgData name="Nicolas Delfosse" userId="d965f3d4-ea58-4afe-85b0-6f02e8cf3c22" providerId="ADAL" clId="{EC8726BC-6FC0-4560-A269-CFD0AF4023F8}" dt="2022-02-08T22:11:54.128" v="639" actId="20577"/>
          <ac:spMkLst>
            <pc:docMk/>
            <pc:sldMk cId="7799110" sldId="1576"/>
            <ac:spMk id="3" creationId="{9A1E9A3D-7301-BA44-ADDC-053376004734}"/>
          </ac:spMkLst>
        </pc:spChg>
      </pc:sldChg>
      <pc:sldChg chg="add setBg">
        <pc:chgData name="Nicolas Delfosse" userId="d965f3d4-ea58-4afe-85b0-6f02e8cf3c22" providerId="ADAL" clId="{EC8726BC-6FC0-4560-A269-CFD0AF4023F8}" dt="2022-02-08T17:35:42.812" v="602"/>
        <pc:sldMkLst>
          <pc:docMk/>
          <pc:sldMk cId="1653626648" sldId="1598"/>
        </pc:sldMkLst>
      </pc:sldChg>
      <pc:sldChg chg="modSp add mod">
        <pc:chgData name="Nicolas Delfosse" userId="d965f3d4-ea58-4afe-85b0-6f02e8cf3c22" providerId="ADAL" clId="{EC8726BC-6FC0-4560-A269-CFD0AF4023F8}" dt="2022-02-09T17:52:15.686" v="12587" actId="255"/>
        <pc:sldMkLst>
          <pc:docMk/>
          <pc:sldMk cId="101840873" sldId="1622"/>
        </pc:sldMkLst>
        <pc:spChg chg="mod">
          <ac:chgData name="Nicolas Delfosse" userId="d965f3d4-ea58-4afe-85b0-6f02e8cf3c22" providerId="ADAL" clId="{EC8726BC-6FC0-4560-A269-CFD0AF4023F8}" dt="2022-02-09T17:16:13.947" v="11997" actId="14100"/>
          <ac:spMkLst>
            <pc:docMk/>
            <pc:sldMk cId="101840873" sldId="1622"/>
            <ac:spMk id="2" creationId="{B3858978-4190-DF49-AD02-013C5CB34836}"/>
          </ac:spMkLst>
        </pc:spChg>
        <pc:spChg chg="mod">
          <ac:chgData name="Nicolas Delfosse" userId="d965f3d4-ea58-4afe-85b0-6f02e8cf3c22" providerId="ADAL" clId="{EC8726BC-6FC0-4560-A269-CFD0AF4023F8}" dt="2022-02-09T17:52:15.686" v="12587" actId="255"/>
          <ac:spMkLst>
            <pc:docMk/>
            <pc:sldMk cId="101840873" sldId="1622"/>
            <ac:spMk id="3" creationId="{3877D9AE-9228-254E-B7C6-D0503B056B5A}"/>
          </ac:spMkLst>
        </pc:spChg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2245579497" sldId="1632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472807135" sldId="1654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2842001771" sldId="1655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3216611179" sldId="1657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1516703839" sldId="1658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2955610296" sldId="1661"/>
        </pc:sldMkLst>
      </pc:sldChg>
      <pc:sldChg chg="add del">
        <pc:chgData name="Nicolas Delfosse" userId="d965f3d4-ea58-4afe-85b0-6f02e8cf3c22" providerId="ADAL" clId="{EC8726BC-6FC0-4560-A269-CFD0AF4023F8}" dt="2022-02-09T00:46:47.489" v="3641" actId="47"/>
        <pc:sldMkLst>
          <pc:docMk/>
          <pc:sldMk cId="479028531" sldId="1662"/>
        </pc:sldMkLst>
      </pc:sldChg>
      <pc:sldChg chg="modSp add mod">
        <pc:chgData name="Nicolas Delfosse" userId="d965f3d4-ea58-4afe-85b0-6f02e8cf3c22" providerId="ADAL" clId="{EC8726BC-6FC0-4560-A269-CFD0AF4023F8}" dt="2022-02-09T00:34:32.735" v="2865" actId="20577"/>
        <pc:sldMkLst>
          <pc:docMk/>
          <pc:sldMk cId="974983052" sldId="1663"/>
        </pc:sldMkLst>
        <pc:spChg chg="mod">
          <ac:chgData name="Nicolas Delfosse" userId="d965f3d4-ea58-4afe-85b0-6f02e8cf3c22" providerId="ADAL" clId="{EC8726BC-6FC0-4560-A269-CFD0AF4023F8}" dt="2022-02-09T00:34:32.735" v="2865" actId="20577"/>
          <ac:spMkLst>
            <pc:docMk/>
            <pc:sldMk cId="974983052" sldId="1663"/>
            <ac:spMk id="3" creationId="{9A1E9A3D-7301-BA44-ADDC-053376004734}"/>
          </ac:spMkLst>
        </pc:spChg>
      </pc:sldChg>
      <pc:sldChg chg="new del">
        <pc:chgData name="Nicolas Delfosse" userId="d965f3d4-ea58-4afe-85b0-6f02e8cf3c22" providerId="ADAL" clId="{EC8726BC-6FC0-4560-A269-CFD0AF4023F8}" dt="2022-02-08T22:12:12.786" v="641" actId="680"/>
        <pc:sldMkLst>
          <pc:docMk/>
          <pc:sldMk cId="2632471197" sldId="1664"/>
        </pc:sldMkLst>
      </pc:sldChg>
      <pc:sldChg chg="modSp add del mod ord">
        <pc:chgData name="Nicolas Delfosse" userId="d965f3d4-ea58-4afe-85b0-6f02e8cf3c22" providerId="ADAL" clId="{EC8726BC-6FC0-4560-A269-CFD0AF4023F8}" dt="2022-02-09T01:00:00.899" v="3839" actId="47"/>
        <pc:sldMkLst>
          <pc:docMk/>
          <pc:sldMk cId="2832440384" sldId="1664"/>
        </pc:sldMkLst>
        <pc:spChg chg="mod">
          <ac:chgData name="Nicolas Delfosse" userId="d965f3d4-ea58-4afe-85b0-6f02e8cf3c22" providerId="ADAL" clId="{EC8726BC-6FC0-4560-A269-CFD0AF4023F8}" dt="2022-02-08T22:17:43.071" v="1059" actId="20577"/>
          <ac:spMkLst>
            <pc:docMk/>
            <pc:sldMk cId="2832440384" sldId="1664"/>
            <ac:spMk id="2" creationId="{4E9A90DB-1DBE-4B68-9E1E-32751B901ADC}"/>
          </ac:spMkLst>
        </pc:spChg>
        <pc:spChg chg="mod">
          <ac:chgData name="Nicolas Delfosse" userId="d965f3d4-ea58-4afe-85b0-6f02e8cf3c22" providerId="ADAL" clId="{EC8726BC-6FC0-4560-A269-CFD0AF4023F8}" dt="2022-02-08T22:17:55.926" v="1085" actId="20577"/>
          <ac:spMkLst>
            <pc:docMk/>
            <pc:sldMk cId="2832440384" sldId="1664"/>
            <ac:spMk id="3" creationId="{6F10EA4F-F79A-431D-84C8-1714E01FE4E6}"/>
          </ac:spMkLst>
        </pc:spChg>
      </pc:sldChg>
      <pc:sldChg chg="modSp new del mod">
        <pc:chgData name="Nicolas Delfosse" userId="d965f3d4-ea58-4afe-85b0-6f02e8cf3c22" providerId="ADAL" clId="{EC8726BC-6FC0-4560-A269-CFD0AF4023F8}" dt="2022-02-09T02:53:35.550" v="5009" actId="47"/>
        <pc:sldMkLst>
          <pc:docMk/>
          <pc:sldMk cId="3406704693" sldId="1665"/>
        </pc:sldMkLst>
        <pc:spChg chg="mod">
          <ac:chgData name="Nicolas Delfosse" userId="d965f3d4-ea58-4afe-85b0-6f02e8cf3c22" providerId="ADAL" clId="{EC8726BC-6FC0-4560-A269-CFD0AF4023F8}" dt="2022-02-08T22:18:17.125" v="1138" actId="20577"/>
          <ac:spMkLst>
            <pc:docMk/>
            <pc:sldMk cId="3406704693" sldId="1665"/>
            <ac:spMk id="2" creationId="{E9AFF706-AD57-4036-8C0C-0D180C58AF83}"/>
          </ac:spMkLst>
        </pc:spChg>
        <pc:spChg chg="mod">
          <ac:chgData name="Nicolas Delfosse" userId="d965f3d4-ea58-4afe-85b0-6f02e8cf3c22" providerId="ADAL" clId="{EC8726BC-6FC0-4560-A269-CFD0AF4023F8}" dt="2022-02-08T22:18:03.351" v="1087"/>
          <ac:spMkLst>
            <pc:docMk/>
            <pc:sldMk cId="3406704693" sldId="1665"/>
            <ac:spMk id="3" creationId="{14F1BA51-9D30-42AD-B49A-44408126C467}"/>
          </ac:spMkLst>
        </pc:spChg>
      </pc:sldChg>
      <pc:sldChg chg="addSp delSp modSp new mod">
        <pc:chgData name="Nicolas Delfosse" userId="d965f3d4-ea58-4afe-85b0-6f02e8cf3c22" providerId="ADAL" clId="{EC8726BC-6FC0-4560-A269-CFD0AF4023F8}" dt="2022-02-09T06:43:27.008" v="5651" actId="478"/>
        <pc:sldMkLst>
          <pc:docMk/>
          <pc:sldMk cId="951857883" sldId="1666"/>
        </pc:sldMkLst>
        <pc:spChg chg="mod">
          <ac:chgData name="Nicolas Delfosse" userId="d965f3d4-ea58-4afe-85b0-6f02e8cf3c22" providerId="ADAL" clId="{EC8726BC-6FC0-4560-A269-CFD0AF4023F8}" dt="2022-02-09T03:07:13.742" v="5378" actId="20577"/>
          <ac:spMkLst>
            <pc:docMk/>
            <pc:sldMk cId="951857883" sldId="1666"/>
            <ac:spMk id="2" creationId="{4C2BD666-5929-4B2D-8E8F-2D1AC7952E4A}"/>
          </ac:spMkLst>
        </pc:spChg>
        <pc:spChg chg="del mod">
          <ac:chgData name="Nicolas Delfosse" userId="d965f3d4-ea58-4afe-85b0-6f02e8cf3c22" providerId="ADAL" clId="{EC8726BC-6FC0-4560-A269-CFD0AF4023F8}" dt="2022-02-09T03:07:02.493" v="5375" actId="478"/>
          <ac:spMkLst>
            <pc:docMk/>
            <pc:sldMk cId="951857883" sldId="1666"/>
            <ac:spMk id="3" creationId="{5B2AF026-921B-4AA8-BB30-871E8B2A9CF5}"/>
          </ac:spMkLst>
        </pc:spChg>
        <pc:spChg chg="mod topLvl">
          <ac:chgData name="Nicolas Delfosse" userId="d965f3d4-ea58-4afe-85b0-6f02e8cf3c22" providerId="ADAL" clId="{EC8726BC-6FC0-4560-A269-CFD0AF4023F8}" dt="2022-02-09T03:09:07.440" v="5394" actId="408"/>
          <ac:spMkLst>
            <pc:docMk/>
            <pc:sldMk cId="951857883" sldId="1666"/>
            <ac:spMk id="6" creationId="{53338141-60BA-4C69-A5F3-D2524F99C518}"/>
          </ac:spMkLst>
        </pc:spChg>
        <pc:spChg chg="mod topLvl">
          <ac:chgData name="Nicolas Delfosse" userId="d965f3d4-ea58-4afe-85b0-6f02e8cf3c22" providerId="ADAL" clId="{EC8726BC-6FC0-4560-A269-CFD0AF4023F8}" dt="2022-02-09T03:08:59.431" v="5393" actId="12789"/>
          <ac:spMkLst>
            <pc:docMk/>
            <pc:sldMk cId="951857883" sldId="1666"/>
            <ac:spMk id="7" creationId="{62D7EC49-667D-4460-AD42-4D216216F88C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16" creationId="{B5F72180-0E87-43D9-A8BE-F0466999B6D7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17" creationId="{31648037-F9F0-4ABD-B681-772A793DBA0B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18" creationId="{B06A4E65-D4E6-441D-A295-4574D981C726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19" creationId="{2FCD3B48-45BF-4075-B570-209B6C3270D6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20" creationId="{24EE120E-F9D7-4EC9-AFF5-24D400049EBD}"/>
          </ac:spMkLst>
        </pc:spChg>
        <pc:spChg chg="del mod">
          <ac:chgData name="Nicolas Delfosse" userId="d965f3d4-ea58-4afe-85b0-6f02e8cf3c22" providerId="ADAL" clId="{EC8726BC-6FC0-4560-A269-CFD0AF4023F8}" dt="2022-02-09T03:07:53.701" v="5384" actId="478"/>
          <ac:spMkLst>
            <pc:docMk/>
            <pc:sldMk cId="951857883" sldId="1666"/>
            <ac:spMk id="21" creationId="{D4693C1C-A33D-4E54-B0E4-4AF85581EEEE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22" creationId="{38A0E0AF-1227-4A4A-A6CA-A5A15B5A4259}"/>
          </ac:spMkLst>
        </pc:spChg>
        <pc:spChg chg="mod">
          <ac:chgData name="Nicolas Delfosse" userId="d965f3d4-ea58-4afe-85b0-6f02e8cf3c22" providerId="ADAL" clId="{EC8726BC-6FC0-4560-A269-CFD0AF4023F8}" dt="2022-02-09T03:07:10.285" v="5376"/>
          <ac:spMkLst>
            <pc:docMk/>
            <pc:sldMk cId="951857883" sldId="1666"/>
            <ac:spMk id="23" creationId="{C4F30B14-83AC-4018-BEB6-3F899D126F94}"/>
          </ac:spMkLst>
        </pc:spChg>
        <pc:spChg chg="add del mod">
          <ac:chgData name="Nicolas Delfosse" userId="d965f3d4-ea58-4afe-85b0-6f02e8cf3c22" providerId="ADAL" clId="{EC8726BC-6FC0-4560-A269-CFD0AF4023F8}" dt="2022-02-09T03:08:09.442" v="5387" actId="478"/>
          <ac:spMkLst>
            <pc:docMk/>
            <pc:sldMk cId="951857883" sldId="1666"/>
            <ac:spMk id="34" creationId="{725AD7CF-1355-4703-ADF1-C00053B93651}"/>
          </ac:spMkLst>
        </pc:spChg>
        <pc:spChg chg="add mod">
          <ac:chgData name="Nicolas Delfosse" userId="d965f3d4-ea58-4afe-85b0-6f02e8cf3c22" providerId="ADAL" clId="{EC8726BC-6FC0-4560-A269-CFD0AF4023F8}" dt="2022-02-09T03:09:07.440" v="5394" actId="408"/>
          <ac:spMkLst>
            <pc:docMk/>
            <pc:sldMk cId="951857883" sldId="1666"/>
            <ac:spMk id="40" creationId="{4294BD69-6C7E-4EC7-B0E1-2F90500AF405}"/>
          </ac:spMkLst>
        </pc:spChg>
        <pc:spChg chg="add mod">
          <ac:chgData name="Nicolas Delfosse" userId="d965f3d4-ea58-4afe-85b0-6f02e8cf3c22" providerId="ADAL" clId="{EC8726BC-6FC0-4560-A269-CFD0AF4023F8}" dt="2022-02-09T03:09:07.440" v="5394" actId="408"/>
          <ac:spMkLst>
            <pc:docMk/>
            <pc:sldMk cId="951857883" sldId="1666"/>
            <ac:spMk id="42" creationId="{F0CBB853-C235-44C1-A92A-4EFFE416939F}"/>
          </ac:spMkLst>
        </pc:spChg>
        <pc:spChg chg="add mod">
          <ac:chgData name="Nicolas Delfosse" userId="d965f3d4-ea58-4afe-85b0-6f02e8cf3c22" providerId="ADAL" clId="{EC8726BC-6FC0-4560-A269-CFD0AF4023F8}" dt="2022-02-09T03:08:59.431" v="5393" actId="12789"/>
          <ac:spMkLst>
            <pc:docMk/>
            <pc:sldMk cId="951857883" sldId="1666"/>
            <ac:spMk id="44" creationId="{634F795A-625E-4476-8B99-25958BB28752}"/>
          </ac:spMkLst>
        </pc:spChg>
        <pc:spChg chg="add mod">
          <ac:chgData name="Nicolas Delfosse" userId="d965f3d4-ea58-4afe-85b0-6f02e8cf3c22" providerId="ADAL" clId="{EC8726BC-6FC0-4560-A269-CFD0AF4023F8}" dt="2022-02-09T03:09:07.440" v="5394" actId="408"/>
          <ac:spMkLst>
            <pc:docMk/>
            <pc:sldMk cId="951857883" sldId="1666"/>
            <ac:spMk id="46" creationId="{85B46168-8EAC-4773-8CE1-92B04957AD05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80" creationId="{29AEE547-CCC0-4551-91C4-288BA7BD9532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82" creationId="{60F8CB50-0FA5-41C1-87E0-6BDCD137CAF0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84" creationId="{8872C249-2AF3-4176-AEDD-DBE1A25A1BA8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86" creationId="{15B26C23-8C08-4412-90FE-4B251D9A2F0E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88" creationId="{079E00F4-0659-408E-A893-7E8976C70DB4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90" creationId="{76597ABE-103F-4E1A-92C5-DDD68C59CA8E}"/>
          </ac:spMkLst>
        </pc:spChg>
        <pc:spChg chg="add mod">
          <ac:chgData name="Nicolas Delfosse" userId="d965f3d4-ea58-4afe-85b0-6f02e8cf3c22" providerId="ADAL" clId="{EC8726BC-6FC0-4560-A269-CFD0AF4023F8}" dt="2022-02-09T03:11:44.760" v="5436" actId="12789"/>
          <ac:spMkLst>
            <pc:docMk/>
            <pc:sldMk cId="951857883" sldId="1666"/>
            <ac:spMk id="92" creationId="{ECD3C0C5-67AC-4D56-9B68-BBDBFC8EE442}"/>
          </ac:spMkLst>
        </pc:spChg>
        <pc:spChg chg="mod">
          <ac:chgData name="Nicolas Delfosse" userId="d965f3d4-ea58-4afe-85b0-6f02e8cf3c22" providerId="ADAL" clId="{EC8726BC-6FC0-4560-A269-CFD0AF4023F8}" dt="2022-02-09T03:13:53.905" v="5451" actId="20577"/>
          <ac:spMkLst>
            <pc:docMk/>
            <pc:sldMk cId="951857883" sldId="1666"/>
            <ac:spMk id="96" creationId="{DF76F13F-D0FA-4671-8FE0-2FDE37740AFA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97" creationId="{FED57FD8-76DA-40B9-B2E9-1B0E0391F2DD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98" creationId="{E0E31C08-40E6-477B-9541-87D60406165D}"/>
          </ac:spMkLst>
        </pc:spChg>
        <pc:spChg chg="mod">
          <ac:chgData name="Nicolas Delfosse" userId="d965f3d4-ea58-4afe-85b0-6f02e8cf3c22" providerId="ADAL" clId="{EC8726BC-6FC0-4560-A269-CFD0AF4023F8}" dt="2022-02-09T03:13:40.458" v="5447" actId="207"/>
          <ac:spMkLst>
            <pc:docMk/>
            <pc:sldMk cId="951857883" sldId="1666"/>
            <ac:spMk id="99" creationId="{BD516601-B062-4194-8651-DDBA9142AD6D}"/>
          </ac:spMkLst>
        </pc:spChg>
        <pc:spChg chg="mod">
          <ac:chgData name="Nicolas Delfosse" userId="d965f3d4-ea58-4afe-85b0-6f02e8cf3c22" providerId="ADAL" clId="{EC8726BC-6FC0-4560-A269-CFD0AF4023F8}" dt="2022-02-09T03:13:47.848" v="5449" actId="20577"/>
          <ac:spMkLst>
            <pc:docMk/>
            <pc:sldMk cId="951857883" sldId="1666"/>
            <ac:spMk id="100" creationId="{15681DFB-B57B-427B-AE59-A8F1D4B32CE8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01" creationId="{AA50D03E-830D-4426-B91F-E24ED52A961B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02" creationId="{608B4F06-A96D-4ECD-A3F9-61148333D7AD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04" creationId="{23F56A8F-3DEE-412C-AA2C-73316A2D1C9A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05" creationId="{EDEB80D1-B998-49A0-8984-845C48F11ABB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10" creationId="{BEFD3A3E-3E4E-4619-8BC1-9B8A38834C8B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11" creationId="{C4C457B8-127B-421D-9781-CE7E1359B724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12" creationId="{5308C8FF-B8FC-4057-9B75-58E8F9A716E2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13" creationId="{2EC29919-BC9B-449B-9411-17B5BDCDF75A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2" creationId="{C651EACA-69FA-43E6-9F46-06C83529C120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3" creationId="{E7685BC2-3248-499A-86B4-BAEDD3613071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4" creationId="{6F24EC8E-C791-4C9B-B4C4-5E0DDBD2EB10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5" creationId="{2512F93B-A2CE-4F8D-8DE8-A36792DCA084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6" creationId="{9457E76B-76D3-4227-9679-2F4577D164A4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7" creationId="{A3657797-804E-4EB3-BCAC-4D0A72EF4F8B}"/>
          </ac:spMkLst>
        </pc:spChg>
        <pc:spChg chg="mod">
          <ac:chgData name="Nicolas Delfosse" userId="d965f3d4-ea58-4afe-85b0-6f02e8cf3c22" providerId="ADAL" clId="{EC8726BC-6FC0-4560-A269-CFD0AF4023F8}" dt="2022-02-09T03:13:21.344" v="5444"/>
          <ac:spMkLst>
            <pc:docMk/>
            <pc:sldMk cId="951857883" sldId="1666"/>
            <ac:spMk id="128" creationId="{E39A0147-2531-4A83-B3B6-5EF951DF4D11}"/>
          </ac:spMkLst>
        </pc:spChg>
        <pc:spChg chg="add del mod">
          <ac:chgData name="Nicolas Delfosse" userId="d965f3d4-ea58-4afe-85b0-6f02e8cf3c22" providerId="ADAL" clId="{EC8726BC-6FC0-4560-A269-CFD0AF4023F8}" dt="2022-02-09T06:32:16.288" v="5460" actId="478"/>
          <ac:spMkLst>
            <pc:docMk/>
            <pc:sldMk cId="951857883" sldId="1666"/>
            <ac:spMk id="129" creationId="{76C9704C-FB34-4F45-AF61-72456B2404FD}"/>
          </ac:spMkLst>
        </pc:spChg>
        <pc:spChg chg="add del mod">
          <ac:chgData name="Nicolas Delfosse" userId="d965f3d4-ea58-4afe-85b0-6f02e8cf3c22" providerId="ADAL" clId="{EC8726BC-6FC0-4560-A269-CFD0AF4023F8}" dt="2022-02-09T06:32:14.916" v="5459" actId="478"/>
          <ac:spMkLst>
            <pc:docMk/>
            <pc:sldMk cId="951857883" sldId="1666"/>
            <ac:spMk id="131" creationId="{68AA857E-0D04-41B5-A33B-8D3572BE62DA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33" creationId="{A5636869-F9F6-4D3D-980B-8E04C8B470B4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35" creationId="{B033B568-445F-44C6-B19C-65B8C7CAB3E8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37" creationId="{F5149B9F-A20C-4D4F-9F0E-22001D21DF69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39" creationId="{B9DDB753-E037-425A-9CBF-4378A2251BBC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41" creationId="{0A1CE901-497E-4A84-8ED9-49A66744B9DA}"/>
          </ac:spMkLst>
        </pc:spChg>
        <pc:spChg chg="add mod topLvl">
          <ac:chgData name="Nicolas Delfosse" userId="d965f3d4-ea58-4afe-85b0-6f02e8cf3c22" providerId="ADAL" clId="{EC8726BC-6FC0-4560-A269-CFD0AF4023F8}" dt="2022-02-09T06:33:33.977" v="5468" actId="164"/>
          <ac:spMkLst>
            <pc:docMk/>
            <pc:sldMk cId="951857883" sldId="1666"/>
            <ac:spMk id="143" creationId="{D6971F63-68BF-4973-91C5-446A5CCE686C}"/>
          </ac:spMkLst>
        </pc:spChg>
        <pc:spChg chg="add mod">
          <ac:chgData name="Nicolas Delfosse" userId="d965f3d4-ea58-4afe-85b0-6f02e8cf3c22" providerId="ADAL" clId="{EC8726BC-6FC0-4560-A269-CFD0AF4023F8}" dt="2022-02-09T06:34:24.832" v="5475" actId="20577"/>
          <ac:spMkLst>
            <pc:docMk/>
            <pc:sldMk cId="951857883" sldId="1666"/>
            <ac:spMk id="146" creationId="{96F11B37-577C-4F2D-8C13-E3E64AEFDF46}"/>
          </ac:spMkLst>
        </pc:spChg>
        <pc:spChg chg="add mod">
          <ac:chgData name="Nicolas Delfosse" userId="d965f3d4-ea58-4afe-85b0-6f02e8cf3c22" providerId="ADAL" clId="{EC8726BC-6FC0-4560-A269-CFD0AF4023F8}" dt="2022-02-09T06:33:46.541" v="5470" actId="1076"/>
          <ac:spMkLst>
            <pc:docMk/>
            <pc:sldMk cId="951857883" sldId="1666"/>
            <ac:spMk id="148" creationId="{3B9F32C4-67F3-4546-BA42-843EAB9FCC51}"/>
          </ac:spMkLst>
        </pc:spChg>
        <pc:spChg chg="add mod">
          <ac:chgData name="Nicolas Delfosse" userId="d965f3d4-ea58-4afe-85b0-6f02e8cf3c22" providerId="ADAL" clId="{EC8726BC-6FC0-4560-A269-CFD0AF4023F8}" dt="2022-02-09T06:34:28.182" v="5476" actId="20577"/>
          <ac:spMkLst>
            <pc:docMk/>
            <pc:sldMk cId="951857883" sldId="1666"/>
            <ac:spMk id="150" creationId="{4629697A-4A28-48ED-8EFA-02CEDE9B236C}"/>
          </ac:spMkLst>
        </pc:spChg>
        <pc:spChg chg="add mod">
          <ac:chgData name="Nicolas Delfosse" userId="d965f3d4-ea58-4afe-85b0-6f02e8cf3c22" providerId="ADAL" clId="{EC8726BC-6FC0-4560-A269-CFD0AF4023F8}" dt="2022-02-09T06:33:46.541" v="5470" actId="1076"/>
          <ac:spMkLst>
            <pc:docMk/>
            <pc:sldMk cId="951857883" sldId="1666"/>
            <ac:spMk id="152" creationId="{E255E93C-2D08-4215-9656-F65BEA4B41D0}"/>
          </ac:spMkLst>
        </pc:spChg>
        <pc:spChg chg="add mod">
          <ac:chgData name="Nicolas Delfosse" userId="d965f3d4-ea58-4afe-85b0-6f02e8cf3c22" providerId="ADAL" clId="{EC8726BC-6FC0-4560-A269-CFD0AF4023F8}" dt="2022-02-09T06:34:31.063" v="5477" actId="20577"/>
          <ac:spMkLst>
            <pc:docMk/>
            <pc:sldMk cId="951857883" sldId="1666"/>
            <ac:spMk id="154" creationId="{AEC98942-A809-4ADF-9424-723E02B783AB}"/>
          </ac:spMkLst>
        </pc:spChg>
        <pc:spChg chg="add mod">
          <ac:chgData name="Nicolas Delfosse" userId="d965f3d4-ea58-4afe-85b0-6f02e8cf3c22" providerId="ADAL" clId="{EC8726BC-6FC0-4560-A269-CFD0AF4023F8}" dt="2022-02-09T06:33:46.541" v="5470" actId="1076"/>
          <ac:spMkLst>
            <pc:docMk/>
            <pc:sldMk cId="951857883" sldId="1666"/>
            <ac:spMk id="156" creationId="{EBB63D7D-4E34-45AA-9F9C-C7D296BD7DFA}"/>
          </ac:spMkLst>
        </pc:spChg>
        <pc:spChg chg="add mod">
          <ac:chgData name="Nicolas Delfosse" userId="d965f3d4-ea58-4afe-85b0-6f02e8cf3c22" providerId="ADAL" clId="{EC8726BC-6FC0-4560-A269-CFD0AF4023F8}" dt="2022-02-09T06:42:33.609" v="5644" actId="1076"/>
          <ac:spMkLst>
            <pc:docMk/>
            <pc:sldMk cId="951857883" sldId="1666"/>
            <ac:spMk id="159" creationId="{724B08FE-67CE-492D-8B62-F6F6BF91F0C8}"/>
          </ac:spMkLst>
        </pc:spChg>
        <pc:spChg chg="add mod">
          <ac:chgData name="Nicolas Delfosse" userId="d965f3d4-ea58-4afe-85b0-6f02e8cf3c22" providerId="ADAL" clId="{EC8726BC-6FC0-4560-A269-CFD0AF4023F8}" dt="2022-02-09T06:42:33.609" v="5644" actId="1076"/>
          <ac:spMkLst>
            <pc:docMk/>
            <pc:sldMk cId="951857883" sldId="1666"/>
            <ac:spMk id="161" creationId="{7B027441-BF83-461A-8CF4-0E05F8428673}"/>
          </ac:spMkLst>
        </pc:spChg>
        <pc:spChg chg="add del mod">
          <ac:chgData name="Nicolas Delfosse" userId="d965f3d4-ea58-4afe-85b0-6f02e8cf3c22" providerId="ADAL" clId="{EC8726BC-6FC0-4560-A269-CFD0AF4023F8}" dt="2022-02-09T06:43:27.008" v="5651" actId="478"/>
          <ac:spMkLst>
            <pc:docMk/>
            <pc:sldMk cId="951857883" sldId="1666"/>
            <ac:spMk id="166" creationId="{48A1050F-BFC5-45F3-8897-913BAB5AFFE7}"/>
          </ac:spMkLst>
        </pc:spChg>
        <pc:grpChg chg="add del mod">
          <ac:chgData name="Nicolas Delfosse" userId="d965f3d4-ea58-4afe-85b0-6f02e8cf3c22" providerId="ADAL" clId="{EC8726BC-6FC0-4560-A269-CFD0AF4023F8}" dt="2022-02-09T03:08:32.864" v="5392" actId="165"/>
          <ac:grpSpMkLst>
            <pc:docMk/>
            <pc:sldMk cId="951857883" sldId="1666"/>
            <ac:grpSpMk id="4" creationId="{6CF3DD45-E7CD-41B3-ABD5-8E13FC3FD462}"/>
          </ac:grpSpMkLst>
        </pc:grpChg>
        <pc:grpChg chg="mod topLvl">
          <ac:chgData name="Nicolas Delfosse" userId="d965f3d4-ea58-4afe-85b0-6f02e8cf3c22" providerId="ADAL" clId="{EC8726BC-6FC0-4560-A269-CFD0AF4023F8}" dt="2022-02-09T03:08:32.864" v="5392" actId="165"/>
          <ac:grpSpMkLst>
            <pc:docMk/>
            <pc:sldMk cId="951857883" sldId="1666"/>
            <ac:grpSpMk id="5" creationId="{9D899108-C920-4ED8-B797-CD7BAF200FFD}"/>
          </ac:grpSpMkLst>
        </pc:grpChg>
        <pc:grpChg chg="add mod">
          <ac:chgData name="Nicolas Delfosse" userId="d965f3d4-ea58-4afe-85b0-6f02e8cf3c22" providerId="ADAL" clId="{EC8726BC-6FC0-4560-A269-CFD0AF4023F8}" dt="2022-02-09T03:10:22.754" v="5420" actId="1076"/>
          <ac:grpSpMkLst>
            <pc:docMk/>
            <pc:sldMk cId="951857883" sldId="1666"/>
            <ac:grpSpMk id="79" creationId="{D6FAC4CA-978E-4D33-B497-900517BCF5FC}"/>
          </ac:grpSpMkLst>
        </pc:grpChg>
        <pc:grpChg chg="add mod topLvl">
          <ac:chgData name="Nicolas Delfosse" userId="d965f3d4-ea58-4afe-85b0-6f02e8cf3c22" providerId="ADAL" clId="{EC8726BC-6FC0-4560-A269-CFD0AF4023F8}" dt="2022-02-09T06:33:33.977" v="5468" actId="164"/>
          <ac:grpSpMkLst>
            <pc:docMk/>
            <pc:sldMk cId="951857883" sldId="1666"/>
            <ac:grpSpMk id="93" creationId="{D04E0178-6A4F-4CE4-91F9-E35313A5B556}"/>
          </ac:grpSpMkLst>
        </pc:grpChg>
        <pc:grpChg chg="add mod">
          <ac:chgData name="Nicolas Delfosse" userId="d965f3d4-ea58-4afe-85b0-6f02e8cf3c22" providerId="ADAL" clId="{EC8726BC-6FC0-4560-A269-CFD0AF4023F8}" dt="2022-02-09T06:31:48.813" v="5453" actId="1076"/>
          <ac:grpSpMkLst>
            <pc:docMk/>
            <pc:sldMk cId="951857883" sldId="1666"/>
            <ac:grpSpMk id="94" creationId="{F011A543-A30C-4FDE-B046-B3C5B326FA95}"/>
          </ac:grpSpMkLst>
        </pc:grpChg>
        <pc:grpChg chg="mod">
          <ac:chgData name="Nicolas Delfosse" userId="d965f3d4-ea58-4afe-85b0-6f02e8cf3c22" providerId="ADAL" clId="{EC8726BC-6FC0-4560-A269-CFD0AF4023F8}" dt="2022-02-09T03:13:21.344" v="5444"/>
          <ac:grpSpMkLst>
            <pc:docMk/>
            <pc:sldMk cId="951857883" sldId="1666"/>
            <ac:grpSpMk id="95" creationId="{D7C8F74F-7EB3-4B0E-958B-98A0B6836230}"/>
          </ac:grpSpMkLst>
        </pc:grpChg>
        <pc:grpChg chg="mod">
          <ac:chgData name="Nicolas Delfosse" userId="d965f3d4-ea58-4afe-85b0-6f02e8cf3c22" providerId="ADAL" clId="{EC8726BC-6FC0-4560-A269-CFD0AF4023F8}" dt="2022-02-09T03:13:21.344" v="5444"/>
          <ac:grpSpMkLst>
            <pc:docMk/>
            <pc:sldMk cId="951857883" sldId="1666"/>
            <ac:grpSpMk id="103" creationId="{983FEEBB-17C5-4D47-BEB1-7A9949476824}"/>
          </ac:grpSpMkLst>
        </pc:grpChg>
        <pc:grpChg chg="add del">
          <ac:chgData name="Nicolas Delfosse" userId="d965f3d4-ea58-4afe-85b0-6f02e8cf3c22" providerId="ADAL" clId="{EC8726BC-6FC0-4560-A269-CFD0AF4023F8}" dt="2022-02-09T06:33:33.977" v="5468" actId="164"/>
          <ac:grpSpMkLst>
            <pc:docMk/>
            <pc:sldMk cId="951857883" sldId="1666"/>
            <ac:grpSpMk id="144" creationId="{EF28779B-4A08-49DE-89BA-F0CABD84E5E9}"/>
          </ac:grpSpMkLst>
        </pc:grpChg>
        <pc:grpChg chg="add mod">
          <ac:chgData name="Nicolas Delfosse" userId="d965f3d4-ea58-4afe-85b0-6f02e8cf3c22" providerId="ADAL" clId="{EC8726BC-6FC0-4560-A269-CFD0AF4023F8}" dt="2022-02-09T06:42:33.609" v="5644" actId="1076"/>
          <ac:grpSpMkLst>
            <pc:docMk/>
            <pc:sldMk cId="951857883" sldId="1666"/>
            <ac:grpSpMk id="157" creationId="{6105BADB-74B3-4D92-9F9E-E546D6BFCD10}"/>
          </ac:grpSpMkLst>
        </pc:grpChg>
        <pc:grpChg chg="add mod">
          <ac:chgData name="Nicolas Delfosse" userId="d965f3d4-ea58-4afe-85b0-6f02e8cf3c22" providerId="ADAL" clId="{EC8726BC-6FC0-4560-A269-CFD0AF4023F8}" dt="2022-02-09T06:42:37.699" v="5645" actId="1076"/>
          <ac:grpSpMkLst>
            <pc:docMk/>
            <pc:sldMk cId="951857883" sldId="1666"/>
            <ac:grpSpMk id="158" creationId="{4CB4C76D-F610-480C-AC72-3B19BD3D4BBD}"/>
          </ac:grpSpMkLst>
        </pc:grpChg>
        <pc:cxnChg chg="mod topLvl">
          <ac:chgData name="Nicolas Delfosse" userId="d965f3d4-ea58-4afe-85b0-6f02e8cf3c22" providerId="ADAL" clId="{EC8726BC-6FC0-4560-A269-CFD0AF4023F8}" dt="2022-02-09T03:08:59.431" v="5393" actId="12789"/>
          <ac:cxnSpMkLst>
            <pc:docMk/>
            <pc:sldMk cId="951857883" sldId="1666"/>
            <ac:cxnSpMk id="8" creationId="{A482C09F-580A-4589-8933-DF8C638E5C8A}"/>
          </ac:cxnSpMkLst>
        </pc:cxnChg>
        <pc:cxnChg chg="mod topLvl">
          <ac:chgData name="Nicolas Delfosse" userId="d965f3d4-ea58-4afe-85b0-6f02e8cf3c22" providerId="ADAL" clId="{EC8726BC-6FC0-4560-A269-CFD0AF4023F8}" dt="2022-02-09T03:08:59.431" v="5393" actId="12789"/>
          <ac:cxnSpMkLst>
            <pc:docMk/>
            <pc:sldMk cId="951857883" sldId="1666"/>
            <ac:cxnSpMk id="9" creationId="{7B138721-8657-4587-98A3-FD77D223CBE1}"/>
          </ac:cxnSpMkLst>
        </pc:cxnChg>
        <pc:cxnChg chg="del mod">
          <ac:chgData name="Nicolas Delfosse" userId="d965f3d4-ea58-4afe-85b0-6f02e8cf3c22" providerId="ADAL" clId="{EC8726BC-6FC0-4560-A269-CFD0AF4023F8}" dt="2022-02-09T03:07:31.831" v="5380" actId="478"/>
          <ac:cxnSpMkLst>
            <pc:docMk/>
            <pc:sldMk cId="951857883" sldId="1666"/>
            <ac:cxnSpMk id="10" creationId="{806F70C1-DB16-4D68-A94E-D0DBFB2F5CD5}"/>
          </ac:cxnSpMkLst>
        </pc:cxnChg>
        <pc:cxnChg chg="del mod">
          <ac:chgData name="Nicolas Delfosse" userId="d965f3d4-ea58-4afe-85b0-6f02e8cf3c22" providerId="ADAL" clId="{EC8726BC-6FC0-4560-A269-CFD0AF4023F8}" dt="2022-02-09T03:07:31.831" v="5380" actId="478"/>
          <ac:cxnSpMkLst>
            <pc:docMk/>
            <pc:sldMk cId="951857883" sldId="1666"/>
            <ac:cxnSpMk id="11" creationId="{7DBA0C89-EA3A-4A21-8C59-4F3504D588E3}"/>
          </ac:cxnSpMkLst>
        </pc:cxnChg>
        <pc:cxnChg chg="mod topLvl">
          <ac:chgData name="Nicolas Delfosse" userId="d965f3d4-ea58-4afe-85b0-6f02e8cf3c22" providerId="ADAL" clId="{EC8726BC-6FC0-4560-A269-CFD0AF4023F8}" dt="2022-02-09T03:09:07.440" v="5394" actId="408"/>
          <ac:cxnSpMkLst>
            <pc:docMk/>
            <pc:sldMk cId="951857883" sldId="1666"/>
            <ac:cxnSpMk id="12" creationId="{09D8FE38-FCFE-4CF2-8895-E153CED5AB3B}"/>
          </ac:cxnSpMkLst>
        </pc:cxnChg>
        <pc:cxnChg chg="mod topLvl">
          <ac:chgData name="Nicolas Delfosse" userId="d965f3d4-ea58-4afe-85b0-6f02e8cf3c22" providerId="ADAL" clId="{EC8726BC-6FC0-4560-A269-CFD0AF4023F8}" dt="2022-02-09T03:09:07.440" v="5394" actId="408"/>
          <ac:cxnSpMkLst>
            <pc:docMk/>
            <pc:sldMk cId="951857883" sldId="1666"/>
            <ac:cxnSpMk id="13" creationId="{6FCF495F-5D4D-4303-96E0-DDD4AEB38404}"/>
          </ac:cxnSpMkLst>
        </pc:cxnChg>
        <pc:cxnChg chg="del mod">
          <ac:chgData name="Nicolas Delfosse" userId="d965f3d4-ea58-4afe-85b0-6f02e8cf3c22" providerId="ADAL" clId="{EC8726BC-6FC0-4560-A269-CFD0AF4023F8}" dt="2022-02-09T03:07:31.831" v="5380" actId="478"/>
          <ac:cxnSpMkLst>
            <pc:docMk/>
            <pc:sldMk cId="951857883" sldId="1666"/>
            <ac:cxnSpMk id="14" creationId="{3162F70E-5621-407D-A706-0DCD43FE162B}"/>
          </ac:cxnSpMkLst>
        </pc:cxnChg>
        <pc:cxnChg chg="del mod">
          <ac:chgData name="Nicolas Delfosse" userId="d965f3d4-ea58-4afe-85b0-6f02e8cf3c22" providerId="ADAL" clId="{EC8726BC-6FC0-4560-A269-CFD0AF4023F8}" dt="2022-02-09T03:07:31.831" v="5380" actId="478"/>
          <ac:cxnSpMkLst>
            <pc:docMk/>
            <pc:sldMk cId="951857883" sldId="1666"/>
            <ac:cxnSpMk id="15" creationId="{90F8E1F4-CDF1-45BB-A199-BDE41503FDF7}"/>
          </ac:cxnSpMkLst>
        </pc:cxnChg>
        <pc:cxnChg chg="del mod">
          <ac:chgData name="Nicolas Delfosse" userId="d965f3d4-ea58-4afe-85b0-6f02e8cf3c22" providerId="ADAL" clId="{EC8726BC-6FC0-4560-A269-CFD0AF4023F8}" dt="2022-02-09T03:07:25.881" v="5379" actId="478"/>
          <ac:cxnSpMkLst>
            <pc:docMk/>
            <pc:sldMk cId="951857883" sldId="1666"/>
            <ac:cxnSpMk id="24" creationId="{7942B2BD-B905-4FBB-BAB6-AA4E2023AE77}"/>
          </ac:cxnSpMkLst>
        </pc:cxnChg>
        <pc:cxnChg chg="del mod">
          <ac:chgData name="Nicolas Delfosse" userId="d965f3d4-ea58-4afe-85b0-6f02e8cf3c22" providerId="ADAL" clId="{EC8726BC-6FC0-4560-A269-CFD0AF4023F8}" dt="2022-02-09T03:07:25.881" v="5379" actId="478"/>
          <ac:cxnSpMkLst>
            <pc:docMk/>
            <pc:sldMk cId="951857883" sldId="1666"/>
            <ac:cxnSpMk id="25" creationId="{CD8302E2-1F11-4D0A-8D49-CF6B33CF3B60}"/>
          </ac:cxnSpMkLst>
        </pc:cxnChg>
        <pc:cxnChg chg="del mod">
          <ac:chgData name="Nicolas Delfosse" userId="d965f3d4-ea58-4afe-85b0-6f02e8cf3c22" providerId="ADAL" clId="{EC8726BC-6FC0-4560-A269-CFD0AF4023F8}" dt="2022-02-09T03:07:25.881" v="5379" actId="478"/>
          <ac:cxnSpMkLst>
            <pc:docMk/>
            <pc:sldMk cId="951857883" sldId="1666"/>
            <ac:cxnSpMk id="26" creationId="{9C867DE3-4CD9-4071-882C-96E9BFCB7959}"/>
          </ac:cxnSpMkLst>
        </pc:cxnChg>
        <pc:cxnChg chg="del mod">
          <ac:chgData name="Nicolas Delfosse" userId="d965f3d4-ea58-4afe-85b0-6f02e8cf3c22" providerId="ADAL" clId="{EC8726BC-6FC0-4560-A269-CFD0AF4023F8}" dt="2022-02-09T03:07:25.881" v="5379" actId="478"/>
          <ac:cxnSpMkLst>
            <pc:docMk/>
            <pc:sldMk cId="951857883" sldId="1666"/>
            <ac:cxnSpMk id="27" creationId="{53D5B275-167C-497A-A9FA-DF031820C45E}"/>
          </ac:cxnSpMkLst>
        </pc:cxnChg>
        <pc:cxnChg chg="add del mod">
          <ac:chgData name="Nicolas Delfosse" userId="d965f3d4-ea58-4afe-85b0-6f02e8cf3c22" providerId="ADAL" clId="{EC8726BC-6FC0-4560-A269-CFD0AF4023F8}" dt="2022-02-09T03:08:09.442" v="5387" actId="478"/>
          <ac:cxnSpMkLst>
            <pc:docMk/>
            <pc:sldMk cId="951857883" sldId="1666"/>
            <ac:cxnSpMk id="36" creationId="{4F472E4A-648F-4B22-8BA9-9921093C1C60}"/>
          </ac:cxnSpMkLst>
        </pc:cxnChg>
        <pc:cxnChg chg="add del mod">
          <ac:chgData name="Nicolas Delfosse" userId="d965f3d4-ea58-4afe-85b0-6f02e8cf3c22" providerId="ADAL" clId="{EC8726BC-6FC0-4560-A269-CFD0AF4023F8}" dt="2022-02-09T03:08:09.442" v="5387" actId="478"/>
          <ac:cxnSpMkLst>
            <pc:docMk/>
            <pc:sldMk cId="951857883" sldId="1666"/>
            <ac:cxnSpMk id="38" creationId="{E494DFD4-5E05-4051-8FDF-72127E26F2CF}"/>
          </ac:cxnSpMkLst>
        </pc:cxnChg>
        <pc:cxnChg chg="add mod">
          <ac:chgData name="Nicolas Delfosse" userId="d965f3d4-ea58-4afe-85b0-6f02e8cf3c22" providerId="ADAL" clId="{EC8726BC-6FC0-4560-A269-CFD0AF4023F8}" dt="2022-02-09T03:09:15.785" v="5397" actId="14100"/>
          <ac:cxnSpMkLst>
            <pc:docMk/>
            <pc:sldMk cId="951857883" sldId="1666"/>
            <ac:cxnSpMk id="48" creationId="{2EE5DC2E-F011-4E55-B11C-AB6971A7DA49}"/>
          </ac:cxnSpMkLst>
        </pc:cxnChg>
        <pc:cxnChg chg="add mod">
          <ac:chgData name="Nicolas Delfosse" userId="d965f3d4-ea58-4afe-85b0-6f02e8cf3c22" providerId="ADAL" clId="{EC8726BC-6FC0-4560-A269-CFD0AF4023F8}" dt="2022-02-09T03:09:20.463" v="5400" actId="14100"/>
          <ac:cxnSpMkLst>
            <pc:docMk/>
            <pc:sldMk cId="951857883" sldId="1666"/>
            <ac:cxnSpMk id="52" creationId="{D8980D2B-DA77-47FA-A42A-2B11959AFB7F}"/>
          </ac:cxnSpMkLst>
        </pc:cxnChg>
        <pc:cxnChg chg="add mod">
          <ac:chgData name="Nicolas Delfosse" userId="d965f3d4-ea58-4afe-85b0-6f02e8cf3c22" providerId="ADAL" clId="{EC8726BC-6FC0-4560-A269-CFD0AF4023F8}" dt="2022-02-09T03:09:26.283" v="5403" actId="14100"/>
          <ac:cxnSpMkLst>
            <pc:docMk/>
            <pc:sldMk cId="951857883" sldId="1666"/>
            <ac:cxnSpMk id="56" creationId="{D524F020-38CE-4EF8-9793-43B5DE5A000E}"/>
          </ac:cxnSpMkLst>
        </pc:cxnChg>
        <pc:cxnChg chg="add mod">
          <ac:chgData name="Nicolas Delfosse" userId="d965f3d4-ea58-4afe-85b0-6f02e8cf3c22" providerId="ADAL" clId="{EC8726BC-6FC0-4560-A269-CFD0AF4023F8}" dt="2022-02-09T03:09:32.285" v="5406" actId="14100"/>
          <ac:cxnSpMkLst>
            <pc:docMk/>
            <pc:sldMk cId="951857883" sldId="1666"/>
            <ac:cxnSpMk id="60" creationId="{71556E0C-8CFA-45C9-A559-C2A91FADBC3C}"/>
          </ac:cxnSpMkLst>
        </pc:cxnChg>
        <pc:cxnChg chg="add mod">
          <ac:chgData name="Nicolas Delfosse" userId="d965f3d4-ea58-4afe-85b0-6f02e8cf3c22" providerId="ADAL" clId="{EC8726BC-6FC0-4560-A269-CFD0AF4023F8}" dt="2022-02-09T03:09:38.995" v="5409" actId="14100"/>
          <ac:cxnSpMkLst>
            <pc:docMk/>
            <pc:sldMk cId="951857883" sldId="1666"/>
            <ac:cxnSpMk id="64" creationId="{B1590195-69A2-4765-89C3-6A9D9036842E}"/>
          </ac:cxnSpMkLst>
        </pc:cxnChg>
        <pc:cxnChg chg="add mod">
          <ac:chgData name="Nicolas Delfosse" userId="d965f3d4-ea58-4afe-85b0-6f02e8cf3c22" providerId="ADAL" clId="{EC8726BC-6FC0-4560-A269-CFD0AF4023F8}" dt="2022-02-09T03:09:44.225" v="5412" actId="14100"/>
          <ac:cxnSpMkLst>
            <pc:docMk/>
            <pc:sldMk cId="951857883" sldId="1666"/>
            <ac:cxnSpMk id="68" creationId="{FB164AD0-F557-4AD7-AC21-92EFF749879A}"/>
          </ac:cxnSpMkLst>
        </pc:cxnChg>
        <pc:cxnChg chg="add mod">
          <ac:chgData name="Nicolas Delfosse" userId="d965f3d4-ea58-4afe-85b0-6f02e8cf3c22" providerId="ADAL" clId="{EC8726BC-6FC0-4560-A269-CFD0AF4023F8}" dt="2022-02-09T03:09:49.616" v="5415" actId="14100"/>
          <ac:cxnSpMkLst>
            <pc:docMk/>
            <pc:sldMk cId="951857883" sldId="1666"/>
            <ac:cxnSpMk id="72" creationId="{91DA1732-7AF1-453D-8D0F-C1A36282AB57}"/>
          </ac:cxnSpMkLst>
        </pc:cxnChg>
        <pc:cxnChg chg="add mod">
          <ac:chgData name="Nicolas Delfosse" userId="d965f3d4-ea58-4afe-85b0-6f02e8cf3c22" providerId="ADAL" clId="{EC8726BC-6FC0-4560-A269-CFD0AF4023F8}" dt="2022-02-09T03:09:54.353" v="5418" actId="14100"/>
          <ac:cxnSpMkLst>
            <pc:docMk/>
            <pc:sldMk cId="951857883" sldId="1666"/>
            <ac:cxnSpMk id="76" creationId="{0035255D-EED6-4DA3-B656-F7E07AAB2667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06" creationId="{6ABE6789-03AB-4550-84E5-C8127EA01170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07" creationId="{ED05D24E-6042-4E34-9A1E-73EE9FB3C01D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08" creationId="{88A01732-0BC3-4CA9-A961-9B379DCFB842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09" creationId="{97014B8C-AC86-441A-BB08-686A51B43928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4" creationId="{7BA9AC04-94E2-4058-B501-BA2C3D35C289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5" creationId="{E1893BE1-6D2C-4409-BEC7-A98305B43456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6" creationId="{C520B5E8-B47A-4178-87B2-E7BF65A52918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7" creationId="{441169C1-2258-40A1-A6D0-72C5A35F617E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8" creationId="{35A02E70-95A0-4713-AF5D-95D2E4803FD8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19" creationId="{447CDB94-9C6C-4D78-ABA1-64C781BE2DE3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20" creationId="{5A0A72CA-AC37-44AB-AD39-4D717D2D358B}"/>
          </ac:cxnSpMkLst>
        </pc:cxnChg>
        <pc:cxnChg chg="mod">
          <ac:chgData name="Nicolas Delfosse" userId="d965f3d4-ea58-4afe-85b0-6f02e8cf3c22" providerId="ADAL" clId="{EC8726BC-6FC0-4560-A269-CFD0AF4023F8}" dt="2022-02-09T03:13:21.344" v="5444"/>
          <ac:cxnSpMkLst>
            <pc:docMk/>
            <pc:sldMk cId="951857883" sldId="1666"/>
            <ac:cxnSpMk id="121" creationId="{B5B871D9-7D51-4FB0-866F-5354596B8800}"/>
          </ac:cxnSpMkLst>
        </pc:cxnChg>
        <pc:cxnChg chg="add del mod">
          <ac:chgData name="Nicolas Delfosse" userId="d965f3d4-ea58-4afe-85b0-6f02e8cf3c22" providerId="ADAL" clId="{EC8726BC-6FC0-4560-A269-CFD0AF4023F8}" dt="2022-02-09T06:41:47.822" v="5612" actId="478"/>
          <ac:cxnSpMkLst>
            <pc:docMk/>
            <pc:sldMk cId="951857883" sldId="1666"/>
            <ac:cxnSpMk id="163" creationId="{234BAF0D-00A5-4DEB-99BD-09F2562D8EA9}"/>
          </ac:cxnSpMkLst>
        </pc:cxnChg>
      </pc:sldChg>
      <pc:sldChg chg="modSp add mod ord">
        <pc:chgData name="Nicolas Delfosse" userId="d965f3d4-ea58-4afe-85b0-6f02e8cf3c22" providerId="ADAL" clId="{EC8726BC-6FC0-4560-A269-CFD0AF4023F8}" dt="2022-02-08T22:42:07.288" v="1331" actId="20577"/>
        <pc:sldMkLst>
          <pc:docMk/>
          <pc:sldMk cId="3486614147" sldId="1667"/>
        </pc:sldMkLst>
        <pc:spChg chg="mod">
          <ac:chgData name="Nicolas Delfosse" userId="d965f3d4-ea58-4afe-85b0-6f02e8cf3c22" providerId="ADAL" clId="{EC8726BC-6FC0-4560-A269-CFD0AF4023F8}" dt="2022-02-08T22:42:07.288" v="1331" actId="20577"/>
          <ac:spMkLst>
            <pc:docMk/>
            <pc:sldMk cId="3486614147" sldId="1667"/>
            <ac:spMk id="3" creationId="{9A1E9A3D-7301-BA44-ADDC-053376004734}"/>
          </ac:spMkLst>
        </pc:spChg>
      </pc:sldChg>
      <pc:sldChg chg="modSp add del mod ord">
        <pc:chgData name="Nicolas Delfosse" userId="d965f3d4-ea58-4afe-85b0-6f02e8cf3c22" providerId="ADAL" clId="{EC8726BC-6FC0-4560-A269-CFD0AF4023F8}" dt="2022-02-09T07:17:26.342" v="6913" actId="47"/>
        <pc:sldMkLst>
          <pc:docMk/>
          <pc:sldMk cId="3274635823" sldId="1668"/>
        </pc:sldMkLst>
        <pc:spChg chg="mod">
          <ac:chgData name="Nicolas Delfosse" userId="d965f3d4-ea58-4afe-85b0-6f02e8cf3c22" providerId="ADAL" clId="{EC8726BC-6FC0-4560-A269-CFD0AF4023F8}" dt="2022-02-08T22:42:29.107" v="1361" actId="20577"/>
          <ac:spMkLst>
            <pc:docMk/>
            <pc:sldMk cId="3274635823" sldId="1668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2:45:18.200" v="1480" actId="20577"/>
          <ac:spMkLst>
            <pc:docMk/>
            <pc:sldMk cId="3274635823" sldId="1668"/>
            <ac:spMk id="3" creationId="{5B2AF026-921B-4AA8-BB30-871E8B2A9CF5}"/>
          </ac:spMkLst>
        </pc:spChg>
      </pc:sldChg>
      <pc:sldChg chg="modSp add del mod">
        <pc:chgData name="Nicolas Delfosse" userId="d965f3d4-ea58-4afe-85b0-6f02e8cf3c22" providerId="ADAL" clId="{EC8726BC-6FC0-4560-A269-CFD0AF4023F8}" dt="2022-02-09T07:44:34.564" v="7286" actId="47"/>
        <pc:sldMkLst>
          <pc:docMk/>
          <pc:sldMk cId="1173392718" sldId="1669"/>
        </pc:sldMkLst>
        <pc:spChg chg="mod">
          <ac:chgData name="Nicolas Delfosse" userId="d965f3d4-ea58-4afe-85b0-6f02e8cf3c22" providerId="ADAL" clId="{EC8726BC-6FC0-4560-A269-CFD0AF4023F8}" dt="2022-02-08T22:46:41.765" v="1629" actId="20577"/>
          <ac:spMkLst>
            <pc:docMk/>
            <pc:sldMk cId="1173392718" sldId="1669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2:46:39.659" v="1628" actId="20577"/>
          <ac:spMkLst>
            <pc:docMk/>
            <pc:sldMk cId="1173392718" sldId="1669"/>
            <ac:spMk id="3" creationId="{5B2AF026-921B-4AA8-BB30-871E8B2A9CF5}"/>
          </ac:spMkLst>
        </pc:spChg>
      </pc:sldChg>
      <pc:sldChg chg="modSp add del mod">
        <pc:chgData name="Nicolas Delfosse" userId="d965f3d4-ea58-4afe-85b0-6f02e8cf3c22" providerId="ADAL" clId="{EC8726BC-6FC0-4560-A269-CFD0AF4023F8}" dt="2022-02-09T07:17:50.068" v="6914" actId="47"/>
        <pc:sldMkLst>
          <pc:docMk/>
          <pc:sldMk cId="4180930737" sldId="1670"/>
        </pc:sldMkLst>
        <pc:spChg chg="mod">
          <ac:chgData name="Nicolas Delfosse" userId="d965f3d4-ea58-4afe-85b0-6f02e8cf3c22" providerId="ADAL" clId="{EC8726BC-6FC0-4560-A269-CFD0AF4023F8}" dt="2022-02-08T22:48:32.273" v="1686" actId="20577"/>
          <ac:spMkLst>
            <pc:docMk/>
            <pc:sldMk cId="4180930737" sldId="1670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2:48:18.803" v="1643" actId="20577"/>
          <ac:spMkLst>
            <pc:docMk/>
            <pc:sldMk cId="4180930737" sldId="1670"/>
            <ac:spMk id="3" creationId="{5B2AF026-921B-4AA8-BB30-871E8B2A9CF5}"/>
          </ac:spMkLst>
        </pc:spChg>
      </pc:sldChg>
      <pc:sldChg chg="add del">
        <pc:chgData name="Nicolas Delfosse" userId="d965f3d4-ea58-4afe-85b0-6f02e8cf3c22" providerId="ADAL" clId="{EC8726BC-6FC0-4560-A269-CFD0AF4023F8}" dt="2022-02-09T09:01:46.123" v="8672" actId="47"/>
        <pc:sldMkLst>
          <pc:docMk/>
          <pc:sldMk cId="1941651131" sldId="1671"/>
        </pc:sldMkLst>
      </pc:sldChg>
      <pc:sldChg chg="modSp add mod">
        <pc:chgData name="Nicolas Delfosse" userId="d965f3d4-ea58-4afe-85b0-6f02e8cf3c22" providerId="ADAL" clId="{EC8726BC-6FC0-4560-A269-CFD0AF4023F8}" dt="2022-02-09T00:34:53.233" v="2913" actId="14100"/>
        <pc:sldMkLst>
          <pc:docMk/>
          <pc:sldMk cId="3435542624" sldId="1672"/>
        </pc:sldMkLst>
        <pc:spChg chg="mod">
          <ac:chgData name="Nicolas Delfosse" userId="d965f3d4-ea58-4afe-85b0-6f02e8cf3c22" providerId="ADAL" clId="{EC8726BC-6FC0-4560-A269-CFD0AF4023F8}" dt="2022-02-09T00:34:53.233" v="2913" actId="14100"/>
          <ac:spMkLst>
            <pc:docMk/>
            <pc:sldMk cId="3435542624" sldId="1672"/>
            <ac:spMk id="3" creationId="{9A1E9A3D-7301-BA44-ADDC-053376004734}"/>
          </ac:spMkLst>
        </pc:spChg>
      </pc:sldChg>
      <pc:sldChg chg="modSp add del mod ord">
        <pc:chgData name="Nicolas Delfosse" userId="d965f3d4-ea58-4afe-85b0-6f02e8cf3c22" providerId="ADAL" clId="{EC8726BC-6FC0-4560-A269-CFD0AF4023F8}" dt="2022-02-09T08:57:32.769" v="8643" actId="47"/>
        <pc:sldMkLst>
          <pc:docMk/>
          <pc:sldMk cId="16519557" sldId="1673"/>
        </pc:sldMkLst>
        <pc:spChg chg="mod">
          <ac:chgData name="Nicolas Delfosse" userId="d965f3d4-ea58-4afe-85b0-6f02e8cf3c22" providerId="ADAL" clId="{EC8726BC-6FC0-4560-A269-CFD0AF4023F8}" dt="2022-02-08T22:50:58.448" v="1763" actId="20577"/>
          <ac:spMkLst>
            <pc:docMk/>
            <pc:sldMk cId="16519557" sldId="1673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2:52:21.488" v="1955" actId="20577"/>
          <ac:spMkLst>
            <pc:docMk/>
            <pc:sldMk cId="16519557" sldId="1673"/>
            <ac:spMk id="3" creationId="{5B2AF026-921B-4AA8-BB30-871E8B2A9CF5}"/>
          </ac:spMkLst>
        </pc:spChg>
      </pc:sldChg>
      <pc:sldChg chg="modSp add del mod ord">
        <pc:chgData name="Nicolas Delfosse" userId="d965f3d4-ea58-4afe-85b0-6f02e8cf3c22" providerId="ADAL" clId="{EC8726BC-6FC0-4560-A269-CFD0AF4023F8}" dt="2022-02-09T08:33:31.287" v="8166" actId="47"/>
        <pc:sldMkLst>
          <pc:docMk/>
          <pc:sldMk cId="2668955434" sldId="1674"/>
        </pc:sldMkLst>
        <pc:spChg chg="mod">
          <ac:chgData name="Nicolas Delfosse" userId="d965f3d4-ea58-4afe-85b0-6f02e8cf3c22" providerId="ADAL" clId="{EC8726BC-6FC0-4560-A269-CFD0AF4023F8}" dt="2022-02-08T22:52:02.184" v="1920" actId="20577"/>
          <ac:spMkLst>
            <pc:docMk/>
            <pc:sldMk cId="2668955434" sldId="1674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9T07:55:14.211" v="7524" actId="20577"/>
          <ac:spMkLst>
            <pc:docMk/>
            <pc:sldMk cId="2668955434" sldId="1674"/>
            <ac:spMk id="3" creationId="{5B2AF026-921B-4AA8-BB30-871E8B2A9CF5}"/>
          </ac:spMkLst>
        </pc:spChg>
      </pc:sldChg>
      <pc:sldChg chg="modSp add del mod">
        <pc:chgData name="Nicolas Delfosse" userId="d965f3d4-ea58-4afe-85b0-6f02e8cf3c22" providerId="ADAL" clId="{EC8726BC-6FC0-4560-A269-CFD0AF4023F8}" dt="2022-02-09T00:44:09.107" v="3586" actId="47"/>
        <pc:sldMkLst>
          <pc:docMk/>
          <pc:sldMk cId="3972868712" sldId="1675"/>
        </pc:sldMkLst>
        <pc:spChg chg="mod">
          <ac:chgData name="Nicolas Delfosse" userId="d965f3d4-ea58-4afe-85b0-6f02e8cf3c22" providerId="ADAL" clId="{EC8726BC-6FC0-4560-A269-CFD0AF4023F8}" dt="2022-02-08T22:52:30.334" v="1958" actId="20577"/>
          <ac:spMkLst>
            <pc:docMk/>
            <pc:sldMk cId="3972868712" sldId="1675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2:52:36.577" v="1961" actId="20577"/>
          <ac:spMkLst>
            <pc:docMk/>
            <pc:sldMk cId="3972868712" sldId="1675"/>
            <ac:spMk id="3" creationId="{5B2AF026-921B-4AA8-BB30-871E8B2A9CF5}"/>
          </ac:spMkLst>
        </pc:spChg>
      </pc:sldChg>
      <pc:sldChg chg="modSp add del mod">
        <pc:chgData name="Nicolas Delfosse" userId="d965f3d4-ea58-4afe-85b0-6f02e8cf3c22" providerId="ADAL" clId="{EC8726BC-6FC0-4560-A269-CFD0AF4023F8}" dt="2022-02-09T17:08:06.204" v="11174" actId="47"/>
        <pc:sldMkLst>
          <pc:docMk/>
          <pc:sldMk cId="356290744" sldId="1676"/>
        </pc:sldMkLst>
        <pc:spChg chg="mod">
          <ac:chgData name="Nicolas Delfosse" userId="d965f3d4-ea58-4afe-85b0-6f02e8cf3c22" providerId="ADAL" clId="{EC8726BC-6FC0-4560-A269-CFD0AF4023F8}" dt="2022-02-08T22:53:10.248" v="1967" actId="20577"/>
          <ac:spMkLst>
            <pc:docMk/>
            <pc:sldMk cId="356290744" sldId="1676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3:17:25.640" v="2839" actId="20577"/>
          <ac:spMkLst>
            <pc:docMk/>
            <pc:sldMk cId="356290744" sldId="1676"/>
            <ac:spMk id="3" creationId="{5B2AF026-921B-4AA8-BB30-871E8B2A9CF5}"/>
          </ac:spMkLst>
        </pc:spChg>
      </pc:sldChg>
      <pc:sldChg chg="modSp add del mod">
        <pc:chgData name="Nicolas Delfosse" userId="d965f3d4-ea58-4afe-85b0-6f02e8cf3c22" providerId="ADAL" clId="{EC8726BC-6FC0-4560-A269-CFD0AF4023F8}" dt="2022-02-09T17:08:11.016" v="11175" actId="47"/>
        <pc:sldMkLst>
          <pc:docMk/>
          <pc:sldMk cId="2076446356" sldId="1677"/>
        </pc:sldMkLst>
        <pc:spChg chg="mod">
          <ac:chgData name="Nicolas Delfosse" userId="d965f3d4-ea58-4afe-85b0-6f02e8cf3c22" providerId="ADAL" clId="{EC8726BC-6FC0-4560-A269-CFD0AF4023F8}" dt="2022-02-08T22:53:31.505" v="1978" actId="20577"/>
          <ac:spMkLst>
            <pc:docMk/>
            <pc:sldMk cId="2076446356" sldId="1677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8T23:11:38.084" v="2787" actId="20577"/>
          <ac:spMkLst>
            <pc:docMk/>
            <pc:sldMk cId="2076446356" sldId="1677"/>
            <ac:spMk id="3" creationId="{5B2AF026-921B-4AA8-BB30-871E8B2A9CF5}"/>
          </ac:spMkLst>
        </pc:spChg>
      </pc:sldChg>
      <pc:sldChg chg="modSp add mod ord">
        <pc:chgData name="Nicolas Delfosse" userId="d965f3d4-ea58-4afe-85b0-6f02e8cf3c22" providerId="ADAL" clId="{EC8726BC-6FC0-4560-A269-CFD0AF4023F8}" dt="2022-02-09T17:58:02.244" v="12588" actId="207"/>
        <pc:sldMkLst>
          <pc:docMk/>
          <pc:sldMk cId="3336636469" sldId="1678"/>
        </pc:sldMkLst>
        <pc:spChg chg="mod">
          <ac:chgData name="Nicolas Delfosse" userId="d965f3d4-ea58-4afe-85b0-6f02e8cf3c22" providerId="ADAL" clId="{EC8726BC-6FC0-4560-A269-CFD0AF4023F8}" dt="2022-02-09T17:58:02.244" v="12588" actId="207"/>
          <ac:spMkLst>
            <pc:docMk/>
            <pc:sldMk cId="3336636469" sldId="1678"/>
            <ac:spMk id="2" creationId="{3750A2F9-79F1-4AAC-915D-9AA0A810A1DE}"/>
          </ac:spMkLst>
        </pc:spChg>
        <pc:spChg chg="mod">
          <ac:chgData name="Nicolas Delfosse" userId="d965f3d4-ea58-4afe-85b0-6f02e8cf3c22" providerId="ADAL" clId="{EC8726BC-6FC0-4560-A269-CFD0AF4023F8}" dt="2022-02-09T16:46:16.156" v="10145" actId="14100"/>
          <ac:spMkLst>
            <pc:docMk/>
            <pc:sldMk cId="3336636469" sldId="1678"/>
            <ac:spMk id="5" creationId="{746FB5DE-C683-476E-B0D2-8454C902251E}"/>
          </ac:spMkLst>
        </pc:spChg>
        <pc:spChg chg="mod">
          <ac:chgData name="Nicolas Delfosse" userId="d965f3d4-ea58-4afe-85b0-6f02e8cf3c22" providerId="ADAL" clId="{EC8726BC-6FC0-4560-A269-CFD0AF4023F8}" dt="2022-02-09T16:46:20.554" v="10150" actId="20577"/>
          <ac:spMkLst>
            <pc:docMk/>
            <pc:sldMk cId="3336636469" sldId="1678"/>
            <ac:spMk id="31" creationId="{E7AFBD54-D32E-4B83-884E-B2DDDA5BA8F8}"/>
          </ac:spMkLst>
        </pc:spChg>
      </pc:sldChg>
      <pc:sldChg chg="modSp add mod">
        <pc:chgData name="Nicolas Delfosse" userId="d965f3d4-ea58-4afe-85b0-6f02e8cf3c22" providerId="ADAL" clId="{EC8726BC-6FC0-4560-A269-CFD0AF4023F8}" dt="2022-02-09T17:58:16.732" v="12590" actId="207"/>
        <pc:sldMkLst>
          <pc:docMk/>
          <pc:sldMk cId="3461496080" sldId="1679"/>
        </pc:sldMkLst>
        <pc:spChg chg="mod">
          <ac:chgData name="Nicolas Delfosse" userId="d965f3d4-ea58-4afe-85b0-6f02e8cf3c22" providerId="ADAL" clId="{EC8726BC-6FC0-4560-A269-CFD0AF4023F8}" dt="2022-02-09T17:58:16.732" v="12590" actId="207"/>
          <ac:spMkLst>
            <pc:docMk/>
            <pc:sldMk cId="3461496080" sldId="1679"/>
            <ac:spMk id="2" creationId="{3750A2F9-79F1-4AAC-915D-9AA0A810A1DE}"/>
          </ac:spMkLst>
        </pc:spChg>
        <pc:spChg chg="mod">
          <ac:chgData name="Nicolas Delfosse" userId="d965f3d4-ea58-4afe-85b0-6f02e8cf3c22" providerId="ADAL" clId="{EC8726BC-6FC0-4560-A269-CFD0AF4023F8}" dt="2022-02-09T16:38:15.807" v="9960" actId="20577"/>
          <ac:spMkLst>
            <pc:docMk/>
            <pc:sldMk cId="3461496080" sldId="1679"/>
            <ac:spMk id="86" creationId="{D0BDD8F5-5863-4761-B4BB-46B262662127}"/>
          </ac:spMkLst>
        </pc:spChg>
        <pc:grpChg chg="mod">
          <ac:chgData name="Nicolas Delfosse" userId="d965f3d4-ea58-4afe-85b0-6f02e8cf3c22" providerId="ADAL" clId="{EC8726BC-6FC0-4560-A269-CFD0AF4023F8}" dt="2022-02-09T16:25:22.911" v="9630" actId="1076"/>
          <ac:grpSpMkLst>
            <pc:docMk/>
            <pc:sldMk cId="3461496080" sldId="1679"/>
            <ac:grpSpMk id="128" creationId="{7925A20B-EBB6-4317-9D1B-244D68CC899C}"/>
          </ac:grpSpMkLst>
        </pc:grpChg>
      </pc:sldChg>
      <pc:sldChg chg="modSp add del mod">
        <pc:chgData name="Nicolas Delfosse" userId="d965f3d4-ea58-4afe-85b0-6f02e8cf3c22" providerId="ADAL" clId="{EC8726BC-6FC0-4560-A269-CFD0AF4023F8}" dt="2022-02-09T17:15:05.354" v="11934" actId="47"/>
        <pc:sldMkLst>
          <pc:docMk/>
          <pc:sldMk cId="4051628784" sldId="1680"/>
        </pc:sldMkLst>
        <pc:spChg chg="mod">
          <ac:chgData name="Nicolas Delfosse" userId="d965f3d4-ea58-4afe-85b0-6f02e8cf3c22" providerId="ADAL" clId="{EC8726BC-6FC0-4560-A269-CFD0AF4023F8}" dt="2022-02-09T00:35:44.895" v="2956" actId="20577"/>
          <ac:spMkLst>
            <pc:docMk/>
            <pc:sldMk cId="4051628784" sldId="1680"/>
            <ac:spMk id="2" creationId="{4C2BD666-5929-4B2D-8E8F-2D1AC7952E4A}"/>
          </ac:spMkLst>
        </pc:spChg>
        <pc:spChg chg="mod">
          <ac:chgData name="Nicolas Delfosse" userId="d965f3d4-ea58-4afe-85b0-6f02e8cf3c22" providerId="ADAL" clId="{EC8726BC-6FC0-4560-A269-CFD0AF4023F8}" dt="2022-02-09T16:17:55.575" v="9150" actId="20577"/>
          <ac:spMkLst>
            <pc:docMk/>
            <pc:sldMk cId="4051628784" sldId="1680"/>
            <ac:spMk id="3" creationId="{5B2AF026-921B-4AA8-BB30-871E8B2A9CF5}"/>
          </ac:spMkLst>
        </pc:spChg>
      </pc:sldChg>
      <pc:sldChg chg="addSp delSp modSp add mod ord">
        <pc:chgData name="Nicolas Delfosse" userId="d965f3d4-ea58-4afe-85b0-6f02e8cf3c22" providerId="ADAL" clId="{EC8726BC-6FC0-4560-A269-CFD0AF4023F8}" dt="2022-02-09T17:58:27.944" v="12592" actId="207"/>
        <pc:sldMkLst>
          <pc:docMk/>
          <pc:sldMk cId="2234151460" sldId="1681"/>
        </pc:sldMkLst>
        <pc:spChg chg="mod">
          <ac:chgData name="Nicolas Delfosse" userId="d965f3d4-ea58-4afe-85b0-6f02e8cf3c22" providerId="ADAL" clId="{EC8726BC-6FC0-4560-A269-CFD0AF4023F8}" dt="2022-02-09T17:58:27.944" v="12592" actId="207"/>
          <ac:spMkLst>
            <pc:docMk/>
            <pc:sldMk cId="2234151460" sldId="1681"/>
            <ac:spMk id="2" creationId="{4517D176-8FED-4BCE-985B-FE602460E710}"/>
          </ac:spMkLst>
        </pc:spChg>
        <pc:spChg chg="add mod">
          <ac:chgData name="Nicolas Delfosse" userId="d965f3d4-ea58-4afe-85b0-6f02e8cf3c22" providerId="ADAL" clId="{EC8726BC-6FC0-4560-A269-CFD0AF4023F8}" dt="2022-02-09T17:50:19.465" v="12546" actId="1076"/>
          <ac:spMkLst>
            <pc:docMk/>
            <pc:sldMk cId="2234151460" sldId="1681"/>
            <ac:spMk id="6" creationId="{45DF7962-21BC-4823-9772-2CE013F79FF9}"/>
          </ac:spMkLst>
        </pc:spChg>
        <pc:spChg chg="mod">
          <ac:chgData name="Nicolas Delfosse" userId="d965f3d4-ea58-4afe-85b0-6f02e8cf3c22" providerId="ADAL" clId="{EC8726BC-6FC0-4560-A269-CFD0AF4023F8}" dt="2022-02-09T17:42:27.516" v="12180" actId="1076"/>
          <ac:spMkLst>
            <pc:docMk/>
            <pc:sldMk cId="2234151460" sldId="1681"/>
            <ac:spMk id="11" creationId="{9762C12A-F6FA-4B26-AE82-89827BB94E51}"/>
          </ac:spMkLst>
        </pc:spChg>
        <pc:spChg chg="mod">
          <ac:chgData name="Nicolas Delfosse" userId="d965f3d4-ea58-4afe-85b0-6f02e8cf3c22" providerId="ADAL" clId="{EC8726BC-6FC0-4560-A269-CFD0AF4023F8}" dt="2022-02-09T17:42:27.516" v="12180" actId="1076"/>
          <ac:spMkLst>
            <pc:docMk/>
            <pc:sldMk cId="2234151460" sldId="1681"/>
            <ac:spMk id="14" creationId="{E3FA9D5C-D837-4B8F-BB32-E40B000CB57D}"/>
          </ac:spMkLst>
        </pc:spChg>
        <pc:grpChg chg="add mod">
          <ac:chgData name="Nicolas Delfosse" userId="d965f3d4-ea58-4afe-85b0-6f02e8cf3c22" providerId="ADAL" clId="{EC8726BC-6FC0-4560-A269-CFD0AF4023F8}" dt="2022-02-09T17:43:26.771" v="12193" actId="1076"/>
          <ac:grpSpMkLst>
            <pc:docMk/>
            <pc:sldMk cId="2234151460" sldId="1681"/>
            <ac:grpSpMk id="5" creationId="{9577EB6B-4F36-412C-909C-A999F6BF5731}"/>
          </ac:grpSpMkLst>
        </pc:grpChg>
        <pc:graphicFrameChg chg="add del mod modGraphic">
          <ac:chgData name="Nicolas Delfosse" userId="d965f3d4-ea58-4afe-85b0-6f02e8cf3c22" providerId="ADAL" clId="{EC8726BC-6FC0-4560-A269-CFD0AF4023F8}" dt="2022-02-09T17:43:05.722" v="12186" actId="478"/>
          <ac:graphicFrameMkLst>
            <pc:docMk/>
            <pc:sldMk cId="2234151460" sldId="1681"/>
            <ac:graphicFrameMk id="3" creationId="{FB23CB01-1CB9-46C6-95C4-461E1CB436C2}"/>
          </ac:graphicFrameMkLst>
        </pc:graphicFrameChg>
        <pc:graphicFrameChg chg="add mod modGraphic">
          <ac:chgData name="Nicolas Delfosse" userId="d965f3d4-ea58-4afe-85b0-6f02e8cf3c22" providerId="ADAL" clId="{EC8726BC-6FC0-4560-A269-CFD0AF4023F8}" dt="2022-02-09T17:45:34.761" v="12327" actId="122"/>
          <ac:graphicFrameMkLst>
            <pc:docMk/>
            <pc:sldMk cId="2234151460" sldId="1681"/>
            <ac:graphicFrameMk id="4" creationId="{5474FB74-15CE-4D98-A958-A338082EFF84}"/>
          </ac:graphicFrameMkLst>
        </pc:graphicFrameChg>
        <pc:picChg chg="mod">
          <ac:chgData name="Nicolas Delfosse" userId="d965f3d4-ea58-4afe-85b0-6f02e8cf3c22" providerId="ADAL" clId="{EC8726BC-6FC0-4560-A269-CFD0AF4023F8}" dt="2022-02-09T17:43:19.942" v="12191" actId="1076"/>
          <ac:picMkLst>
            <pc:docMk/>
            <pc:sldMk cId="2234151460" sldId="1681"/>
            <ac:picMk id="10" creationId="{421E09B0-89F3-45EC-B4E5-9F9A96C4AC49}"/>
          </ac:picMkLst>
        </pc:picChg>
        <pc:cxnChg chg="add mod">
          <ac:chgData name="Nicolas Delfosse" userId="d965f3d4-ea58-4afe-85b0-6f02e8cf3c22" providerId="ADAL" clId="{EC8726BC-6FC0-4560-A269-CFD0AF4023F8}" dt="2022-02-09T17:42:22.461" v="12179" actId="571"/>
          <ac:cxnSpMkLst>
            <pc:docMk/>
            <pc:sldMk cId="2234151460" sldId="1681"/>
            <ac:cxnSpMk id="9" creationId="{96F0F462-5CE4-4911-88CC-B64588D830CA}"/>
          </ac:cxnSpMkLst>
        </pc:cxnChg>
        <pc:cxnChg chg="mod">
          <ac:chgData name="Nicolas Delfosse" userId="d965f3d4-ea58-4afe-85b0-6f02e8cf3c22" providerId="ADAL" clId="{EC8726BC-6FC0-4560-A269-CFD0AF4023F8}" dt="2022-02-09T17:42:27.516" v="12180" actId="1076"/>
          <ac:cxnSpMkLst>
            <pc:docMk/>
            <pc:sldMk cId="2234151460" sldId="1681"/>
            <ac:cxnSpMk id="13" creationId="{B90C2D66-C855-4CAD-9C76-144C4E3A52AE}"/>
          </ac:cxnSpMkLst>
        </pc:cxnChg>
        <pc:cxnChg chg="del">
          <ac:chgData name="Nicolas Delfosse" userId="d965f3d4-ea58-4afe-85b0-6f02e8cf3c22" providerId="ADAL" clId="{EC8726BC-6FC0-4560-A269-CFD0AF4023F8}" dt="2022-02-09T09:17:06.657" v="9116" actId="478"/>
          <ac:cxnSpMkLst>
            <pc:docMk/>
            <pc:sldMk cId="2234151460" sldId="1681"/>
            <ac:cxnSpMk id="16" creationId="{F8507035-18BC-4B30-A57C-AE49C4A2A9E9}"/>
          </ac:cxnSpMkLst>
        </pc:cxnChg>
        <pc:cxnChg chg="del">
          <ac:chgData name="Nicolas Delfosse" userId="d965f3d4-ea58-4afe-85b0-6f02e8cf3c22" providerId="ADAL" clId="{EC8726BC-6FC0-4560-A269-CFD0AF4023F8}" dt="2022-02-09T09:17:08.550" v="9117" actId="478"/>
          <ac:cxnSpMkLst>
            <pc:docMk/>
            <pc:sldMk cId="2234151460" sldId="1681"/>
            <ac:cxnSpMk id="19" creationId="{3745ECD9-35AF-48BB-8897-DBC29D64CDDF}"/>
          </ac:cxnSpMkLst>
        </pc:cxnChg>
      </pc:sldChg>
      <pc:sldChg chg="addSp modSp add del mod">
        <pc:chgData name="Nicolas Delfosse" userId="d965f3d4-ea58-4afe-85b0-6f02e8cf3c22" providerId="ADAL" clId="{EC8726BC-6FC0-4560-A269-CFD0AF4023F8}" dt="2022-02-09T08:58:37.873" v="8649" actId="47"/>
        <pc:sldMkLst>
          <pc:docMk/>
          <pc:sldMk cId="1290138407" sldId="1682"/>
        </pc:sldMkLst>
        <pc:spChg chg="mod">
          <ac:chgData name="Nicolas Delfosse" userId="d965f3d4-ea58-4afe-85b0-6f02e8cf3c22" providerId="ADAL" clId="{EC8726BC-6FC0-4560-A269-CFD0AF4023F8}" dt="2022-02-09T00:45:27.463" v="3640" actId="20577"/>
          <ac:spMkLst>
            <pc:docMk/>
            <pc:sldMk cId="1290138407" sldId="1682"/>
            <ac:spMk id="2" creationId="{3750A2F9-79F1-4AAC-915D-9AA0A810A1DE}"/>
          </ac:spMkLst>
        </pc:spChg>
        <pc:spChg chg="add mod">
          <ac:chgData name="Nicolas Delfosse" userId="d965f3d4-ea58-4afe-85b0-6f02e8cf3c22" providerId="ADAL" clId="{EC8726BC-6FC0-4560-A269-CFD0AF4023F8}" dt="2022-02-09T07:50:10.218" v="7487" actId="255"/>
          <ac:spMkLst>
            <pc:docMk/>
            <pc:sldMk cId="1290138407" sldId="1682"/>
            <ac:spMk id="6" creationId="{3844B9C8-AA92-447A-B542-D23A0DED1A54}"/>
          </ac:spMkLst>
        </pc:spChg>
        <pc:spChg chg="mod">
          <ac:chgData name="Nicolas Delfosse" userId="d965f3d4-ea58-4afe-85b0-6f02e8cf3c22" providerId="ADAL" clId="{EC8726BC-6FC0-4560-A269-CFD0AF4023F8}" dt="2022-02-09T07:50:22.842" v="7488" actId="1076"/>
          <ac:spMkLst>
            <pc:docMk/>
            <pc:sldMk cId="1290138407" sldId="1682"/>
            <ac:spMk id="19" creationId="{8C7E3BDD-7541-42C4-9CD3-E1EE7D345613}"/>
          </ac:spMkLst>
        </pc:spChg>
        <pc:spChg chg="mod">
          <ac:chgData name="Nicolas Delfosse" userId="d965f3d4-ea58-4afe-85b0-6f02e8cf3c22" providerId="ADAL" clId="{EC8726BC-6FC0-4560-A269-CFD0AF4023F8}" dt="2022-02-09T07:50:32.538" v="7489" actId="1076"/>
          <ac:spMkLst>
            <pc:docMk/>
            <pc:sldMk cId="1290138407" sldId="1682"/>
            <ac:spMk id="23" creationId="{EB19CC05-61ED-4A24-A9D6-CB2CA54997BC}"/>
          </ac:spMkLst>
        </pc:spChg>
        <pc:spChg chg="mod">
          <ac:chgData name="Nicolas Delfosse" userId="d965f3d4-ea58-4afe-85b0-6f02e8cf3c22" providerId="ADAL" clId="{EC8726BC-6FC0-4560-A269-CFD0AF4023F8}" dt="2022-02-09T07:50:32.538" v="7489" actId="1076"/>
          <ac:spMkLst>
            <pc:docMk/>
            <pc:sldMk cId="1290138407" sldId="1682"/>
            <ac:spMk id="24" creationId="{15F1DB37-C581-499E-AF9C-61710F44F902}"/>
          </ac:spMkLst>
        </pc:spChg>
        <pc:spChg chg="mod">
          <ac:chgData name="Nicolas Delfosse" userId="d965f3d4-ea58-4afe-85b0-6f02e8cf3c22" providerId="ADAL" clId="{EC8726BC-6FC0-4560-A269-CFD0AF4023F8}" dt="2022-02-09T07:50:32.538" v="7489" actId="1076"/>
          <ac:spMkLst>
            <pc:docMk/>
            <pc:sldMk cId="1290138407" sldId="1682"/>
            <ac:spMk id="25" creationId="{AEFC9B93-4B86-4BDA-9DB7-885ABAE387BC}"/>
          </ac:spMkLst>
        </pc:spChg>
        <pc:spChg chg="mod">
          <ac:chgData name="Nicolas Delfosse" userId="d965f3d4-ea58-4afe-85b0-6f02e8cf3c22" providerId="ADAL" clId="{EC8726BC-6FC0-4560-A269-CFD0AF4023F8}" dt="2022-02-09T07:50:32.538" v="7489" actId="1076"/>
          <ac:spMkLst>
            <pc:docMk/>
            <pc:sldMk cId="1290138407" sldId="1682"/>
            <ac:spMk id="26" creationId="{1FF2573A-987D-42C2-932C-BCC4C0D1AFA4}"/>
          </ac:spMkLst>
        </pc:spChg>
      </pc:sldChg>
      <pc:sldChg chg="modSp add del mod">
        <pc:chgData name="Nicolas Delfosse" userId="d965f3d4-ea58-4afe-85b0-6f02e8cf3c22" providerId="ADAL" clId="{EC8726BC-6FC0-4560-A269-CFD0AF4023F8}" dt="2022-02-09T09:00:43.400" v="8670" actId="47"/>
        <pc:sldMkLst>
          <pc:docMk/>
          <pc:sldMk cId="1081277449" sldId="1683"/>
        </pc:sldMkLst>
        <pc:spChg chg="mod">
          <ac:chgData name="Nicolas Delfosse" userId="d965f3d4-ea58-4afe-85b0-6f02e8cf3c22" providerId="ADAL" clId="{EC8726BC-6FC0-4560-A269-CFD0AF4023F8}" dt="2022-02-09T00:44:37.485" v="3628" actId="20577"/>
          <ac:spMkLst>
            <pc:docMk/>
            <pc:sldMk cId="1081277449" sldId="1683"/>
            <ac:spMk id="2" creationId="{3750A2F9-79F1-4AAC-915D-9AA0A810A1DE}"/>
          </ac:spMkLst>
        </pc:spChg>
      </pc:sldChg>
      <pc:sldChg chg="modSp add del mod">
        <pc:chgData name="Nicolas Delfosse" userId="d965f3d4-ea58-4afe-85b0-6f02e8cf3c22" providerId="ADAL" clId="{EC8726BC-6FC0-4560-A269-CFD0AF4023F8}" dt="2022-02-09T17:42:18.331" v="12177" actId="47"/>
        <pc:sldMkLst>
          <pc:docMk/>
          <pc:sldMk cId="1403242164" sldId="1684"/>
        </pc:sldMkLst>
        <pc:spChg chg="mod">
          <ac:chgData name="Nicolas Delfosse" userId="d965f3d4-ea58-4afe-85b0-6f02e8cf3c22" providerId="ADAL" clId="{EC8726BC-6FC0-4560-A269-CFD0AF4023F8}" dt="2022-02-09T00:44:20.848" v="3595" actId="20577"/>
          <ac:spMkLst>
            <pc:docMk/>
            <pc:sldMk cId="1403242164" sldId="1684"/>
            <ac:spMk id="2" creationId="{3750A2F9-79F1-4AAC-915D-9AA0A810A1DE}"/>
          </ac:spMkLst>
        </pc:spChg>
        <pc:spChg chg="mod">
          <ac:chgData name="Nicolas Delfosse" userId="d965f3d4-ea58-4afe-85b0-6f02e8cf3c22" providerId="ADAL" clId="{EC8726BC-6FC0-4560-A269-CFD0AF4023F8}" dt="2022-02-09T09:09:33.527" v="9077" actId="20577"/>
          <ac:spMkLst>
            <pc:docMk/>
            <pc:sldMk cId="1403242164" sldId="1684"/>
            <ac:spMk id="3" creationId="{C0B5EFDF-2962-4FC9-98C2-87F0F3B51DB0}"/>
          </ac:spMkLst>
        </pc:spChg>
        <pc:spChg chg="mod">
          <ac:chgData name="Nicolas Delfosse" userId="d965f3d4-ea58-4afe-85b0-6f02e8cf3c22" providerId="ADAL" clId="{EC8726BC-6FC0-4560-A269-CFD0AF4023F8}" dt="2022-02-09T00:44:06.225" v="3585" actId="1076"/>
          <ac:spMkLst>
            <pc:docMk/>
            <pc:sldMk cId="1403242164" sldId="1684"/>
            <ac:spMk id="4" creationId="{E2F054D8-9B18-43D6-BA9A-45A5677A59A6}"/>
          </ac:spMkLst>
        </pc:spChg>
      </pc:sldChg>
      <pc:sldChg chg="addSp delSp modSp add mod delAnim modAnim">
        <pc:chgData name="Nicolas Delfosse" userId="d965f3d4-ea58-4afe-85b0-6f02e8cf3c22" providerId="ADAL" clId="{EC8726BC-6FC0-4560-A269-CFD0AF4023F8}" dt="2022-02-09T01:15:42.376" v="4041" actId="14100"/>
        <pc:sldMkLst>
          <pc:docMk/>
          <pc:sldMk cId="4083099395" sldId="1685"/>
        </pc:sldMkLst>
        <pc:spChg chg="mod">
          <ac:chgData name="Nicolas Delfosse" userId="d965f3d4-ea58-4afe-85b0-6f02e8cf3c22" providerId="ADAL" clId="{EC8726BC-6FC0-4560-A269-CFD0AF4023F8}" dt="2022-02-09T00:48:01.652" v="3645" actId="20577"/>
          <ac:spMkLst>
            <pc:docMk/>
            <pc:sldMk cId="4083099395" sldId="1685"/>
            <ac:spMk id="2" creationId="{4E9A90DB-1DBE-4B68-9E1E-32751B901ADC}"/>
          </ac:spMkLst>
        </pc:spChg>
        <pc:spChg chg="del mod">
          <ac:chgData name="Nicolas Delfosse" userId="d965f3d4-ea58-4afe-85b0-6f02e8cf3c22" providerId="ADAL" clId="{EC8726BC-6FC0-4560-A269-CFD0AF4023F8}" dt="2022-02-09T00:48:47.702" v="3647" actId="478"/>
          <ac:spMkLst>
            <pc:docMk/>
            <pc:sldMk cId="4083099395" sldId="1685"/>
            <ac:spMk id="3" creationId="{6F10EA4F-F79A-431D-84C8-1714E01FE4E6}"/>
          </ac:spMkLst>
        </pc:spChg>
        <pc:spChg chg="add mod">
          <ac:chgData name="Nicolas Delfosse" userId="d965f3d4-ea58-4afe-85b0-6f02e8cf3c22" providerId="ADAL" clId="{EC8726BC-6FC0-4560-A269-CFD0AF4023F8}" dt="2022-02-09T00:52:47.429" v="3746" actId="20577"/>
          <ac:spMkLst>
            <pc:docMk/>
            <pc:sldMk cId="4083099395" sldId="1685"/>
            <ac:spMk id="4" creationId="{DBC96185-B6B7-4C3B-B3EA-3F80B33C1BE8}"/>
          </ac:spMkLst>
        </pc:spChg>
        <pc:spChg chg="add mod">
          <ac:chgData name="Nicolas Delfosse" userId="d965f3d4-ea58-4afe-85b0-6f02e8cf3c22" providerId="ADAL" clId="{EC8726BC-6FC0-4560-A269-CFD0AF4023F8}" dt="2022-02-09T00:52:49.820" v="3747" actId="20577"/>
          <ac:spMkLst>
            <pc:docMk/>
            <pc:sldMk cId="4083099395" sldId="1685"/>
            <ac:spMk id="6" creationId="{1C400FBE-9A61-4C23-A188-A6A4E74DCC89}"/>
          </ac:spMkLst>
        </pc:spChg>
        <pc:spChg chg="add mod">
          <ac:chgData name="Nicolas Delfosse" userId="d965f3d4-ea58-4afe-85b0-6f02e8cf3c22" providerId="ADAL" clId="{EC8726BC-6FC0-4560-A269-CFD0AF4023F8}" dt="2022-02-09T00:54:16.369" v="3765" actId="1076"/>
          <ac:spMkLst>
            <pc:docMk/>
            <pc:sldMk cId="4083099395" sldId="1685"/>
            <ac:spMk id="9" creationId="{EA665731-C42A-4E5F-85A5-9E7CDA5240B7}"/>
          </ac:spMkLst>
        </pc:spChg>
        <pc:spChg chg="add mod topLvl">
          <ac:chgData name="Nicolas Delfosse" userId="d965f3d4-ea58-4afe-85b0-6f02e8cf3c22" providerId="ADAL" clId="{EC8726BC-6FC0-4560-A269-CFD0AF4023F8}" dt="2022-02-09T00:58:13.253" v="3833" actId="165"/>
          <ac:spMkLst>
            <pc:docMk/>
            <pc:sldMk cId="4083099395" sldId="1685"/>
            <ac:spMk id="11" creationId="{A9067531-1B81-4F34-AD78-DBFEB56CC25B}"/>
          </ac:spMkLst>
        </pc:spChg>
        <pc:spChg chg="add mod topLvl">
          <ac:chgData name="Nicolas Delfosse" userId="d965f3d4-ea58-4afe-85b0-6f02e8cf3c22" providerId="ADAL" clId="{EC8726BC-6FC0-4560-A269-CFD0AF4023F8}" dt="2022-02-09T00:58:13.253" v="3833" actId="165"/>
          <ac:spMkLst>
            <pc:docMk/>
            <pc:sldMk cId="4083099395" sldId="1685"/>
            <ac:spMk id="13" creationId="{B02E4F55-6378-4D97-A6C0-D18EB6F3B9CC}"/>
          </ac:spMkLst>
        </pc:spChg>
        <pc:spChg chg="add del mod">
          <ac:chgData name="Nicolas Delfosse" userId="d965f3d4-ea58-4afe-85b0-6f02e8cf3c22" providerId="ADAL" clId="{EC8726BC-6FC0-4560-A269-CFD0AF4023F8}" dt="2022-02-09T00:51:36.299" v="3734" actId="478"/>
          <ac:spMkLst>
            <pc:docMk/>
            <pc:sldMk cId="4083099395" sldId="1685"/>
            <ac:spMk id="17" creationId="{4316E929-8EB0-4592-A482-FFF696BF83F6}"/>
          </ac:spMkLst>
        </pc:spChg>
        <pc:spChg chg="add mod topLvl">
          <ac:chgData name="Nicolas Delfosse" userId="d965f3d4-ea58-4afe-85b0-6f02e8cf3c22" providerId="ADAL" clId="{EC8726BC-6FC0-4560-A269-CFD0AF4023F8}" dt="2022-02-09T01:06:52.990" v="3959" actId="1076"/>
          <ac:spMkLst>
            <pc:docMk/>
            <pc:sldMk cId="4083099395" sldId="1685"/>
            <ac:spMk id="22" creationId="{9FEB9C8C-EE66-4E1C-ABF1-FC0F51A737E9}"/>
          </ac:spMkLst>
        </pc:spChg>
        <pc:spChg chg="add mod topLvl">
          <ac:chgData name="Nicolas Delfosse" userId="d965f3d4-ea58-4afe-85b0-6f02e8cf3c22" providerId="ADAL" clId="{EC8726BC-6FC0-4560-A269-CFD0AF4023F8}" dt="2022-02-09T01:06:52.990" v="3959" actId="1076"/>
          <ac:spMkLst>
            <pc:docMk/>
            <pc:sldMk cId="4083099395" sldId="1685"/>
            <ac:spMk id="32" creationId="{5569609E-697A-484A-B9A0-1CAF685CA1D2}"/>
          </ac:spMkLst>
        </pc:spChg>
        <pc:spChg chg="add mod topLvl">
          <ac:chgData name="Nicolas Delfosse" userId="d965f3d4-ea58-4afe-85b0-6f02e8cf3c22" providerId="ADAL" clId="{EC8726BC-6FC0-4560-A269-CFD0AF4023F8}" dt="2022-02-09T01:06:52.990" v="3959" actId="1076"/>
          <ac:spMkLst>
            <pc:docMk/>
            <pc:sldMk cId="4083099395" sldId="1685"/>
            <ac:spMk id="39" creationId="{904A0D2D-5BC6-40FD-99EF-E874BDE35FF3}"/>
          </ac:spMkLst>
        </pc:spChg>
        <pc:spChg chg="add mod topLvl">
          <ac:chgData name="Nicolas Delfosse" userId="d965f3d4-ea58-4afe-85b0-6f02e8cf3c22" providerId="ADAL" clId="{EC8726BC-6FC0-4560-A269-CFD0AF4023F8}" dt="2022-02-09T00:58:13.253" v="3833" actId="165"/>
          <ac:spMkLst>
            <pc:docMk/>
            <pc:sldMk cId="4083099395" sldId="1685"/>
            <ac:spMk id="41" creationId="{6D9C9A14-E2D2-4004-B701-57E8F46DE127}"/>
          </ac:spMkLst>
        </pc:spChg>
        <pc:spChg chg="add mod topLvl">
          <ac:chgData name="Nicolas Delfosse" userId="d965f3d4-ea58-4afe-85b0-6f02e8cf3c22" providerId="ADAL" clId="{EC8726BC-6FC0-4560-A269-CFD0AF4023F8}" dt="2022-02-09T01:06:52.990" v="3959" actId="1076"/>
          <ac:spMkLst>
            <pc:docMk/>
            <pc:sldMk cId="4083099395" sldId="1685"/>
            <ac:spMk id="43" creationId="{61B125B2-0338-44ED-8103-69BAD1B862FD}"/>
          </ac:spMkLst>
        </pc:spChg>
        <pc:spChg chg="add del mod">
          <ac:chgData name="Nicolas Delfosse" userId="d965f3d4-ea58-4afe-85b0-6f02e8cf3c22" providerId="ADAL" clId="{EC8726BC-6FC0-4560-A269-CFD0AF4023F8}" dt="2022-02-09T00:57:18.368" v="3828" actId="478"/>
          <ac:spMkLst>
            <pc:docMk/>
            <pc:sldMk cId="4083099395" sldId="1685"/>
            <ac:spMk id="46" creationId="{942A931B-5FC3-4AB5-80F2-74D40E0A90A4}"/>
          </ac:spMkLst>
        </pc:spChg>
        <pc:spChg chg="add del mod">
          <ac:chgData name="Nicolas Delfosse" userId="d965f3d4-ea58-4afe-85b0-6f02e8cf3c22" providerId="ADAL" clId="{EC8726BC-6FC0-4560-A269-CFD0AF4023F8}" dt="2022-02-09T00:57:16.867" v="3827" actId="478"/>
          <ac:spMkLst>
            <pc:docMk/>
            <pc:sldMk cId="4083099395" sldId="1685"/>
            <ac:spMk id="48" creationId="{6725EE67-CBEB-449E-BFFB-EE0ED6416851}"/>
          </ac:spMkLst>
        </pc:spChg>
        <pc:spChg chg="add mod">
          <ac:chgData name="Nicolas Delfosse" userId="d965f3d4-ea58-4afe-85b0-6f02e8cf3c22" providerId="ADAL" clId="{EC8726BC-6FC0-4560-A269-CFD0AF4023F8}" dt="2022-02-09T01:09:27.018" v="4011"/>
          <ac:spMkLst>
            <pc:docMk/>
            <pc:sldMk cId="4083099395" sldId="1685"/>
            <ac:spMk id="57" creationId="{A9FB61AD-AC9D-4DEF-B695-17CA91A6EF2A}"/>
          </ac:spMkLst>
        </pc:spChg>
        <pc:spChg chg="add mod">
          <ac:chgData name="Nicolas Delfosse" userId="d965f3d4-ea58-4afe-85b0-6f02e8cf3c22" providerId="ADAL" clId="{EC8726BC-6FC0-4560-A269-CFD0AF4023F8}" dt="2022-02-09T01:06:59.532" v="3961" actId="1076"/>
          <ac:spMkLst>
            <pc:docMk/>
            <pc:sldMk cId="4083099395" sldId="1685"/>
            <ac:spMk id="59" creationId="{E232244A-9D65-4C63-9642-09135DCECA6A}"/>
          </ac:spMkLst>
        </pc:spChg>
        <pc:spChg chg="mod">
          <ac:chgData name="Nicolas Delfosse" userId="d965f3d4-ea58-4afe-85b0-6f02e8cf3c22" providerId="ADAL" clId="{EC8726BC-6FC0-4560-A269-CFD0AF4023F8}" dt="2022-02-09T01:08:02.490" v="3991" actId="14100"/>
          <ac:spMkLst>
            <pc:docMk/>
            <pc:sldMk cId="4083099395" sldId="1685"/>
            <ac:spMk id="61" creationId="{1DF02CE7-D250-496E-B627-4187526C1DF2}"/>
          </ac:spMkLst>
        </pc:spChg>
        <pc:spChg chg="mod">
          <ac:chgData name="Nicolas Delfosse" userId="d965f3d4-ea58-4afe-85b0-6f02e8cf3c22" providerId="ADAL" clId="{EC8726BC-6FC0-4560-A269-CFD0AF4023F8}" dt="2022-02-09T01:08:14.460" v="3993" actId="14100"/>
          <ac:spMkLst>
            <pc:docMk/>
            <pc:sldMk cId="4083099395" sldId="1685"/>
            <ac:spMk id="62" creationId="{83D97F6C-9DCC-42E9-B385-4DDFE664CEB3}"/>
          </ac:spMkLst>
        </pc:spChg>
        <pc:spChg chg="mod">
          <ac:chgData name="Nicolas Delfosse" userId="d965f3d4-ea58-4afe-85b0-6f02e8cf3c22" providerId="ADAL" clId="{EC8726BC-6FC0-4560-A269-CFD0AF4023F8}" dt="2022-02-09T01:06:54.051" v="3960"/>
          <ac:spMkLst>
            <pc:docMk/>
            <pc:sldMk cId="4083099395" sldId="1685"/>
            <ac:spMk id="64" creationId="{1561E3CE-0552-4BDE-ABE5-B53B8FBBC521}"/>
          </ac:spMkLst>
        </pc:spChg>
        <pc:spChg chg="add mod">
          <ac:chgData name="Nicolas Delfosse" userId="d965f3d4-ea58-4afe-85b0-6f02e8cf3c22" providerId="ADAL" clId="{EC8726BC-6FC0-4560-A269-CFD0AF4023F8}" dt="2022-02-09T01:13:28.037" v="4034" actId="1076"/>
          <ac:spMkLst>
            <pc:docMk/>
            <pc:sldMk cId="4083099395" sldId="1685"/>
            <ac:spMk id="65" creationId="{22D91C76-95EE-48CA-8FD4-8F996085C17E}"/>
          </ac:spMkLst>
        </pc:spChg>
        <pc:spChg chg="add mod">
          <ac:chgData name="Nicolas Delfosse" userId="d965f3d4-ea58-4afe-85b0-6f02e8cf3c22" providerId="ADAL" clId="{EC8726BC-6FC0-4560-A269-CFD0AF4023F8}" dt="2022-02-09T01:13:23.879" v="4033" actId="1076"/>
          <ac:spMkLst>
            <pc:docMk/>
            <pc:sldMk cId="4083099395" sldId="1685"/>
            <ac:spMk id="66" creationId="{FDCC4D0C-06BB-42F5-89D3-78D9C31C5908}"/>
          </ac:spMkLst>
        </pc:spChg>
        <pc:grpChg chg="add mod">
          <ac:chgData name="Nicolas Delfosse" userId="d965f3d4-ea58-4afe-85b0-6f02e8cf3c22" providerId="ADAL" clId="{EC8726BC-6FC0-4560-A269-CFD0AF4023F8}" dt="2022-02-09T01:05:58.920" v="3946" actId="1076"/>
          <ac:grpSpMkLst>
            <pc:docMk/>
            <pc:sldMk cId="4083099395" sldId="1685"/>
            <ac:grpSpMk id="44" creationId="{85DD5FB4-06DD-4B2E-ABA5-51E10CD2AA9D}"/>
          </ac:grpSpMkLst>
        </pc:grpChg>
        <pc:grpChg chg="add del mod">
          <ac:chgData name="Nicolas Delfosse" userId="d965f3d4-ea58-4afe-85b0-6f02e8cf3c22" providerId="ADAL" clId="{EC8726BC-6FC0-4560-A269-CFD0AF4023F8}" dt="2022-02-09T00:58:13.253" v="3833" actId="165"/>
          <ac:grpSpMkLst>
            <pc:docMk/>
            <pc:sldMk cId="4083099395" sldId="1685"/>
            <ac:grpSpMk id="45" creationId="{F8316CE4-91AF-4E84-9B34-3FCB15090AEE}"/>
          </ac:grpSpMkLst>
        </pc:grpChg>
        <pc:grpChg chg="add mod">
          <ac:chgData name="Nicolas Delfosse" userId="d965f3d4-ea58-4afe-85b0-6f02e8cf3c22" providerId="ADAL" clId="{EC8726BC-6FC0-4560-A269-CFD0AF4023F8}" dt="2022-02-09T01:15:36.898" v="4040" actId="1076"/>
          <ac:grpSpMkLst>
            <pc:docMk/>
            <pc:sldMk cId="4083099395" sldId="1685"/>
            <ac:grpSpMk id="49" creationId="{ED267A36-6DBE-4692-87A7-80D60A5A95F0}"/>
          </ac:grpSpMkLst>
        </pc:grpChg>
        <pc:grpChg chg="add del mod">
          <ac:chgData name="Nicolas Delfosse" userId="d965f3d4-ea58-4afe-85b0-6f02e8cf3c22" providerId="ADAL" clId="{EC8726BC-6FC0-4560-A269-CFD0AF4023F8}" dt="2022-02-09T01:06:11.024" v="3948" actId="165"/>
          <ac:grpSpMkLst>
            <pc:docMk/>
            <pc:sldMk cId="4083099395" sldId="1685"/>
            <ac:grpSpMk id="50" creationId="{E5466882-C379-4C32-B991-D4CD11D696DD}"/>
          </ac:grpSpMkLst>
        </pc:grpChg>
        <pc:grpChg chg="add mod">
          <ac:chgData name="Nicolas Delfosse" userId="d965f3d4-ea58-4afe-85b0-6f02e8cf3c22" providerId="ADAL" clId="{EC8726BC-6FC0-4560-A269-CFD0AF4023F8}" dt="2022-02-09T01:15:23.675" v="4038" actId="1076"/>
          <ac:grpSpMkLst>
            <pc:docMk/>
            <pc:sldMk cId="4083099395" sldId="1685"/>
            <ac:grpSpMk id="60" creationId="{654A9BD1-D477-4EFE-9145-84B1CA1325E3}"/>
          </ac:grpSpMkLst>
        </pc:grpChg>
        <pc:grpChg chg="add mod">
          <ac:chgData name="Nicolas Delfosse" userId="d965f3d4-ea58-4afe-85b0-6f02e8cf3c22" providerId="ADAL" clId="{EC8726BC-6FC0-4560-A269-CFD0AF4023F8}" dt="2022-02-09T01:15:36.898" v="4040" actId="1076"/>
          <ac:grpSpMkLst>
            <pc:docMk/>
            <pc:sldMk cId="4083099395" sldId="1685"/>
            <ac:grpSpMk id="89" creationId="{CF0E6BA7-7515-4A43-90DB-1A7552C24208}"/>
          </ac:grpSpMkLst>
        </pc:grpChg>
        <pc:grpChg chg="add mod">
          <ac:chgData name="Nicolas Delfosse" userId="d965f3d4-ea58-4afe-85b0-6f02e8cf3c22" providerId="ADAL" clId="{EC8726BC-6FC0-4560-A269-CFD0AF4023F8}" dt="2022-02-09T01:15:36.898" v="4040" actId="1076"/>
          <ac:grpSpMkLst>
            <pc:docMk/>
            <pc:sldMk cId="4083099395" sldId="1685"/>
            <ac:grpSpMk id="90" creationId="{3048A550-7C85-4B7F-8880-A1B58CC07038}"/>
          </ac:grpSpMkLst>
        </pc:grpChg>
        <pc:grpChg chg="add mod">
          <ac:chgData name="Nicolas Delfosse" userId="d965f3d4-ea58-4afe-85b0-6f02e8cf3c22" providerId="ADAL" clId="{EC8726BC-6FC0-4560-A269-CFD0AF4023F8}" dt="2022-02-09T01:15:23.675" v="4038" actId="1076"/>
          <ac:grpSpMkLst>
            <pc:docMk/>
            <pc:sldMk cId="4083099395" sldId="1685"/>
            <ac:grpSpMk id="91" creationId="{19F69297-2CE2-4833-9B6B-1010828D2A44}"/>
          </ac:grpSpMkLst>
        </pc:grpChg>
        <pc:grpChg chg="add mod">
          <ac:chgData name="Nicolas Delfosse" userId="d965f3d4-ea58-4afe-85b0-6f02e8cf3c22" providerId="ADAL" clId="{EC8726BC-6FC0-4560-A269-CFD0AF4023F8}" dt="2022-02-09T01:15:23.675" v="4038" actId="1076"/>
          <ac:grpSpMkLst>
            <pc:docMk/>
            <pc:sldMk cId="4083099395" sldId="1685"/>
            <ac:grpSpMk id="92" creationId="{6A6E683C-5CF1-44C8-A3E1-4A0CC4921686}"/>
          </ac:grpSpMkLst>
        </pc:grpChg>
        <pc:cxnChg chg="add mod">
          <ac:chgData name="Nicolas Delfosse" userId="d965f3d4-ea58-4afe-85b0-6f02e8cf3c22" providerId="ADAL" clId="{EC8726BC-6FC0-4560-A269-CFD0AF4023F8}" dt="2022-02-09T00:52:49.820" v="3747" actId="20577"/>
          <ac:cxnSpMkLst>
            <pc:docMk/>
            <pc:sldMk cId="4083099395" sldId="1685"/>
            <ac:cxnSpMk id="8" creationId="{72A288E1-A9C0-4AC1-9DCD-7389F8954590}"/>
          </ac:cxnSpMkLst>
        </pc:cxnChg>
        <pc:cxnChg chg="add del mod topLvl">
          <ac:chgData name="Nicolas Delfosse" userId="d965f3d4-ea58-4afe-85b0-6f02e8cf3c22" providerId="ADAL" clId="{EC8726BC-6FC0-4560-A269-CFD0AF4023F8}" dt="2022-02-09T00:58:13.253" v="3833" actId="165"/>
          <ac:cxnSpMkLst>
            <pc:docMk/>
            <pc:sldMk cId="4083099395" sldId="1685"/>
            <ac:cxnSpMk id="15" creationId="{69E83869-ADD6-44BB-AA3F-ACA24E087725}"/>
          </ac:cxnSpMkLst>
        </pc:cxnChg>
        <pc:cxnChg chg="add mod topLvl">
          <ac:chgData name="Nicolas Delfosse" userId="d965f3d4-ea58-4afe-85b0-6f02e8cf3c22" providerId="ADAL" clId="{EC8726BC-6FC0-4560-A269-CFD0AF4023F8}" dt="2022-02-09T01:15:36.898" v="4040" actId="1076"/>
          <ac:cxnSpMkLst>
            <pc:docMk/>
            <pc:sldMk cId="4083099395" sldId="1685"/>
            <ac:cxnSpMk id="24" creationId="{D6B98B97-6C61-4743-8464-88C16DF5D51E}"/>
          </ac:cxnSpMkLst>
        </pc:cxnChg>
        <pc:cxnChg chg="add del mod topLvl">
          <ac:chgData name="Nicolas Delfosse" userId="d965f3d4-ea58-4afe-85b0-6f02e8cf3c22" providerId="ADAL" clId="{EC8726BC-6FC0-4560-A269-CFD0AF4023F8}" dt="2022-02-09T01:06:13.872" v="3949" actId="478"/>
          <ac:cxnSpMkLst>
            <pc:docMk/>
            <pc:sldMk cId="4083099395" sldId="1685"/>
            <ac:cxnSpMk id="34" creationId="{D13586A5-09F7-4A7D-B2CA-7FD1E0FDE92E}"/>
          </ac:cxnSpMkLst>
        </pc:cxnChg>
        <pc:cxnChg chg="add mod">
          <ac:chgData name="Nicolas Delfosse" userId="d965f3d4-ea58-4afe-85b0-6f02e8cf3c22" providerId="ADAL" clId="{EC8726BC-6FC0-4560-A269-CFD0AF4023F8}" dt="2022-02-09T01:15:42.376" v="4041" actId="14100"/>
          <ac:cxnSpMkLst>
            <pc:docMk/>
            <pc:sldMk cId="4083099395" sldId="1685"/>
            <ac:cxnSpMk id="53" creationId="{3D5D4A87-19BB-472C-9B32-6FE88855DAA4}"/>
          </ac:cxnSpMkLst>
        </pc:cxnChg>
        <pc:cxnChg chg="add mod">
          <ac:chgData name="Nicolas Delfosse" userId="d965f3d4-ea58-4afe-85b0-6f02e8cf3c22" providerId="ADAL" clId="{EC8726BC-6FC0-4560-A269-CFD0AF4023F8}" dt="2022-02-09T01:15:23.675" v="4038" actId="1076"/>
          <ac:cxnSpMkLst>
            <pc:docMk/>
            <pc:sldMk cId="4083099395" sldId="1685"/>
            <ac:cxnSpMk id="58" creationId="{AE821D30-F36B-4CDE-A6F1-6CD67E6E13B6}"/>
          </ac:cxnSpMkLst>
        </pc:cxnChg>
        <pc:cxnChg chg="mod">
          <ac:chgData name="Nicolas Delfosse" userId="d965f3d4-ea58-4afe-85b0-6f02e8cf3c22" providerId="ADAL" clId="{EC8726BC-6FC0-4560-A269-CFD0AF4023F8}" dt="2022-02-09T01:08:14.460" v="3993" actId="14100"/>
          <ac:cxnSpMkLst>
            <pc:docMk/>
            <pc:sldMk cId="4083099395" sldId="1685"/>
            <ac:cxnSpMk id="63" creationId="{42F77BF0-EE89-4803-89FB-858B890DB4BD}"/>
          </ac:cxnSpMkLst>
        </pc:cxnChg>
        <pc:cxnChg chg="add mod">
          <ac:chgData name="Nicolas Delfosse" userId="d965f3d4-ea58-4afe-85b0-6f02e8cf3c22" providerId="ADAL" clId="{EC8726BC-6FC0-4560-A269-CFD0AF4023F8}" dt="2022-02-09T01:15:28.775" v="4039" actId="14100"/>
          <ac:cxnSpMkLst>
            <pc:docMk/>
            <pc:sldMk cId="4083099395" sldId="1685"/>
            <ac:cxnSpMk id="67" creationId="{BD61AAE6-C196-4E0C-B943-9DA6BCA2C32D}"/>
          </ac:cxnSpMkLst>
        </pc:cxnChg>
      </pc:sldChg>
      <pc:sldChg chg="addSp delSp modSp add mod addAnim delAnim modAnim">
        <pc:chgData name="Nicolas Delfosse" userId="d965f3d4-ea58-4afe-85b0-6f02e8cf3c22" providerId="ADAL" clId="{EC8726BC-6FC0-4560-A269-CFD0AF4023F8}" dt="2022-02-09T02:58:03.653" v="5058"/>
        <pc:sldMkLst>
          <pc:docMk/>
          <pc:sldMk cId="1793202814" sldId="1686"/>
        </pc:sldMkLst>
        <pc:spChg chg="mod">
          <ac:chgData name="Nicolas Delfosse" userId="d965f3d4-ea58-4afe-85b0-6f02e8cf3c22" providerId="ADAL" clId="{EC8726BC-6FC0-4560-A269-CFD0AF4023F8}" dt="2022-02-09T02:51:14.691" v="4977" actId="20577"/>
          <ac:spMkLst>
            <pc:docMk/>
            <pc:sldMk cId="1793202814" sldId="1686"/>
            <ac:spMk id="2" creationId="{4E9A90DB-1DBE-4B68-9E1E-32751B901ADC}"/>
          </ac:spMkLst>
        </pc:spChg>
        <pc:spChg chg="mod">
          <ac:chgData name="Nicolas Delfosse" userId="d965f3d4-ea58-4afe-85b0-6f02e8cf3c22" providerId="ADAL" clId="{EC8726BC-6FC0-4560-A269-CFD0AF4023F8}" dt="2022-02-09T01:03:20.076" v="3927" actId="1076"/>
          <ac:spMkLst>
            <pc:docMk/>
            <pc:sldMk cId="1793202814" sldId="1686"/>
            <ac:spMk id="11" creationId="{A9067531-1B81-4F34-AD78-DBFEB56CC25B}"/>
          </ac:spMkLst>
        </pc:spChg>
        <pc:spChg chg="mod">
          <ac:chgData name="Nicolas Delfosse" userId="d965f3d4-ea58-4afe-85b0-6f02e8cf3c22" providerId="ADAL" clId="{EC8726BC-6FC0-4560-A269-CFD0AF4023F8}" dt="2022-02-09T01:02:46.328" v="3919" actId="20577"/>
          <ac:spMkLst>
            <pc:docMk/>
            <pc:sldMk cId="1793202814" sldId="1686"/>
            <ac:spMk id="13" creationId="{B02E4F55-6378-4D97-A6C0-D18EB6F3B9CC}"/>
          </ac:spMkLst>
        </pc:spChg>
        <pc:spChg chg="add del mod">
          <ac:chgData name="Nicolas Delfosse" userId="d965f3d4-ea58-4afe-85b0-6f02e8cf3c22" providerId="ADAL" clId="{EC8726BC-6FC0-4560-A269-CFD0AF4023F8}" dt="2022-02-09T01:14:14.966" v="4037" actId="478"/>
          <ac:spMkLst>
            <pc:docMk/>
            <pc:sldMk cId="1793202814" sldId="1686"/>
            <ac:spMk id="22" creationId="{9FEB9C8C-EE66-4E1C-ABF1-FC0F51A737E9}"/>
          </ac:spMkLst>
        </pc:spChg>
        <pc:spChg chg="mod">
          <ac:chgData name="Nicolas Delfosse" userId="d965f3d4-ea58-4afe-85b0-6f02e8cf3c22" providerId="ADAL" clId="{EC8726BC-6FC0-4560-A269-CFD0AF4023F8}" dt="2022-02-09T01:05:20.948" v="3945" actId="1076"/>
          <ac:spMkLst>
            <pc:docMk/>
            <pc:sldMk cId="1793202814" sldId="1686"/>
            <ac:spMk id="32" creationId="{5569609E-697A-484A-B9A0-1CAF685CA1D2}"/>
          </ac:spMkLst>
        </pc:spChg>
        <pc:spChg chg="add del mod">
          <ac:chgData name="Nicolas Delfosse" userId="d965f3d4-ea58-4afe-85b0-6f02e8cf3c22" providerId="ADAL" clId="{EC8726BC-6FC0-4560-A269-CFD0AF4023F8}" dt="2022-02-09T01:19:19.607" v="4220" actId="478"/>
          <ac:spMkLst>
            <pc:docMk/>
            <pc:sldMk cId="1793202814" sldId="1686"/>
            <ac:spMk id="36" creationId="{49DF94B9-A63B-451C-BC59-E6870365199B}"/>
          </ac:spMkLst>
        </pc:spChg>
        <pc:spChg chg="add mod">
          <ac:chgData name="Nicolas Delfosse" userId="d965f3d4-ea58-4afe-85b0-6f02e8cf3c22" providerId="ADAL" clId="{EC8726BC-6FC0-4560-A269-CFD0AF4023F8}" dt="2022-02-09T02:58:03.653" v="5058"/>
          <ac:spMkLst>
            <pc:docMk/>
            <pc:sldMk cId="1793202814" sldId="1686"/>
            <ac:spMk id="37" creationId="{D294D7F7-9143-491F-8587-966C74698738}"/>
          </ac:spMkLst>
        </pc:spChg>
        <pc:spChg chg="add del mod">
          <ac:chgData name="Nicolas Delfosse" userId="d965f3d4-ea58-4afe-85b0-6f02e8cf3c22" providerId="ADAL" clId="{EC8726BC-6FC0-4560-A269-CFD0AF4023F8}" dt="2022-02-09T01:14:14.966" v="4037" actId="478"/>
          <ac:spMkLst>
            <pc:docMk/>
            <pc:sldMk cId="1793202814" sldId="1686"/>
            <ac:spMk id="39" creationId="{904A0D2D-5BC6-40FD-99EF-E874BDE35FF3}"/>
          </ac:spMkLst>
        </pc:spChg>
        <pc:spChg chg="mod">
          <ac:chgData name="Nicolas Delfosse" userId="d965f3d4-ea58-4afe-85b0-6f02e8cf3c22" providerId="ADAL" clId="{EC8726BC-6FC0-4560-A269-CFD0AF4023F8}" dt="2022-02-09T02:58:03.653" v="5058"/>
          <ac:spMkLst>
            <pc:docMk/>
            <pc:sldMk cId="1793202814" sldId="1686"/>
            <ac:spMk id="42" creationId="{4006F890-0FB3-4B96-ABC4-57E122F519FB}"/>
          </ac:spMkLst>
        </pc:spChg>
        <pc:spChg chg="mod">
          <ac:chgData name="Nicolas Delfosse" userId="d965f3d4-ea58-4afe-85b0-6f02e8cf3c22" providerId="ADAL" clId="{EC8726BC-6FC0-4560-A269-CFD0AF4023F8}" dt="2022-02-09T01:04:24.928" v="3941" actId="1076"/>
          <ac:spMkLst>
            <pc:docMk/>
            <pc:sldMk cId="1793202814" sldId="1686"/>
            <ac:spMk id="43" creationId="{61B125B2-0338-44ED-8103-69BAD1B862FD}"/>
          </ac:spMkLst>
        </pc:spChg>
        <pc:spChg chg="mod">
          <ac:chgData name="Nicolas Delfosse" userId="d965f3d4-ea58-4afe-85b0-6f02e8cf3c22" providerId="ADAL" clId="{EC8726BC-6FC0-4560-A269-CFD0AF4023F8}" dt="2022-02-09T02:58:03.653" v="5058"/>
          <ac:spMkLst>
            <pc:docMk/>
            <pc:sldMk cId="1793202814" sldId="1686"/>
            <ac:spMk id="45" creationId="{62EA19B1-A7E4-4323-B826-5AFAF7DC65A1}"/>
          </ac:spMkLst>
        </pc:spChg>
        <pc:spChg chg="mod">
          <ac:chgData name="Nicolas Delfosse" userId="d965f3d4-ea58-4afe-85b0-6f02e8cf3c22" providerId="ADAL" clId="{EC8726BC-6FC0-4560-A269-CFD0AF4023F8}" dt="2022-02-09T02:58:03.653" v="5058"/>
          <ac:spMkLst>
            <pc:docMk/>
            <pc:sldMk cId="1793202814" sldId="1686"/>
            <ac:spMk id="47" creationId="{208457B3-A98A-496F-872A-293A2C612A8A}"/>
          </ac:spMkLst>
        </pc:spChg>
        <pc:spChg chg="add mod">
          <ac:chgData name="Nicolas Delfosse" userId="d965f3d4-ea58-4afe-85b0-6f02e8cf3c22" providerId="ADAL" clId="{EC8726BC-6FC0-4560-A269-CFD0AF4023F8}" dt="2022-02-09T02:58:03.653" v="5058"/>
          <ac:spMkLst>
            <pc:docMk/>
            <pc:sldMk cId="1793202814" sldId="1686"/>
            <ac:spMk id="51" creationId="{3285FDAE-CF44-4235-9F9C-BBF0F89C2E37}"/>
          </ac:spMkLst>
        </pc:spChg>
        <pc:spChg chg="add del mod">
          <ac:chgData name="Nicolas Delfosse" userId="d965f3d4-ea58-4afe-85b0-6f02e8cf3c22" providerId="ADAL" clId="{EC8726BC-6FC0-4560-A269-CFD0AF4023F8}" dt="2022-02-09T01:21:55.301" v="4279" actId="478"/>
          <ac:spMkLst>
            <pc:docMk/>
            <pc:sldMk cId="1793202814" sldId="1686"/>
            <ac:spMk id="56" creationId="{3D5D24C6-6465-4B11-93D0-8BC543935F16}"/>
          </ac:spMkLst>
        </pc:spChg>
        <pc:spChg chg="add mod">
          <ac:chgData name="Nicolas Delfosse" userId="d965f3d4-ea58-4afe-85b0-6f02e8cf3c22" providerId="ADAL" clId="{EC8726BC-6FC0-4560-A269-CFD0AF4023F8}" dt="2022-02-09T02:56:57.716" v="5045" actId="1076"/>
          <ac:spMkLst>
            <pc:docMk/>
            <pc:sldMk cId="1793202814" sldId="1686"/>
            <ac:spMk id="63" creationId="{2032424F-E90C-43E0-AD05-5F857B1CC7DF}"/>
          </ac:spMkLst>
        </pc:spChg>
        <pc:grpChg chg="add mod">
          <ac:chgData name="Nicolas Delfosse" userId="d965f3d4-ea58-4afe-85b0-6f02e8cf3c22" providerId="ADAL" clId="{EC8726BC-6FC0-4560-A269-CFD0AF4023F8}" dt="2022-02-09T02:58:03.653" v="5058"/>
          <ac:grpSpMkLst>
            <pc:docMk/>
            <pc:sldMk cId="1793202814" sldId="1686"/>
            <ac:grpSpMk id="40" creationId="{B0E3D8C6-C55D-4B9D-A02A-63E76E6909A2}"/>
          </ac:grpSpMkLst>
        </pc:grpChg>
        <pc:grpChg chg="del">
          <ac:chgData name="Nicolas Delfosse" userId="d965f3d4-ea58-4afe-85b0-6f02e8cf3c22" providerId="ADAL" clId="{EC8726BC-6FC0-4560-A269-CFD0AF4023F8}" dt="2022-02-09T01:01:30.017" v="3898" actId="478"/>
          <ac:grpSpMkLst>
            <pc:docMk/>
            <pc:sldMk cId="1793202814" sldId="1686"/>
            <ac:grpSpMk id="44" creationId="{85DD5FB4-06DD-4B2E-ABA5-51E10CD2AA9D}"/>
          </ac:grpSpMkLst>
        </pc:grpChg>
        <pc:grpChg chg="del mod">
          <ac:chgData name="Nicolas Delfosse" userId="d965f3d4-ea58-4afe-85b0-6f02e8cf3c22" providerId="ADAL" clId="{EC8726BC-6FC0-4560-A269-CFD0AF4023F8}" dt="2022-02-09T01:14:14.966" v="4037" actId="478"/>
          <ac:grpSpMkLst>
            <pc:docMk/>
            <pc:sldMk cId="1793202814" sldId="1686"/>
            <ac:grpSpMk id="49" creationId="{ED267A36-6DBE-4692-87A7-80D60A5A95F0}"/>
          </ac:grpSpMkLst>
        </pc:grpChg>
        <pc:grpChg chg="add del mod">
          <ac:chgData name="Nicolas Delfosse" userId="d965f3d4-ea58-4afe-85b0-6f02e8cf3c22" providerId="ADAL" clId="{EC8726BC-6FC0-4560-A269-CFD0AF4023F8}" dt="2022-02-09T01:14:14.966" v="4037" actId="478"/>
          <ac:grpSpMkLst>
            <pc:docMk/>
            <pc:sldMk cId="1793202814" sldId="1686"/>
            <ac:grpSpMk id="50" creationId="{E5466882-C379-4C32-B991-D4CD11D696DD}"/>
          </ac:grpSpMkLst>
        </pc:grpChg>
        <pc:grpChg chg="add mod">
          <ac:chgData name="Nicolas Delfosse" userId="d965f3d4-ea58-4afe-85b0-6f02e8cf3c22" providerId="ADAL" clId="{EC8726BC-6FC0-4560-A269-CFD0AF4023F8}" dt="2022-02-09T02:58:03.653" v="5058"/>
          <ac:grpSpMkLst>
            <pc:docMk/>
            <pc:sldMk cId="1793202814" sldId="1686"/>
            <ac:grpSpMk id="58" creationId="{4EC5DE23-A8A8-452E-868C-1978A3ED4C5A}"/>
          </ac:grpSpMkLst>
        </pc:grpChg>
        <pc:graphicFrameChg chg="add mod modGraphic">
          <ac:chgData name="Nicolas Delfosse" userId="d965f3d4-ea58-4afe-85b0-6f02e8cf3c22" providerId="ADAL" clId="{EC8726BC-6FC0-4560-A269-CFD0AF4023F8}" dt="2022-02-09T02:57:19.305" v="5046" actId="1076"/>
          <ac:graphicFrameMkLst>
            <pc:docMk/>
            <pc:sldMk cId="1793202814" sldId="1686"/>
            <ac:graphicFrameMk id="57" creationId="{4CC2F751-74C3-45CF-9990-DAA9182449CD}"/>
          </ac:graphicFrameMkLst>
        </pc:graphicFrameChg>
        <pc:picChg chg="add del mod">
          <ac:chgData name="Nicolas Delfosse" userId="d965f3d4-ea58-4afe-85b0-6f02e8cf3c22" providerId="ADAL" clId="{EC8726BC-6FC0-4560-A269-CFD0AF4023F8}" dt="2022-02-09T02:44:32.770" v="4416" actId="478"/>
          <ac:picMkLst>
            <pc:docMk/>
            <pc:sldMk cId="1793202814" sldId="1686"/>
            <ac:picMk id="60" creationId="{24822901-EF9D-4EB5-9B42-AD773064AF14}"/>
          </ac:picMkLst>
        </pc:picChg>
        <pc:picChg chg="add del mod">
          <ac:chgData name="Nicolas Delfosse" userId="d965f3d4-ea58-4afe-85b0-6f02e8cf3c22" providerId="ADAL" clId="{EC8726BC-6FC0-4560-A269-CFD0AF4023F8}" dt="2022-02-09T02:44:32.770" v="4416" actId="478"/>
          <ac:picMkLst>
            <pc:docMk/>
            <pc:sldMk cId="1793202814" sldId="1686"/>
            <ac:picMk id="62" creationId="{F7F6CE0D-E2DD-48CF-BFAB-D6451D13EB88}"/>
          </ac:picMkLst>
        </pc:picChg>
        <pc:cxnChg chg="mod">
          <ac:chgData name="Nicolas Delfosse" userId="d965f3d4-ea58-4afe-85b0-6f02e8cf3c22" providerId="ADAL" clId="{EC8726BC-6FC0-4560-A269-CFD0AF4023F8}" dt="2022-02-09T01:01:30.017" v="3898" actId="478"/>
          <ac:cxnSpMkLst>
            <pc:docMk/>
            <pc:sldMk cId="1793202814" sldId="1686"/>
            <ac:cxnSpMk id="8" creationId="{72A288E1-A9C0-4AC1-9DCD-7389F8954590}"/>
          </ac:cxnSpMkLst>
        </pc:cxnChg>
        <pc:cxnChg chg="mod">
          <ac:chgData name="Nicolas Delfosse" userId="d965f3d4-ea58-4afe-85b0-6f02e8cf3c22" providerId="ADAL" clId="{EC8726BC-6FC0-4560-A269-CFD0AF4023F8}" dt="2022-02-09T01:14:14.966" v="4037" actId="478"/>
          <ac:cxnSpMkLst>
            <pc:docMk/>
            <pc:sldMk cId="1793202814" sldId="1686"/>
            <ac:cxnSpMk id="15" creationId="{69E83869-ADD6-44BB-AA3F-ACA24E087725}"/>
          </ac:cxnSpMkLst>
        </pc:cxnChg>
        <pc:cxnChg chg="add del mod">
          <ac:chgData name="Nicolas Delfosse" userId="d965f3d4-ea58-4afe-85b0-6f02e8cf3c22" providerId="ADAL" clId="{EC8726BC-6FC0-4560-A269-CFD0AF4023F8}" dt="2022-02-09T01:14:14.966" v="4037" actId="478"/>
          <ac:cxnSpMkLst>
            <pc:docMk/>
            <pc:sldMk cId="1793202814" sldId="1686"/>
            <ac:cxnSpMk id="24" creationId="{D6B98B97-6C61-4743-8464-88C16DF5D51E}"/>
          </ac:cxnSpMkLst>
        </pc:cxnChg>
        <pc:cxnChg chg="mod">
          <ac:chgData name="Nicolas Delfosse" userId="d965f3d4-ea58-4afe-85b0-6f02e8cf3c22" providerId="ADAL" clId="{EC8726BC-6FC0-4560-A269-CFD0AF4023F8}" dt="2022-02-09T01:14:14.966" v="4037" actId="478"/>
          <ac:cxnSpMkLst>
            <pc:docMk/>
            <pc:sldMk cId="1793202814" sldId="1686"/>
            <ac:cxnSpMk id="34" creationId="{D13586A5-09F7-4A7D-B2CA-7FD1E0FDE92E}"/>
          </ac:cxnSpMkLst>
        </pc:cxnChg>
        <pc:cxnChg chg="mod">
          <ac:chgData name="Nicolas Delfosse" userId="d965f3d4-ea58-4afe-85b0-6f02e8cf3c22" providerId="ADAL" clId="{EC8726BC-6FC0-4560-A269-CFD0AF4023F8}" dt="2022-02-09T02:58:03.653" v="5058"/>
          <ac:cxnSpMkLst>
            <pc:docMk/>
            <pc:sldMk cId="1793202814" sldId="1686"/>
            <ac:cxnSpMk id="46" creationId="{8F45F899-DE26-49CA-AE25-27B5EF15E695}"/>
          </ac:cxnSpMkLst>
        </pc:cxnChg>
      </pc:sldChg>
      <pc:sldChg chg="addSp delSp modSp add mod">
        <pc:chgData name="Nicolas Delfosse" userId="d965f3d4-ea58-4afe-85b0-6f02e8cf3c22" providerId="ADAL" clId="{EC8726BC-6FC0-4560-A269-CFD0AF4023F8}" dt="2022-02-09T02:53:09.479" v="5008" actId="1076"/>
        <pc:sldMkLst>
          <pc:docMk/>
          <pc:sldMk cId="1271701776" sldId="1687"/>
        </pc:sldMkLst>
        <pc:spChg chg="mod">
          <ac:chgData name="Nicolas Delfosse" userId="d965f3d4-ea58-4afe-85b0-6f02e8cf3c22" providerId="ADAL" clId="{EC8726BC-6FC0-4560-A269-CFD0AF4023F8}" dt="2022-02-09T02:51:21.990" v="4978"/>
          <ac:spMkLst>
            <pc:docMk/>
            <pc:sldMk cId="1271701776" sldId="1687"/>
            <ac:spMk id="2" creationId="{4E9A90DB-1DBE-4B68-9E1E-32751B901ADC}"/>
          </ac:spMkLst>
        </pc:spChg>
        <pc:spChg chg="add mod">
          <ac:chgData name="Nicolas Delfosse" userId="d965f3d4-ea58-4afe-85b0-6f02e8cf3c22" providerId="ADAL" clId="{EC8726BC-6FC0-4560-A269-CFD0AF4023F8}" dt="2022-02-09T02:53:09.479" v="5008" actId="1076"/>
          <ac:spMkLst>
            <pc:docMk/>
            <pc:sldMk cId="1271701776" sldId="1687"/>
            <ac:spMk id="5" creationId="{F0F93838-427D-4083-81A8-D2F8F88EFFEC}"/>
          </ac:spMkLst>
        </pc:spChg>
        <pc:grpChg chg="del">
          <ac:chgData name="Nicolas Delfosse" userId="d965f3d4-ea58-4afe-85b0-6f02e8cf3c22" providerId="ADAL" clId="{EC8726BC-6FC0-4560-A269-CFD0AF4023F8}" dt="2022-02-09T02:44:00.881" v="4360" actId="478"/>
          <ac:grpSpMkLst>
            <pc:docMk/>
            <pc:sldMk cId="1271701776" sldId="1687"/>
            <ac:grpSpMk id="58" creationId="{4EC5DE23-A8A8-452E-868C-1978A3ED4C5A}"/>
          </ac:grpSpMkLst>
        </pc:grpChg>
        <pc:graphicFrameChg chg="del">
          <ac:chgData name="Nicolas Delfosse" userId="d965f3d4-ea58-4afe-85b0-6f02e8cf3c22" providerId="ADAL" clId="{EC8726BC-6FC0-4560-A269-CFD0AF4023F8}" dt="2022-02-09T02:43:54.724" v="4359" actId="478"/>
          <ac:graphicFrameMkLst>
            <pc:docMk/>
            <pc:sldMk cId="1271701776" sldId="1687"/>
            <ac:graphicFrameMk id="57" creationId="{4CC2F751-74C3-45CF-9990-DAA9182449CD}"/>
          </ac:graphicFrameMkLst>
        </pc:graphicFrameChg>
        <pc:picChg chg="mod">
          <ac:chgData name="Nicolas Delfosse" userId="d965f3d4-ea58-4afe-85b0-6f02e8cf3c22" providerId="ADAL" clId="{EC8726BC-6FC0-4560-A269-CFD0AF4023F8}" dt="2022-02-09T02:44:03.799" v="4361" actId="1076"/>
          <ac:picMkLst>
            <pc:docMk/>
            <pc:sldMk cId="1271701776" sldId="1687"/>
            <ac:picMk id="60" creationId="{24822901-EF9D-4EB5-9B42-AD773064AF14}"/>
          </ac:picMkLst>
        </pc:picChg>
        <pc:picChg chg="mod">
          <ac:chgData name="Nicolas Delfosse" userId="d965f3d4-ea58-4afe-85b0-6f02e8cf3c22" providerId="ADAL" clId="{EC8726BC-6FC0-4560-A269-CFD0AF4023F8}" dt="2022-02-09T02:44:03.799" v="4361" actId="1076"/>
          <ac:picMkLst>
            <pc:docMk/>
            <pc:sldMk cId="1271701776" sldId="1687"/>
            <ac:picMk id="62" creationId="{F7F6CE0D-E2DD-48CF-BFAB-D6451D13EB88}"/>
          </ac:picMkLst>
        </pc:picChg>
        <pc:cxnChg chg="add mod">
          <ac:chgData name="Nicolas Delfosse" userId="d965f3d4-ea58-4afe-85b0-6f02e8cf3c22" providerId="ADAL" clId="{EC8726BC-6FC0-4560-A269-CFD0AF4023F8}" dt="2022-02-09T02:52:59.742" v="5001" actId="208"/>
          <ac:cxnSpMkLst>
            <pc:docMk/>
            <pc:sldMk cId="1271701776" sldId="1687"/>
            <ac:cxnSpMk id="4" creationId="{A17F6A1E-FFC2-4BE3-88CB-77F14883B5BF}"/>
          </ac:cxnSpMkLst>
        </pc:cxnChg>
        <pc:cxnChg chg="mod">
          <ac:chgData name="Nicolas Delfosse" userId="d965f3d4-ea58-4afe-85b0-6f02e8cf3c22" providerId="ADAL" clId="{EC8726BC-6FC0-4560-A269-CFD0AF4023F8}" dt="2022-02-09T02:44:00.881" v="4360" actId="478"/>
          <ac:cxnSpMkLst>
            <pc:docMk/>
            <pc:sldMk cId="1271701776" sldId="1687"/>
            <ac:cxnSpMk id="46" creationId="{8F45F899-DE26-49CA-AE25-27B5EF15E695}"/>
          </ac:cxnSpMkLst>
        </pc:cxnChg>
      </pc:sldChg>
      <pc:sldChg chg="modSp add del mod">
        <pc:chgData name="Nicolas Delfosse" userId="d965f3d4-ea58-4afe-85b0-6f02e8cf3c22" providerId="ADAL" clId="{EC8726BC-6FC0-4560-A269-CFD0AF4023F8}" dt="2022-02-09T07:13:33.284" v="6910" actId="47"/>
        <pc:sldMkLst>
          <pc:docMk/>
          <pc:sldMk cId="1155676447" sldId="1688"/>
        </pc:sldMkLst>
        <pc:spChg chg="mod">
          <ac:chgData name="Nicolas Delfosse" userId="d965f3d4-ea58-4afe-85b0-6f02e8cf3c22" providerId="ADAL" clId="{EC8726BC-6FC0-4560-A269-CFD0AF4023F8}" dt="2022-02-09T02:54:49.591" v="5040" actId="20577"/>
          <ac:spMkLst>
            <pc:docMk/>
            <pc:sldMk cId="1155676447" sldId="1688"/>
            <ac:spMk id="2" creationId="{4C2BD666-5929-4B2D-8E8F-2D1AC7952E4A}"/>
          </ac:spMkLst>
        </pc:spChg>
      </pc:sldChg>
      <pc:sldChg chg="addSp delSp modSp add mod">
        <pc:chgData name="Nicolas Delfosse" userId="d965f3d4-ea58-4afe-85b0-6f02e8cf3c22" providerId="ADAL" clId="{EC8726BC-6FC0-4560-A269-CFD0AF4023F8}" dt="2022-02-09T17:16:41.088" v="12003" actId="20577"/>
        <pc:sldMkLst>
          <pc:docMk/>
          <pc:sldMk cId="13001207" sldId="1689"/>
        </pc:sldMkLst>
        <pc:spChg chg="add del mod">
          <ac:chgData name="Nicolas Delfosse" userId="d965f3d4-ea58-4afe-85b0-6f02e8cf3c22" providerId="ADAL" clId="{EC8726BC-6FC0-4560-A269-CFD0AF4023F8}" dt="2022-02-09T03:03:25.265" v="5253" actId="767"/>
          <ac:spMkLst>
            <pc:docMk/>
            <pc:sldMk cId="13001207" sldId="1689"/>
            <ac:spMk id="2" creationId="{2C9FB12D-2D6C-434D-BE7D-FD14504A3528}"/>
          </ac:spMkLst>
        </pc:spChg>
        <pc:spChg chg="add del mod">
          <ac:chgData name="Nicolas Delfosse" userId="d965f3d4-ea58-4afe-85b0-6f02e8cf3c22" providerId="ADAL" clId="{EC8726BC-6FC0-4560-A269-CFD0AF4023F8}" dt="2022-02-09T17:16:41.088" v="12003" actId="20577"/>
          <ac:spMkLst>
            <pc:docMk/>
            <pc:sldMk cId="13001207" sldId="1689"/>
            <ac:spMk id="3" creationId="{9A1E9A3D-7301-BA44-ADDC-053376004734}"/>
          </ac:spMkLst>
        </pc:spChg>
      </pc:sldChg>
      <pc:sldChg chg="delSp modSp add mod ord">
        <pc:chgData name="Nicolas Delfosse" userId="d965f3d4-ea58-4afe-85b0-6f02e8cf3c22" providerId="ADAL" clId="{EC8726BC-6FC0-4560-A269-CFD0AF4023F8}" dt="2022-02-09T17:59:39.018" v="12601" actId="207"/>
        <pc:sldMkLst>
          <pc:docMk/>
          <pc:sldMk cId="3655812183" sldId="1690"/>
        </pc:sldMkLst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16" creationId="{14213596-691C-48F0-B269-29851A98DCD0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18" creationId="{FF976361-80DA-4164-90DE-94DDB12584D0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19" creationId="{BEC07BE1-1410-46C4-9A63-31A1FA4A369C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0" creationId="{DD10409B-A802-404A-BE9A-5F056E86B5B6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2" creationId="{26B0C3D6-D530-4B62-A27C-1E1AB8AFE003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6" creationId="{E6CF2FCD-BABC-4F3F-A476-4F26D7705BCB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7" creationId="{802B36E4-0C2A-49C0-B05D-F75AE1701DF8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8" creationId="{A801E954-F05B-4097-BDE7-5FA494C59888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30" creationId="{F44F56DE-8A64-4592-9E41-984F3421E708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31" creationId="{11827A3E-A450-4F2A-AFCB-07A3DE4DA380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32" creationId="{22D3A76B-9E57-49C1-B887-7C3CB8FECA68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34" creationId="{D393CD25-2709-47AF-A0CC-2923B0A60314}"/>
          </ac:spMkLst>
        </pc:spChg>
        <pc:spChg chg="del mod">
          <ac:chgData name="Nicolas Delfosse" userId="d965f3d4-ea58-4afe-85b0-6f02e8cf3c22" providerId="ADAL" clId="{EC8726BC-6FC0-4560-A269-CFD0AF4023F8}" dt="2022-02-09T06:36:11.173" v="5482" actId="478"/>
          <ac:spMkLst>
            <pc:docMk/>
            <pc:sldMk cId="3655812183" sldId="1690"/>
            <ac:spMk id="35" creationId="{3ED969D3-8081-4998-8E94-4355601AE5CB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54" creationId="{586D0F2D-EAD2-41F7-8DD4-ADF08B6DA1ED}"/>
          </ac:spMkLst>
        </pc:spChg>
        <pc:spChg chg="mod">
          <ac:chgData name="Nicolas Delfosse" userId="d965f3d4-ea58-4afe-85b0-6f02e8cf3c22" providerId="ADAL" clId="{EC8726BC-6FC0-4560-A269-CFD0AF4023F8}" dt="2022-02-09T07:21:51.477" v="6935" actId="1582"/>
          <ac:spMkLst>
            <pc:docMk/>
            <pc:sldMk cId="3655812183" sldId="1690"/>
            <ac:spMk id="58" creationId="{029BC664-45AD-4FCA-BAAE-56736EEA9ED7}"/>
          </ac:spMkLst>
        </pc:spChg>
        <pc:spChg chg="mod">
          <ac:chgData name="Nicolas Delfosse" userId="d965f3d4-ea58-4afe-85b0-6f02e8cf3c22" providerId="ADAL" clId="{EC8726BC-6FC0-4560-A269-CFD0AF4023F8}" dt="2022-02-09T07:21:51.477" v="6935" actId="1582"/>
          <ac:spMkLst>
            <pc:docMk/>
            <pc:sldMk cId="3655812183" sldId="1690"/>
            <ac:spMk id="59" creationId="{9572D014-3056-471A-846C-368051FBA0E4}"/>
          </ac:spMkLst>
        </pc:spChg>
        <pc:spChg chg="mod">
          <ac:chgData name="Nicolas Delfosse" userId="d965f3d4-ea58-4afe-85b0-6f02e8cf3c22" providerId="ADAL" clId="{EC8726BC-6FC0-4560-A269-CFD0AF4023F8}" dt="2022-02-09T07:21:51.477" v="6935" actId="1582"/>
          <ac:spMkLst>
            <pc:docMk/>
            <pc:sldMk cId="3655812183" sldId="1690"/>
            <ac:spMk id="73" creationId="{FE6B33B2-D373-4913-B634-9C7281682779}"/>
          </ac:spMkLst>
        </pc:spChg>
        <pc:spChg chg="mod">
          <ac:chgData name="Nicolas Delfosse" userId="d965f3d4-ea58-4afe-85b0-6f02e8cf3c22" providerId="ADAL" clId="{EC8726BC-6FC0-4560-A269-CFD0AF4023F8}" dt="2022-02-09T07:22:19.102" v="6938" actId="208"/>
          <ac:spMkLst>
            <pc:docMk/>
            <pc:sldMk cId="3655812183" sldId="1690"/>
            <ac:spMk id="82" creationId="{BBADD518-A9B8-4EB2-B8B1-71B925D9407A}"/>
          </ac:spMkLst>
        </pc:spChg>
        <pc:spChg chg="mod">
          <ac:chgData name="Nicolas Delfosse" userId="d965f3d4-ea58-4afe-85b0-6f02e8cf3c22" providerId="ADAL" clId="{EC8726BC-6FC0-4560-A269-CFD0AF4023F8}" dt="2022-02-09T07:22:19.102" v="6938" actId="208"/>
          <ac:spMkLst>
            <pc:docMk/>
            <pc:sldMk cId="3655812183" sldId="1690"/>
            <ac:spMk id="83" creationId="{FB4D26C0-5480-4CFA-934A-3F39D20FAB05}"/>
          </ac:spMkLst>
        </pc:spChg>
        <pc:spChg chg="mod">
          <ac:chgData name="Nicolas Delfosse" userId="d965f3d4-ea58-4afe-85b0-6f02e8cf3c22" providerId="ADAL" clId="{EC8726BC-6FC0-4560-A269-CFD0AF4023F8}" dt="2022-02-09T07:22:19.102" v="6938" actId="208"/>
          <ac:spMkLst>
            <pc:docMk/>
            <pc:sldMk cId="3655812183" sldId="1690"/>
            <ac:spMk id="97" creationId="{40EB1514-E1B7-4204-9195-B869DE73CE0A}"/>
          </ac:spMkLst>
        </pc:spChg>
        <pc:spChg chg="mod">
          <ac:chgData name="Nicolas Delfosse" userId="d965f3d4-ea58-4afe-85b0-6f02e8cf3c22" providerId="ADAL" clId="{EC8726BC-6FC0-4560-A269-CFD0AF4023F8}" dt="2022-02-09T06:43:36.977" v="5652" actId="1076"/>
          <ac:spMkLst>
            <pc:docMk/>
            <pc:sldMk cId="3655812183" sldId="1690"/>
            <ac:spMk id="2311" creationId="{954EC4BA-D9B7-4B48-AACA-7800448E26E1}"/>
          </ac:spMkLst>
        </pc:spChg>
        <pc:spChg chg="mod">
          <ac:chgData name="Nicolas Delfosse" userId="d965f3d4-ea58-4afe-85b0-6f02e8cf3c22" providerId="ADAL" clId="{EC8726BC-6FC0-4560-A269-CFD0AF4023F8}" dt="2022-02-09T17:59:39.018" v="12601" actId="207"/>
          <ac:spMkLst>
            <pc:docMk/>
            <pc:sldMk cId="3655812183" sldId="1690"/>
            <ac:spMk id="2313" creationId="{5F19E913-5DD5-40A4-AE19-51451FC4333D}"/>
          </ac:spMkLst>
        </pc:spChg>
        <pc:grpChg chg="mod">
          <ac:chgData name="Nicolas Delfosse" userId="d965f3d4-ea58-4afe-85b0-6f02e8cf3c22" providerId="ADAL" clId="{EC8726BC-6FC0-4560-A269-CFD0AF4023F8}" dt="2022-02-09T06:43:36.977" v="5652" actId="1076"/>
          <ac:grpSpMkLst>
            <pc:docMk/>
            <pc:sldMk cId="3655812183" sldId="1690"/>
            <ac:grpSpMk id="53" creationId="{FB9EA0F1-AC69-4780-A120-1A0A3A213A34}"/>
          </ac:grpSpMkLst>
        </pc:grpChg>
        <pc:grpChg chg="mod">
          <ac:chgData name="Nicolas Delfosse" userId="d965f3d4-ea58-4afe-85b0-6f02e8cf3c22" providerId="ADAL" clId="{EC8726BC-6FC0-4560-A269-CFD0AF4023F8}" dt="2022-02-09T06:43:36.977" v="5652" actId="1076"/>
          <ac:grpSpMkLst>
            <pc:docMk/>
            <pc:sldMk cId="3655812183" sldId="1690"/>
            <ac:grpSpMk id="56" creationId="{115AAE1D-0260-4C27-855C-3324F0D3A4C1}"/>
          </ac:grpSpMkLst>
        </pc:grpChg>
        <pc:grpChg chg="mod">
          <ac:chgData name="Nicolas Delfosse" userId="d965f3d4-ea58-4afe-85b0-6f02e8cf3c22" providerId="ADAL" clId="{EC8726BC-6FC0-4560-A269-CFD0AF4023F8}" dt="2022-02-09T06:43:36.977" v="5652" actId="1076"/>
          <ac:grpSpMkLst>
            <pc:docMk/>
            <pc:sldMk cId="3655812183" sldId="1690"/>
            <ac:grpSpMk id="80" creationId="{145A8E26-FCBC-4481-8EE0-6A1255C9E5C0}"/>
          </ac:grpSpMkLst>
        </pc:grpChg>
      </pc:sldChg>
      <pc:sldChg chg="add del">
        <pc:chgData name="Nicolas Delfosse" userId="d965f3d4-ea58-4afe-85b0-6f02e8cf3c22" providerId="ADAL" clId="{EC8726BC-6FC0-4560-A269-CFD0AF4023F8}" dt="2022-02-09T07:13:28.605" v="6909" actId="47"/>
        <pc:sldMkLst>
          <pc:docMk/>
          <pc:sldMk cId="307008418" sldId="1691"/>
        </pc:sldMkLst>
      </pc:sldChg>
      <pc:sldChg chg="addSp delSp modSp new mod">
        <pc:chgData name="Nicolas Delfosse" userId="d965f3d4-ea58-4afe-85b0-6f02e8cf3c22" providerId="ADAL" clId="{EC8726BC-6FC0-4560-A269-CFD0AF4023F8}" dt="2022-02-09T07:02:50.782" v="6075" actId="207"/>
        <pc:sldMkLst>
          <pc:docMk/>
          <pc:sldMk cId="644010199" sldId="1692"/>
        </pc:sldMkLst>
        <pc:spChg chg="mod">
          <ac:chgData name="Nicolas Delfosse" userId="d965f3d4-ea58-4afe-85b0-6f02e8cf3c22" providerId="ADAL" clId="{EC8726BC-6FC0-4560-A269-CFD0AF4023F8}" dt="2022-02-09T06:44:20.919" v="5665" actId="20577"/>
          <ac:spMkLst>
            <pc:docMk/>
            <pc:sldMk cId="644010199" sldId="1692"/>
            <ac:spMk id="2" creationId="{0565C520-AA24-4C10-9455-0D5507D9C68A}"/>
          </ac:spMkLst>
        </pc:spChg>
        <pc:spChg chg="del">
          <ac:chgData name="Nicolas Delfosse" userId="d965f3d4-ea58-4afe-85b0-6f02e8cf3c22" providerId="ADAL" clId="{EC8726BC-6FC0-4560-A269-CFD0AF4023F8}" dt="2022-02-09T06:44:23.959" v="5666" actId="478"/>
          <ac:spMkLst>
            <pc:docMk/>
            <pc:sldMk cId="644010199" sldId="1692"/>
            <ac:spMk id="3" creationId="{A619B97A-9FEF-4FD4-828C-844786DB178A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6" creationId="{F27FE2B5-0D1B-427A-B5B1-126EA955B758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7" creationId="{801F5954-55BE-4B38-929F-38FE5F264D33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16" creationId="{7732B60F-9153-4B69-A676-6A3D1F7EDED7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17" creationId="{5B527628-DD0F-4370-916C-1B8E7079E5AA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18" creationId="{9041A6BD-C13A-48C0-8385-3C231C39519A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19" creationId="{87258262-D2E6-4726-8CC7-D7DD6EE522D1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20" creationId="{7197353E-633F-40AD-8151-6C0D045B598D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21" creationId="{DBFA68E7-2CE9-46B7-93AC-46DC66682480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22" creationId="{1F2C01A0-5F0F-4D60-A509-BD98B10C681B}"/>
          </ac:spMkLst>
        </pc:spChg>
        <pc:spChg chg="mod">
          <ac:chgData name="Nicolas Delfosse" userId="d965f3d4-ea58-4afe-85b0-6f02e8cf3c22" providerId="ADAL" clId="{EC8726BC-6FC0-4560-A269-CFD0AF4023F8}" dt="2022-02-09T06:44:25.049" v="5667"/>
          <ac:spMkLst>
            <pc:docMk/>
            <pc:sldMk cId="644010199" sldId="1692"/>
            <ac:spMk id="23" creationId="{6FFE5303-F68B-403A-A463-6C2935DACBDC}"/>
          </ac:spMkLst>
        </pc:spChg>
        <pc:spChg chg="add del mod">
          <ac:chgData name="Nicolas Delfosse" userId="d965f3d4-ea58-4afe-85b0-6f02e8cf3c22" providerId="ADAL" clId="{EC8726BC-6FC0-4560-A269-CFD0AF4023F8}" dt="2022-02-09T06:51:43.581" v="5851" actId="478"/>
          <ac:spMkLst>
            <pc:docMk/>
            <pc:sldMk cId="644010199" sldId="1692"/>
            <ac:spMk id="28" creationId="{BBB8ACE2-1B8F-4133-BF91-4F43018864ED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31" creationId="{718A734B-1570-4147-9307-E423871E1A0B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32" creationId="{75B5830C-5BB1-4B90-A35E-F7CE071018E8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1" creationId="{793CC11A-BE01-402E-8B58-8EDDCC86B149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2" creationId="{D3FFD595-BC06-483D-A67A-7EB2C1CC7425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3" creationId="{A2DC1CBD-A0B0-443C-B059-25F4BDA4D558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4" creationId="{2877752F-AF98-409A-8D54-A6718CD0DE02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5" creationId="{84E875F4-38C1-45C7-BAFD-84AE8E80B6DC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6" creationId="{435BC023-526C-4ABD-8E2C-A3008E2C05CE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7" creationId="{1575E203-3C96-4E8C-9A8B-28D6CBC1B4F2}"/>
          </ac:spMkLst>
        </pc:spChg>
        <pc:spChg chg="mod">
          <ac:chgData name="Nicolas Delfosse" userId="d965f3d4-ea58-4afe-85b0-6f02e8cf3c22" providerId="ADAL" clId="{EC8726BC-6FC0-4560-A269-CFD0AF4023F8}" dt="2022-02-09T06:52:12.249" v="5852"/>
          <ac:spMkLst>
            <pc:docMk/>
            <pc:sldMk cId="644010199" sldId="1692"/>
            <ac:spMk id="48" creationId="{CBEF787D-50D7-4C47-A358-87D09ACA9D0A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55" creationId="{34409A7D-8FE4-4387-A2ED-BA2D3D8B40E9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56" creationId="{A7BADE2E-35AA-4A94-8FEC-3E1BE2D9FAC5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65" creationId="{8FFE4265-348E-41CC-B069-734D568CFFEF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66" creationId="{134518D4-C064-4FB7-8045-B3FF04301034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67" creationId="{C931E64C-2B4D-4CF0-9AC0-EA8E0C748B31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68" creationId="{BE944B45-2E3B-4678-BEF2-251E7E8FF0BF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69" creationId="{D28A5006-31CB-42DC-9533-E702DB54A297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70" creationId="{BC550017-9BB3-4C42-A170-799434E02069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71" creationId="{B0CC56FF-94FD-43CB-B06D-C352BBF25F32}"/>
          </ac:spMkLst>
        </pc:spChg>
        <pc:spChg chg="mod">
          <ac:chgData name="Nicolas Delfosse" userId="d965f3d4-ea58-4afe-85b0-6f02e8cf3c22" providerId="ADAL" clId="{EC8726BC-6FC0-4560-A269-CFD0AF4023F8}" dt="2022-02-09T06:53:15.411" v="5856"/>
          <ac:spMkLst>
            <pc:docMk/>
            <pc:sldMk cId="644010199" sldId="1692"/>
            <ac:spMk id="72" creationId="{0A5F9C82-99A5-4A5C-B720-DEA4C9CB5308}"/>
          </ac:spMkLst>
        </pc:spChg>
        <pc:spChg chg="add mod">
          <ac:chgData name="Nicolas Delfosse" userId="d965f3d4-ea58-4afe-85b0-6f02e8cf3c22" providerId="ADAL" clId="{EC8726BC-6FC0-4560-A269-CFD0AF4023F8}" dt="2022-02-09T06:59:54.739" v="6040" actId="1076"/>
          <ac:spMkLst>
            <pc:docMk/>
            <pc:sldMk cId="644010199" sldId="1692"/>
            <ac:spMk id="77" creationId="{8D666C6A-8CA5-4A36-80E7-5EE07002D3C9}"/>
          </ac:spMkLst>
        </pc:spChg>
        <pc:spChg chg="add mod">
          <ac:chgData name="Nicolas Delfosse" userId="d965f3d4-ea58-4afe-85b0-6f02e8cf3c22" providerId="ADAL" clId="{EC8726BC-6FC0-4560-A269-CFD0AF4023F8}" dt="2022-02-09T06:59:54.739" v="6040" actId="1076"/>
          <ac:spMkLst>
            <pc:docMk/>
            <pc:sldMk cId="644010199" sldId="1692"/>
            <ac:spMk id="78" creationId="{BFE7CF37-ACE4-46F5-9FFC-8F2142CB38F3}"/>
          </ac:spMkLst>
        </pc:spChg>
        <pc:spChg chg="add mod">
          <ac:chgData name="Nicolas Delfosse" userId="d965f3d4-ea58-4afe-85b0-6f02e8cf3c22" providerId="ADAL" clId="{EC8726BC-6FC0-4560-A269-CFD0AF4023F8}" dt="2022-02-09T06:59:54.739" v="6040" actId="1076"/>
          <ac:spMkLst>
            <pc:docMk/>
            <pc:sldMk cId="644010199" sldId="1692"/>
            <ac:spMk id="79" creationId="{59A87632-8DD5-4083-AB67-D81E1C34A2DC}"/>
          </ac:spMkLst>
        </pc:spChg>
        <pc:spChg chg="add mod">
          <ac:chgData name="Nicolas Delfosse" userId="d965f3d4-ea58-4afe-85b0-6f02e8cf3c22" providerId="ADAL" clId="{EC8726BC-6FC0-4560-A269-CFD0AF4023F8}" dt="2022-02-09T06:59:54.739" v="6040" actId="1076"/>
          <ac:spMkLst>
            <pc:docMk/>
            <pc:sldMk cId="644010199" sldId="1692"/>
            <ac:spMk id="80" creationId="{83111833-3F46-419E-8EF9-4B48AC3CF3E5}"/>
          </ac:spMkLst>
        </pc:spChg>
        <pc:spChg chg="add del mod">
          <ac:chgData name="Nicolas Delfosse" userId="d965f3d4-ea58-4afe-85b0-6f02e8cf3c22" providerId="ADAL" clId="{EC8726BC-6FC0-4560-A269-CFD0AF4023F8}" dt="2022-02-09T06:53:49.418" v="5881" actId="478"/>
          <ac:spMkLst>
            <pc:docMk/>
            <pc:sldMk cId="644010199" sldId="1692"/>
            <ac:spMk id="81" creationId="{50BD9F1D-7FF0-46A7-9573-4311971EBC97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86" creationId="{8C882414-8362-4194-A486-7ACC2F35DAB2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87" creationId="{B42C218E-009A-4E4E-AA0F-FF0E9A39BAA1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96" creationId="{50F469AE-27C2-456B-8EA2-D851DA973635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97" creationId="{5376DF54-78A5-4220-986A-49366D431CA1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98" creationId="{A0F209E6-E961-428F-A3F9-86CF3D4A1CA0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99" creationId="{112769CD-E3C2-4785-B6BB-6F6661DC614C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100" creationId="{3E1C103D-F8BD-4607-8DBF-F50A057FAEA6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101" creationId="{9512A2F7-F707-4DE8-AF24-C8A7D6142A28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102" creationId="{33159E1D-3335-494D-8370-9182D932C911}"/>
          </ac:spMkLst>
        </pc:spChg>
        <pc:spChg chg="mod">
          <ac:chgData name="Nicolas Delfosse" userId="d965f3d4-ea58-4afe-85b0-6f02e8cf3c22" providerId="ADAL" clId="{EC8726BC-6FC0-4560-A269-CFD0AF4023F8}" dt="2022-02-09T06:59:56.511" v="6041"/>
          <ac:spMkLst>
            <pc:docMk/>
            <pc:sldMk cId="644010199" sldId="1692"/>
            <ac:spMk id="103" creationId="{4ECA6BF6-6C31-44D1-B81A-71FCD1B7D960}"/>
          </ac:spMkLst>
        </pc:spChg>
        <pc:spChg chg="add mod">
          <ac:chgData name="Nicolas Delfosse" userId="d965f3d4-ea58-4afe-85b0-6f02e8cf3c22" providerId="ADAL" clId="{EC8726BC-6FC0-4560-A269-CFD0AF4023F8}" dt="2022-02-09T07:01:56.271" v="6065" actId="12789"/>
          <ac:spMkLst>
            <pc:docMk/>
            <pc:sldMk cId="644010199" sldId="1692"/>
            <ac:spMk id="109" creationId="{0A416414-4725-4A6D-992B-3FD77AD440FC}"/>
          </ac:spMkLst>
        </pc:spChg>
        <pc:spChg chg="add mod">
          <ac:chgData name="Nicolas Delfosse" userId="d965f3d4-ea58-4afe-85b0-6f02e8cf3c22" providerId="ADAL" clId="{EC8726BC-6FC0-4560-A269-CFD0AF4023F8}" dt="2022-02-09T07:01:59.404" v="6066" actId="20577"/>
          <ac:spMkLst>
            <pc:docMk/>
            <pc:sldMk cId="644010199" sldId="1692"/>
            <ac:spMk id="111" creationId="{27C58511-758F-4A88-968E-AA5998849176}"/>
          </ac:spMkLst>
        </pc:spChg>
        <pc:spChg chg="add mod">
          <ac:chgData name="Nicolas Delfosse" userId="d965f3d4-ea58-4afe-85b0-6f02e8cf3c22" providerId="ADAL" clId="{EC8726BC-6FC0-4560-A269-CFD0AF4023F8}" dt="2022-02-09T07:02:16.083" v="6068" actId="20577"/>
          <ac:spMkLst>
            <pc:docMk/>
            <pc:sldMk cId="644010199" sldId="1692"/>
            <ac:spMk id="113" creationId="{268B0B39-7596-4E30-A48D-B92A822253B8}"/>
          </ac:spMkLst>
        </pc:spChg>
        <pc:spChg chg="add mod">
          <ac:chgData name="Nicolas Delfosse" userId="d965f3d4-ea58-4afe-85b0-6f02e8cf3c22" providerId="ADAL" clId="{EC8726BC-6FC0-4560-A269-CFD0AF4023F8}" dt="2022-02-09T07:01:56.271" v="6065" actId="12789"/>
          <ac:spMkLst>
            <pc:docMk/>
            <pc:sldMk cId="644010199" sldId="1692"/>
            <ac:spMk id="115" creationId="{DB54B013-FDF1-4091-9E45-E05EB139D8DC}"/>
          </ac:spMkLst>
        </pc:spChg>
        <pc:spChg chg="add mod">
          <ac:chgData name="Nicolas Delfosse" userId="d965f3d4-ea58-4afe-85b0-6f02e8cf3c22" providerId="ADAL" clId="{EC8726BC-6FC0-4560-A269-CFD0AF4023F8}" dt="2022-02-09T07:02:03.234" v="6067" actId="20577"/>
          <ac:spMkLst>
            <pc:docMk/>
            <pc:sldMk cId="644010199" sldId="1692"/>
            <ac:spMk id="117" creationId="{719C06E4-5C64-4FA3-9336-C4169F3CBB70}"/>
          </ac:spMkLst>
        </pc:spChg>
        <pc:spChg chg="add mod">
          <ac:chgData name="Nicolas Delfosse" userId="d965f3d4-ea58-4afe-85b0-6f02e8cf3c22" providerId="ADAL" clId="{EC8726BC-6FC0-4560-A269-CFD0AF4023F8}" dt="2022-02-09T07:01:56.271" v="6065" actId="12789"/>
          <ac:spMkLst>
            <pc:docMk/>
            <pc:sldMk cId="644010199" sldId="1692"/>
            <ac:spMk id="119" creationId="{CDEE2A2D-F826-4556-B3BD-1B192EFF5270}"/>
          </ac:spMkLst>
        </pc:spChg>
        <pc:spChg chg="add mod">
          <ac:chgData name="Nicolas Delfosse" userId="d965f3d4-ea58-4afe-85b0-6f02e8cf3c22" providerId="ADAL" clId="{EC8726BC-6FC0-4560-A269-CFD0AF4023F8}" dt="2022-02-09T07:01:56.271" v="6065" actId="12789"/>
          <ac:spMkLst>
            <pc:docMk/>
            <pc:sldMk cId="644010199" sldId="1692"/>
            <ac:spMk id="121" creationId="{A8780EF3-8E9F-45B2-89E7-662916FC89EE}"/>
          </ac:spMkLst>
        </pc:spChg>
        <pc:spChg chg="add del mod">
          <ac:chgData name="Nicolas Delfosse" userId="d965f3d4-ea58-4afe-85b0-6f02e8cf3c22" providerId="ADAL" clId="{EC8726BC-6FC0-4560-A269-CFD0AF4023F8}" dt="2022-02-09T07:02:37.042" v="6070" actId="478"/>
          <ac:spMkLst>
            <pc:docMk/>
            <pc:sldMk cId="644010199" sldId="1692"/>
            <ac:spMk id="122" creationId="{3AC51AD4-7CEB-4D74-BAD2-85C25007DC9C}"/>
          </ac:spMkLst>
        </pc:spChg>
        <pc:spChg chg="add mod">
          <ac:chgData name="Nicolas Delfosse" userId="d965f3d4-ea58-4afe-85b0-6f02e8cf3c22" providerId="ADAL" clId="{EC8726BC-6FC0-4560-A269-CFD0AF4023F8}" dt="2022-02-09T07:02:50.782" v="6075" actId="207"/>
          <ac:spMkLst>
            <pc:docMk/>
            <pc:sldMk cId="644010199" sldId="1692"/>
            <ac:spMk id="124" creationId="{3BAED388-1B01-4A71-8D31-4C53721E3B18}"/>
          </ac:spMkLst>
        </pc:spChg>
        <pc:spChg chg="add mod">
          <ac:chgData name="Nicolas Delfosse" userId="d965f3d4-ea58-4afe-85b0-6f02e8cf3c22" providerId="ADAL" clId="{EC8726BC-6FC0-4560-A269-CFD0AF4023F8}" dt="2022-02-09T07:02:45.984" v="6072" actId="1076"/>
          <ac:spMkLst>
            <pc:docMk/>
            <pc:sldMk cId="644010199" sldId="1692"/>
            <ac:spMk id="126" creationId="{258451C0-9F23-4DF6-A793-06DF26A2BE71}"/>
          </ac:spMkLst>
        </pc:spChg>
        <pc:spChg chg="add mod">
          <ac:chgData name="Nicolas Delfosse" userId="d965f3d4-ea58-4afe-85b0-6f02e8cf3c22" providerId="ADAL" clId="{EC8726BC-6FC0-4560-A269-CFD0AF4023F8}" dt="2022-02-09T07:02:45.984" v="6072" actId="1076"/>
          <ac:spMkLst>
            <pc:docMk/>
            <pc:sldMk cId="644010199" sldId="1692"/>
            <ac:spMk id="128" creationId="{F3952ED6-6BEC-4DD5-9C52-26A6D2F5700B}"/>
          </ac:spMkLst>
        </pc:spChg>
        <pc:grpChg chg="add mod">
          <ac:chgData name="Nicolas Delfosse" userId="d965f3d4-ea58-4afe-85b0-6f02e8cf3c22" providerId="ADAL" clId="{EC8726BC-6FC0-4560-A269-CFD0AF4023F8}" dt="2022-02-09T07:00:02.678" v="6043" actId="1076"/>
          <ac:grpSpMkLst>
            <pc:docMk/>
            <pc:sldMk cId="644010199" sldId="1692"/>
            <ac:grpSpMk id="4" creationId="{1E03EC1F-9454-4DF5-87EF-230255603697}"/>
          </ac:grpSpMkLst>
        </pc:grpChg>
        <pc:grpChg chg="mod">
          <ac:chgData name="Nicolas Delfosse" userId="d965f3d4-ea58-4afe-85b0-6f02e8cf3c22" providerId="ADAL" clId="{EC8726BC-6FC0-4560-A269-CFD0AF4023F8}" dt="2022-02-09T06:44:25.049" v="5667"/>
          <ac:grpSpMkLst>
            <pc:docMk/>
            <pc:sldMk cId="644010199" sldId="1692"/>
            <ac:grpSpMk id="5" creationId="{49AB1C9E-B354-46AF-9934-89206F6DE53F}"/>
          </ac:grpSpMkLst>
        </pc:grpChg>
        <pc:grpChg chg="add del mod">
          <ac:chgData name="Nicolas Delfosse" userId="d965f3d4-ea58-4afe-85b0-6f02e8cf3c22" providerId="ADAL" clId="{EC8726BC-6FC0-4560-A269-CFD0AF4023F8}" dt="2022-02-09T06:52:34.591" v="5854" actId="478"/>
          <ac:grpSpMkLst>
            <pc:docMk/>
            <pc:sldMk cId="644010199" sldId="1692"/>
            <ac:grpSpMk id="29" creationId="{DFFBA83D-9240-4B90-8B8F-DE88597315F8}"/>
          </ac:grpSpMkLst>
        </pc:grpChg>
        <pc:grpChg chg="mod">
          <ac:chgData name="Nicolas Delfosse" userId="d965f3d4-ea58-4afe-85b0-6f02e8cf3c22" providerId="ADAL" clId="{EC8726BC-6FC0-4560-A269-CFD0AF4023F8}" dt="2022-02-09T06:52:12.249" v="5852"/>
          <ac:grpSpMkLst>
            <pc:docMk/>
            <pc:sldMk cId="644010199" sldId="1692"/>
            <ac:grpSpMk id="30" creationId="{AC5114CE-CBB4-45FB-B91D-379492BCC191}"/>
          </ac:grpSpMkLst>
        </pc:grpChg>
        <pc:grpChg chg="add mod">
          <ac:chgData name="Nicolas Delfosse" userId="d965f3d4-ea58-4afe-85b0-6f02e8cf3c22" providerId="ADAL" clId="{EC8726BC-6FC0-4560-A269-CFD0AF4023F8}" dt="2022-02-09T06:59:54.739" v="6040" actId="1076"/>
          <ac:grpSpMkLst>
            <pc:docMk/>
            <pc:sldMk cId="644010199" sldId="1692"/>
            <ac:grpSpMk id="53" creationId="{ED5600F6-F901-4E39-8681-4377B3254BA4}"/>
          </ac:grpSpMkLst>
        </pc:grpChg>
        <pc:grpChg chg="mod">
          <ac:chgData name="Nicolas Delfosse" userId="d965f3d4-ea58-4afe-85b0-6f02e8cf3c22" providerId="ADAL" clId="{EC8726BC-6FC0-4560-A269-CFD0AF4023F8}" dt="2022-02-09T06:53:15.411" v="5856"/>
          <ac:grpSpMkLst>
            <pc:docMk/>
            <pc:sldMk cId="644010199" sldId="1692"/>
            <ac:grpSpMk id="54" creationId="{6DA89FB5-814D-4378-AA2B-4F2EE4EF91F8}"/>
          </ac:grpSpMkLst>
        </pc:grpChg>
        <pc:grpChg chg="add mod">
          <ac:chgData name="Nicolas Delfosse" userId="d965f3d4-ea58-4afe-85b0-6f02e8cf3c22" providerId="ADAL" clId="{EC8726BC-6FC0-4560-A269-CFD0AF4023F8}" dt="2022-02-09T06:59:59.650" v="6042" actId="1076"/>
          <ac:grpSpMkLst>
            <pc:docMk/>
            <pc:sldMk cId="644010199" sldId="1692"/>
            <ac:grpSpMk id="84" creationId="{1BF21DBA-7D87-4490-91BA-E2371DD0B009}"/>
          </ac:grpSpMkLst>
        </pc:grpChg>
        <pc:grpChg chg="mod">
          <ac:chgData name="Nicolas Delfosse" userId="d965f3d4-ea58-4afe-85b0-6f02e8cf3c22" providerId="ADAL" clId="{EC8726BC-6FC0-4560-A269-CFD0AF4023F8}" dt="2022-02-09T06:59:56.511" v="6041"/>
          <ac:grpSpMkLst>
            <pc:docMk/>
            <pc:sldMk cId="644010199" sldId="1692"/>
            <ac:grpSpMk id="85" creationId="{307971DA-8ECD-4E91-A960-4FD949EA9835}"/>
          </ac:grpSpMkLst>
        </pc:grpChg>
        <pc:graphicFrameChg chg="add del">
          <ac:chgData name="Nicolas Delfosse" userId="d965f3d4-ea58-4afe-85b0-6f02e8cf3c22" providerId="ADAL" clId="{EC8726BC-6FC0-4560-A269-CFD0AF4023F8}" dt="2022-02-09T06:54:11.588" v="5883" actId="478"/>
          <ac:graphicFrameMkLst>
            <pc:docMk/>
            <pc:sldMk cId="644010199" sldId="1692"/>
            <ac:graphicFrameMk id="82" creationId="{6F20BF44-A65F-4FA1-9115-3F37FD4178B7}"/>
          </ac:graphicFrameMkLst>
        </pc:graphicFrameChg>
        <pc:graphicFrameChg chg="add del mod modGraphic">
          <ac:chgData name="Nicolas Delfosse" userId="d965f3d4-ea58-4afe-85b0-6f02e8cf3c22" providerId="ADAL" clId="{EC8726BC-6FC0-4560-A269-CFD0AF4023F8}" dt="2022-02-09T06:59:45.362" v="6038" actId="478"/>
          <ac:graphicFrameMkLst>
            <pc:docMk/>
            <pc:sldMk cId="644010199" sldId="1692"/>
            <ac:graphicFrameMk id="83" creationId="{D06091F2-99DB-4384-96D3-EA149F119B56}"/>
          </ac:graphicFrameMkLst>
        </pc:graphicFrame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8" creationId="{D5F78E84-EABA-409E-A1EF-FB44F1971F0B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9" creationId="{820B8F87-7891-4706-8331-B4F932D2F110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10" creationId="{2C5C4107-707E-4468-A2AA-4DE5CF24B135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11" creationId="{5A367E8A-99A1-46FD-8F0B-D5B28BCAEAE1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12" creationId="{42740538-9251-4C30-9A10-FEF76E4F69E1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13" creationId="{76B43395-9BD6-4896-84C5-B85CEF98E88C}"/>
          </ac:cxnSpMkLst>
        </pc:cxnChg>
        <pc:cxnChg chg="mod">
          <ac:chgData name="Nicolas Delfosse" userId="d965f3d4-ea58-4afe-85b0-6f02e8cf3c22" providerId="ADAL" clId="{EC8726BC-6FC0-4560-A269-CFD0AF4023F8}" dt="2022-02-09T06:44:47.689" v="5671" actId="1076"/>
          <ac:cxnSpMkLst>
            <pc:docMk/>
            <pc:sldMk cId="644010199" sldId="1692"/>
            <ac:cxnSpMk id="14" creationId="{C1DE8D4D-D72B-4D74-9795-EE822843B55A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15" creationId="{E47B5FA5-09BD-4420-A4D5-500057F05F3E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24" creationId="{849AD3A2-C3D5-4258-9D0A-B25C94CC4624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25" creationId="{F9751F93-A602-45CF-B527-C21CD97E5D4D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26" creationId="{5CF69111-16F7-4C0F-B232-BA2F9634DC24}"/>
          </ac:cxnSpMkLst>
        </pc:cxnChg>
        <pc:cxnChg chg="mod">
          <ac:chgData name="Nicolas Delfosse" userId="d965f3d4-ea58-4afe-85b0-6f02e8cf3c22" providerId="ADAL" clId="{EC8726BC-6FC0-4560-A269-CFD0AF4023F8}" dt="2022-02-09T06:44:25.049" v="5667"/>
          <ac:cxnSpMkLst>
            <pc:docMk/>
            <pc:sldMk cId="644010199" sldId="1692"/>
            <ac:cxnSpMk id="27" creationId="{4AE33441-78D1-4DBC-82FF-25D95BE46EBA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3" creationId="{3F754249-5914-4F67-8752-27A37763A95F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4" creationId="{169EB36C-9016-4BA3-BD5D-6D297F710DB5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5" creationId="{970F5EDD-6EA6-4857-AAF0-BA357AA7988C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6" creationId="{F098C78F-9880-4946-9B6D-C18DDF6CD072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7" creationId="{1AD72DF6-1CC1-4E6B-B7BE-33D35FBE4329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8" creationId="{8923E072-AD0A-4EFF-A22F-6C1171DCFD68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39" creationId="{79610DE8-3606-4481-A561-2DE5E420900E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40" creationId="{32E36DE6-D93A-4299-8572-DA04E2A23B72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49" creationId="{7DAF64E0-8777-413E-9CFF-AABDE7703097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50" creationId="{A8FCE2F7-01AA-4B73-A83F-0F0473F9D854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51" creationId="{FAD64B67-6A2D-4211-954B-B50065418211}"/>
          </ac:cxnSpMkLst>
        </pc:cxnChg>
        <pc:cxnChg chg="mod">
          <ac:chgData name="Nicolas Delfosse" userId="d965f3d4-ea58-4afe-85b0-6f02e8cf3c22" providerId="ADAL" clId="{EC8726BC-6FC0-4560-A269-CFD0AF4023F8}" dt="2022-02-09T06:52:34.591" v="5854" actId="478"/>
          <ac:cxnSpMkLst>
            <pc:docMk/>
            <pc:sldMk cId="644010199" sldId="1692"/>
            <ac:cxnSpMk id="52" creationId="{48E9E768-78E0-4E7F-AAB4-26FD8440FB45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57" creationId="{4DFE025D-FACA-41BC-BCAF-F8E519FFEFBD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58" creationId="{B3543340-78EA-42F9-89C5-BBDDEEFC9CC2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59" creationId="{423E72AE-87E1-4A6B-824E-7501C406A607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60" creationId="{0F558ABA-EC4A-4186-A5BA-8227A669A705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61" creationId="{706B3248-67E5-4CAB-8A33-B125BB437696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62" creationId="{AFFE7B71-5CFA-47A9-BEE7-285A95C84189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63" creationId="{75B34D20-CCE9-4CA0-A033-5FA0EB126A14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64" creationId="{E15C088B-E8CF-41C0-9EC3-D98C926DD047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73" creationId="{355184B8-F844-4360-8139-79EDA00FC570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74" creationId="{65EC4108-C9C3-442C-8830-2BA251E5A8E0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75" creationId="{02D66AB3-722B-4844-9C16-0EA7ACAFEAE1}"/>
          </ac:cxnSpMkLst>
        </pc:cxnChg>
        <pc:cxnChg chg="mod">
          <ac:chgData name="Nicolas Delfosse" userId="d965f3d4-ea58-4afe-85b0-6f02e8cf3c22" providerId="ADAL" clId="{EC8726BC-6FC0-4560-A269-CFD0AF4023F8}" dt="2022-02-09T06:53:15.411" v="5856"/>
          <ac:cxnSpMkLst>
            <pc:docMk/>
            <pc:sldMk cId="644010199" sldId="1692"/>
            <ac:cxnSpMk id="76" creationId="{ED630760-3006-4EC4-89D4-B1535AE65F26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88" creationId="{86FCBE2C-6A76-495A-85BE-EDFBA1F84BE9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89" creationId="{38AA29EB-CD84-4666-A12F-2EDC44990230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0" creationId="{E60A5D35-81E7-4D11-8FFC-6331E9A8636C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1" creationId="{1604E461-C90F-4633-95C3-D8285659CB6A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2" creationId="{1CAFF8E7-6625-444A-BE29-93D80C423E1B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3" creationId="{99E824F6-D0C6-4D63-B229-86497ECCC1DE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4" creationId="{5362E4AD-58F2-4A06-A236-A22E771B4D34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95" creationId="{C3E8F06F-3E1E-4902-95DC-BA58EB750495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104" creationId="{93A3BAFF-EA6A-43F2-B1B0-F73DC8FD61D0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105" creationId="{5238BD9C-932F-44DA-A5C4-0DFC7CE36247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106" creationId="{EB72EE58-F818-473A-8E8B-150B334D37B6}"/>
          </ac:cxnSpMkLst>
        </pc:cxnChg>
        <pc:cxnChg chg="mod">
          <ac:chgData name="Nicolas Delfosse" userId="d965f3d4-ea58-4afe-85b0-6f02e8cf3c22" providerId="ADAL" clId="{EC8726BC-6FC0-4560-A269-CFD0AF4023F8}" dt="2022-02-09T06:59:56.511" v="6041"/>
          <ac:cxnSpMkLst>
            <pc:docMk/>
            <pc:sldMk cId="644010199" sldId="1692"/>
            <ac:cxnSpMk id="107" creationId="{F402F756-3ACD-43C5-87CA-FBF4B23F3C5F}"/>
          </ac:cxnSpMkLst>
        </pc:cxnChg>
      </pc:sldChg>
      <pc:sldChg chg="addSp delSp modSp add mod">
        <pc:chgData name="Nicolas Delfosse" userId="d965f3d4-ea58-4afe-85b0-6f02e8cf3c22" providerId="ADAL" clId="{EC8726BC-6FC0-4560-A269-CFD0AF4023F8}" dt="2022-02-09T07:13:11.595" v="6908" actId="1076"/>
        <pc:sldMkLst>
          <pc:docMk/>
          <pc:sldMk cId="1392519912" sldId="1693"/>
        </pc:sldMkLst>
        <pc:spChg chg="mod">
          <ac:chgData name="Nicolas Delfosse" userId="d965f3d4-ea58-4afe-85b0-6f02e8cf3c22" providerId="ADAL" clId="{EC8726BC-6FC0-4560-A269-CFD0AF4023F8}" dt="2022-02-09T07:12:51.445" v="6901" actId="20577"/>
          <ac:spMkLst>
            <pc:docMk/>
            <pc:sldMk cId="1392519912" sldId="1693"/>
            <ac:spMk id="2" creationId="{0565C520-AA24-4C10-9455-0D5507D9C68A}"/>
          </ac:spMkLst>
        </pc:spChg>
        <pc:spChg chg="mod">
          <ac:chgData name="Nicolas Delfosse" userId="d965f3d4-ea58-4afe-85b0-6f02e8cf3c22" providerId="ADAL" clId="{EC8726BC-6FC0-4560-A269-CFD0AF4023F8}" dt="2022-02-09T07:00:26.439" v="6049" actId="1076"/>
          <ac:spMkLst>
            <pc:docMk/>
            <pc:sldMk cId="1392519912" sldId="1693"/>
            <ac:spMk id="77" creationId="{8D666C6A-8CA5-4A36-80E7-5EE07002D3C9}"/>
          </ac:spMkLst>
        </pc:spChg>
        <pc:spChg chg="mod">
          <ac:chgData name="Nicolas Delfosse" userId="d965f3d4-ea58-4afe-85b0-6f02e8cf3c22" providerId="ADAL" clId="{EC8726BC-6FC0-4560-A269-CFD0AF4023F8}" dt="2022-02-09T07:00:26.439" v="6049" actId="1076"/>
          <ac:spMkLst>
            <pc:docMk/>
            <pc:sldMk cId="1392519912" sldId="1693"/>
            <ac:spMk id="78" creationId="{BFE7CF37-ACE4-46F5-9FFC-8F2142CB38F3}"/>
          </ac:spMkLst>
        </pc:spChg>
        <pc:spChg chg="mod">
          <ac:chgData name="Nicolas Delfosse" userId="d965f3d4-ea58-4afe-85b0-6f02e8cf3c22" providerId="ADAL" clId="{EC8726BC-6FC0-4560-A269-CFD0AF4023F8}" dt="2022-02-09T07:00:26.439" v="6049" actId="1076"/>
          <ac:spMkLst>
            <pc:docMk/>
            <pc:sldMk cId="1392519912" sldId="1693"/>
            <ac:spMk id="79" creationId="{59A87632-8DD5-4083-AB67-D81E1C34A2DC}"/>
          </ac:spMkLst>
        </pc:spChg>
        <pc:spChg chg="mod">
          <ac:chgData name="Nicolas Delfosse" userId="d965f3d4-ea58-4afe-85b0-6f02e8cf3c22" providerId="ADAL" clId="{EC8726BC-6FC0-4560-A269-CFD0AF4023F8}" dt="2022-02-09T07:00:26.439" v="6049" actId="1076"/>
          <ac:spMkLst>
            <pc:docMk/>
            <pc:sldMk cId="1392519912" sldId="1693"/>
            <ac:spMk id="80" creationId="{83111833-3F46-419E-8EF9-4B48AC3CF3E5}"/>
          </ac:spMkLst>
        </pc:spChg>
        <pc:spChg chg="add mod">
          <ac:chgData name="Nicolas Delfosse" userId="d965f3d4-ea58-4afe-85b0-6f02e8cf3c22" providerId="ADAL" clId="{EC8726BC-6FC0-4560-A269-CFD0AF4023F8}" dt="2022-02-09T07:13:11.595" v="6908" actId="1076"/>
          <ac:spMkLst>
            <pc:docMk/>
            <pc:sldMk cId="1392519912" sldId="1693"/>
            <ac:spMk id="81" creationId="{786D60DC-7F51-4B37-9CC2-ED0217F16AAD}"/>
          </ac:spMkLst>
        </pc:spChg>
        <pc:grpChg chg="del">
          <ac:chgData name="Nicolas Delfosse" userId="d965f3d4-ea58-4afe-85b0-6f02e8cf3c22" providerId="ADAL" clId="{EC8726BC-6FC0-4560-A269-CFD0AF4023F8}" dt="2022-02-09T07:00:09.829" v="6044" actId="478"/>
          <ac:grpSpMkLst>
            <pc:docMk/>
            <pc:sldMk cId="1392519912" sldId="1693"/>
            <ac:grpSpMk id="4" creationId="{1E03EC1F-9454-4DF5-87EF-230255603697}"/>
          </ac:grpSpMkLst>
        </pc:grpChg>
        <pc:grpChg chg="mod">
          <ac:chgData name="Nicolas Delfosse" userId="d965f3d4-ea58-4afe-85b0-6f02e8cf3c22" providerId="ADAL" clId="{EC8726BC-6FC0-4560-A269-CFD0AF4023F8}" dt="2022-02-09T07:00:26.439" v="6049" actId="1076"/>
          <ac:grpSpMkLst>
            <pc:docMk/>
            <pc:sldMk cId="1392519912" sldId="1693"/>
            <ac:grpSpMk id="53" creationId="{ED5600F6-F901-4E39-8681-4377B3254BA4}"/>
          </ac:grpSpMkLst>
        </pc:grpChg>
        <pc:graphicFrameChg chg="mod modGraphic">
          <ac:chgData name="Nicolas Delfosse" userId="d965f3d4-ea58-4afe-85b0-6f02e8cf3c22" providerId="ADAL" clId="{EC8726BC-6FC0-4560-A269-CFD0AF4023F8}" dt="2022-02-09T07:00:18.598" v="6046" actId="1076"/>
          <ac:graphicFrameMkLst>
            <pc:docMk/>
            <pc:sldMk cId="1392519912" sldId="1693"/>
            <ac:graphicFrameMk id="83" creationId="{D06091F2-99DB-4384-96D3-EA149F119B56}"/>
          </ac:graphicFrameMkLst>
        </pc:graphicFrame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8" creationId="{D5F78E84-EABA-409E-A1EF-FB44F1971F0B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9" creationId="{820B8F87-7891-4706-8331-B4F932D2F110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0" creationId="{2C5C4107-707E-4468-A2AA-4DE5CF24B135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1" creationId="{5A367E8A-99A1-46FD-8F0B-D5B28BCAEAE1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2" creationId="{42740538-9251-4C30-9A10-FEF76E4F69E1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3" creationId="{76B43395-9BD6-4896-84C5-B85CEF98E88C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4" creationId="{C1DE8D4D-D72B-4D74-9795-EE822843B55A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15" creationId="{E47B5FA5-09BD-4420-A4D5-500057F05F3E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24" creationId="{849AD3A2-C3D5-4258-9D0A-B25C94CC4624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25" creationId="{F9751F93-A602-45CF-B527-C21CD97E5D4D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26" creationId="{5CF69111-16F7-4C0F-B232-BA2F9634DC24}"/>
          </ac:cxnSpMkLst>
        </pc:cxnChg>
        <pc:cxnChg chg="mod">
          <ac:chgData name="Nicolas Delfosse" userId="d965f3d4-ea58-4afe-85b0-6f02e8cf3c22" providerId="ADAL" clId="{EC8726BC-6FC0-4560-A269-CFD0AF4023F8}" dt="2022-02-09T07:00:09.829" v="6044" actId="478"/>
          <ac:cxnSpMkLst>
            <pc:docMk/>
            <pc:sldMk cId="1392519912" sldId="1693"/>
            <ac:cxnSpMk id="27" creationId="{4AE33441-78D1-4DBC-82FF-25D95BE46EBA}"/>
          </ac:cxnSpMkLst>
        </pc:cxnChg>
      </pc:sldChg>
      <pc:sldChg chg="modSp new mod">
        <pc:chgData name="Nicolas Delfosse" userId="d965f3d4-ea58-4afe-85b0-6f02e8cf3c22" providerId="ADAL" clId="{EC8726BC-6FC0-4560-A269-CFD0AF4023F8}" dt="2022-02-09T07:12:21.386" v="6890" actId="20577"/>
        <pc:sldMkLst>
          <pc:docMk/>
          <pc:sldMk cId="326776820" sldId="1694"/>
        </pc:sldMkLst>
        <pc:spChg chg="mod">
          <ac:chgData name="Nicolas Delfosse" userId="d965f3d4-ea58-4afe-85b0-6f02e8cf3c22" providerId="ADAL" clId="{EC8726BC-6FC0-4560-A269-CFD0AF4023F8}" dt="2022-02-09T07:07:17.753" v="6583" actId="20577"/>
          <ac:spMkLst>
            <pc:docMk/>
            <pc:sldMk cId="326776820" sldId="1694"/>
            <ac:spMk id="2" creationId="{780AD925-F1C2-43BF-81DF-7D087004BDE2}"/>
          </ac:spMkLst>
        </pc:spChg>
        <pc:spChg chg="mod">
          <ac:chgData name="Nicolas Delfosse" userId="d965f3d4-ea58-4afe-85b0-6f02e8cf3c22" providerId="ADAL" clId="{EC8726BC-6FC0-4560-A269-CFD0AF4023F8}" dt="2022-02-09T07:12:21.386" v="6890" actId="20577"/>
          <ac:spMkLst>
            <pc:docMk/>
            <pc:sldMk cId="326776820" sldId="1694"/>
            <ac:spMk id="3" creationId="{21BB16F8-70F9-42FE-BC23-8FC6BA5E267F}"/>
          </ac:spMkLst>
        </pc:spChg>
      </pc:sldChg>
      <pc:sldChg chg="addSp delSp modSp new mod">
        <pc:chgData name="Nicolas Delfosse" userId="d965f3d4-ea58-4afe-85b0-6f02e8cf3c22" providerId="ADAL" clId="{EC8726BC-6FC0-4560-A269-CFD0AF4023F8}" dt="2022-02-09T16:15:16.023" v="9137" actId="1076"/>
        <pc:sldMkLst>
          <pc:docMk/>
          <pc:sldMk cId="3149581358" sldId="1695"/>
        </pc:sldMkLst>
        <pc:spChg chg="mod">
          <ac:chgData name="Nicolas Delfosse" userId="d965f3d4-ea58-4afe-85b0-6f02e8cf3c22" providerId="ADAL" clId="{EC8726BC-6FC0-4560-A269-CFD0AF4023F8}" dt="2022-02-09T07:20:34.089" v="6929" actId="20577"/>
          <ac:spMkLst>
            <pc:docMk/>
            <pc:sldMk cId="3149581358" sldId="1695"/>
            <ac:spMk id="2" creationId="{612C5B91-1285-4C96-B59D-D45BBF2D0E65}"/>
          </ac:spMkLst>
        </pc:spChg>
        <pc:spChg chg="del">
          <ac:chgData name="Nicolas Delfosse" userId="d965f3d4-ea58-4afe-85b0-6f02e8cf3c22" providerId="ADAL" clId="{EC8726BC-6FC0-4560-A269-CFD0AF4023F8}" dt="2022-02-09T07:20:29.714" v="6916" actId="478"/>
          <ac:spMkLst>
            <pc:docMk/>
            <pc:sldMk cId="3149581358" sldId="1695"/>
            <ac:spMk id="3" creationId="{F5576E41-019D-4D57-9EC7-29ACF596D341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" creationId="{4AC41B65-989A-473B-9994-D6E111501E39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6" creationId="{531463AA-62F9-4954-9B49-55D0E0B9DBE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7" creationId="{BB2D9283-777D-492A-B1E8-25D39512DEAE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8" creationId="{F7DDD20B-713F-4D1B-A0CD-EC0C8DBA60A8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9" creationId="{C49CB865-79DC-4FB0-9A1A-E6506DA81B2E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0" creationId="{DDB05306-1AA3-4008-8249-D07C3DB655C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1" creationId="{905C7B9C-BA83-4167-9412-88F9EC5884E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2" creationId="{7C43ADE7-3484-4268-9978-0F1C307A1385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3" creationId="{2CB4CAF2-2827-4CF1-8738-E2BD5AFF5F71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4" creationId="{3052799B-680B-42D9-8859-FD812F4C9D3E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5" creationId="{3A3C68A8-492F-4A27-B860-C0159437E966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6" creationId="{2A9E1018-98B5-45FF-8EFA-98E89CA555C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7" creationId="{E2DC1142-EFEC-4D15-BAF6-B42E297C3545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8" creationId="{57247F51-E2F9-4195-9168-4AD4C26898D7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19" creationId="{2C0393CA-96BB-4A3D-B473-53E14CFCFD5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20" creationId="{BFCA6C67-C3A7-4438-8EE9-CC98E65043DD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21" creationId="{ADD66BB9-BE40-44EB-9A46-FC15F48F1AAF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22" creationId="{D3667946-CB1F-432A-829B-FFA780ACDC09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23" creationId="{13307A74-CAAF-42D9-A34D-CB485D321507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24" creationId="{668A6F13-7F55-4577-A438-D4F9B208118A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2" creationId="{7223152B-6347-4B64-B312-22DC9A7AAAE0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3" creationId="{A31B59E5-A88A-4A88-9AD4-F80F60AB28CD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4" creationId="{C286D571-865C-4821-9CFA-ADD3724BB796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5" creationId="{A700FEBE-A1AA-432D-905C-E4158C5A6C86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6" creationId="{F2E90EED-6E77-4548-ACFC-43FCB544A226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39" creationId="{BCA4CF7D-BC10-4849-9C84-A24B388016EC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0" creationId="{3CC61D2B-50E6-4EBC-8263-94A74C550A15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1" creationId="{23F6BA51-AC6D-4C37-B81A-E59000E894B3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2" creationId="{2C226CEA-5523-44C3-B345-2A31E91D4373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3" creationId="{2481D12E-8C9B-41CA-A44F-E571498A17F2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4" creationId="{B022ED5E-D10D-4047-B415-2B51FFF3E7F1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5" creationId="{4D5F6FE7-FE38-4A19-8365-8BF2CD6D2511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6" creationId="{2D51E0B4-FDE6-403F-AF05-2D142AB3E1BB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7" creationId="{6B6DE276-1EAF-460B-847F-14D3A474D4C3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48" creationId="{208348F4-65ED-4AD5-9F02-2F008F02AD3E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0" creationId="{F552083E-EF13-4B53-A6C4-40BF62F5B2D2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1" creationId="{55FD90BC-AEF0-4DCF-9AA1-B4776D009DF2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2" creationId="{4D992C16-826F-47EB-9EC9-9C59511BC6ED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3" creationId="{442113E3-683E-4B46-AA9E-6E62AC57C52D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4" creationId="{6B1DEED2-C8C0-4FB4-9143-33A03FD4E506}"/>
          </ac:spMkLst>
        </pc:spChg>
        <pc:spChg chg="mod">
          <ac:chgData name="Nicolas Delfosse" userId="d965f3d4-ea58-4afe-85b0-6f02e8cf3c22" providerId="ADAL" clId="{EC8726BC-6FC0-4560-A269-CFD0AF4023F8}" dt="2022-02-09T07:20:41.235" v="6930"/>
          <ac:spMkLst>
            <pc:docMk/>
            <pc:sldMk cId="3149581358" sldId="1695"/>
            <ac:spMk id="55" creationId="{E8655F74-750E-4346-98BD-293CE9C1B8C9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57" creationId="{B8E5FE91-4453-4481-A7BB-27D69FC9658C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58" creationId="{B60A38E3-C8DB-4A6D-81C5-124B9B48129B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59" creationId="{302F1854-9B55-42F8-999A-561F728B56A8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60" creationId="{18C877FE-09AE-4AD0-B1EE-70B0171BFC5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61" creationId="{B65EE8D0-65EC-4B08-B13F-CEE19437B59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62" creationId="{48B9412E-90A7-4200-AA14-AD9230E95EB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63" creationId="{998A81C2-C455-499F-B878-08D321FFE644}"/>
          </ac:spMkLst>
        </pc:spChg>
        <pc:spChg chg="add 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64" creationId="{FC83CF29-83D0-4CAC-A9D7-E4D730DB2740}"/>
          </ac:spMkLst>
        </pc:spChg>
        <pc:spChg chg="del mod topLvl">
          <ac:chgData name="Nicolas Delfosse" userId="d965f3d4-ea58-4afe-85b0-6f02e8cf3c22" providerId="ADAL" clId="{EC8726BC-6FC0-4560-A269-CFD0AF4023F8}" dt="2022-02-09T07:22:53.272" v="6948" actId="478"/>
          <ac:spMkLst>
            <pc:docMk/>
            <pc:sldMk cId="3149581358" sldId="1695"/>
            <ac:spMk id="65" creationId="{F53E94B3-82E8-49C9-B0A9-D2B0F149472C}"/>
          </ac:spMkLst>
        </pc:spChg>
        <pc:spChg chg="del mod topLvl">
          <ac:chgData name="Nicolas Delfosse" userId="d965f3d4-ea58-4afe-85b0-6f02e8cf3c22" providerId="ADAL" clId="{EC8726BC-6FC0-4560-A269-CFD0AF4023F8}" dt="2022-02-09T07:22:50.863" v="6947" actId="478"/>
          <ac:spMkLst>
            <pc:docMk/>
            <pc:sldMk cId="3149581358" sldId="1695"/>
            <ac:spMk id="66" creationId="{80800EC9-53EB-46A7-A2A2-292F3A80F3EC}"/>
          </ac:spMkLst>
        </pc:spChg>
        <pc:spChg chg="del mod topLvl">
          <ac:chgData name="Nicolas Delfosse" userId="d965f3d4-ea58-4afe-85b0-6f02e8cf3c22" providerId="ADAL" clId="{EC8726BC-6FC0-4560-A269-CFD0AF4023F8}" dt="2022-02-09T07:22:49.301" v="6945" actId="478"/>
          <ac:spMkLst>
            <pc:docMk/>
            <pc:sldMk cId="3149581358" sldId="1695"/>
            <ac:spMk id="67" creationId="{7F007804-D336-47FE-8847-E4520C59E420}"/>
          </ac:spMkLst>
        </pc:spChg>
        <pc:spChg chg="del mod topLvl">
          <ac:chgData name="Nicolas Delfosse" userId="d965f3d4-ea58-4afe-85b0-6f02e8cf3c22" providerId="ADAL" clId="{EC8726BC-6FC0-4560-A269-CFD0AF4023F8}" dt="2022-02-09T07:22:50.117" v="6946" actId="478"/>
          <ac:spMkLst>
            <pc:docMk/>
            <pc:sldMk cId="3149581358" sldId="1695"/>
            <ac:spMk id="68" creationId="{27FE0C57-E673-4535-9C13-D6FE4C9AE3DE}"/>
          </ac:spMkLst>
        </pc:spChg>
        <pc:spChg chg="del mod topLvl">
          <ac:chgData name="Nicolas Delfosse" userId="d965f3d4-ea58-4afe-85b0-6f02e8cf3c22" providerId="ADAL" clId="{EC8726BC-6FC0-4560-A269-CFD0AF4023F8}" dt="2022-02-09T07:22:48.331" v="6944" actId="478"/>
          <ac:spMkLst>
            <pc:docMk/>
            <pc:sldMk cId="3149581358" sldId="1695"/>
            <ac:spMk id="69" creationId="{F1E1F7BA-FAD1-4E5A-A162-DF966B71D8A3}"/>
          </ac:spMkLst>
        </pc:spChg>
        <pc:spChg chg="del mod topLvl">
          <ac:chgData name="Nicolas Delfosse" userId="d965f3d4-ea58-4afe-85b0-6f02e8cf3c22" providerId="ADAL" clId="{EC8726BC-6FC0-4560-A269-CFD0AF4023F8}" dt="2022-02-09T07:22:39.896" v="6939" actId="478"/>
          <ac:spMkLst>
            <pc:docMk/>
            <pc:sldMk cId="3149581358" sldId="1695"/>
            <ac:spMk id="70" creationId="{1CBCB6F4-2EB1-4B15-85A5-3574B1BB0149}"/>
          </ac:spMkLst>
        </pc:spChg>
        <pc:spChg chg="del mod topLvl">
          <ac:chgData name="Nicolas Delfosse" userId="d965f3d4-ea58-4afe-85b0-6f02e8cf3c22" providerId="ADAL" clId="{EC8726BC-6FC0-4560-A269-CFD0AF4023F8}" dt="2022-02-09T07:22:47.244" v="6943" actId="478"/>
          <ac:spMkLst>
            <pc:docMk/>
            <pc:sldMk cId="3149581358" sldId="1695"/>
            <ac:spMk id="71" creationId="{00D6C020-F7E1-42E8-A081-A469D031A27F}"/>
          </ac:spMkLst>
        </pc:spChg>
        <pc:spChg chg="del mod topLvl">
          <ac:chgData name="Nicolas Delfosse" userId="d965f3d4-ea58-4afe-85b0-6f02e8cf3c22" providerId="ADAL" clId="{EC8726BC-6FC0-4560-A269-CFD0AF4023F8}" dt="2022-02-09T07:22:41.759" v="6940" actId="478"/>
          <ac:spMkLst>
            <pc:docMk/>
            <pc:sldMk cId="3149581358" sldId="1695"/>
            <ac:spMk id="72" creationId="{8320F36A-32DE-4740-9D6C-891C8D8892A4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73" creationId="{CBA82CC8-8F78-4853-A572-8C2565DD6427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74" creationId="{75EF92D1-EEFB-4C59-8366-4C6A22D600E5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75" creationId="{80F15DA5-CBFF-4E1D-BCE0-FA1C00B08B1B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76" creationId="{C9C13E0F-B87E-4FED-81CC-AC4CCD601702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84" creationId="{5AEA8100-DBE7-4915-A3D5-C513E72588D7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85" creationId="{B8753A2F-74F3-4A18-8F17-DBD9363454A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86" creationId="{82B82FFF-52B0-41E4-B323-EEEF3BB607D7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87" creationId="{3836A8C7-DFFE-48A1-9E9A-A4DE157A6D25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88" creationId="{367991A0-2C79-4868-AAE9-9E2A7F0F313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1" creationId="{F11D2D79-835B-4002-B657-A1BC97536084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2" creationId="{FFF80055-9030-42FE-B924-B76454B421C7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3" creationId="{B214DEC5-FA8E-4737-B613-EC5430B87F34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4" creationId="{1E0D60DD-2BE8-4E7B-A209-402EE472AAE4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5" creationId="{ABA69758-E03E-4593-AB56-DBB282781189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6" creationId="{F9F8B416-61DB-45CD-9AA8-299BA513A71B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7" creationId="{29EAEE6B-1B71-4341-8695-D0B82C2D8946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8" creationId="{2D08FBE1-DBFE-4EC8-A111-3C151A32F7E2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99" creationId="{8C778FC6-9C7C-4902-88CF-EA7FE0566C11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0" creationId="{7F7A66CD-56F2-4984-A91B-911CE5A7CAB4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2" creationId="{7D403081-FBAA-4F71-AC47-FDA0A745793C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3" creationId="{4207A47F-B2F3-4E0F-A25F-B6766A7A2489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4" creationId="{496275FA-3F89-405A-BE5A-CC6D01E2FD38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5" creationId="{2DC9A0EE-7F38-49DE-B446-AC3CB3525D78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6" creationId="{95F6348A-AD05-4114-8F88-5712ADF76B32}"/>
          </ac:spMkLst>
        </pc:spChg>
        <pc:spChg chg="del mod topLvl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7" creationId="{4482CC76-E30F-4A37-9D06-3AAA1F493B1F}"/>
          </ac:spMkLst>
        </pc:spChg>
        <pc:spChg chg="add del mod">
          <ac:chgData name="Nicolas Delfosse" userId="d965f3d4-ea58-4afe-85b0-6f02e8cf3c22" providerId="ADAL" clId="{EC8726BC-6FC0-4560-A269-CFD0AF4023F8}" dt="2022-02-09T07:25:17.134" v="6973" actId="478"/>
          <ac:spMkLst>
            <pc:docMk/>
            <pc:sldMk cId="3149581358" sldId="1695"/>
            <ac:spMk id="109" creationId="{87CA5836-52E3-41A4-9F8C-AF59B0692F21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26" creationId="{90DD91F1-CC14-43D5-8A32-62799A32AC89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28" creationId="{F1C3A9E1-A52A-45F4-8119-CD00CA8F2D5C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30" creationId="{82AEC14D-4070-4D27-B399-CB8F4A604976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32" creationId="{A5F73955-1C9E-4A21-BFBB-C6907DDE72B1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34" creationId="{5A155917-AB24-4438-B624-904D8E7EDFE6}"/>
          </ac:spMkLst>
        </pc:spChg>
        <pc:spChg chg="add del mod">
          <ac:chgData name="Nicolas Delfosse" userId="d965f3d4-ea58-4afe-85b0-6f02e8cf3c22" providerId="ADAL" clId="{EC8726BC-6FC0-4560-A269-CFD0AF4023F8}" dt="2022-02-09T07:25:47.437" v="6979" actId="478"/>
          <ac:spMkLst>
            <pc:docMk/>
            <pc:sldMk cId="3149581358" sldId="1695"/>
            <ac:spMk id="144" creationId="{36637223-9ADF-4D7D-95BD-5220A2268879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46" creationId="{A0458EF9-EC41-45B3-A788-C603E1A867DE}"/>
          </ac:spMkLst>
        </pc:spChg>
        <pc:spChg chg="add del mod">
          <ac:chgData name="Nicolas Delfosse" userId="d965f3d4-ea58-4afe-85b0-6f02e8cf3c22" providerId="ADAL" clId="{EC8726BC-6FC0-4560-A269-CFD0AF4023F8}" dt="2022-02-09T07:25:46.140" v="6978" actId="478"/>
          <ac:spMkLst>
            <pc:docMk/>
            <pc:sldMk cId="3149581358" sldId="1695"/>
            <ac:spMk id="148" creationId="{C2A90A4D-DFF8-48F3-8AA6-C714F7AFFCCE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50" creationId="{3259C11B-29F4-4A4E-B140-CE2AE97A45F9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52" creationId="{8C1CAA2A-582D-4E34-8FD8-6C0E9CD2AFBD}"/>
          </ac:spMkLst>
        </pc:spChg>
        <pc:spChg chg="add del mod">
          <ac:chgData name="Nicolas Delfosse" userId="d965f3d4-ea58-4afe-85b0-6f02e8cf3c22" providerId="ADAL" clId="{EC8726BC-6FC0-4560-A269-CFD0AF4023F8}" dt="2022-02-09T07:26:05.031" v="6983" actId="478"/>
          <ac:spMkLst>
            <pc:docMk/>
            <pc:sldMk cId="3149581358" sldId="1695"/>
            <ac:spMk id="162" creationId="{64487907-B860-4219-A369-35C10C9E8C99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164" creationId="{25DFFA7D-4B82-4CDF-BFC7-3AFD92916C9A}"/>
          </ac:spMkLst>
        </pc:spChg>
        <pc:spChg chg="add del mod">
          <ac:chgData name="Nicolas Delfosse" userId="d965f3d4-ea58-4afe-85b0-6f02e8cf3c22" providerId="ADAL" clId="{EC8726BC-6FC0-4560-A269-CFD0AF4023F8}" dt="2022-02-09T07:26:05.953" v="6984" actId="478"/>
          <ac:spMkLst>
            <pc:docMk/>
            <pc:sldMk cId="3149581358" sldId="1695"/>
            <ac:spMk id="166" creationId="{AAA97151-CAB5-4D07-8D8B-87A8DE68D6EC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168" creationId="{53273EC7-B14F-4964-80E9-786AF8EB165C}"/>
          </ac:spMkLst>
        </pc:spChg>
        <pc:spChg chg="add del mod topLvl">
          <ac:chgData name="Nicolas Delfosse" userId="d965f3d4-ea58-4afe-85b0-6f02e8cf3c22" providerId="ADAL" clId="{EC8726BC-6FC0-4560-A269-CFD0AF4023F8}" dt="2022-02-09T07:34:26.745" v="7071" actId="478"/>
          <ac:spMkLst>
            <pc:docMk/>
            <pc:sldMk cId="3149581358" sldId="1695"/>
            <ac:spMk id="170" creationId="{FB47B759-35B5-45C9-858E-BC9D87DC8639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180" creationId="{6C1573D4-D9EF-4C91-A5F9-62359BAF65E0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182" creationId="{5C539AE8-E743-4B80-8988-9730EFAC16C2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184" creationId="{0146813D-8293-4C6E-BB5F-E0C7DA5965AC}"/>
          </ac:spMkLst>
        </pc:spChg>
        <pc:spChg chg="add del mod">
          <ac:chgData name="Nicolas Delfosse" userId="d965f3d4-ea58-4afe-85b0-6f02e8cf3c22" providerId="ADAL" clId="{EC8726BC-6FC0-4560-A269-CFD0AF4023F8}" dt="2022-02-09T07:26:20.154" v="6987" actId="478"/>
          <ac:spMkLst>
            <pc:docMk/>
            <pc:sldMk cId="3149581358" sldId="1695"/>
            <ac:spMk id="194" creationId="{A4EFE74C-1F0A-4BF5-82B6-6593C5E4B772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96" creationId="{CE16E14E-67E3-4B80-9D65-D9C62C8AD8EA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198" creationId="{6E551C51-B0DF-4090-A245-72EF0DF3FCD0}"/>
          </ac:spMkLst>
        </pc:spChg>
        <pc:spChg chg="add del mod">
          <ac:chgData name="Nicolas Delfosse" userId="d965f3d4-ea58-4afe-85b0-6f02e8cf3c22" providerId="ADAL" clId="{EC8726BC-6FC0-4560-A269-CFD0AF4023F8}" dt="2022-02-09T07:26:21.463" v="6988" actId="478"/>
          <ac:spMkLst>
            <pc:docMk/>
            <pc:sldMk cId="3149581358" sldId="1695"/>
            <ac:spMk id="200" creationId="{34EA6886-300F-4F60-8E8D-0B3DD3C15D94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202" creationId="{FDA22B56-9ED9-4EB2-9280-4536FB9199D6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212" creationId="{AD05FBFF-3013-4119-BEDC-6A1DAF90A5E8}"/>
          </ac:spMkLst>
        </pc:spChg>
        <pc:spChg chg="add del mod">
          <ac:chgData name="Nicolas Delfosse" userId="d965f3d4-ea58-4afe-85b0-6f02e8cf3c22" providerId="ADAL" clId="{EC8726BC-6FC0-4560-A269-CFD0AF4023F8}" dt="2022-02-09T07:26:22.544" v="6989" actId="478"/>
          <ac:spMkLst>
            <pc:docMk/>
            <pc:sldMk cId="3149581358" sldId="1695"/>
            <ac:spMk id="214" creationId="{90D21AF1-0DCC-46AD-870E-2B783015468C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216" creationId="{FDB4C213-42D5-492E-A9EB-F16F7A139B18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226" creationId="{DD078D9D-7E73-43F2-A7B5-FAC28EA473C6}"/>
          </ac:spMkLst>
        </pc:spChg>
        <pc:spChg chg="add del mod">
          <ac:chgData name="Nicolas Delfosse" userId="d965f3d4-ea58-4afe-85b0-6f02e8cf3c22" providerId="ADAL" clId="{EC8726BC-6FC0-4560-A269-CFD0AF4023F8}" dt="2022-02-09T07:26:23.666" v="6990" actId="478"/>
          <ac:spMkLst>
            <pc:docMk/>
            <pc:sldMk cId="3149581358" sldId="1695"/>
            <ac:spMk id="228" creationId="{72A8EB76-B9DD-4FDA-974A-683221CC3FCD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230" creationId="{CF172A79-5D2F-4C90-BB83-0337D783A2A2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240" creationId="{788348D0-3AAE-4B3F-9EE7-4CBA502F1A1D}"/>
          </ac:spMkLst>
        </pc:spChg>
        <pc:spChg chg="add del mod">
          <ac:chgData name="Nicolas Delfosse" userId="d965f3d4-ea58-4afe-85b0-6f02e8cf3c22" providerId="ADAL" clId="{EC8726BC-6FC0-4560-A269-CFD0AF4023F8}" dt="2022-02-09T07:26:24.801" v="6991" actId="478"/>
          <ac:spMkLst>
            <pc:docMk/>
            <pc:sldMk cId="3149581358" sldId="1695"/>
            <ac:spMk id="242" creationId="{62BBA8DC-EB83-45F0-9557-0BFEA403C77F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244" creationId="{8CC07E65-655A-426A-B40A-B2A334B5DB81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54" creationId="{C34CC877-9C20-495B-B0B2-1A411482BB7F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56" creationId="{B6A0A37C-373F-4C6B-A85E-5E811FDE59C7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58" creationId="{9809F793-63B7-4F84-A9EE-53538B1F2B9C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68" creationId="{33C33051-419A-4417-BC49-413CA1EA3736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70" creationId="{5426F35D-553B-4920-8B40-5E76A39EBD7E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80" creationId="{44A48296-6CAF-4819-AF5F-B18F906FC477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82" creationId="{16D69E28-ECF5-4E90-9629-9CC8F34B28D9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92" creationId="{127BC586-D659-49BF-AB6A-FC940A183D35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294" creationId="{3CA776E2-4E1B-4F94-B4C7-2A59890FDFCB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04" creationId="{96A56C97-C9BB-4DE2-842A-D43C7313FF3D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06" creationId="{6D0A42CD-CDEC-400F-9CE7-258E8F529AFA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08" creationId="{B677A63D-DB63-4D03-B5E8-19D2559637E4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18" creationId="{D61827A0-DCEB-4469-A7C6-9C2935643E00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20" creationId="{2C482AA6-5AAD-4EBE-8828-36D186738468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30" creationId="{EC12E912-6274-4C9E-9725-AE3626C8BDFD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32" creationId="{89D5428B-9A2F-444B-8092-B2F86A3F403C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42" creationId="{E4A20E82-0875-4E1F-A54A-68D6E436F4CB}"/>
          </ac:spMkLst>
        </pc:spChg>
        <pc:spChg chg="add del mod">
          <ac:chgData name="Nicolas Delfosse" userId="d965f3d4-ea58-4afe-85b0-6f02e8cf3c22" providerId="ADAL" clId="{EC8726BC-6FC0-4560-A269-CFD0AF4023F8}" dt="2022-02-09T07:26:38.615" v="6995" actId="22"/>
          <ac:spMkLst>
            <pc:docMk/>
            <pc:sldMk cId="3149581358" sldId="1695"/>
            <ac:spMk id="344" creationId="{7E61EC4F-32D4-41E1-A05F-2F860528C246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54" creationId="{236029CB-C27A-4CE9-A370-ECD938136855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56" creationId="{BD254042-8836-4EE5-B150-26256D2E73EF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58" creationId="{BEEF8E51-CE42-44F4-9762-DEA57A154CB5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60" creationId="{6700B235-8384-4DBD-96A3-CAE80B1649D7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62" creationId="{4ECBD71B-7BB4-4DEC-8F82-DD2FE22A5977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72" creationId="{10B074E2-D8FF-44F5-8A00-95A469C929DC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74" creationId="{E343B0C8-80D3-4B77-8B96-B4B1137EA772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76" creationId="{E0B059A6-50C1-4C3A-A159-4935D19E1325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86" creationId="{02387173-5A9C-40A6-B472-D03CB1E2662E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88" creationId="{33A1B43C-68FF-4E8E-86EA-58699162C307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390" creationId="{900E450D-047D-4929-960C-958E99D4E0E3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00" creationId="{14E84AAD-2CB3-41E8-B7FC-009CF6074581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02" creationId="{2401D30F-641C-44CF-8860-72AF7A7D95EF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04" creationId="{76AD6D9A-B153-4E44-A0A4-14066F796E2B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14" creationId="{54C92315-B9F0-46F0-9F0A-5F0494ABF462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16" creationId="{AFDF8754-3354-46E1-9FC9-CCF64DD03969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18" creationId="{03470471-B080-4310-A221-559AC0E790B5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28" creationId="{C19DC80D-3C27-4402-8071-DE928455BA39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30" creationId="{5B2E32F3-0E2B-47B0-A6D3-DE01EEBE9BB4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40" creationId="{FC74E855-75AA-4E20-9355-149887D2221B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42" creationId="{2B392291-6456-4D66-8F77-219696B610CC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52" creationId="{EE185A8E-4862-4F3B-9499-24144BABC71F}"/>
          </ac:spMkLst>
        </pc:spChg>
        <pc:spChg chg="add del mod">
          <ac:chgData name="Nicolas Delfosse" userId="d965f3d4-ea58-4afe-85b0-6f02e8cf3c22" providerId="ADAL" clId="{EC8726BC-6FC0-4560-A269-CFD0AF4023F8}" dt="2022-02-09T07:26:59.481" v="6998" actId="478"/>
          <ac:spMkLst>
            <pc:docMk/>
            <pc:sldMk cId="3149581358" sldId="1695"/>
            <ac:spMk id="454" creationId="{2B23F806-EA3F-4B12-BF21-89AD21C6447D}"/>
          </ac:spMkLst>
        </pc:spChg>
        <pc:spChg chg="add del mod">
          <ac:chgData name="Nicolas Delfosse" userId="d965f3d4-ea58-4afe-85b0-6f02e8cf3c22" providerId="ADAL" clId="{EC8726BC-6FC0-4560-A269-CFD0AF4023F8}" dt="2022-02-09T07:27:26.030" v="7003" actId="478"/>
          <ac:spMkLst>
            <pc:docMk/>
            <pc:sldMk cId="3149581358" sldId="1695"/>
            <ac:spMk id="464" creationId="{83CE8DB6-1115-49E6-A97F-F9344F0A2010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466" creationId="{9C3EC552-D19A-4447-B846-0FA238E89BF7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468" creationId="{34DCDC3E-A0C3-4963-B74F-2E598AB8F975}"/>
          </ac:spMkLst>
        </pc:spChg>
        <pc:spChg chg="add del mod">
          <ac:chgData name="Nicolas Delfosse" userId="d965f3d4-ea58-4afe-85b0-6f02e8cf3c22" providerId="ADAL" clId="{EC8726BC-6FC0-4560-A269-CFD0AF4023F8}" dt="2022-02-09T07:27:27.242" v="7004" actId="478"/>
          <ac:spMkLst>
            <pc:docMk/>
            <pc:sldMk cId="3149581358" sldId="1695"/>
            <ac:spMk id="470" creationId="{9F2A05FA-C74A-4182-AA10-F17843201AAE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472" creationId="{828BFDFF-E8E0-4DA2-97A8-E691FDF531A4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482" creationId="{F9F9AD62-7198-4DF4-801A-F462C1B680A3}"/>
          </ac:spMkLst>
        </pc:spChg>
        <pc:spChg chg="add del mod">
          <ac:chgData name="Nicolas Delfosse" userId="d965f3d4-ea58-4afe-85b0-6f02e8cf3c22" providerId="ADAL" clId="{EC8726BC-6FC0-4560-A269-CFD0AF4023F8}" dt="2022-02-09T07:27:28.244" v="7005" actId="478"/>
          <ac:spMkLst>
            <pc:docMk/>
            <pc:sldMk cId="3149581358" sldId="1695"/>
            <ac:spMk id="484" creationId="{2B4CB1FF-A2AA-4439-8BF8-72953DBDA068}"/>
          </ac:spMkLst>
        </pc:spChg>
        <pc:spChg chg="add del mod topLvl">
          <ac:chgData name="Nicolas Delfosse" userId="d965f3d4-ea58-4afe-85b0-6f02e8cf3c22" providerId="ADAL" clId="{EC8726BC-6FC0-4560-A269-CFD0AF4023F8}" dt="2022-02-09T07:34:23.098" v="7067" actId="478"/>
          <ac:spMkLst>
            <pc:docMk/>
            <pc:sldMk cId="3149581358" sldId="1695"/>
            <ac:spMk id="486" creationId="{C09BCCCB-CE55-4828-840D-D5C1AB4FF60A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496" creationId="{E8959971-9A52-4BC8-B455-7E29440DAC54}"/>
          </ac:spMkLst>
        </pc:spChg>
        <pc:spChg chg="add del mod">
          <ac:chgData name="Nicolas Delfosse" userId="d965f3d4-ea58-4afe-85b0-6f02e8cf3c22" providerId="ADAL" clId="{EC8726BC-6FC0-4560-A269-CFD0AF4023F8}" dt="2022-02-09T07:27:29.375" v="7006" actId="478"/>
          <ac:spMkLst>
            <pc:docMk/>
            <pc:sldMk cId="3149581358" sldId="1695"/>
            <ac:spMk id="498" creationId="{8F59D1EF-2470-4FF4-915D-806C70A45419}"/>
          </ac:spMkLst>
        </pc:spChg>
        <pc:spChg chg="add del mod topLvl">
          <ac:chgData name="Nicolas Delfosse" userId="d965f3d4-ea58-4afe-85b0-6f02e8cf3c22" providerId="ADAL" clId="{EC8726BC-6FC0-4560-A269-CFD0AF4023F8}" dt="2022-02-09T07:34:21.499" v="7066" actId="478"/>
          <ac:spMkLst>
            <pc:docMk/>
            <pc:sldMk cId="3149581358" sldId="1695"/>
            <ac:spMk id="500" creationId="{4E9D0BB8-3230-4787-8252-649DC2315203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10" creationId="{36957EDA-DF29-4040-BCC0-745EB4132DDD}"/>
          </ac:spMkLst>
        </pc:spChg>
        <pc:spChg chg="add del mod">
          <ac:chgData name="Nicolas Delfosse" userId="d965f3d4-ea58-4afe-85b0-6f02e8cf3c22" providerId="ADAL" clId="{EC8726BC-6FC0-4560-A269-CFD0AF4023F8}" dt="2022-02-09T07:27:30.919" v="7007" actId="478"/>
          <ac:spMkLst>
            <pc:docMk/>
            <pc:sldMk cId="3149581358" sldId="1695"/>
            <ac:spMk id="512" creationId="{501AB444-6ECA-4DB4-96E8-E3F8E3FBD812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14" creationId="{45A0384A-3A35-471F-A15E-F83F3F77DF7E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24" creationId="{A34A2A53-DD75-4549-AE75-75932ACB2FB5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26" creationId="{5C4E9DEA-2E75-4CB7-A49F-81F1A8E19E67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28" creationId="{81EDA9FB-3655-46F6-85C4-121F3C218715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38" creationId="{79687470-32BA-40AA-8F4B-D953D5EF98B0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40" creationId="{831A12E8-2C1C-4647-B172-EE4B5E23AD49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50" creationId="{BDE5ACAB-C655-4722-B899-5C3427DEBCC2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552" creationId="{BC5ABAA8-8AB8-48F2-8547-2F5BB0BC30DD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62" creationId="{2CF73857-CCC9-426C-9065-3636815D929D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64" creationId="{015A3A48-36CA-4190-8A7E-4A40ABB9131F}"/>
          </ac:spMkLst>
        </pc:spChg>
        <pc:spChg chg="add del mod">
          <ac:chgData name="Nicolas Delfosse" userId="d965f3d4-ea58-4afe-85b0-6f02e8cf3c22" providerId="ADAL" clId="{EC8726BC-6FC0-4560-A269-CFD0AF4023F8}" dt="2022-02-09T07:28:19.317" v="7012" actId="478"/>
          <ac:spMkLst>
            <pc:docMk/>
            <pc:sldMk cId="3149581358" sldId="1695"/>
            <ac:spMk id="574" creationId="{5F40D6F8-295D-4012-AB48-79B70F868645}"/>
          </ac:spMkLst>
        </pc:spChg>
        <pc:spChg chg="add del mod">
          <ac:chgData name="Nicolas Delfosse" userId="d965f3d4-ea58-4afe-85b0-6f02e8cf3c22" providerId="ADAL" clId="{EC8726BC-6FC0-4560-A269-CFD0AF4023F8}" dt="2022-02-09T07:28:20.675" v="7013" actId="478"/>
          <ac:spMkLst>
            <pc:docMk/>
            <pc:sldMk cId="3149581358" sldId="1695"/>
            <ac:spMk id="576" creationId="{E918DFA6-121A-46A0-A4D8-C110C022C42E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578" creationId="{E0C3F5EF-CF60-4AC6-A8BB-842188715574}"/>
          </ac:spMkLst>
        </pc:spChg>
        <pc:spChg chg="add del mod">
          <ac:chgData name="Nicolas Delfosse" userId="d965f3d4-ea58-4afe-85b0-6f02e8cf3c22" providerId="ADAL" clId="{EC8726BC-6FC0-4560-A269-CFD0AF4023F8}" dt="2022-02-09T07:28:16.696" v="7011" actId="478"/>
          <ac:spMkLst>
            <pc:docMk/>
            <pc:sldMk cId="3149581358" sldId="1695"/>
            <ac:spMk id="584" creationId="{7B96C9DC-5DB3-4033-ADAF-75C17FEEDA52}"/>
          </ac:spMkLst>
        </pc:spChg>
        <pc:spChg chg="add del mod">
          <ac:chgData name="Nicolas Delfosse" userId="d965f3d4-ea58-4afe-85b0-6f02e8cf3c22" providerId="ADAL" clId="{EC8726BC-6FC0-4560-A269-CFD0AF4023F8}" dt="2022-02-09T07:28:15.006" v="7010" actId="478"/>
          <ac:spMkLst>
            <pc:docMk/>
            <pc:sldMk cId="3149581358" sldId="1695"/>
            <ac:spMk id="586" creationId="{F9C0FCF4-2F1B-48F3-942B-C1F34D98CFE2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588" creationId="{94B107A8-EAB4-43B0-92AA-0BB7B455E406}"/>
          </ac:spMkLst>
        </pc:spChg>
        <pc:spChg chg="add del mod">
          <ac:chgData name="Nicolas Delfosse" userId="d965f3d4-ea58-4afe-85b0-6f02e8cf3c22" providerId="ADAL" clId="{EC8726BC-6FC0-4560-A269-CFD0AF4023F8}" dt="2022-02-09T07:28:53.494" v="7016" actId="478"/>
          <ac:spMkLst>
            <pc:docMk/>
            <pc:sldMk cId="3149581358" sldId="1695"/>
            <ac:spMk id="594" creationId="{E6D13F75-096C-454E-8F4F-478BB787FB50}"/>
          </ac:spMkLst>
        </pc:spChg>
        <pc:spChg chg="add del mod">
          <ac:chgData name="Nicolas Delfosse" userId="d965f3d4-ea58-4afe-85b0-6f02e8cf3c22" providerId="ADAL" clId="{EC8726BC-6FC0-4560-A269-CFD0AF4023F8}" dt="2022-02-09T07:28:54.950" v="7017" actId="478"/>
          <ac:spMkLst>
            <pc:docMk/>
            <pc:sldMk cId="3149581358" sldId="1695"/>
            <ac:spMk id="596" creationId="{A3599C8A-FF83-4B95-AFE0-DD589A17B110}"/>
          </ac:spMkLst>
        </pc:spChg>
        <pc:spChg chg="add del mod">
          <ac:chgData name="Nicolas Delfosse" userId="d965f3d4-ea58-4afe-85b0-6f02e8cf3c22" providerId="ADAL" clId="{EC8726BC-6FC0-4560-A269-CFD0AF4023F8}" dt="2022-02-09T07:28:56.019" v="7018" actId="478"/>
          <ac:spMkLst>
            <pc:docMk/>
            <pc:sldMk cId="3149581358" sldId="1695"/>
            <ac:spMk id="598" creationId="{9B4C75FC-5A49-4573-8021-082CAB6B875D}"/>
          </ac:spMkLst>
        </pc:spChg>
        <pc:spChg chg="add del mod">
          <ac:chgData name="Nicolas Delfosse" userId="d965f3d4-ea58-4afe-85b0-6f02e8cf3c22" providerId="ADAL" clId="{EC8726BC-6FC0-4560-A269-CFD0AF4023F8}" dt="2022-02-09T07:28:57.149" v="7019" actId="478"/>
          <ac:spMkLst>
            <pc:docMk/>
            <pc:sldMk cId="3149581358" sldId="1695"/>
            <ac:spMk id="600" creationId="{C571EA74-FCD8-4568-8C5A-7FC575249A7D}"/>
          </ac:spMkLst>
        </pc:spChg>
        <pc:spChg chg="add del mod topLvl">
          <ac:chgData name="Nicolas Delfosse" userId="d965f3d4-ea58-4afe-85b0-6f02e8cf3c22" providerId="ADAL" clId="{EC8726BC-6FC0-4560-A269-CFD0AF4023F8}" dt="2022-02-09T07:34:06.864" v="7062" actId="478"/>
          <ac:spMkLst>
            <pc:docMk/>
            <pc:sldMk cId="3149581358" sldId="1695"/>
            <ac:spMk id="602" creationId="{402A074E-C031-4578-9950-49EF2786E70D}"/>
          </ac:spMkLst>
        </pc:spChg>
        <pc:spChg chg="add del mod topLvl">
          <ac:chgData name="Nicolas Delfosse" userId="d965f3d4-ea58-4afe-85b0-6f02e8cf3c22" providerId="ADAL" clId="{EC8726BC-6FC0-4560-A269-CFD0AF4023F8}" dt="2022-02-09T07:33:51.588" v="7053" actId="478"/>
          <ac:spMkLst>
            <pc:docMk/>
            <pc:sldMk cId="3149581358" sldId="1695"/>
            <ac:spMk id="608" creationId="{DB2CBBA7-7510-4849-A074-6EC34B95D0C3}"/>
          </ac:spMkLst>
        </pc:spChg>
        <pc:spChg chg="add del mod">
          <ac:chgData name="Nicolas Delfosse" userId="d965f3d4-ea58-4afe-85b0-6f02e8cf3c22" providerId="ADAL" clId="{EC8726BC-6FC0-4560-A269-CFD0AF4023F8}" dt="2022-02-09T07:29:29.392" v="7023" actId="478"/>
          <ac:spMkLst>
            <pc:docMk/>
            <pc:sldMk cId="3149581358" sldId="1695"/>
            <ac:spMk id="614" creationId="{81C532A1-DD1B-40F6-93A8-B5ABFF62FB52}"/>
          </ac:spMkLst>
        </pc:spChg>
        <pc:spChg chg="add del mod">
          <ac:chgData name="Nicolas Delfosse" userId="d965f3d4-ea58-4afe-85b0-6f02e8cf3c22" providerId="ADAL" clId="{EC8726BC-6FC0-4560-A269-CFD0AF4023F8}" dt="2022-02-09T07:29:28.200" v="7022" actId="478"/>
          <ac:spMkLst>
            <pc:docMk/>
            <pc:sldMk cId="3149581358" sldId="1695"/>
            <ac:spMk id="616" creationId="{0F11DDF2-C5C9-4FDE-8C2E-B5C484366127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618" creationId="{E2E8E4C8-BBF4-4DF9-932F-8C3268C4C910}"/>
          </ac:spMkLst>
        </pc:spChg>
        <pc:spChg chg="add del mod">
          <ac:chgData name="Nicolas Delfosse" userId="d965f3d4-ea58-4afe-85b0-6f02e8cf3c22" providerId="ADAL" clId="{EC8726BC-6FC0-4560-A269-CFD0AF4023F8}" dt="2022-02-09T07:29:30.622" v="7024" actId="478"/>
          <ac:spMkLst>
            <pc:docMk/>
            <pc:sldMk cId="3149581358" sldId="1695"/>
            <ac:spMk id="624" creationId="{C001D17D-0A3E-467C-B7C5-8C9F30A03AD5}"/>
          </ac:spMkLst>
        </pc:spChg>
        <pc:spChg chg="add del mod">
          <ac:chgData name="Nicolas Delfosse" userId="d965f3d4-ea58-4afe-85b0-6f02e8cf3c22" providerId="ADAL" clId="{EC8726BC-6FC0-4560-A269-CFD0AF4023F8}" dt="2022-02-09T07:29:31.984" v="7025" actId="478"/>
          <ac:spMkLst>
            <pc:docMk/>
            <pc:sldMk cId="3149581358" sldId="1695"/>
            <ac:spMk id="626" creationId="{C54B3784-7527-4B36-AE98-B40BE783E3F9}"/>
          </ac:spMkLst>
        </pc:spChg>
        <pc:spChg chg="add del mod topLvl">
          <ac:chgData name="Nicolas Delfosse" userId="d965f3d4-ea58-4afe-85b0-6f02e8cf3c22" providerId="ADAL" clId="{EC8726BC-6FC0-4560-A269-CFD0AF4023F8}" dt="2022-02-09T07:33:43.768" v="7050" actId="478"/>
          <ac:spMkLst>
            <pc:docMk/>
            <pc:sldMk cId="3149581358" sldId="1695"/>
            <ac:spMk id="628" creationId="{7202996C-01BD-46CE-8D80-D0FA2977139E}"/>
          </ac:spMkLst>
        </pc:spChg>
        <pc:spChg chg="add del mod">
          <ac:chgData name="Nicolas Delfosse" userId="d965f3d4-ea58-4afe-85b0-6f02e8cf3c22" providerId="ADAL" clId="{EC8726BC-6FC0-4560-A269-CFD0AF4023F8}" dt="2022-02-09T07:30:14.663" v="7029" actId="478"/>
          <ac:spMkLst>
            <pc:docMk/>
            <pc:sldMk cId="3149581358" sldId="1695"/>
            <ac:spMk id="634" creationId="{8C7569A9-68AF-438B-A0E8-AFB93811093A}"/>
          </ac:spMkLst>
        </pc:spChg>
        <pc:spChg chg="add del mod">
          <ac:chgData name="Nicolas Delfosse" userId="d965f3d4-ea58-4afe-85b0-6f02e8cf3c22" providerId="ADAL" clId="{EC8726BC-6FC0-4560-A269-CFD0AF4023F8}" dt="2022-02-09T07:30:13.230" v="7028" actId="478"/>
          <ac:spMkLst>
            <pc:docMk/>
            <pc:sldMk cId="3149581358" sldId="1695"/>
            <ac:spMk id="636" creationId="{8F86BF8E-F7E0-499E-BD5C-738D0C41DF84}"/>
          </ac:spMkLst>
        </pc:spChg>
        <pc:spChg chg="add mod topLvl">
          <ac:chgData name="Nicolas Delfosse" userId="d965f3d4-ea58-4afe-85b0-6f02e8cf3c22" providerId="ADAL" clId="{EC8726BC-6FC0-4560-A269-CFD0AF4023F8}" dt="2022-02-09T07:33:32.374" v="7049" actId="165"/>
          <ac:spMkLst>
            <pc:docMk/>
            <pc:sldMk cId="3149581358" sldId="1695"/>
            <ac:spMk id="638" creationId="{14FC5FA2-B9B2-4F13-B39C-256F1D901B5F}"/>
          </ac:spMkLst>
        </pc:spChg>
        <pc:spChg chg="add del mod">
          <ac:chgData name="Nicolas Delfosse" userId="d965f3d4-ea58-4afe-85b0-6f02e8cf3c22" providerId="ADAL" clId="{EC8726BC-6FC0-4560-A269-CFD0AF4023F8}" dt="2022-02-09T07:30:15.830" v="7030" actId="478"/>
          <ac:spMkLst>
            <pc:docMk/>
            <pc:sldMk cId="3149581358" sldId="1695"/>
            <ac:spMk id="644" creationId="{F8DDD10F-1A0B-498A-9567-8FD2805157DC}"/>
          </ac:spMkLst>
        </pc:spChg>
        <pc:spChg chg="add del mod">
          <ac:chgData name="Nicolas Delfosse" userId="d965f3d4-ea58-4afe-85b0-6f02e8cf3c22" providerId="ADAL" clId="{EC8726BC-6FC0-4560-A269-CFD0AF4023F8}" dt="2022-02-09T07:30:16.895" v="7031" actId="478"/>
          <ac:spMkLst>
            <pc:docMk/>
            <pc:sldMk cId="3149581358" sldId="1695"/>
            <ac:spMk id="646" creationId="{A654E685-B7CA-49E2-9D20-CC6C9E3BC237}"/>
          </ac:spMkLst>
        </pc:spChg>
        <pc:spChg chg="add del mod topLvl">
          <ac:chgData name="Nicolas Delfosse" userId="d965f3d4-ea58-4afe-85b0-6f02e8cf3c22" providerId="ADAL" clId="{EC8726BC-6FC0-4560-A269-CFD0AF4023F8}" dt="2022-02-09T07:34:10.180" v="7063" actId="478"/>
          <ac:spMkLst>
            <pc:docMk/>
            <pc:sldMk cId="3149581358" sldId="1695"/>
            <ac:spMk id="648" creationId="{BCFB3CA2-9FEF-4063-9264-B010AB108206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55" creationId="{D265EF7B-6A40-426C-9095-9480CD4F26D8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56" creationId="{D2825939-420F-4A0B-9329-D287A1824D80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57" creationId="{C73807A8-43E7-4B6D-B922-CF92FAADF564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58" creationId="{966430C6-DCAD-4C67-9738-1E817B3225F8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59" creationId="{78F73BDC-4A0D-4C3B-8126-C9AF887B635C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64" creationId="{A062F233-6795-4C5A-BE17-676FA45BB1D8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65" creationId="{95704F8D-74DF-426A-8248-F40DEDE1F183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66" creationId="{CBC5C869-5012-4A3C-BE6B-D5BCD198C9AB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71" creationId="{83FF9A6F-BCEF-483B-89BE-B23E4C7C7224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72" creationId="{A3B6AFB8-7ECA-4438-8953-9926A63D91E5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73" creationId="{8B87D11A-73DF-4C8F-B6C9-818A651E808A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78" creationId="{976EBE54-3B78-4667-B00F-231135D6B2BE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79" creationId="{A557B4A7-168C-4DD2-8C91-252378046C82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80" creationId="{FA50AD68-6972-44BA-AF56-B3857DB86D13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85" creationId="{58704897-14EC-4FAA-B995-15A9DC38F49B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86" creationId="{B3956816-7E07-46E0-AF88-696E308EB308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87" creationId="{C9B1A7D4-1C83-4ACF-83E6-7F996760A491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92" creationId="{6C6B9D1F-1D6F-47AE-A405-948BFF3AA3C2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93" creationId="{2C1FCCE0-6321-443B-9F4F-3CB45891F283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98" creationId="{01016936-C024-45CA-ABD7-2EF346D2B1D3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699" creationId="{B39D0C9F-6506-4EEE-B5F6-CED71714F81C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04" creationId="{0FEF2B81-3E14-41FC-917C-AD47406CB33B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05" creationId="{6BF2DCDA-9229-4D78-91A8-FBF9C20B5F5E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10" creationId="{E31E0749-8D34-4204-B0EF-F6064AD2B36F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11" creationId="{87718854-DC0A-4313-A941-207ADDCB86D3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12" creationId="{2198CA96-22E0-4A92-AD89-62379AA0701A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17" creationId="{6644CD08-234A-48CD-8360-6AC8355679B6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18" creationId="{2093C105-A4B6-4C7A-8CEE-8562FA42DDEE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23" creationId="{2A9B906C-D6A7-4525-8C53-E55B9DD07CED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24" creationId="{683EA627-9172-49CE-834A-7CA1AB2136EB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29" creationId="{508992D5-B9D9-4B9A-8EED-10A5DD396414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30" creationId="{E7078E09-2A5F-4440-B557-F0F0149F7395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35" creationId="{139A858F-57AF-4821-BD8C-9CA7BAE7E962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36" creationId="{AEF6F919-68B8-4174-A0F6-B3E8FF8CA335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37" creationId="{4B351B1D-4262-4C39-9CF0-1151E72660D9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42" creationId="{6F9710EA-15D2-4294-99CC-DF3949FA8036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43" creationId="{DA75E06F-F2B0-42EA-87BD-85E89A41BC46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48" creationId="{EF76FD7C-9982-4D34-9D49-5A2091BDE598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49" creationId="{3C0F3912-410E-425E-90EA-C9024BDA156D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54" creationId="{EF2E46C6-F8BE-46AE-825E-D4E18D2517CD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55" creationId="{BFD0484D-33FD-42DA-B3F9-F775616C093C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60" creationId="{961F646B-2AA6-4FB3-9E12-28F750544A7E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63" creationId="{89E0DE8C-B406-4D04-B5EA-1A0B6DD895FE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66" creationId="{C7D28C35-32E4-4E70-8566-BB6F5CA4AD3A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69" creationId="{27C38253-FDE1-48E0-BCAF-99FEBFA72601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72" creationId="{0A698B12-E5F8-4FA2-B4E6-2D78F790DFD7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75" creationId="{3C5E8039-2E30-4DA3-BC5D-5762A378DB5A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78" creationId="{9E7B3208-56D0-4581-B1E9-869BD3E2DA69}"/>
          </ac:spMkLst>
        </pc:spChg>
        <pc:spChg chg="mod">
          <ac:chgData name="Nicolas Delfosse" userId="d965f3d4-ea58-4afe-85b0-6f02e8cf3c22" providerId="ADAL" clId="{EC8726BC-6FC0-4560-A269-CFD0AF4023F8}" dt="2022-02-09T07:33:22.799" v="7047"/>
          <ac:spMkLst>
            <pc:docMk/>
            <pc:sldMk cId="3149581358" sldId="1695"/>
            <ac:spMk id="781" creationId="{F98D33AA-35E7-4A43-B5E7-6EC0C0ED7C21}"/>
          </ac:spMkLst>
        </pc:spChg>
        <pc:spChg chg="add mod">
          <ac:chgData name="Nicolas Delfosse" userId="d965f3d4-ea58-4afe-85b0-6f02e8cf3c22" providerId="ADAL" clId="{EC8726BC-6FC0-4560-A269-CFD0AF4023F8}" dt="2022-02-09T16:15:16.023" v="9137" actId="1076"/>
          <ac:spMkLst>
            <pc:docMk/>
            <pc:sldMk cId="3149581358" sldId="1695"/>
            <ac:spMk id="785" creationId="{E4D0079D-2EE4-4EBA-B2C2-327AFDE874A3}"/>
          </ac:spMkLst>
        </pc:spChg>
        <pc:spChg chg="add mod">
          <ac:chgData name="Nicolas Delfosse" userId="d965f3d4-ea58-4afe-85b0-6f02e8cf3c22" providerId="ADAL" clId="{EC8726BC-6FC0-4560-A269-CFD0AF4023F8}" dt="2022-02-09T16:15:16.023" v="9137" actId="1076"/>
          <ac:spMkLst>
            <pc:docMk/>
            <pc:sldMk cId="3149581358" sldId="1695"/>
            <ac:spMk id="787" creationId="{E3C9329E-3B6F-44A5-94B2-645BF311BCD5}"/>
          </ac:spMkLst>
        </pc:spChg>
        <pc:spChg chg="add mod">
          <ac:chgData name="Nicolas Delfosse" userId="d965f3d4-ea58-4afe-85b0-6f02e8cf3c22" providerId="ADAL" clId="{EC8726BC-6FC0-4560-A269-CFD0AF4023F8}" dt="2022-02-09T16:15:16.023" v="9137" actId="1076"/>
          <ac:spMkLst>
            <pc:docMk/>
            <pc:sldMk cId="3149581358" sldId="1695"/>
            <ac:spMk id="788" creationId="{5003803A-7179-4E4A-ACEF-42FC1B3F4F1F}"/>
          </ac:spMkLst>
        </pc:spChg>
        <pc:spChg chg="add">
          <ac:chgData name="Nicolas Delfosse" userId="d965f3d4-ea58-4afe-85b0-6f02e8cf3c22" providerId="ADAL" clId="{EC8726BC-6FC0-4560-A269-CFD0AF4023F8}" dt="2022-02-09T07:40:22.724" v="7167" actId="22"/>
          <ac:spMkLst>
            <pc:docMk/>
            <pc:sldMk cId="3149581358" sldId="1695"/>
            <ac:spMk id="790" creationId="{13012404-D5A4-437A-BB53-28B27A9D9114}"/>
          </ac:spMkLst>
        </pc:spChg>
        <pc:spChg chg="add del mod">
          <ac:chgData name="Nicolas Delfosse" userId="d965f3d4-ea58-4afe-85b0-6f02e8cf3c22" providerId="ADAL" clId="{EC8726BC-6FC0-4560-A269-CFD0AF4023F8}" dt="2022-02-09T16:15:05.382" v="9135" actId="478"/>
          <ac:spMkLst>
            <pc:docMk/>
            <pc:sldMk cId="3149581358" sldId="1695"/>
            <ac:spMk id="791" creationId="{7181A1FB-42F6-47DC-BFE9-EB6ECDF88E26}"/>
          </ac:spMkLst>
        </pc:spChg>
        <pc:grpChg chg="add mod">
          <ac:chgData name="Nicolas Delfosse" userId="d965f3d4-ea58-4afe-85b0-6f02e8cf3c22" providerId="ADAL" clId="{EC8726BC-6FC0-4560-A269-CFD0AF4023F8}" dt="2022-02-09T16:15:16.023" v="9137" actId="1076"/>
          <ac:grpSpMkLst>
            <pc:docMk/>
            <pc:sldMk cId="3149581358" sldId="1695"/>
            <ac:grpSpMk id="4" creationId="{91F01607-1309-4E0D-ADC3-E83491AE6D09}"/>
          </ac:grpSpMkLst>
        </pc:grpChg>
        <pc:grpChg chg="add del mod">
          <ac:chgData name="Nicolas Delfosse" userId="d965f3d4-ea58-4afe-85b0-6f02e8cf3c22" providerId="ADAL" clId="{EC8726BC-6FC0-4560-A269-CFD0AF4023F8}" dt="2022-02-09T07:20:50.531" v="6933" actId="165"/>
          <ac:grpSpMkLst>
            <pc:docMk/>
            <pc:sldMk cId="3149581358" sldId="1695"/>
            <ac:grpSpMk id="56" creationId="{183531A7-F0A0-458D-B122-E82FA1F2A2EC}"/>
          </ac:grpSpMkLst>
        </pc:grpChg>
        <pc:grpChg chg="add del mod">
          <ac:chgData name="Nicolas Delfosse" userId="d965f3d4-ea58-4afe-85b0-6f02e8cf3c22" providerId="ADAL" clId="{EC8726BC-6FC0-4560-A269-CFD0AF4023F8}" dt="2022-02-09T07:33:32.374" v="7049" actId="165"/>
          <ac:grpSpMkLst>
            <pc:docMk/>
            <pc:sldMk cId="3149581358" sldId="1695"/>
            <ac:grpSpMk id="653" creationId="{188D82BB-540C-4105-A5D7-8BAFAAF4640C}"/>
          </ac:grpSpMkLst>
        </pc:grpChg>
        <pc:grpChg chg="add mod">
          <ac:chgData name="Nicolas Delfosse" userId="d965f3d4-ea58-4afe-85b0-6f02e8cf3c22" providerId="ADAL" clId="{EC8726BC-6FC0-4560-A269-CFD0AF4023F8}" dt="2022-02-09T16:15:16.023" v="9137" actId="1076"/>
          <ac:grpSpMkLst>
            <pc:docMk/>
            <pc:sldMk cId="3149581358" sldId="1695"/>
            <ac:grpSpMk id="654" creationId="{39A0A936-D943-4FE2-BAA0-FCCF0E77306E}"/>
          </ac:grpSpMkLst>
        </pc:grpChg>
        <pc:grpChg chg="add mod">
          <ac:chgData name="Nicolas Delfosse" userId="d965f3d4-ea58-4afe-85b0-6f02e8cf3c22" providerId="ADAL" clId="{EC8726BC-6FC0-4560-A269-CFD0AF4023F8}" dt="2022-02-09T16:15:16.023" v="9137" actId="1076"/>
          <ac:grpSpMkLst>
            <pc:docMk/>
            <pc:sldMk cId="3149581358" sldId="1695"/>
            <ac:grpSpMk id="784" creationId="{14EFE37E-122D-441B-BFCD-E9B2F0AA3E2A}"/>
          </ac:grpSpMkLst>
        </pc:grp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25" creationId="{2C6B6A34-63C0-4D9E-B1FB-50DC7D0F2FDF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26" creationId="{86DD8694-AD4C-4477-8355-26EF7F2C5276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27" creationId="{6F19306A-1EC9-4033-B47E-959CD005D383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28" creationId="{9523E938-7508-475E-99AB-A1F839AFA9CE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29" creationId="{E4FD7E07-D8F4-4A37-BFE7-50A260703802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30" creationId="{8CEC6A8C-F416-422B-9BF0-357C2274E311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31" creationId="{1C2F138E-C4CD-4DD3-A403-3C438F4ED327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37" creationId="{BE3F4F4A-7371-48A5-BFA1-6AF1355D7364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38" creationId="{292C60E6-9F6F-42D1-B093-138E4E1411C2}"/>
          </ac:cxnSpMkLst>
        </pc:cxnChg>
        <pc:cxnChg chg="mod">
          <ac:chgData name="Nicolas Delfosse" userId="d965f3d4-ea58-4afe-85b0-6f02e8cf3c22" providerId="ADAL" clId="{EC8726BC-6FC0-4560-A269-CFD0AF4023F8}" dt="2022-02-09T07:20:41.235" v="6930"/>
          <ac:cxnSpMkLst>
            <pc:docMk/>
            <pc:sldMk cId="3149581358" sldId="1695"/>
            <ac:cxnSpMk id="49" creationId="{060B1D19-BF6B-4435-8AD9-2945D841ADA3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77" creationId="{9140AAF5-19C2-464B-8BAD-97D96EFC844E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78" creationId="{70A51E42-F714-4BDD-B7DC-32A3EA2DFA70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79" creationId="{94883196-6CA0-40E7-9986-3D10323E22D6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80" creationId="{8ADA3256-1791-4386-9FD9-13A6525BDBFF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81" creationId="{7E9FCE8F-084A-495D-BD8E-C1CA751D270E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82" creationId="{DE207CF7-7F44-4EAD-827B-8C85536F40AE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83" creationId="{77CDB952-3ED0-4048-808E-74C0E8F65820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89" creationId="{2DB7B70B-6821-42CE-9D13-2DE25B9D13F8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90" creationId="{695A2C21-22DA-4760-A80E-BF4597195B99}"/>
          </ac:cxnSpMkLst>
        </pc:cxnChg>
        <pc:cxnChg chg="del mod topLvl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101" creationId="{B63D1B03-35FB-4632-B682-197275CABEA9}"/>
          </ac:cxnSpMkLst>
        </pc:cxnChg>
        <pc:cxnChg chg="add del mod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111" creationId="{7585A116-A417-4ABB-A065-FE6875420480}"/>
          </ac:cxnSpMkLst>
        </pc:cxnChg>
        <pc:cxnChg chg="add del mod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114" creationId="{9BDA5AC9-3280-48BE-9AD8-F0E69BAA64A4}"/>
          </ac:cxnSpMkLst>
        </pc:cxnChg>
        <pc:cxnChg chg="add del mod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118" creationId="{0D615BB3-6B1D-45D9-AAC3-129CD85EF6E8}"/>
          </ac:cxnSpMkLst>
        </pc:cxnChg>
        <pc:cxnChg chg="add del mod">
          <ac:chgData name="Nicolas Delfosse" userId="d965f3d4-ea58-4afe-85b0-6f02e8cf3c22" providerId="ADAL" clId="{EC8726BC-6FC0-4560-A269-CFD0AF4023F8}" dt="2022-02-09T07:25:17.134" v="6973" actId="478"/>
          <ac:cxnSpMkLst>
            <pc:docMk/>
            <pc:sldMk cId="3149581358" sldId="1695"/>
            <ac:cxnSpMk id="122" creationId="{55447434-FD7C-4E00-8B64-0B4665BFD832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36" creationId="{FE12B09F-D290-40AB-AEE0-864D85931DD2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38" creationId="{40AF8FC6-D614-4CCE-A5D3-8D08603E8B93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40" creationId="{CE1CDA25-6BB5-41AC-B0CB-DA5970DB616C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42" creationId="{2D17A36D-CE65-46A7-A005-40692D1D0731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54" creationId="{BD1C9B27-27B8-4213-9752-BD7C40B94C77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56" creationId="{A26F44FD-8480-437B-9558-679FD12D229B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58" creationId="{C04B654E-3BEE-4A4C-9E02-C2CF21A81B0F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160" creationId="{1F6AEE3A-DCA7-4105-A21C-9F099B0F35E0}"/>
          </ac:cxnSpMkLst>
        </pc:cxnChg>
        <pc:cxnChg chg="add del mod topLvl">
          <ac:chgData name="Nicolas Delfosse" userId="d965f3d4-ea58-4afe-85b0-6f02e8cf3c22" providerId="ADAL" clId="{EC8726BC-6FC0-4560-A269-CFD0AF4023F8}" dt="2022-02-09T07:34:00.544" v="7061" actId="478"/>
          <ac:cxnSpMkLst>
            <pc:docMk/>
            <pc:sldMk cId="3149581358" sldId="1695"/>
            <ac:cxnSpMk id="172" creationId="{FEFAEDBB-2A25-4D7D-A436-E390C6F9C7F7}"/>
          </ac:cxnSpMkLst>
        </pc:cxnChg>
        <pc:cxnChg chg="add del mod topLvl">
          <ac:chgData name="Nicolas Delfosse" userId="d965f3d4-ea58-4afe-85b0-6f02e8cf3c22" providerId="ADAL" clId="{EC8726BC-6FC0-4560-A269-CFD0AF4023F8}" dt="2022-02-09T07:34:27.503" v="7072" actId="478"/>
          <ac:cxnSpMkLst>
            <pc:docMk/>
            <pc:sldMk cId="3149581358" sldId="1695"/>
            <ac:cxnSpMk id="174" creationId="{02EA7BAE-6CCC-4D58-9296-50CE4E7C2551}"/>
          </ac:cxnSpMkLst>
        </pc:cxnChg>
        <pc:cxnChg chg="add del mod topLvl">
          <ac:chgData name="Nicolas Delfosse" userId="d965f3d4-ea58-4afe-85b0-6f02e8cf3c22" providerId="ADAL" clId="{EC8726BC-6FC0-4560-A269-CFD0AF4023F8}" dt="2022-02-09T07:33:59.548" v="7060" actId="478"/>
          <ac:cxnSpMkLst>
            <pc:docMk/>
            <pc:sldMk cId="3149581358" sldId="1695"/>
            <ac:cxnSpMk id="176" creationId="{193DEB60-671A-4652-859C-64FBEBA15F47}"/>
          </ac:cxnSpMkLst>
        </pc:cxnChg>
        <pc:cxnChg chg="add del mod topLvl">
          <ac:chgData name="Nicolas Delfosse" userId="d965f3d4-ea58-4afe-85b0-6f02e8cf3c22" providerId="ADAL" clId="{EC8726BC-6FC0-4560-A269-CFD0AF4023F8}" dt="2022-02-09T07:34:25.998" v="7070" actId="478"/>
          <ac:cxnSpMkLst>
            <pc:docMk/>
            <pc:sldMk cId="3149581358" sldId="1695"/>
            <ac:cxnSpMk id="178" creationId="{37288FEA-A82F-4309-8B4E-9880C6DEC826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186" creationId="{D2C48F51-DB98-4585-AB85-BDA13096DC6A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188" creationId="{8F8952A0-E231-4E6C-AD9A-E00FF7B0088A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190" creationId="{0A147648-6DB2-4173-B3DB-8994CAE2AF64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192" creationId="{BA1A4B4F-4A14-43D4-8B88-2C7ED020E15F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04" creationId="{40020F5D-E66F-4EBC-910C-B29911C79D89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06" creationId="{5BCBC11C-91D0-4A39-9D2D-69214D95F51A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08" creationId="{7CB83FFB-4CC9-4D59-BC8F-FF350EB8A5C3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10" creationId="{5B9A2A9E-D053-48E2-A60C-E982650089C8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18" creationId="{6CAAD120-7B29-4552-A6BD-5D7E1D4CEFDC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20" creationId="{7ED8AFF3-04BC-4768-8686-3723EB30BC88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22" creationId="{0BA75F05-350B-4809-84F3-9A44D02DE9BB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24" creationId="{6545FB20-16C8-4070-82D1-95F152594CE4}"/>
          </ac:cxnSpMkLst>
        </pc:cxnChg>
        <pc:cxnChg chg="add del mod topLvl">
          <ac:chgData name="Nicolas Delfosse" userId="d965f3d4-ea58-4afe-85b0-6f02e8cf3c22" providerId="ADAL" clId="{EC8726BC-6FC0-4560-A269-CFD0AF4023F8}" dt="2022-02-09T07:33:58.301" v="7059" actId="478"/>
          <ac:cxnSpMkLst>
            <pc:docMk/>
            <pc:sldMk cId="3149581358" sldId="1695"/>
            <ac:cxnSpMk id="232" creationId="{9B170D37-66BD-4078-A43E-BE2D8371E68A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34" creationId="{87E53B4F-0721-4008-8F00-2EFA28CC812E}"/>
          </ac:cxnSpMkLst>
        </pc:cxnChg>
        <pc:cxnChg chg="add del mod topLvl">
          <ac:chgData name="Nicolas Delfosse" userId="d965f3d4-ea58-4afe-85b0-6f02e8cf3c22" providerId="ADAL" clId="{EC8726BC-6FC0-4560-A269-CFD0AF4023F8}" dt="2022-02-09T07:33:57.516" v="7058" actId="478"/>
          <ac:cxnSpMkLst>
            <pc:docMk/>
            <pc:sldMk cId="3149581358" sldId="1695"/>
            <ac:cxnSpMk id="236" creationId="{9F774E60-9B12-40CF-8B13-3E1894B79E81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238" creationId="{A5DBB8E9-74AF-442A-8452-3319E45BC51B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246" creationId="{41E6A708-7CA3-4607-BB99-9F0225A740F0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248" creationId="{7545DA88-9A2D-4E2B-9922-90F285A50770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250" creationId="{5C984791-3486-46D4-AEBB-2773FA7A391B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252" creationId="{4BD35E0D-6063-4370-BAA7-95841537C923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60" creationId="{CD9D365F-9568-4A8C-B3F0-2CD4F50A19AB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62" creationId="{4ECCA9A3-2141-42D9-8D7F-CBD0C13BBAE6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64" creationId="{F7659A51-C3C9-404E-AC2A-2040B6F29C1F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66" creationId="{E76916DD-8442-4B77-BB5A-E18BD2D227A7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72" creationId="{20C3F92B-EEA3-4406-B216-2120A6A76BDB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74" creationId="{00548AA8-488F-48BD-9EE6-3FB8EF2FEC24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76" creationId="{104FA446-A0D5-475C-8600-31761089325F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78" creationId="{1C1A198B-9053-4A8A-A262-66C141918A67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84" creationId="{1F684085-E3A4-47C6-9C53-193403389636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86" creationId="{3838E74B-5D63-4018-B2F0-6050886C9DC5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88" creationId="{4CDB24FC-8604-489B-A37A-E1CD9C0CAF3E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90" creationId="{9704BCAD-441B-430F-8530-D7A524DEAE12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96" creationId="{469AE661-307B-45D6-B574-615372B78449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298" creationId="{7AEEE7D9-303A-4A62-A7A4-79468EB71F11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00" creationId="{5C7C7491-C31D-4391-A0AA-8E0AE470A47C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02" creationId="{1E4DA807-028B-47B8-AAD6-D17DF8818309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10" creationId="{60FCBE62-F1A6-4722-A958-414CCEF72257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12" creationId="{1B81396D-863F-48E1-8B4B-B2B19DD64E60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14" creationId="{8AF6422D-B9AE-462D-B5C9-9128C0DC06DD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16" creationId="{19F5DE0D-C17B-46DF-ABD3-A5B4A3E59C31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22" creationId="{EA9AFACD-D287-414E-B909-2EF79D4BDFD4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24" creationId="{5F2BE94C-7806-4EFF-9BEC-E392031B72D2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26" creationId="{14FCDC74-807D-4EB2-9C32-C44062416C6D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28" creationId="{3F74D9CC-5EF8-419B-9240-5D375358B65D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34" creationId="{E4029ABC-332C-4B2E-A615-2CD832DA3581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36" creationId="{EC0D191C-6961-4B9B-99C7-D1C924D8FF05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38" creationId="{70324AD4-46B5-4D33-A888-83C23DB4E2F7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40" creationId="{D1AC69D4-3BB8-4BA1-A5F8-4CA2B328E2B3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46" creationId="{DE25ED9A-A234-4FFA-843F-EBB10C46B8E7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48" creationId="{D827F0CB-B566-413C-916E-CCED26A67AC0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50" creationId="{0D05177B-0EFC-465E-AA92-74F763ED0865}"/>
          </ac:cxnSpMkLst>
        </pc:cxnChg>
        <pc:cxnChg chg="add del mod">
          <ac:chgData name="Nicolas Delfosse" userId="d965f3d4-ea58-4afe-85b0-6f02e8cf3c22" providerId="ADAL" clId="{EC8726BC-6FC0-4560-A269-CFD0AF4023F8}" dt="2022-02-09T07:26:38.615" v="6995" actId="22"/>
          <ac:cxnSpMkLst>
            <pc:docMk/>
            <pc:sldMk cId="3149581358" sldId="1695"/>
            <ac:cxnSpMk id="352" creationId="{3C85E8E3-CA00-4E51-B39A-A9E8A6DA1B86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64" creationId="{B7047DC3-37EC-409D-8AEA-359954BBA988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66" creationId="{23CCCF39-9AF1-4A1A-BB89-612CBB91FC84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68" creationId="{CAFCD47E-7757-424D-84AE-B3FCB837E82C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70" creationId="{1E1769DA-D44D-4B1C-A9B7-C6174CBB2952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78" creationId="{F293EDCF-6653-4892-A212-F9E3EBA7C832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80" creationId="{A07BD839-D38A-405A-AA26-BFE6C93272CE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82" creationId="{E3A3BE3B-5EC9-4BF7-AD42-ECBC6BF5DFF6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84" creationId="{2037A835-4C73-4880-9D8B-8E35E1D9CFB3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92" creationId="{4F46B1D6-80DD-44C7-AF67-021A3C914781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94" creationId="{49C2BDF7-E60F-48A7-BBAD-19063754D100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96" creationId="{F22EC049-2987-4741-8B03-CCDF61CEE33C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398" creationId="{98E0EC01-D456-47E8-B0F4-29AB4C885DEB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06" creationId="{5EC6B869-7B55-4583-98BC-D45A48BE2BE8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08" creationId="{22058FB6-1ABF-4EDB-BECD-023419D2D185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10" creationId="{9BD7F745-E090-4141-837D-B8B9A21FF359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12" creationId="{F34B0CD9-2F09-4F3A-8FEA-10AA9A528EF9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20" creationId="{91ABCA5B-BD6E-4E77-A057-01B34D778CCA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22" creationId="{F13DDF97-5AE5-4215-9B5B-BD3EEBC10407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24" creationId="{2390023C-9C42-4EB2-9541-44D319F3FA8C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26" creationId="{3A979829-5B3E-4DDD-9C6F-09AB7E57E4E4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32" creationId="{AD68207D-6BF7-43BC-91AB-3650642E18E4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34" creationId="{1BE779C7-2EAD-4231-AB1C-F28E22B041A9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36" creationId="{16D57937-B8F6-40D6-87BA-65B900696CE7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38" creationId="{D674474B-E165-49B1-8624-A5C281923637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44" creationId="{F9D26DE5-6072-45E1-80EB-D3A6634CF374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46" creationId="{87DBEA24-1BD8-4582-A598-B3E84BB32C59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48" creationId="{DF28EC59-4354-4B29-AEA9-53C7FC3923D7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50" creationId="{CB0AE8CB-7E42-4D54-BF40-E1FEA41112A4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56" creationId="{D0B9E4B4-2546-43B0-AECD-1E52D01655B1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58" creationId="{B9FCF90E-11C5-4BAC-AD8C-D83731E40786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60" creationId="{EF780A62-8AC4-4B61-A052-CBDB018E0608}"/>
          </ac:cxnSpMkLst>
        </pc:cxnChg>
        <pc:cxnChg chg="add del mod">
          <ac:chgData name="Nicolas Delfosse" userId="d965f3d4-ea58-4afe-85b0-6f02e8cf3c22" providerId="ADAL" clId="{EC8726BC-6FC0-4560-A269-CFD0AF4023F8}" dt="2022-02-09T07:26:59.481" v="6998" actId="478"/>
          <ac:cxnSpMkLst>
            <pc:docMk/>
            <pc:sldMk cId="3149581358" sldId="1695"/>
            <ac:cxnSpMk id="462" creationId="{FE426AF5-826D-48AC-8E9D-AE33DC5F946F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474" creationId="{1137BFAE-EBBC-4291-A8AF-37E1699DEFAA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476" creationId="{AD51A873-9F7C-439C-8A5A-B0AA16C3F576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478" creationId="{1B1A2A4C-7382-4D57-A29C-4AA7CB562AB3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480" creationId="{5A852C1C-803D-4A68-A206-AD5BC0F7CBFF}"/>
          </ac:cxnSpMkLst>
        </pc:cxnChg>
        <pc:cxnChg chg="add del mod topLvl">
          <ac:chgData name="Nicolas Delfosse" userId="d965f3d4-ea58-4afe-85b0-6f02e8cf3c22" providerId="ADAL" clId="{EC8726BC-6FC0-4560-A269-CFD0AF4023F8}" dt="2022-02-09T07:34:24.776" v="7069" actId="478"/>
          <ac:cxnSpMkLst>
            <pc:docMk/>
            <pc:sldMk cId="3149581358" sldId="1695"/>
            <ac:cxnSpMk id="488" creationId="{5EB13226-8563-4275-B1ED-03672D1422C7}"/>
          </ac:cxnSpMkLst>
        </pc:cxnChg>
        <pc:cxnChg chg="add del mod topLvl">
          <ac:chgData name="Nicolas Delfosse" userId="d965f3d4-ea58-4afe-85b0-6f02e8cf3c22" providerId="ADAL" clId="{EC8726BC-6FC0-4560-A269-CFD0AF4023F8}" dt="2022-02-09T07:34:23.906" v="7068" actId="478"/>
          <ac:cxnSpMkLst>
            <pc:docMk/>
            <pc:sldMk cId="3149581358" sldId="1695"/>
            <ac:cxnSpMk id="490" creationId="{E63BF718-AFF0-4E16-B7FF-71B597CAEA76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492" creationId="{278E6FB4-E397-43A4-B0D7-31C9B21AB1FB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494" creationId="{62F02670-5931-4C2A-B939-F8B41F1F6FBC}"/>
          </ac:cxnSpMkLst>
        </pc:cxnChg>
        <pc:cxnChg chg="add del mod topLvl">
          <ac:chgData name="Nicolas Delfosse" userId="d965f3d4-ea58-4afe-85b0-6f02e8cf3c22" providerId="ADAL" clId="{EC8726BC-6FC0-4560-A269-CFD0AF4023F8}" dt="2022-02-09T07:33:56.753" v="7057" actId="478"/>
          <ac:cxnSpMkLst>
            <pc:docMk/>
            <pc:sldMk cId="3149581358" sldId="1695"/>
            <ac:cxnSpMk id="502" creationId="{EA95ABE4-B9A4-47F7-9934-067432C477B8}"/>
          </ac:cxnSpMkLst>
        </pc:cxnChg>
        <pc:cxnChg chg="add del mod topLvl">
          <ac:chgData name="Nicolas Delfosse" userId="d965f3d4-ea58-4afe-85b0-6f02e8cf3c22" providerId="ADAL" clId="{EC8726BC-6FC0-4560-A269-CFD0AF4023F8}" dt="2022-02-09T07:34:20.510" v="7065" actId="478"/>
          <ac:cxnSpMkLst>
            <pc:docMk/>
            <pc:sldMk cId="3149581358" sldId="1695"/>
            <ac:cxnSpMk id="504" creationId="{4D3D8CD1-0814-4E5D-8671-80386C331274}"/>
          </ac:cxnSpMkLst>
        </pc:cxnChg>
        <pc:cxnChg chg="add del mod topLvl">
          <ac:chgData name="Nicolas Delfosse" userId="d965f3d4-ea58-4afe-85b0-6f02e8cf3c22" providerId="ADAL" clId="{EC8726BC-6FC0-4560-A269-CFD0AF4023F8}" dt="2022-02-09T07:33:55.585" v="7056" actId="478"/>
          <ac:cxnSpMkLst>
            <pc:docMk/>
            <pc:sldMk cId="3149581358" sldId="1695"/>
            <ac:cxnSpMk id="506" creationId="{508C4EB8-C1BC-4A07-9EA6-CFEA110C20E4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08" creationId="{A8C816EA-CA54-472C-9C3A-54D363D512F6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16" creationId="{6251282E-1B75-41BF-90AD-36AC9A8D28EE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18" creationId="{9A19A68A-5276-4F5A-A6F8-2FF841BC3B42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20" creationId="{48A0B981-A866-4228-ACD8-E746FF6601A9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22" creationId="{68B2369F-E811-4B47-B46A-362DB9ACCD47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30" creationId="{64984AC8-43EB-4E9A-A4D4-C95E0142001E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32" creationId="{4B7FD86B-F99F-40B6-978F-8E7B764609F9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34" creationId="{734EEA86-42E2-4222-B388-49026CEF8832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36" creationId="{B6B5DEDC-F9D4-4AD9-9507-5D6B797D67DE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42" creationId="{FFE32A1C-DF25-4BE6-A101-5984D5B5E3A1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44" creationId="{F5225391-6261-4DC3-9B1D-F8A8D8EAB2B2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46" creationId="{67667BE6-8C4C-4A0B-BF70-839875AF7E65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48" creationId="{29019B08-1071-42E3-8BA6-086EB349EA23}"/>
          </ac:cxnSpMkLst>
        </pc:cxnChg>
        <pc:cxnChg chg="add del mod topLvl">
          <ac:chgData name="Nicolas Delfosse" userId="d965f3d4-ea58-4afe-85b0-6f02e8cf3c22" providerId="ADAL" clId="{EC8726BC-6FC0-4560-A269-CFD0AF4023F8}" dt="2022-02-09T07:33:54.627" v="7055" actId="478"/>
          <ac:cxnSpMkLst>
            <pc:docMk/>
            <pc:sldMk cId="3149581358" sldId="1695"/>
            <ac:cxnSpMk id="554" creationId="{AC4F7FAA-C0B1-428A-BE7C-85320ED79289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56" creationId="{746FFD28-1022-424E-A9EB-2CC7311947DD}"/>
          </ac:cxnSpMkLst>
        </pc:cxnChg>
        <pc:cxnChg chg="add del mod topLvl">
          <ac:chgData name="Nicolas Delfosse" userId="d965f3d4-ea58-4afe-85b0-6f02e8cf3c22" providerId="ADAL" clId="{EC8726BC-6FC0-4560-A269-CFD0AF4023F8}" dt="2022-02-09T07:33:50.410" v="7052" actId="478"/>
          <ac:cxnSpMkLst>
            <pc:docMk/>
            <pc:sldMk cId="3149581358" sldId="1695"/>
            <ac:cxnSpMk id="558" creationId="{24E51915-8A30-4111-AE10-4D86FF413156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560" creationId="{9AE34BE5-C290-4770-913D-6582795062FC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66" creationId="{A850088E-82E5-4461-8CAF-387926097BE7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68" creationId="{4D4ACF6F-0CEE-43DA-AE93-B20E039BD249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70" creationId="{5ABD6262-0810-4298-9E4D-DFBAAB151EC4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72" creationId="{821BC0D5-6B3E-4C3F-8D2D-4BD120067068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580" creationId="{AF81CB68-12AB-4B8D-8615-05033B17592E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582" creationId="{5DDC4BA7-9238-4819-B0FB-6382CC025011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90" creationId="{C51887CD-1CCA-485B-B0FE-83AF4F7985AA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592" creationId="{AE861831-F8BE-4D64-9AEA-62AD8816829D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604" creationId="{BEC70AAF-F268-4C14-90A8-8866B2DB6A18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606" creationId="{C2326978-B79A-425E-8EBF-DBC40C620E6E}"/>
          </ac:cxnSpMkLst>
        </pc:cxnChg>
        <pc:cxnChg chg="add del mod topLvl">
          <ac:chgData name="Nicolas Delfosse" userId="d965f3d4-ea58-4afe-85b0-6f02e8cf3c22" providerId="ADAL" clId="{EC8726BC-6FC0-4560-A269-CFD0AF4023F8}" dt="2022-02-09T07:33:48.735" v="7051" actId="478"/>
          <ac:cxnSpMkLst>
            <pc:docMk/>
            <pc:sldMk cId="3149581358" sldId="1695"/>
            <ac:cxnSpMk id="610" creationId="{7CF438DF-7A35-4ECD-870F-CB23561B5997}"/>
          </ac:cxnSpMkLst>
        </pc:cxnChg>
        <pc:cxnChg chg="add del mod topLvl">
          <ac:chgData name="Nicolas Delfosse" userId="d965f3d4-ea58-4afe-85b0-6f02e8cf3c22" providerId="ADAL" clId="{EC8726BC-6FC0-4560-A269-CFD0AF4023F8}" dt="2022-02-09T07:33:52.362" v="7054" actId="478"/>
          <ac:cxnSpMkLst>
            <pc:docMk/>
            <pc:sldMk cId="3149581358" sldId="1695"/>
            <ac:cxnSpMk id="612" creationId="{095A5C65-3383-4494-8B70-3BFAB6D01FD3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620" creationId="{26927ED4-2017-442C-884B-7D0D5B523926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622" creationId="{7508515E-4F55-49CB-AB1B-585DD42605FC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630" creationId="{93B4C5CA-C477-4570-AE15-F1CBD5D07984}"/>
          </ac:cxnSpMkLst>
        </pc:cxnChg>
        <pc:cxnChg chg="add del mod topLvl">
          <ac:chgData name="Nicolas Delfosse" userId="d965f3d4-ea58-4afe-85b0-6f02e8cf3c22" providerId="ADAL" clId="{EC8726BC-6FC0-4560-A269-CFD0AF4023F8}" dt="2022-02-09T07:33:43.768" v="7050" actId="478"/>
          <ac:cxnSpMkLst>
            <pc:docMk/>
            <pc:sldMk cId="3149581358" sldId="1695"/>
            <ac:cxnSpMk id="632" creationId="{25E87489-998C-4F1F-938F-1CDB46342E6E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640" creationId="{55532CA6-D7D6-4CAA-A256-50C806C519FF}"/>
          </ac:cxnSpMkLst>
        </pc:cxnChg>
        <pc:cxnChg chg="add mod topLvl">
          <ac:chgData name="Nicolas Delfosse" userId="d965f3d4-ea58-4afe-85b0-6f02e8cf3c22" providerId="ADAL" clId="{EC8726BC-6FC0-4560-A269-CFD0AF4023F8}" dt="2022-02-09T07:33:32.374" v="7049" actId="165"/>
          <ac:cxnSpMkLst>
            <pc:docMk/>
            <pc:sldMk cId="3149581358" sldId="1695"/>
            <ac:cxnSpMk id="642" creationId="{1ABFADE7-109A-4303-BFB5-881AEC009BC7}"/>
          </ac:cxnSpMkLst>
        </pc:cxnChg>
        <pc:cxnChg chg="add del mod topLvl">
          <ac:chgData name="Nicolas Delfosse" userId="d965f3d4-ea58-4afe-85b0-6f02e8cf3c22" providerId="ADAL" clId="{EC8726BC-6FC0-4560-A269-CFD0AF4023F8}" dt="2022-02-09T07:34:10.864" v="7064" actId="478"/>
          <ac:cxnSpMkLst>
            <pc:docMk/>
            <pc:sldMk cId="3149581358" sldId="1695"/>
            <ac:cxnSpMk id="650" creationId="{73CBFBF6-CF55-403A-8690-293E4A053666}"/>
          </ac:cxnSpMkLst>
        </pc:cxnChg>
        <pc:cxnChg chg="add del mod topLvl">
          <ac:chgData name="Nicolas Delfosse" userId="d965f3d4-ea58-4afe-85b0-6f02e8cf3c22" providerId="ADAL" clId="{EC8726BC-6FC0-4560-A269-CFD0AF4023F8}" dt="2022-02-09T07:34:06.864" v="7062" actId="478"/>
          <ac:cxnSpMkLst>
            <pc:docMk/>
            <pc:sldMk cId="3149581358" sldId="1695"/>
            <ac:cxnSpMk id="652" creationId="{901E4FB3-4F16-4828-868D-EB1242CFF970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0" creationId="{E58182AF-8452-43FF-AB3B-D594CAF1BD25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1" creationId="{8D8E25CD-3780-4342-A1A3-927F339BA379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2" creationId="{BB54EB4E-8B3F-45DF-A2AB-7ED050B4A05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3" creationId="{57F2B809-1CED-495F-AFDB-480A6E1D39A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7" creationId="{B1DE8C63-A5EA-4687-A3E7-15C59A9D3BFF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8" creationId="{113ED248-72D0-4E2A-9BD6-6D0C4A04A6EA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69" creationId="{F6CF1FA0-0935-48CF-8FA4-97F67C4F98D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70" creationId="{4ECF27C2-9B4D-411B-B126-660003A15724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74" creationId="{6D3B09DB-D2E1-4804-817A-61FE98E95A7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75" creationId="{A523EBF1-BC45-4979-9436-4006D9CBEEB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76" creationId="{69560646-905B-421D-BDB2-75E09E781F05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77" creationId="{987CD2C6-ECAC-4E38-A9B8-4EB52F657CD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1" creationId="{400BC6AE-A9A8-40A8-9FEE-77160CE4DC5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2" creationId="{97F3553C-831B-4CDC-9E83-47E14A893BE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3" creationId="{AE74F1C8-8E86-4652-A437-ADE948225A2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4" creationId="{7DF57BD3-138D-499E-903A-466921AE3F1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8" creationId="{9CF816FE-ED8B-43EC-B8EF-B4EC61DAE0D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89" creationId="{24923BEE-0C50-4EC1-AC13-883F2684E910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0" creationId="{ACB154F3-8539-4E92-B34D-A52B7E3A2C82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1" creationId="{FFCEC3EA-6D09-4895-A193-3579ACFB9C61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4" creationId="{E5C1B359-C72E-434F-B0EC-B4612E0A5F5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5" creationId="{BFA79BA9-0C02-4F03-B796-53E50DC8396A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6" creationId="{8FE9A317-6D8D-4DC1-BB00-13EEF8C44955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697" creationId="{84781FD8-3658-4F60-9C8D-826FC97CE5B2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0" creationId="{5855A1B8-913C-43DD-B6FC-0DF5671BB4B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1" creationId="{896D4DC7-D14A-4C95-8678-28CB3396E4E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2" creationId="{99B58AC1-6E78-47D5-8394-9B08EFB54D44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3" creationId="{4BB37B29-901D-4297-A6EF-7FE260634EA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6" creationId="{CAFECEBD-9000-454C-85CD-27332D53E065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7" creationId="{91CAB046-BC04-4299-9AAB-64FBF84752B1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8" creationId="{FE8BE1FC-F12A-4B17-BA28-AC966C6309B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09" creationId="{9040987C-BFA7-4835-9B12-3F16866A8D41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13" creationId="{46DA23F5-B01C-486B-8C63-0DED8914CA3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14" creationId="{D9BFACED-B1CD-4986-B374-FDD74371520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15" creationId="{D3CE1E28-2417-4841-8E1F-012C420DA10A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16" creationId="{4F9A3C95-5AED-475E-BD38-AD1C01920065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19" creationId="{4132A909-9F89-424F-B2C4-00BB8BFB8FB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0" creationId="{C68AA35E-5C18-4617-9D71-952AAA03B6B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1" creationId="{CC63718C-C175-4ABF-972E-13E5031BAE12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2" creationId="{D4FC4A88-F5DB-46DD-9CE7-E24537A95BBA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5" creationId="{30B32467-7307-4703-9D1E-657714396A92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6" creationId="{3D3DC1FC-D657-453D-9700-DAF793E742EB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7" creationId="{0BA5965F-3274-48B2-9963-8010A6C596A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28" creationId="{B635D053-4DE4-4BEA-9A80-DF68DA88B03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1" creationId="{CF8AF016-5BF2-40BE-A5EA-3DD87A2EECAC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2" creationId="{3BA801F7-82AE-484A-897E-7A3A63638D1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3" creationId="{C51BB102-0C41-421D-988D-8392353834F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4" creationId="{D364246F-1027-435B-929F-8F31E129AF6F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8" creationId="{341732B8-C921-4052-A7E7-40D53BE0856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39" creationId="{4CD21437-4D2D-4B30-A628-EA330CA44AEC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0" creationId="{DAEE5F6A-C3B0-4157-897C-A24760C6BC6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1" creationId="{1FEEA9A7-4B76-40D3-AED8-0796935A16CD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4" creationId="{2656BAC8-7C6B-410F-B5BC-1F7EB2D1075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5" creationId="{7DA372F7-51BD-46BD-A089-F0DF45D9BC2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6" creationId="{96F68340-8002-4BB8-AB41-D0F5301C0820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47" creationId="{BC8AA514-41FE-4FC3-BAA0-CECF8818839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0" creationId="{00DD3EB4-6345-4FE4-967C-8C3B91A05864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1" creationId="{D2210E0A-6DE5-46B1-9DE8-22AF549BC54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2" creationId="{697A1740-19E5-4610-8730-988C54B4177A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3" creationId="{1228CCFC-A82A-4487-A716-CC572E237887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6" creationId="{32483A77-0DF0-4E7E-82DF-EFE191859BC4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7" creationId="{010CF7E5-B6BB-4CC8-9E0A-78F027DF5FB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8" creationId="{750751F5-03E5-448E-B84D-1B5FE72482FF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59" creationId="{40A2E252-128D-49F7-8E7F-015812D260B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1" creationId="{273CB912-7B1B-4F0E-A2FC-7D06C64609BF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2" creationId="{298F6513-AB8F-4FE0-9C9D-D8B307A51B22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4" creationId="{499DE54C-4B93-4F70-8E9A-112344371AF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5" creationId="{71D440F1-40E3-4080-8DCB-7CECDA64FE4C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7" creationId="{7A016324-33E9-48DC-97AE-A7E4F0AF24D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68" creationId="{3E6836EA-3F3A-4244-9467-640E2765BAC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0" creationId="{EF569147-1DDE-4370-AE95-5756C407F7FF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1" creationId="{3668B206-0917-4AB4-A908-042D4A669791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3" creationId="{032EE716-0558-4B0C-9793-C6134144CA49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4" creationId="{EFDD29BE-CA32-436C-A4E8-98FAFA430D2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6" creationId="{791B2C10-334F-472E-B5CE-8DB6BBCB2ED8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7" creationId="{15F3FA2A-125C-4E57-BE52-57792AF11BED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79" creationId="{CFA548CA-8838-4C65-97FB-E08D4FA04C73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80" creationId="{0918FC4A-69EF-40A6-B323-6E1C8B427B76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82" creationId="{2C7B1BE4-86F3-4A90-98ED-24BD60AD84FE}"/>
          </ac:cxnSpMkLst>
        </pc:cxnChg>
        <pc:cxnChg chg="mod">
          <ac:chgData name="Nicolas Delfosse" userId="d965f3d4-ea58-4afe-85b0-6f02e8cf3c22" providerId="ADAL" clId="{EC8726BC-6FC0-4560-A269-CFD0AF4023F8}" dt="2022-02-09T07:33:22.799" v="7047"/>
          <ac:cxnSpMkLst>
            <pc:docMk/>
            <pc:sldMk cId="3149581358" sldId="1695"/>
            <ac:cxnSpMk id="783" creationId="{7FD3D110-DA4D-498C-A6FB-715FB3A739AE}"/>
          </ac:cxnSpMkLst>
        </pc:cxnChg>
      </pc:sldChg>
      <pc:sldChg chg="addSp delSp modSp new mod">
        <pc:chgData name="Nicolas Delfosse" userId="d965f3d4-ea58-4afe-85b0-6f02e8cf3c22" providerId="ADAL" clId="{EC8726BC-6FC0-4560-A269-CFD0AF4023F8}" dt="2022-02-09T17:59:26.534" v="12600" actId="20577"/>
        <pc:sldMkLst>
          <pc:docMk/>
          <pc:sldMk cId="1444403157" sldId="1696"/>
        </pc:sldMkLst>
        <pc:spChg chg="mod">
          <ac:chgData name="Nicolas Delfosse" userId="d965f3d4-ea58-4afe-85b0-6f02e8cf3c22" providerId="ADAL" clId="{EC8726BC-6FC0-4560-A269-CFD0AF4023F8}" dt="2022-02-09T08:04:38.296" v="7689" actId="20577"/>
          <ac:spMkLst>
            <pc:docMk/>
            <pc:sldMk cId="1444403157" sldId="1696"/>
            <ac:spMk id="2" creationId="{3772AA98-F724-4DC7-8744-2C15399A327F}"/>
          </ac:spMkLst>
        </pc:spChg>
        <pc:spChg chg="del">
          <ac:chgData name="Nicolas Delfosse" userId="d965f3d4-ea58-4afe-85b0-6f02e8cf3c22" providerId="ADAL" clId="{EC8726BC-6FC0-4560-A269-CFD0AF4023F8}" dt="2022-02-09T08:00:46.418" v="7526" actId="478"/>
          <ac:spMkLst>
            <pc:docMk/>
            <pc:sldMk cId="1444403157" sldId="1696"/>
            <ac:spMk id="3" creationId="{B1A2B66B-9854-46BF-98A2-D6CD6D2D729A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5" creationId="{ADBC763A-80B9-42A6-991C-31CC311209BF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6" creationId="{6042809F-83C6-45C0-BB84-963C4EB2247F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7" creationId="{E76BBCED-46C8-4C84-B36E-C657BCCA393B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8" creationId="{CD2AD111-C8AC-49A1-A3A6-C209234D65DF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9" creationId="{AD044C72-B93F-4A9F-BF9C-61DA9304033E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4" creationId="{E1F0299E-00F6-4128-9CED-632285410118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5" creationId="{E68E5019-BE6D-4381-8719-F4EA8CB4F53F}"/>
          </ac:spMkLst>
        </pc:spChg>
        <pc:spChg chg="del mod topLvl">
          <ac:chgData name="Nicolas Delfosse" userId="d965f3d4-ea58-4afe-85b0-6f02e8cf3c22" providerId="ADAL" clId="{EC8726BC-6FC0-4560-A269-CFD0AF4023F8}" dt="2022-02-09T08:06:07.472" v="7732" actId="478"/>
          <ac:spMkLst>
            <pc:docMk/>
            <pc:sldMk cId="1444403157" sldId="1696"/>
            <ac:spMk id="16" creationId="{0B74A550-3391-4DE1-A51B-547A69E956EC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21" creationId="{A5327163-9385-42A1-8E9E-F0E87527B428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22" creationId="{462DBF3F-CEF0-4540-A10A-4B2946CA5C08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23" creationId="{AC45A54D-38E0-488F-9F13-5CAE388AB48D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28" creationId="{8EA80550-5768-42EE-AC51-F1C6E08A2F32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29" creationId="{CD8C7197-B412-4AB2-9B1A-DF5F6558EA0A}"/>
          </ac:spMkLst>
        </pc:spChg>
        <pc:spChg chg="del mod topLvl">
          <ac:chgData name="Nicolas Delfosse" userId="d965f3d4-ea58-4afe-85b0-6f02e8cf3c22" providerId="ADAL" clId="{EC8726BC-6FC0-4560-A269-CFD0AF4023F8}" dt="2022-02-09T08:05:37.369" v="7701" actId="478"/>
          <ac:spMkLst>
            <pc:docMk/>
            <pc:sldMk cId="1444403157" sldId="1696"/>
            <ac:spMk id="30" creationId="{03749FDD-8477-4CD1-9649-7986E0AA1EAB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35" creationId="{DA2413D4-FEA1-41E7-8767-824DA3656A2A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36" creationId="{F9AAA689-2F34-4AFA-ACF4-288198EC8E35}"/>
          </ac:spMkLst>
        </pc:spChg>
        <pc:spChg chg="del mod topLvl">
          <ac:chgData name="Nicolas Delfosse" userId="d965f3d4-ea58-4afe-85b0-6f02e8cf3c22" providerId="ADAL" clId="{EC8726BC-6FC0-4560-A269-CFD0AF4023F8}" dt="2022-02-09T08:06:03.192" v="7727" actId="478"/>
          <ac:spMkLst>
            <pc:docMk/>
            <pc:sldMk cId="1444403157" sldId="1696"/>
            <ac:spMk id="37" creationId="{75514D1A-A009-453E-AA7E-E336C7D8AE02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42" creationId="{148D6218-DDA4-4898-B101-7485FCD7BAF5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43" creationId="{DB9BE83F-D7FD-4526-BB67-0FEFE09DF1BA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48" creationId="{EDADDD32-2396-4B1E-AC87-7930DBA530F0}"/>
          </ac:spMkLst>
        </pc:spChg>
        <pc:spChg chg="del mod topLvl">
          <ac:chgData name="Nicolas Delfosse" userId="d965f3d4-ea58-4afe-85b0-6f02e8cf3c22" providerId="ADAL" clId="{EC8726BC-6FC0-4560-A269-CFD0AF4023F8}" dt="2022-02-09T08:05:44.826" v="7708" actId="478"/>
          <ac:spMkLst>
            <pc:docMk/>
            <pc:sldMk cId="1444403157" sldId="1696"/>
            <ac:spMk id="49" creationId="{EFAB8403-0BBE-4456-B407-0493BBC76582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54" creationId="{6993DE91-381D-4352-8FD0-7469469A1327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55" creationId="{F12B6C6C-79F8-4C22-B1AD-AE487D330595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60" creationId="{9BFE98FB-CFA4-4C21-B69B-02F363715A66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61" creationId="{52FE6FC6-5035-4D6A-B768-7D2E83821260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62" creationId="{EFFCE099-1718-4945-B4FD-7F97D93CA93D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67" creationId="{F5F8AE75-3165-481D-AB13-33AF75405CE1}"/>
          </ac:spMkLst>
        </pc:spChg>
        <pc:spChg chg="del mod topLvl">
          <ac:chgData name="Nicolas Delfosse" userId="d965f3d4-ea58-4afe-85b0-6f02e8cf3c22" providerId="ADAL" clId="{EC8726BC-6FC0-4560-A269-CFD0AF4023F8}" dt="2022-02-09T08:05:59.574" v="7723" actId="478"/>
          <ac:spMkLst>
            <pc:docMk/>
            <pc:sldMk cId="1444403157" sldId="1696"/>
            <ac:spMk id="68" creationId="{BA8DC639-2BE9-45C1-B3BB-DC27CBA757FA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73" creationId="{93A45FBD-BD07-429D-B4A1-995019F5A033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74" creationId="{2C74B59F-6964-4F5E-BE83-81DF3CC4D228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79" creationId="{DD295BEB-1AA0-439F-852C-FB5D5B9B8408}"/>
          </ac:spMkLst>
        </pc:spChg>
        <pc:spChg chg="del mod topLvl">
          <ac:chgData name="Nicolas Delfosse" userId="d965f3d4-ea58-4afe-85b0-6f02e8cf3c22" providerId="ADAL" clId="{EC8726BC-6FC0-4560-A269-CFD0AF4023F8}" dt="2022-02-09T08:05:31.381" v="7696" actId="478"/>
          <ac:spMkLst>
            <pc:docMk/>
            <pc:sldMk cId="1444403157" sldId="1696"/>
            <ac:spMk id="80" creationId="{7E58283E-DC70-4504-8EE3-18C5258A8C16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85" creationId="{C3454D46-6372-4FAA-B27E-7620D6836EDE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86" creationId="{7E9E7DCF-5476-4E19-B63E-E3C8C7E92B24}"/>
          </ac:spMkLst>
        </pc:spChg>
        <pc:spChg chg="del mod topLvl">
          <ac:chgData name="Nicolas Delfosse" userId="d965f3d4-ea58-4afe-85b0-6f02e8cf3c22" providerId="ADAL" clId="{EC8726BC-6FC0-4560-A269-CFD0AF4023F8}" dt="2022-02-09T08:05:52.383" v="7716" actId="478"/>
          <ac:spMkLst>
            <pc:docMk/>
            <pc:sldMk cId="1444403157" sldId="1696"/>
            <ac:spMk id="87" creationId="{F00F51FB-CA4B-4EEF-AB88-C6E86E56E775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92" creationId="{33A6D1D4-4BC6-45C3-991A-4C5C706C6BE2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93" creationId="{69EAB09C-D8A6-4249-A26C-5905D8EA2B47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98" creationId="{93B5BDE7-02B7-420B-8F0C-22088BB6715F}"/>
          </ac:spMkLst>
        </pc:spChg>
        <pc:spChg chg="del mod topLvl">
          <ac:chgData name="Nicolas Delfosse" userId="d965f3d4-ea58-4afe-85b0-6f02e8cf3c22" providerId="ADAL" clId="{EC8726BC-6FC0-4560-A269-CFD0AF4023F8}" dt="2022-02-09T08:05:48.483" v="7712" actId="478"/>
          <ac:spMkLst>
            <pc:docMk/>
            <pc:sldMk cId="1444403157" sldId="1696"/>
            <ac:spMk id="99" creationId="{BCC41F46-FFA8-4D33-BEF1-DC22DE02A336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04" creationId="{110351D4-4EB0-4905-9092-1C393B37B87B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05" creationId="{9DB36B67-4A3B-4E5A-8A1B-637BA65D37C7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10" creationId="{43E63ACD-09B8-46F7-8D08-249CDDB2102E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13" creationId="{C2D28F8E-EDBF-4C60-A0C2-F35122EDEE5C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16" creationId="{42F779FA-AAA0-4CF6-A034-BEA65A13DEF0}"/>
          </ac:spMkLst>
        </pc:spChg>
        <pc:spChg chg="mod topLvl">
          <ac:chgData name="Nicolas Delfosse" userId="d965f3d4-ea58-4afe-85b0-6f02e8cf3c22" providerId="ADAL" clId="{EC8726BC-6FC0-4560-A269-CFD0AF4023F8}" dt="2022-02-09T08:05:17.710" v="7693" actId="165"/>
          <ac:spMkLst>
            <pc:docMk/>
            <pc:sldMk cId="1444403157" sldId="1696"/>
            <ac:spMk id="119" creationId="{338FC9A1-4AC2-4A09-9DEC-0E19444D8DA5}"/>
          </ac:spMkLst>
        </pc:spChg>
        <pc:spChg chg="del mod topLvl">
          <ac:chgData name="Nicolas Delfosse" userId="d965f3d4-ea58-4afe-85b0-6f02e8cf3c22" providerId="ADAL" clId="{EC8726BC-6FC0-4560-A269-CFD0AF4023F8}" dt="2022-02-09T08:05:27.424" v="7695" actId="478"/>
          <ac:spMkLst>
            <pc:docMk/>
            <pc:sldMk cId="1444403157" sldId="1696"/>
            <ac:spMk id="122" creationId="{3733FA6D-24EC-46E4-9CE7-02D88A6E476E}"/>
          </ac:spMkLst>
        </pc:spChg>
        <pc:spChg chg="del mod topLvl">
          <ac:chgData name="Nicolas Delfosse" userId="d965f3d4-ea58-4afe-85b0-6f02e8cf3c22" providerId="ADAL" clId="{EC8726BC-6FC0-4560-A269-CFD0AF4023F8}" dt="2022-02-09T08:05:27.424" v="7695" actId="478"/>
          <ac:spMkLst>
            <pc:docMk/>
            <pc:sldMk cId="1444403157" sldId="1696"/>
            <ac:spMk id="125" creationId="{8F07B4A1-0B77-4FA4-8239-B7C489348ACD}"/>
          </ac:spMkLst>
        </pc:spChg>
        <pc:spChg chg="del mod topLvl">
          <ac:chgData name="Nicolas Delfosse" userId="d965f3d4-ea58-4afe-85b0-6f02e8cf3c22" providerId="ADAL" clId="{EC8726BC-6FC0-4560-A269-CFD0AF4023F8}" dt="2022-02-09T08:05:22.371" v="7694" actId="478"/>
          <ac:spMkLst>
            <pc:docMk/>
            <pc:sldMk cId="1444403157" sldId="1696"/>
            <ac:spMk id="128" creationId="{03ED8AFB-D36E-4024-A011-FBF56AE28695}"/>
          </ac:spMkLst>
        </pc:spChg>
        <pc:spChg chg="del mod topLvl">
          <ac:chgData name="Nicolas Delfosse" userId="d965f3d4-ea58-4afe-85b0-6f02e8cf3c22" providerId="ADAL" clId="{EC8726BC-6FC0-4560-A269-CFD0AF4023F8}" dt="2022-02-09T08:05:22.371" v="7694" actId="478"/>
          <ac:spMkLst>
            <pc:docMk/>
            <pc:sldMk cId="1444403157" sldId="1696"/>
            <ac:spMk id="131" creationId="{4BB4BD3B-F74E-4902-9C68-0DDC9B536293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35" creationId="{BF0DF7BE-C6D2-478B-B191-45F3986147A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36" creationId="{064D8773-CC03-49C2-B562-8CC8A9611D5E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37" creationId="{4E9552C4-C898-4A6B-96D8-CCDC9B17C67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38" creationId="{EA2BC7D6-1A0D-4F9F-BDAE-F50DAE8E09F2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39" creationId="{E9DC4EAD-2588-44C4-BAE8-2EF6E29D2415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44" creationId="{E1029D45-C24F-4E9F-8037-AA1D8DC38FF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45" creationId="{C86E10BA-F0BD-403A-BE6D-F1B6D58A2502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46" creationId="{4EACE962-0787-41C0-BB73-12E4AD016AA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51" creationId="{CF9F2B47-5BD9-487D-8DE7-CA8728AF5FC5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52" creationId="{AEFE25BD-5CA7-4CDA-A1FA-31E79A445A4F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53" creationId="{B17E13FD-B687-4274-A36E-1FEB4C7EB35E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58" creationId="{864EF95F-F641-4245-8C6B-E0DBED1EECA2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59" creationId="{00E50F38-8357-40DA-A35F-B199B35D4660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60" creationId="{935C95AE-F695-410E-8A3C-C94EB0E18A91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65" creationId="{A267A430-3984-4F8B-9088-8A8713A55341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66" creationId="{10968EB2-08CD-40F8-8E66-0BDF12AE8C82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67" creationId="{5126D1DD-79C3-44BD-945D-8637548277A0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72" creationId="{3E00BF2E-227C-45BB-9DEB-91340DA16307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73" creationId="{99DF5BFE-23D0-4C58-8D2E-E18B72EBF5F3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78" creationId="{B93E0CEB-88B6-48F2-B38B-906DBB7D7D28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79" creationId="{6C9FC3EB-2827-4070-8073-F7B51A71B79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84" creationId="{F36322F8-195E-484C-8032-09CDA692DC13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85" creationId="{6AE06582-0EE4-4DD7-B10B-9CB8E14143B1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90" creationId="{5203D708-7407-4D89-A7BB-B728A9E40DF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91" creationId="{4DEFD606-4CDA-4EA5-8E1A-7F7AAF3D49A7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92" creationId="{23BA70C6-F664-4EBB-A6FA-1D43A217331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97" creationId="{6C11D230-7403-445D-AC92-A4560EB49447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198" creationId="{174BFD94-981B-4FFD-950E-F167D699A7E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03" creationId="{5BC7378B-CEAA-4C43-B43D-1A020D703050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04" creationId="{FD785DE7-285B-44CB-92DD-BF6555EA4D8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09" creationId="{E84F6E3F-8C5A-492E-81C9-F376EA23C550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10" creationId="{DB7E67DD-7890-4DDD-913E-297802B6955D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15" creationId="{1E8B199E-5359-4612-B171-92156749917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16" creationId="{8E875DF8-0E6A-401D-952A-8C258C49076C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17" creationId="{356BCC67-E52D-41D1-BF96-46A2DE03D695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22" creationId="{F084EBEF-E48D-439C-A6BA-E60DA40AD445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23" creationId="{2A88EF1C-D457-4010-9796-9913869596B6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28" creationId="{E4CAFF0B-2E92-4A48-8BE2-51753F75EE07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29" creationId="{DC503CB0-1425-4E0C-8349-238F6BA1C886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34" creationId="{9C4C75C5-14D8-4BF4-BEBD-950F18076A26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35" creationId="{A60E4340-2DBE-42DD-BE71-7E4EC5CA015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40" creationId="{5A95F9D3-E31E-4180-A47A-1132534A5954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43" creationId="{B8A924CF-B416-4D2E-863B-8FF281EB710B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46" creationId="{18C18B77-BBA4-4A01-8146-B12214C11B6B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49" creationId="{C82B2644-2A55-42A4-BA78-534D7E455185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52" creationId="{65978E51-BAC8-46CD-BEAC-251BD8620B03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55" creationId="{14B3B0E6-5F60-4BD3-A5AA-E43C2CFB374A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58" creationId="{F04D18D7-BC5A-4455-AF75-A2E4C3976F0E}"/>
          </ac:spMkLst>
        </pc:spChg>
        <pc:spChg chg="mod">
          <ac:chgData name="Nicolas Delfosse" userId="d965f3d4-ea58-4afe-85b0-6f02e8cf3c22" providerId="ADAL" clId="{EC8726BC-6FC0-4560-A269-CFD0AF4023F8}" dt="2022-02-09T08:04:43.136" v="7690"/>
          <ac:spMkLst>
            <pc:docMk/>
            <pc:sldMk cId="1444403157" sldId="1696"/>
            <ac:spMk id="261" creationId="{AE1D1721-9FF4-4666-A40A-B2866A371DEB}"/>
          </ac:spMkLst>
        </pc:spChg>
        <pc:spChg chg="add mod">
          <ac:chgData name="Nicolas Delfosse" userId="d965f3d4-ea58-4afe-85b0-6f02e8cf3c22" providerId="ADAL" clId="{EC8726BC-6FC0-4560-A269-CFD0AF4023F8}" dt="2022-02-09T17:59:26.534" v="12600" actId="20577"/>
          <ac:spMkLst>
            <pc:docMk/>
            <pc:sldMk cId="1444403157" sldId="1696"/>
            <ac:spMk id="266" creationId="{3B8EBFAA-4BEF-4646-8927-7BE5A790C7CA}"/>
          </ac:spMkLst>
        </pc:spChg>
        <pc:spChg chg="add mod">
          <ac:chgData name="Nicolas Delfosse" userId="d965f3d4-ea58-4afe-85b0-6f02e8cf3c22" providerId="ADAL" clId="{EC8726BC-6FC0-4560-A269-CFD0AF4023F8}" dt="2022-02-09T08:07:17.936" v="7833" actId="571"/>
          <ac:spMkLst>
            <pc:docMk/>
            <pc:sldMk cId="1444403157" sldId="1696"/>
            <ac:spMk id="267" creationId="{5AF7D0D2-A02D-417D-A1BF-A2EC63D3B125}"/>
          </ac:spMkLst>
        </pc:spChg>
        <pc:grpChg chg="add del mod">
          <ac:chgData name="Nicolas Delfosse" userId="d965f3d4-ea58-4afe-85b0-6f02e8cf3c22" providerId="ADAL" clId="{EC8726BC-6FC0-4560-A269-CFD0AF4023F8}" dt="2022-02-09T08:05:17.710" v="7693" actId="165"/>
          <ac:grpSpMkLst>
            <pc:docMk/>
            <pc:sldMk cId="1444403157" sldId="1696"/>
            <ac:grpSpMk id="4" creationId="{78C7014A-4D67-4893-B617-4A5AA2C7AEAB}"/>
          </ac:grpSpMkLst>
        </pc:grpChg>
        <pc:grpChg chg="add mod">
          <ac:chgData name="Nicolas Delfosse" userId="d965f3d4-ea58-4afe-85b0-6f02e8cf3c22" providerId="ADAL" clId="{EC8726BC-6FC0-4560-A269-CFD0AF4023F8}" dt="2022-02-09T08:05:11.393" v="7692" actId="12789"/>
          <ac:grpSpMkLst>
            <pc:docMk/>
            <pc:sldMk cId="1444403157" sldId="1696"/>
            <ac:grpSpMk id="134" creationId="{913185F5-E494-48DE-AC79-D01298630B1A}"/>
          </ac:grpSpMkLst>
        </pc:grpChg>
        <pc:grpChg chg="add">
          <ac:chgData name="Nicolas Delfosse" userId="d965f3d4-ea58-4afe-85b0-6f02e8cf3c22" providerId="ADAL" clId="{EC8726BC-6FC0-4560-A269-CFD0AF4023F8}" dt="2022-02-09T08:07:25.045" v="7834" actId="164"/>
          <ac:grpSpMkLst>
            <pc:docMk/>
            <pc:sldMk cId="1444403157" sldId="1696"/>
            <ac:grpSpMk id="268" creationId="{B13094AA-639D-4F77-B7DC-7C370F70A139}"/>
          </ac:grpSpMkLst>
        </pc:grp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0" creationId="{C6B51EB3-A20A-43FC-9DE9-D3BE6400841A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" creationId="{672E4B54-220E-4DFD-B682-F16C01661415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2" creationId="{0FCAC112-89AD-468D-8584-23FDCB1AE76E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3" creationId="{CEC6A57C-D044-4525-8B71-73F2E59EF0E0}"/>
          </ac:cxnSpMkLst>
        </pc:cxnChg>
        <pc:cxnChg chg="del mod topLvl">
          <ac:chgData name="Nicolas Delfosse" userId="d965f3d4-ea58-4afe-85b0-6f02e8cf3c22" providerId="ADAL" clId="{EC8726BC-6FC0-4560-A269-CFD0AF4023F8}" dt="2022-02-09T08:06:09.280" v="7734" actId="478"/>
          <ac:cxnSpMkLst>
            <pc:docMk/>
            <pc:sldMk cId="1444403157" sldId="1696"/>
            <ac:cxnSpMk id="17" creationId="{752E8E47-84D5-43D6-952E-7E939BE84FFF}"/>
          </ac:cxnSpMkLst>
        </pc:cxnChg>
        <pc:cxnChg chg="del mod topLvl">
          <ac:chgData name="Nicolas Delfosse" userId="d965f3d4-ea58-4afe-85b0-6f02e8cf3c22" providerId="ADAL" clId="{EC8726BC-6FC0-4560-A269-CFD0AF4023F8}" dt="2022-02-09T08:06:10.019" v="7735" actId="478"/>
          <ac:cxnSpMkLst>
            <pc:docMk/>
            <pc:sldMk cId="1444403157" sldId="1696"/>
            <ac:cxnSpMk id="18" creationId="{15856ADB-5950-4D07-82E2-D87ACC9715EC}"/>
          </ac:cxnSpMkLst>
        </pc:cxnChg>
        <pc:cxnChg chg="del mod topLvl">
          <ac:chgData name="Nicolas Delfosse" userId="d965f3d4-ea58-4afe-85b0-6f02e8cf3c22" providerId="ADAL" clId="{EC8726BC-6FC0-4560-A269-CFD0AF4023F8}" dt="2022-02-09T08:06:08.287" v="7733" actId="478"/>
          <ac:cxnSpMkLst>
            <pc:docMk/>
            <pc:sldMk cId="1444403157" sldId="1696"/>
            <ac:cxnSpMk id="19" creationId="{340B6830-8CD2-4D0C-BAFE-F5410E8F4DE2}"/>
          </ac:cxnSpMkLst>
        </pc:cxnChg>
        <pc:cxnChg chg="del mod topLvl">
          <ac:chgData name="Nicolas Delfosse" userId="d965f3d4-ea58-4afe-85b0-6f02e8cf3c22" providerId="ADAL" clId="{EC8726BC-6FC0-4560-A269-CFD0AF4023F8}" dt="2022-02-09T08:06:06.623" v="7731" actId="478"/>
          <ac:cxnSpMkLst>
            <pc:docMk/>
            <pc:sldMk cId="1444403157" sldId="1696"/>
            <ac:cxnSpMk id="20" creationId="{859E2620-9364-42B7-80CB-8386695A0D40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24" creationId="{86011B15-BE53-43E1-BCE1-15AD94DB1618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25" creationId="{69F26751-C3DF-4FD6-8D5D-DE052E52349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26" creationId="{105BFD83-39BB-4886-8BAE-DC25CCCEBDA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27" creationId="{6F1022E7-F240-464F-89C8-026A46783482}"/>
          </ac:cxnSpMkLst>
        </pc:cxnChg>
        <pc:cxnChg chg="del mod topLvl">
          <ac:chgData name="Nicolas Delfosse" userId="d965f3d4-ea58-4afe-85b0-6f02e8cf3c22" providerId="ADAL" clId="{EC8726BC-6FC0-4560-A269-CFD0AF4023F8}" dt="2022-02-09T08:05:39.007" v="7703" actId="478"/>
          <ac:cxnSpMkLst>
            <pc:docMk/>
            <pc:sldMk cId="1444403157" sldId="1696"/>
            <ac:cxnSpMk id="31" creationId="{C78C4A6A-24FB-43F1-BCB7-2695371B70EC}"/>
          </ac:cxnSpMkLst>
        </pc:cxnChg>
        <pc:cxnChg chg="del mod topLvl">
          <ac:chgData name="Nicolas Delfosse" userId="d965f3d4-ea58-4afe-85b0-6f02e8cf3c22" providerId="ADAL" clId="{EC8726BC-6FC0-4560-A269-CFD0AF4023F8}" dt="2022-02-09T08:05:38.235" v="7702" actId="478"/>
          <ac:cxnSpMkLst>
            <pc:docMk/>
            <pc:sldMk cId="1444403157" sldId="1696"/>
            <ac:cxnSpMk id="32" creationId="{04F597E3-1FD4-4895-AB08-706BDD4D5C5B}"/>
          </ac:cxnSpMkLst>
        </pc:cxnChg>
        <pc:cxnChg chg="del mod topLvl">
          <ac:chgData name="Nicolas Delfosse" userId="d965f3d4-ea58-4afe-85b0-6f02e8cf3c22" providerId="ADAL" clId="{EC8726BC-6FC0-4560-A269-CFD0AF4023F8}" dt="2022-02-09T08:05:40.215" v="7704" actId="478"/>
          <ac:cxnSpMkLst>
            <pc:docMk/>
            <pc:sldMk cId="1444403157" sldId="1696"/>
            <ac:cxnSpMk id="33" creationId="{6581ADEA-7C3E-4C25-8ED9-8F9644385983}"/>
          </ac:cxnSpMkLst>
        </pc:cxnChg>
        <pc:cxnChg chg="del mod topLvl">
          <ac:chgData name="Nicolas Delfosse" userId="d965f3d4-ea58-4afe-85b0-6f02e8cf3c22" providerId="ADAL" clId="{EC8726BC-6FC0-4560-A269-CFD0AF4023F8}" dt="2022-02-09T08:05:41.171" v="7705" actId="478"/>
          <ac:cxnSpMkLst>
            <pc:docMk/>
            <pc:sldMk cId="1444403157" sldId="1696"/>
            <ac:cxnSpMk id="34" creationId="{A875CEBD-0492-4718-87FD-DDF1E547CD8F}"/>
          </ac:cxnSpMkLst>
        </pc:cxnChg>
        <pc:cxnChg chg="del mod topLvl">
          <ac:chgData name="Nicolas Delfosse" userId="d965f3d4-ea58-4afe-85b0-6f02e8cf3c22" providerId="ADAL" clId="{EC8726BC-6FC0-4560-A269-CFD0AF4023F8}" dt="2022-02-09T08:06:05.760" v="7730" actId="478"/>
          <ac:cxnSpMkLst>
            <pc:docMk/>
            <pc:sldMk cId="1444403157" sldId="1696"/>
            <ac:cxnSpMk id="38" creationId="{B26C1F39-F224-4EFF-94AF-908563441CED}"/>
          </ac:cxnSpMkLst>
        </pc:cxnChg>
        <pc:cxnChg chg="del mod topLvl">
          <ac:chgData name="Nicolas Delfosse" userId="d965f3d4-ea58-4afe-85b0-6f02e8cf3c22" providerId="ADAL" clId="{EC8726BC-6FC0-4560-A269-CFD0AF4023F8}" dt="2022-02-09T08:06:05.104" v="7729" actId="478"/>
          <ac:cxnSpMkLst>
            <pc:docMk/>
            <pc:sldMk cId="1444403157" sldId="1696"/>
            <ac:cxnSpMk id="39" creationId="{AD493F67-9DA8-4B7E-B554-4BDD90CB671B}"/>
          </ac:cxnSpMkLst>
        </pc:cxnChg>
        <pc:cxnChg chg="del mod topLvl">
          <ac:chgData name="Nicolas Delfosse" userId="d965f3d4-ea58-4afe-85b0-6f02e8cf3c22" providerId="ADAL" clId="{EC8726BC-6FC0-4560-A269-CFD0AF4023F8}" dt="2022-02-09T08:06:02.346" v="7726" actId="478"/>
          <ac:cxnSpMkLst>
            <pc:docMk/>
            <pc:sldMk cId="1444403157" sldId="1696"/>
            <ac:cxnSpMk id="40" creationId="{9351480E-2071-4CBD-B37C-9828F13DCD0D}"/>
          </ac:cxnSpMkLst>
        </pc:cxnChg>
        <pc:cxnChg chg="del mod topLvl">
          <ac:chgData name="Nicolas Delfosse" userId="d965f3d4-ea58-4afe-85b0-6f02e8cf3c22" providerId="ADAL" clId="{EC8726BC-6FC0-4560-A269-CFD0AF4023F8}" dt="2022-02-09T08:06:04.002" v="7728" actId="478"/>
          <ac:cxnSpMkLst>
            <pc:docMk/>
            <pc:sldMk cId="1444403157" sldId="1696"/>
            <ac:cxnSpMk id="41" creationId="{3999E98F-9A26-40EE-88C8-BD9EDE4C8F1B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44" creationId="{77C5AC8C-F49A-4623-9838-0D814792FBD4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45" creationId="{BE2688EE-C930-4698-BD3C-AB038AF02E9C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46" creationId="{26E007D9-8481-4062-84FB-6FC6E006417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47" creationId="{966838CF-3BC3-4692-87D1-DF4F07220095}"/>
          </ac:cxnSpMkLst>
        </pc:cxnChg>
        <pc:cxnChg chg="del mod topLvl">
          <ac:chgData name="Nicolas Delfosse" userId="d965f3d4-ea58-4afe-85b0-6f02e8cf3c22" providerId="ADAL" clId="{EC8726BC-6FC0-4560-A269-CFD0AF4023F8}" dt="2022-02-09T08:05:43.284" v="7706" actId="478"/>
          <ac:cxnSpMkLst>
            <pc:docMk/>
            <pc:sldMk cId="1444403157" sldId="1696"/>
            <ac:cxnSpMk id="50" creationId="{59E7E145-C7AB-4FC3-B794-4D239F58691D}"/>
          </ac:cxnSpMkLst>
        </pc:cxnChg>
        <pc:cxnChg chg="del mod topLvl">
          <ac:chgData name="Nicolas Delfosse" userId="d965f3d4-ea58-4afe-85b0-6f02e8cf3c22" providerId="ADAL" clId="{EC8726BC-6FC0-4560-A269-CFD0AF4023F8}" dt="2022-02-09T08:05:44.068" v="7707" actId="478"/>
          <ac:cxnSpMkLst>
            <pc:docMk/>
            <pc:sldMk cId="1444403157" sldId="1696"/>
            <ac:cxnSpMk id="51" creationId="{4053F4A7-8D1E-4321-9F6B-4F13709BD8D6}"/>
          </ac:cxnSpMkLst>
        </pc:cxnChg>
        <pc:cxnChg chg="del mod topLvl">
          <ac:chgData name="Nicolas Delfosse" userId="d965f3d4-ea58-4afe-85b0-6f02e8cf3c22" providerId="ADAL" clId="{EC8726BC-6FC0-4560-A269-CFD0AF4023F8}" dt="2022-02-09T08:05:46.239" v="7710" actId="478"/>
          <ac:cxnSpMkLst>
            <pc:docMk/>
            <pc:sldMk cId="1444403157" sldId="1696"/>
            <ac:cxnSpMk id="52" creationId="{D4872F02-F5B9-4A95-AD83-E025A96B26E7}"/>
          </ac:cxnSpMkLst>
        </pc:cxnChg>
        <pc:cxnChg chg="del mod topLvl">
          <ac:chgData name="Nicolas Delfosse" userId="d965f3d4-ea58-4afe-85b0-6f02e8cf3c22" providerId="ADAL" clId="{EC8726BC-6FC0-4560-A269-CFD0AF4023F8}" dt="2022-02-09T08:05:45.545" v="7709" actId="478"/>
          <ac:cxnSpMkLst>
            <pc:docMk/>
            <pc:sldMk cId="1444403157" sldId="1696"/>
            <ac:cxnSpMk id="53" creationId="{0DD93E9C-BB6D-4F19-A21D-0A35A164DBE8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56" creationId="{A4BB812D-47B7-4371-883D-6CE9CDEE344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57" creationId="{7A386C86-5098-4258-BC12-C4F5FECC5FF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58" creationId="{FB9BCDA7-BE65-400C-AEAB-823A24C9E562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59" creationId="{8C1F3468-F6B7-4E0B-97A2-59DACF4B108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63" creationId="{F272A863-30B8-469A-878D-09AEC5A514A5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64" creationId="{A03CB9C3-A7D5-4A76-BC0F-BC6A8977624C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65" creationId="{FD4BA632-2BCB-4EE8-93C5-A004900D174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66" creationId="{2F9AB08D-E055-44D3-96E0-F322296904B5}"/>
          </ac:cxnSpMkLst>
        </pc:cxnChg>
        <pc:cxnChg chg="del mod topLvl">
          <ac:chgData name="Nicolas Delfosse" userId="d965f3d4-ea58-4afe-85b0-6f02e8cf3c22" providerId="ADAL" clId="{EC8726BC-6FC0-4560-A269-CFD0AF4023F8}" dt="2022-02-09T08:06:00.586" v="7724" actId="478"/>
          <ac:cxnSpMkLst>
            <pc:docMk/>
            <pc:sldMk cId="1444403157" sldId="1696"/>
            <ac:cxnSpMk id="69" creationId="{B36A45EC-2EEC-4E10-9314-566121D0F4AE}"/>
          </ac:cxnSpMkLst>
        </pc:cxnChg>
        <pc:cxnChg chg="del mod topLvl">
          <ac:chgData name="Nicolas Delfosse" userId="d965f3d4-ea58-4afe-85b0-6f02e8cf3c22" providerId="ADAL" clId="{EC8726BC-6FC0-4560-A269-CFD0AF4023F8}" dt="2022-02-09T08:06:01.316" v="7725" actId="478"/>
          <ac:cxnSpMkLst>
            <pc:docMk/>
            <pc:sldMk cId="1444403157" sldId="1696"/>
            <ac:cxnSpMk id="70" creationId="{3123D8D3-84F4-46DB-81B2-D7F09FC452E7}"/>
          </ac:cxnSpMkLst>
        </pc:cxnChg>
        <pc:cxnChg chg="del mod topLvl">
          <ac:chgData name="Nicolas Delfosse" userId="d965f3d4-ea58-4afe-85b0-6f02e8cf3c22" providerId="ADAL" clId="{EC8726BC-6FC0-4560-A269-CFD0AF4023F8}" dt="2022-02-09T08:05:58.879" v="7722" actId="478"/>
          <ac:cxnSpMkLst>
            <pc:docMk/>
            <pc:sldMk cId="1444403157" sldId="1696"/>
            <ac:cxnSpMk id="71" creationId="{2F92F618-4A9A-4EF8-9B15-531045D6BD21}"/>
          </ac:cxnSpMkLst>
        </pc:cxnChg>
        <pc:cxnChg chg="del mod topLvl">
          <ac:chgData name="Nicolas Delfosse" userId="d965f3d4-ea58-4afe-85b0-6f02e8cf3c22" providerId="ADAL" clId="{EC8726BC-6FC0-4560-A269-CFD0AF4023F8}" dt="2022-02-09T08:05:57.973" v="7721" actId="478"/>
          <ac:cxnSpMkLst>
            <pc:docMk/>
            <pc:sldMk cId="1444403157" sldId="1696"/>
            <ac:cxnSpMk id="72" creationId="{5A8F272F-361E-40F4-B0BE-542839471171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75" creationId="{312AD044-E619-4C00-819A-3BB26824C06A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76" creationId="{80C9F7D6-51A9-40A8-9CBD-1B5E297C27DF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77" creationId="{804ADAAB-5BB2-4826-9D6D-D1B1668AF69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78" creationId="{E8FAE6AB-14C2-470B-B53D-7AE07E53A2E9}"/>
          </ac:cxnSpMkLst>
        </pc:cxnChg>
        <pc:cxnChg chg="del mod topLvl">
          <ac:chgData name="Nicolas Delfosse" userId="d965f3d4-ea58-4afe-85b0-6f02e8cf3c22" providerId="ADAL" clId="{EC8726BC-6FC0-4560-A269-CFD0AF4023F8}" dt="2022-02-09T08:05:33.963" v="7698" actId="478"/>
          <ac:cxnSpMkLst>
            <pc:docMk/>
            <pc:sldMk cId="1444403157" sldId="1696"/>
            <ac:cxnSpMk id="81" creationId="{9F48E443-034D-473F-BC19-EFB17148200F}"/>
          </ac:cxnSpMkLst>
        </pc:cxnChg>
        <pc:cxnChg chg="del mod topLvl">
          <ac:chgData name="Nicolas Delfosse" userId="d965f3d4-ea58-4afe-85b0-6f02e8cf3c22" providerId="ADAL" clId="{EC8726BC-6FC0-4560-A269-CFD0AF4023F8}" dt="2022-02-09T08:05:33.089" v="7697" actId="478"/>
          <ac:cxnSpMkLst>
            <pc:docMk/>
            <pc:sldMk cId="1444403157" sldId="1696"/>
            <ac:cxnSpMk id="82" creationId="{5B5FB8D8-F8F8-4A96-A2C7-DFE2299F9107}"/>
          </ac:cxnSpMkLst>
        </pc:cxnChg>
        <pc:cxnChg chg="del mod topLvl">
          <ac:chgData name="Nicolas Delfosse" userId="d965f3d4-ea58-4afe-85b0-6f02e8cf3c22" providerId="ADAL" clId="{EC8726BC-6FC0-4560-A269-CFD0AF4023F8}" dt="2022-02-09T08:05:34.805" v="7699" actId="478"/>
          <ac:cxnSpMkLst>
            <pc:docMk/>
            <pc:sldMk cId="1444403157" sldId="1696"/>
            <ac:cxnSpMk id="83" creationId="{1FEDDE54-FEB4-4E45-BD8E-D238CEDB85CB}"/>
          </ac:cxnSpMkLst>
        </pc:cxnChg>
        <pc:cxnChg chg="del mod topLvl">
          <ac:chgData name="Nicolas Delfosse" userId="d965f3d4-ea58-4afe-85b0-6f02e8cf3c22" providerId="ADAL" clId="{EC8726BC-6FC0-4560-A269-CFD0AF4023F8}" dt="2022-02-09T08:05:35.793" v="7700" actId="478"/>
          <ac:cxnSpMkLst>
            <pc:docMk/>
            <pc:sldMk cId="1444403157" sldId="1696"/>
            <ac:cxnSpMk id="84" creationId="{E0827BFF-084D-420D-BDC4-C6FCCB4FFAFF}"/>
          </ac:cxnSpMkLst>
        </pc:cxnChg>
        <pc:cxnChg chg="del mod topLvl">
          <ac:chgData name="Nicolas Delfosse" userId="d965f3d4-ea58-4afe-85b0-6f02e8cf3c22" providerId="ADAL" clId="{EC8726BC-6FC0-4560-A269-CFD0AF4023F8}" dt="2022-02-09T08:05:54.042" v="7718" actId="478"/>
          <ac:cxnSpMkLst>
            <pc:docMk/>
            <pc:sldMk cId="1444403157" sldId="1696"/>
            <ac:cxnSpMk id="88" creationId="{99AD164E-8A54-4E8E-8D6C-463F23E6C7C2}"/>
          </ac:cxnSpMkLst>
        </pc:cxnChg>
        <pc:cxnChg chg="del mod topLvl">
          <ac:chgData name="Nicolas Delfosse" userId="d965f3d4-ea58-4afe-85b0-6f02e8cf3c22" providerId="ADAL" clId="{EC8726BC-6FC0-4560-A269-CFD0AF4023F8}" dt="2022-02-09T08:05:53.261" v="7717" actId="478"/>
          <ac:cxnSpMkLst>
            <pc:docMk/>
            <pc:sldMk cId="1444403157" sldId="1696"/>
            <ac:cxnSpMk id="89" creationId="{C9ADD682-498F-4747-9D7D-F0CA5F3E3852}"/>
          </ac:cxnSpMkLst>
        </pc:cxnChg>
        <pc:cxnChg chg="del mod topLvl">
          <ac:chgData name="Nicolas Delfosse" userId="d965f3d4-ea58-4afe-85b0-6f02e8cf3c22" providerId="ADAL" clId="{EC8726BC-6FC0-4560-A269-CFD0AF4023F8}" dt="2022-02-09T08:05:56.825" v="7720" actId="478"/>
          <ac:cxnSpMkLst>
            <pc:docMk/>
            <pc:sldMk cId="1444403157" sldId="1696"/>
            <ac:cxnSpMk id="90" creationId="{08BBD4CC-F16B-4F23-B20E-1AA59E934E2D}"/>
          </ac:cxnSpMkLst>
        </pc:cxnChg>
        <pc:cxnChg chg="del mod topLvl">
          <ac:chgData name="Nicolas Delfosse" userId="d965f3d4-ea58-4afe-85b0-6f02e8cf3c22" providerId="ADAL" clId="{EC8726BC-6FC0-4560-A269-CFD0AF4023F8}" dt="2022-02-09T08:05:56.104" v="7719" actId="478"/>
          <ac:cxnSpMkLst>
            <pc:docMk/>
            <pc:sldMk cId="1444403157" sldId="1696"/>
            <ac:cxnSpMk id="91" creationId="{171F7BF4-688D-4A27-A359-E42449C278C4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94" creationId="{45EAD4A2-0B6D-4797-9498-6EA64E20E0A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95" creationId="{43C1CFA7-2E27-4AD4-97CE-FEC47F61425B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96" creationId="{241EADD3-DBD4-486F-9041-F5B63CA40E86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97" creationId="{68824C7F-BE29-478A-992A-C0961D04DF8A}"/>
          </ac:cxnSpMkLst>
        </pc:cxnChg>
        <pc:cxnChg chg="del mod topLvl">
          <ac:chgData name="Nicolas Delfosse" userId="d965f3d4-ea58-4afe-85b0-6f02e8cf3c22" providerId="ADAL" clId="{EC8726BC-6FC0-4560-A269-CFD0AF4023F8}" dt="2022-02-09T08:05:49.330" v="7713" actId="478"/>
          <ac:cxnSpMkLst>
            <pc:docMk/>
            <pc:sldMk cId="1444403157" sldId="1696"/>
            <ac:cxnSpMk id="100" creationId="{A75A2826-6CC9-4C00-BF0C-19D29C749344}"/>
          </ac:cxnSpMkLst>
        </pc:cxnChg>
        <pc:cxnChg chg="del mod topLvl">
          <ac:chgData name="Nicolas Delfosse" userId="d965f3d4-ea58-4afe-85b0-6f02e8cf3c22" providerId="ADAL" clId="{EC8726BC-6FC0-4560-A269-CFD0AF4023F8}" dt="2022-02-09T08:05:50.299" v="7714" actId="478"/>
          <ac:cxnSpMkLst>
            <pc:docMk/>
            <pc:sldMk cId="1444403157" sldId="1696"/>
            <ac:cxnSpMk id="101" creationId="{1FC8DBE2-D540-4BE4-B970-7FB739B26AA9}"/>
          </ac:cxnSpMkLst>
        </pc:cxnChg>
        <pc:cxnChg chg="del mod topLvl">
          <ac:chgData name="Nicolas Delfosse" userId="d965f3d4-ea58-4afe-85b0-6f02e8cf3c22" providerId="ADAL" clId="{EC8726BC-6FC0-4560-A269-CFD0AF4023F8}" dt="2022-02-09T08:05:51.347" v="7715" actId="478"/>
          <ac:cxnSpMkLst>
            <pc:docMk/>
            <pc:sldMk cId="1444403157" sldId="1696"/>
            <ac:cxnSpMk id="102" creationId="{6E3655E9-BD63-4136-BAA1-D72FD9DF57B9}"/>
          </ac:cxnSpMkLst>
        </pc:cxnChg>
        <pc:cxnChg chg="del mod topLvl">
          <ac:chgData name="Nicolas Delfosse" userId="d965f3d4-ea58-4afe-85b0-6f02e8cf3c22" providerId="ADAL" clId="{EC8726BC-6FC0-4560-A269-CFD0AF4023F8}" dt="2022-02-09T08:05:47.470" v="7711" actId="478"/>
          <ac:cxnSpMkLst>
            <pc:docMk/>
            <pc:sldMk cId="1444403157" sldId="1696"/>
            <ac:cxnSpMk id="103" creationId="{1C6DD822-A790-4806-963B-518E0CD79A76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06" creationId="{456E70CA-6E32-43AB-80A9-CAC59D939199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07" creationId="{0F5DCE44-AE8E-4D00-BED1-D184FF4A120F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08" creationId="{64D19ACE-E848-4F79-A8AF-2DB62056C79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09" creationId="{4ED41709-51D8-41B3-85F2-325848A28B97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1" creationId="{1E9F169F-0D19-4C16-A16F-1D8CBABC2CB8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2" creationId="{3258D5B1-5CF3-42D9-9A14-1CDB67D547C6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4" creationId="{89C655E7-2DF3-4147-831D-9653466FC9E2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5" creationId="{79EDE45C-2051-433E-AD7C-280F59B66076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7" creationId="{27077DEC-18C9-4B90-9F9F-AA38E4361ABC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18" creationId="{1676C45E-B966-4A5A-B033-0FAFD123876F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20" creationId="{6C2A81CE-6DAE-4B11-B154-B2005009A5ED}"/>
          </ac:cxnSpMkLst>
        </pc:cxnChg>
        <pc:cxnChg chg="mod topLvl">
          <ac:chgData name="Nicolas Delfosse" userId="d965f3d4-ea58-4afe-85b0-6f02e8cf3c22" providerId="ADAL" clId="{EC8726BC-6FC0-4560-A269-CFD0AF4023F8}" dt="2022-02-09T08:05:17.710" v="7693" actId="165"/>
          <ac:cxnSpMkLst>
            <pc:docMk/>
            <pc:sldMk cId="1444403157" sldId="1696"/>
            <ac:cxnSpMk id="121" creationId="{6E084903-B467-4109-8234-E587741196D4}"/>
          </ac:cxnSpMkLst>
        </pc:cxnChg>
        <pc:cxnChg chg="del mod topLvl">
          <ac:chgData name="Nicolas Delfosse" userId="d965f3d4-ea58-4afe-85b0-6f02e8cf3c22" providerId="ADAL" clId="{EC8726BC-6FC0-4560-A269-CFD0AF4023F8}" dt="2022-02-09T08:05:27.424" v="7695" actId="478"/>
          <ac:cxnSpMkLst>
            <pc:docMk/>
            <pc:sldMk cId="1444403157" sldId="1696"/>
            <ac:cxnSpMk id="123" creationId="{1B5F1766-AAAA-459A-B231-03F6E4B14563}"/>
          </ac:cxnSpMkLst>
        </pc:cxnChg>
        <pc:cxnChg chg="del mod topLvl">
          <ac:chgData name="Nicolas Delfosse" userId="d965f3d4-ea58-4afe-85b0-6f02e8cf3c22" providerId="ADAL" clId="{EC8726BC-6FC0-4560-A269-CFD0AF4023F8}" dt="2022-02-09T08:05:27.424" v="7695" actId="478"/>
          <ac:cxnSpMkLst>
            <pc:docMk/>
            <pc:sldMk cId="1444403157" sldId="1696"/>
            <ac:cxnSpMk id="124" creationId="{C024E4AC-274E-4DBE-9A90-598B377446A5}"/>
          </ac:cxnSpMkLst>
        </pc:cxnChg>
        <pc:cxnChg chg="del mod topLvl">
          <ac:chgData name="Nicolas Delfosse" userId="d965f3d4-ea58-4afe-85b0-6f02e8cf3c22" providerId="ADAL" clId="{EC8726BC-6FC0-4560-A269-CFD0AF4023F8}" dt="2022-02-09T08:05:27.424" v="7695" actId="478"/>
          <ac:cxnSpMkLst>
            <pc:docMk/>
            <pc:sldMk cId="1444403157" sldId="1696"/>
            <ac:cxnSpMk id="126" creationId="{0D36D2BC-B62F-4030-AD57-68B30B328C48}"/>
          </ac:cxnSpMkLst>
        </pc:cxnChg>
        <pc:cxnChg chg="del mod topLvl">
          <ac:chgData name="Nicolas Delfosse" userId="d965f3d4-ea58-4afe-85b0-6f02e8cf3c22" providerId="ADAL" clId="{EC8726BC-6FC0-4560-A269-CFD0AF4023F8}" dt="2022-02-09T08:05:27.424" v="7695" actId="478"/>
          <ac:cxnSpMkLst>
            <pc:docMk/>
            <pc:sldMk cId="1444403157" sldId="1696"/>
            <ac:cxnSpMk id="127" creationId="{03AD03E3-D363-425C-A372-35122143E91A}"/>
          </ac:cxnSpMkLst>
        </pc:cxnChg>
        <pc:cxnChg chg="del mod topLvl">
          <ac:chgData name="Nicolas Delfosse" userId="d965f3d4-ea58-4afe-85b0-6f02e8cf3c22" providerId="ADAL" clId="{EC8726BC-6FC0-4560-A269-CFD0AF4023F8}" dt="2022-02-09T08:05:22.371" v="7694" actId="478"/>
          <ac:cxnSpMkLst>
            <pc:docMk/>
            <pc:sldMk cId="1444403157" sldId="1696"/>
            <ac:cxnSpMk id="129" creationId="{BCFDE16B-A129-490F-81EB-E784404A14DE}"/>
          </ac:cxnSpMkLst>
        </pc:cxnChg>
        <pc:cxnChg chg="del mod topLvl">
          <ac:chgData name="Nicolas Delfosse" userId="d965f3d4-ea58-4afe-85b0-6f02e8cf3c22" providerId="ADAL" clId="{EC8726BC-6FC0-4560-A269-CFD0AF4023F8}" dt="2022-02-09T08:05:22.371" v="7694" actId="478"/>
          <ac:cxnSpMkLst>
            <pc:docMk/>
            <pc:sldMk cId="1444403157" sldId="1696"/>
            <ac:cxnSpMk id="130" creationId="{9F9F1AA8-95C1-4199-BD1D-59F272048B9D}"/>
          </ac:cxnSpMkLst>
        </pc:cxnChg>
        <pc:cxnChg chg="del mod topLvl">
          <ac:chgData name="Nicolas Delfosse" userId="d965f3d4-ea58-4afe-85b0-6f02e8cf3c22" providerId="ADAL" clId="{EC8726BC-6FC0-4560-A269-CFD0AF4023F8}" dt="2022-02-09T08:05:22.371" v="7694" actId="478"/>
          <ac:cxnSpMkLst>
            <pc:docMk/>
            <pc:sldMk cId="1444403157" sldId="1696"/>
            <ac:cxnSpMk id="132" creationId="{FBDC7189-C372-4F2E-849F-6131670232CE}"/>
          </ac:cxnSpMkLst>
        </pc:cxnChg>
        <pc:cxnChg chg="del mod topLvl">
          <ac:chgData name="Nicolas Delfosse" userId="d965f3d4-ea58-4afe-85b0-6f02e8cf3c22" providerId="ADAL" clId="{EC8726BC-6FC0-4560-A269-CFD0AF4023F8}" dt="2022-02-09T08:05:22.371" v="7694" actId="478"/>
          <ac:cxnSpMkLst>
            <pc:docMk/>
            <pc:sldMk cId="1444403157" sldId="1696"/>
            <ac:cxnSpMk id="133" creationId="{0210BC93-C3B3-4468-A5A2-6B49BBE689A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0" creationId="{E9DDFD35-D808-4D4C-B677-0777529FA4E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1" creationId="{0977B40A-926D-4FFD-BDDB-C5E6B492BD3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2" creationId="{A327AD7E-ACD1-422A-AC1D-CF24E0A4CA2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3" creationId="{F2FE9311-B281-4F1C-9860-5F378B64D2FB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7" creationId="{4C69EA21-980F-4BE5-8BD5-874ED0932C3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8" creationId="{CB5B13F2-46E3-4ED9-8EB9-E2D5042491D4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49" creationId="{20827F28-77D2-40DE-8FD3-8F4B987B5DF1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50" creationId="{F820A801-8C2E-4155-B6EE-E4B41F0E6F3C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54" creationId="{BD42444C-2319-4DBB-AE1D-0D98796167A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55" creationId="{422506E2-4138-4AF7-92D4-7F24A1BEE63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56" creationId="{40D6F74D-92F9-4949-9966-5825A57BE73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57" creationId="{D676A920-6BBA-4A20-A7E5-BD0CF94F841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1" creationId="{A8171D5E-7B2A-408F-B034-8D03788B9391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2" creationId="{F666822A-3784-4C5D-9731-6FEF8560A21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3" creationId="{8D924657-BF37-491D-8957-52FED36E245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4" creationId="{74188595-4D16-4EEE-9120-883A22C8CCF4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8" creationId="{FD94EE4C-1FF5-4EF7-B154-8B5862D8D88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69" creationId="{0F2AFD71-B8D5-49B1-879D-F17D2AE28DF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0" creationId="{88118E3C-E579-43E5-8595-269D5A5B8AE9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1" creationId="{8C13D316-30C8-40E2-AFCC-9EAED47A5FF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4" creationId="{42EE529E-7A5D-47F4-9574-5C8C2229F45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5" creationId="{84E2991A-361E-49B1-A7A0-342A309C8DD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6" creationId="{51B2927B-EA08-4461-92EE-99CD1D1AD74E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77" creationId="{A6AE2D06-9D12-416E-BADC-4763F4B5C97C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0" creationId="{FAD08132-08CC-4BE3-8086-CC1A44DD67F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1" creationId="{A3E608FF-5C3A-4EA0-97A2-0F0F4422C78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2" creationId="{E73D09C1-B5BA-4CA1-8D7C-CE3EA531A83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3" creationId="{98D28009-8CED-4126-B7ED-BE191F212C8F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6" creationId="{2B66DB51-906F-47C9-8AD7-517E2104E839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7" creationId="{FA04AF30-9AF1-49C2-8AE9-FF35FED7C30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8" creationId="{34D42043-4B02-48A7-B1FE-6F141533641C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89" creationId="{67D2402E-825E-4663-BF63-62F58BCBA5E7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93" creationId="{F2AED45C-4C8D-42BE-BD05-FE6BF6CB91D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94" creationId="{234545A5-F18B-4299-BF69-49437B46CDC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95" creationId="{A6C68999-0006-417A-8E62-E34F206C47C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96" creationId="{A674A0D8-469A-4EAD-8A4A-49E63865B031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199" creationId="{1F7D600B-2608-449B-BC4B-7AEB5391329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0" creationId="{F8476CB0-23E9-43C8-AD6F-5A485E8CC44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1" creationId="{41581B46-5502-46A6-B374-30C36AAF826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2" creationId="{55E69DC9-857D-4FFD-B74B-6D655A8344A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5" creationId="{D21A4F62-C9A0-4F21-9669-4B5428C26E6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6" creationId="{95AFC241-15EA-4858-A455-18B7CCE0EB8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7" creationId="{71484F8A-1091-4F8C-8FC1-BB738DD3C961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08" creationId="{4CBB7B91-C727-4348-920F-BA9C5447D577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1" creationId="{1BDE5B90-8BAD-4543-B3F4-5297DDB9F98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2" creationId="{7D2E4D05-4A57-4A2A-A421-918FE269005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3" creationId="{328653A6-78D7-4C54-A14A-53B9114750CC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4" creationId="{882E0F91-150E-4147-B8C0-DDE866C23D26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8" creationId="{F62B4401-7931-4816-BECB-57B96F4F69B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19" creationId="{3616C626-831D-4277-92C5-64A7E3F312A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0" creationId="{2350F6F7-5717-46D5-95CD-A97AB14DAA2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1" creationId="{DE366635-C24A-4EB3-900F-8F296C6DFED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4" creationId="{5A2D9E68-3B3C-44AF-86EE-211D5DD94506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5" creationId="{6D9F650B-A6EE-495E-8652-6FEF9A341AD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6" creationId="{C720A665-6AC6-481C-8CE3-F3A6E48E2BA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27" creationId="{C41FFA46-A38A-40A0-8839-24089DB9ACD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0" creationId="{9D448BB3-C371-4843-B28E-9852DAEFF909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1" creationId="{3ECE5E4B-9B53-4662-80AD-47E678B556E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2" creationId="{D98F0642-4528-40B0-862F-C2F35AEDD67C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3" creationId="{C5EDAF37-5708-40D5-A484-5EC538F9B55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6" creationId="{A5CB3DD3-5008-4065-849C-49FF11D2694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7" creationId="{758B95CE-6576-472B-B1E2-20397E245B4B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8" creationId="{ABC69077-1502-47B6-9240-866E53BCD316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39" creationId="{2D8CFEB3-F1FB-44E9-99B8-C0A2F3A50D1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1" creationId="{F89F5539-2367-4233-B527-A165D341D59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2" creationId="{40695D84-A67B-4354-B1DD-6B4AC152D174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4" creationId="{42482C11-91CC-46E9-9020-6DC0A768389E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5" creationId="{ADDD9DF7-632D-4E2C-9C4A-0CF486D30E1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7" creationId="{F01AEAAA-FC46-4994-AC00-328B5A06A32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48" creationId="{125B7D3D-E32E-4609-8B42-799F594BCB5E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0" creationId="{AB2B88F5-E86F-42FA-99DB-D176E578C792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1" creationId="{5CEEF4D2-592F-4940-9C46-2E9DF99D9643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3" creationId="{CDE9435F-96DD-42F3-BDF0-BF1BBE2CC2FE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4" creationId="{2CC4031F-6523-4CD3-B338-52D012527AF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6" creationId="{F254472C-A58B-415E-9937-FF5AA94FD7AD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7" creationId="{232DE672-B94D-41C6-9441-BF4CB7B1811A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59" creationId="{7FEAA27B-0FC6-48CD-B3B4-49E859D2A9C5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60" creationId="{5822ECF7-6892-4D32-8076-D4D700DCB5C0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62" creationId="{6E099721-F091-46B5-AC2B-02CDB386D708}"/>
          </ac:cxnSpMkLst>
        </pc:cxnChg>
        <pc:cxnChg chg="mod">
          <ac:chgData name="Nicolas Delfosse" userId="d965f3d4-ea58-4afe-85b0-6f02e8cf3c22" providerId="ADAL" clId="{EC8726BC-6FC0-4560-A269-CFD0AF4023F8}" dt="2022-02-09T08:04:43.136" v="7690"/>
          <ac:cxnSpMkLst>
            <pc:docMk/>
            <pc:sldMk cId="1444403157" sldId="1696"/>
            <ac:cxnSpMk id="263" creationId="{9287CA7A-9B3B-4B0F-974A-3D201BD6231F}"/>
          </ac:cxnSpMkLst>
        </pc:cxnChg>
        <pc:cxnChg chg="add mod">
          <ac:chgData name="Nicolas Delfosse" userId="d965f3d4-ea58-4afe-85b0-6f02e8cf3c22" providerId="ADAL" clId="{EC8726BC-6FC0-4560-A269-CFD0AF4023F8}" dt="2022-02-09T08:06:27.587" v="7738" actId="1582"/>
          <ac:cxnSpMkLst>
            <pc:docMk/>
            <pc:sldMk cId="1444403157" sldId="1696"/>
            <ac:cxnSpMk id="265" creationId="{5172FE1A-376E-4D70-9503-9C2499C812EE}"/>
          </ac:cxnSpMkLst>
        </pc:cxnChg>
      </pc:sldChg>
      <pc:sldChg chg="addSp delSp modSp add mod">
        <pc:chgData name="Nicolas Delfosse" userId="d965f3d4-ea58-4afe-85b0-6f02e8cf3c22" providerId="ADAL" clId="{EC8726BC-6FC0-4560-A269-CFD0AF4023F8}" dt="2022-02-09T08:40:46.837" v="8360" actId="20577"/>
        <pc:sldMkLst>
          <pc:docMk/>
          <pc:sldMk cId="4080369111" sldId="1697"/>
        </pc:sldMkLst>
        <pc:spChg chg="mod">
          <ac:chgData name="Nicolas Delfosse" userId="d965f3d4-ea58-4afe-85b0-6f02e8cf3c22" providerId="ADAL" clId="{EC8726BC-6FC0-4560-A269-CFD0AF4023F8}" dt="2022-02-09T08:40:46.837" v="8360" actId="20577"/>
          <ac:spMkLst>
            <pc:docMk/>
            <pc:sldMk cId="4080369111" sldId="1697"/>
            <ac:spMk id="2" creationId="{3772AA98-F724-4DC7-8744-2C15399A327F}"/>
          </ac:spMkLst>
        </pc:spChg>
        <pc:spChg chg="add mod">
          <ac:chgData name="Nicolas Delfosse" userId="d965f3d4-ea58-4afe-85b0-6f02e8cf3c22" providerId="ADAL" clId="{EC8726BC-6FC0-4560-A269-CFD0AF4023F8}" dt="2022-02-09T08:09:46.568" v="7876" actId="1076"/>
          <ac:spMkLst>
            <pc:docMk/>
            <pc:sldMk cId="4080369111" sldId="1697"/>
            <ac:spMk id="3" creationId="{19CFD0F6-C67E-45B0-94B3-018D7DC973A9}"/>
          </ac:spMkLst>
        </pc:spChg>
        <pc:spChg chg="add mod">
          <ac:chgData name="Nicolas Delfosse" userId="d965f3d4-ea58-4afe-85b0-6f02e8cf3c22" providerId="ADAL" clId="{EC8726BC-6FC0-4560-A269-CFD0AF4023F8}" dt="2022-02-09T08:40:17.406" v="8343" actId="1076"/>
          <ac:spMkLst>
            <pc:docMk/>
            <pc:sldMk cId="4080369111" sldId="1697"/>
            <ac:spMk id="4" creationId="{71EA3DDE-5D49-45E7-B99D-ECCE4EBE1521}"/>
          </ac:spMkLst>
        </pc:spChg>
        <pc:spChg chg="add mod">
          <ac:chgData name="Nicolas Delfosse" userId="d965f3d4-ea58-4afe-85b0-6f02e8cf3c22" providerId="ADAL" clId="{EC8726BC-6FC0-4560-A269-CFD0AF4023F8}" dt="2022-02-09T08:40:17.406" v="8343" actId="1076"/>
          <ac:spMkLst>
            <pc:docMk/>
            <pc:sldMk cId="4080369111" sldId="1697"/>
            <ac:spMk id="5" creationId="{321FA7BB-9F90-4826-8E0C-1197E4332339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35" creationId="{1E5CC100-A786-4F97-9A38-8C0D7C9170E9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36" creationId="{DD90E6D1-9B82-409D-A7CA-DCB11799F0DB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37" creationId="{61B82DC2-7B97-4795-9103-90DDCDDDECD5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38" creationId="{361CF673-3E90-4E4F-A842-3B8C5C6E4BB4}"/>
          </ac:spMkLst>
        </pc:spChg>
        <pc:spChg chg="mod">
          <ac:chgData name="Nicolas Delfosse" userId="d965f3d4-ea58-4afe-85b0-6f02e8cf3c22" providerId="ADAL" clId="{EC8726BC-6FC0-4560-A269-CFD0AF4023F8}" dt="2022-02-09T08:10:58.033" v="7881" actId="207"/>
          <ac:spMkLst>
            <pc:docMk/>
            <pc:sldMk cId="4080369111" sldId="1697"/>
            <ac:spMk id="139" creationId="{207BAF88-716F-4403-8677-B578D151079D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44" creationId="{8778C126-420E-420F-9D56-261ADA0DA053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45" creationId="{045BA3D8-59E6-48CF-8402-5345F84E907D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46" creationId="{087B89CE-07F4-4319-ABF1-753D10E5ABE1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47" creationId="{C010A127-BF00-4D58-B09D-C016F90355B3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48" creationId="{2EE954C3-E2F9-4254-9961-276524DE443B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3" creationId="{26BE8BB3-D68A-4678-9E88-A5E379E9B3FA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4" creationId="{EBA0D673-DA6D-4F72-8874-6CDEBF40FE9F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5" creationId="{EFD9E52D-A4FD-4480-990C-A0919D412A62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6" creationId="{97AB9D86-89DD-4815-AA49-6DC86882E6F4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7" creationId="{7470ACDE-324F-4615-A0FB-ABA7562638DC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58" creationId="{0BB1C81F-46B6-49DF-9552-E05C648D6B7F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63" creationId="{3FE3A8DC-4BC2-42DE-8DF6-4849850A2189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64" creationId="{5A2493A5-0AEE-44D9-BF56-CBEE2AA3EE7F}"/>
          </ac:spMkLst>
        </pc:spChg>
        <pc:spChg chg="mod">
          <ac:chgData name="Nicolas Delfosse" userId="d965f3d4-ea58-4afe-85b0-6f02e8cf3c22" providerId="ADAL" clId="{EC8726BC-6FC0-4560-A269-CFD0AF4023F8}" dt="2022-02-09T08:10:58.033" v="7881" actId="207"/>
          <ac:spMkLst>
            <pc:docMk/>
            <pc:sldMk cId="4080369111" sldId="1697"/>
            <ac:spMk id="165" creationId="{875E2DFC-5158-488F-BAD7-23A2EDF2BA4C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0" creationId="{8D40B94C-DAFC-4FC8-B590-727F168B41C9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1" creationId="{3BC8D95C-91BD-45F9-91BE-F9D79072F570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2" creationId="{AEDDB3E2-7736-4DDB-9B3B-E1266BDE6940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7" creationId="{E6FDD525-50C3-4AC3-97D2-885D2375E0BB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8" creationId="{0F72677F-435D-48D4-B546-42D7E1825804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79" creationId="{A37BCA06-40A5-4F50-80E1-391F2D726436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84" creationId="{8C83C468-FA02-4770-B39F-F6E33147077F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85" creationId="{092A8382-33D4-42FC-80FE-EFAF29CA43A8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86" creationId="{CE42BDEA-1986-4F79-BCD2-1EFA61479DE3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87" creationId="{B975A142-95F3-4CE4-8A05-CFAA4D968240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88" creationId="{6809C1E6-4AC3-4266-83C1-F67D6D61DEA5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93" creationId="{1A756841-231D-418D-A8FC-5910FF0CB510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94" creationId="{FF0A904F-503A-4711-91B7-244B90549385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195" creationId="{F8A76CF1-7C55-47F0-A5FB-5E7FC5C77C0B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200" creationId="{9A575169-EB92-4CF7-869C-41A70D3CB168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203" creationId="{DC3780CC-AE4D-47C6-B9C7-0FD8492F497A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206" creationId="{FE0BC635-297D-4EF5-B85F-4D18A46591DC}"/>
          </ac:spMkLst>
        </pc:spChg>
        <pc:spChg chg="mod">
          <ac:chgData name="Nicolas Delfosse" userId="d965f3d4-ea58-4afe-85b0-6f02e8cf3c22" providerId="ADAL" clId="{EC8726BC-6FC0-4560-A269-CFD0AF4023F8}" dt="2022-02-09T08:07:32.912" v="7836"/>
          <ac:spMkLst>
            <pc:docMk/>
            <pc:sldMk cId="4080369111" sldId="1697"/>
            <ac:spMk id="209" creationId="{5E62C8D8-B333-4A08-AF58-9BAF8A84584B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13" creationId="{B493DABA-6A38-4377-B7E2-E953E042AE5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14" creationId="{7B37CD5E-B18A-426F-B111-2CBDA00B79D2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15" creationId="{2EC67622-9A4D-4A1B-A502-B3CDA7A567A6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16" creationId="{624857A2-46E2-4A9D-BA48-29B0A9F2E13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17" creationId="{6C47B914-51FC-476B-890A-75FD4F846BEE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22" creationId="{3B3D3DCE-3A95-4136-8DAB-D7BB9159D3D6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23" creationId="{F94700C9-BDAA-41AC-B34A-C1237B6457E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24" creationId="{B2530145-0E6C-457D-86D3-4C4469D12F3E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25" creationId="{4F7B67D8-C541-4FDF-B5A0-D4F16A904159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26" creationId="{2CD8876D-E07B-4227-AD77-6DF1B4FE0F1D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1" creationId="{E1418505-BC97-498C-A258-1CCA61538187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2" creationId="{E8C691D3-D168-4744-9FD5-FD425593D186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3" creationId="{7CB020F0-69CB-468F-954B-88A52BDE74A9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4" creationId="{AC58130A-116A-4FAC-BE0C-1FC1D6367BFA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5" creationId="{3515DEF1-2680-4B29-B40D-85314D4DC5DD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36" creationId="{BF491EFE-15A6-4B55-964D-8B87CAAD25E0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41" creationId="{5F1A3301-18E2-4860-8AAB-B9DC2B474484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42" creationId="{539A4A88-71F4-4A03-8616-C984A5674243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43" creationId="{63B0FA89-BDA5-4C43-AF6A-31B39C1429C5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48" creationId="{58B56463-2DCE-40DC-80CC-FA380AB2C160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49" creationId="{7EEFD33F-452E-4602-A0F2-8B7A251A5917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50" creationId="{E5885F0C-39ED-41A3-9D26-A79914A17D37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55" creationId="{85DF931A-95C8-4004-A066-658C38301EA1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56" creationId="{1D4FC5C7-6CB2-434F-A055-8E9E9D49DE5E}"/>
          </ac:spMkLst>
        </pc:spChg>
        <pc:spChg chg="mod">
          <ac:chgData name="Nicolas Delfosse" userId="d965f3d4-ea58-4afe-85b0-6f02e8cf3c22" providerId="ADAL" clId="{EC8726BC-6FC0-4560-A269-CFD0AF4023F8}" dt="2022-02-09T08:12:10.138" v="7886" actId="207"/>
          <ac:spMkLst>
            <pc:docMk/>
            <pc:sldMk cId="4080369111" sldId="1697"/>
            <ac:spMk id="257" creationId="{382AFBEB-A0DE-4931-B18F-71849B424700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62" creationId="{73509950-A8C9-417F-B715-9C527492D07F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63" creationId="{D5CB3961-49E5-447C-A509-E11EAE8A4AE1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64" creationId="{14F5D57A-E4BF-45F7-AF8D-26612679112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65" creationId="{D585EEA0-B133-426A-9891-DE70D986E6B5}"/>
          </ac:spMkLst>
        </pc:spChg>
        <pc:spChg chg="mod">
          <ac:chgData name="Nicolas Delfosse" userId="d965f3d4-ea58-4afe-85b0-6f02e8cf3c22" providerId="ADAL" clId="{EC8726BC-6FC0-4560-A269-CFD0AF4023F8}" dt="2022-02-09T08:12:10.138" v="7886" actId="207"/>
          <ac:spMkLst>
            <pc:docMk/>
            <pc:sldMk cId="4080369111" sldId="1697"/>
            <ac:spMk id="266" creationId="{9FABA55B-5615-4045-A085-46600D4F748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71" creationId="{79BBB07E-2D2B-471E-9335-BA4F14CDDAEC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72" creationId="{982F8661-D6F7-4DEC-8B2F-2347B8A8D0D8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73" creationId="{7335CD1C-8E98-4B80-8267-B4BCD5EB02BE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78" creationId="{E55FA123-6C24-4D16-BD92-05C6C368D3DF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81" creationId="{9E55AC12-9D5F-4572-947D-642B5A460B40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84" creationId="{73FA553B-3E65-4BD1-ACEF-AA3641AEC9DA}"/>
          </ac:spMkLst>
        </pc:spChg>
        <pc:spChg chg="mod">
          <ac:chgData name="Nicolas Delfosse" userId="d965f3d4-ea58-4afe-85b0-6f02e8cf3c22" providerId="ADAL" clId="{EC8726BC-6FC0-4560-A269-CFD0AF4023F8}" dt="2022-02-09T08:08:16.282" v="7842"/>
          <ac:spMkLst>
            <pc:docMk/>
            <pc:sldMk cId="4080369111" sldId="1697"/>
            <ac:spMk id="287" creationId="{9E3431AE-102D-449D-A43A-5E8E7F21EFB3}"/>
          </ac:spMkLst>
        </pc:spChg>
        <pc:spChg chg="add mod">
          <ac:chgData name="Nicolas Delfosse" userId="d965f3d4-ea58-4afe-85b0-6f02e8cf3c22" providerId="ADAL" clId="{EC8726BC-6FC0-4560-A269-CFD0AF4023F8}" dt="2022-02-09T08:09:42.901" v="7875" actId="1076"/>
          <ac:spMkLst>
            <pc:docMk/>
            <pc:sldMk cId="4080369111" sldId="1697"/>
            <ac:spMk id="291" creationId="{A293C143-9CA0-4C9E-B290-19801439F6D4}"/>
          </ac:spMkLst>
        </pc:spChg>
        <pc:spChg chg="add mod">
          <ac:chgData name="Nicolas Delfosse" userId="d965f3d4-ea58-4afe-85b0-6f02e8cf3c22" providerId="ADAL" clId="{EC8726BC-6FC0-4560-A269-CFD0AF4023F8}" dt="2022-02-09T08:09:53.968" v="7878" actId="1076"/>
          <ac:spMkLst>
            <pc:docMk/>
            <pc:sldMk cId="4080369111" sldId="1697"/>
            <ac:spMk id="293" creationId="{056C7D90-F142-4023-831D-751A787F2C94}"/>
          </ac:spMkLst>
        </pc:spChg>
        <pc:spChg chg="add mod">
          <ac:chgData name="Nicolas Delfosse" userId="d965f3d4-ea58-4afe-85b0-6f02e8cf3c22" providerId="ADAL" clId="{EC8726BC-6FC0-4560-A269-CFD0AF4023F8}" dt="2022-02-09T08:12:30.938" v="7888" actId="1076"/>
          <ac:spMkLst>
            <pc:docMk/>
            <pc:sldMk cId="4080369111" sldId="1697"/>
            <ac:spMk id="295" creationId="{7076B81C-4C69-4539-9A1D-57A961BB6088}"/>
          </ac:spMkLst>
        </pc:spChg>
        <pc:spChg chg="add mod">
          <ac:chgData name="Nicolas Delfosse" userId="d965f3d4-ea58-4afe-85b0-6f02e8cf3c22" providerId="ADAL" clId="{EC8726BC-6FC0-4560-A269-CFD0AF4023F8}" dt="2022-02-09T08:40:04.632" v="8341" actId="14100"/>
          <ac:spMkLst>
            <pc:docMk/>
            <pc:sldMk cId="4080369111" sldId="1697"/>
            <ac:spMk id="299" creationId="{B3589DF3-D33B-4B36-920C-3F0751745AB4}"/>
          </ac:spMkLst>
        </pc:spChg>
        <pc:spChg chg="add del mod">
          <ac:chgData name="Nicolas Delfosse" userId="d965f3d4-ea58-4afe-85b0-6f02e8cf3c22" providerId="ADAL" clId="{EC8726BC-6FC0-4560-A269-CFD0AF4023F8}" dt="2022-02-09T08:14:15.487" v="7922" actId="478"/>
          <ac:spMkLst>
            <pc:docMk/>
            <pc:sldMk cId="4080369111" sldId="1697"/>
            <ac:spMk id="305" creationId="{B4FAD4AC-BCFD-49C6-AC96-E1CD57D9093D}"/>
          </ac:spMkLst>
        </pc:spChg>
        <pc:spChg chg="add mod">
          <ac:chgData name="Nicolas Delfosse" userId="d965f3d4-ea58-4afe-85b0-6f02e8cf3c22" providerId="ADAL" clId="{EC8726BC-6FC0-4560-A269-CFD0AF4023F8}" dt="2022-02-09T08:14:33.081" v="7926" actId="688"/>
          <ac:spMkLst>
            <pc:docMk/>
            <pc:sldMk cId="4080369111" sldId="1697"/>
            <ac:spMk id="307" creationId="{B0D9BC39-4C70-4C6B-9534-B89A4BEA848B}"/>
          </ac:spMkLst>
        </pc:spChg>
        <pc:spChg chg="add mod">
          <ac:chgData name="Nicolas Delfosse" userId="d965f3d4-ea58-4afe-85b0-6f02e8cf3c22" providerId="ADAL" clId="{EC8726BC-6FC0-4560-A269-CFD0AF4023F8}" dt="2022-02-09T08:16:39.008" v="8004" actId="1076"/>
          <ac:spMkLst>
            <pc:docMk/>
            <pc:sldMk cId="4080369111" sldId="1697"/>
            <ac:spMk id="314" creationId="{3058E582-7CDA-460B-A40E-00B07F6E41D1}"/>
          </ac:spMkLst>
        </pc:spChg>
        <pc:spChg chg="add mod">
          <ac:chgData name="Nicolas Delfosse" userId="d965f3d4-ea58-4afe-85b0-6f02e8cf3c22" providerId="ADAL" clId="{EC8726BC-6FC0-4560-A269-CFD0AF4023F8}" dt="2022-02-09T08:16:39.008" v="8004" actId="1076"/>
          <ac:spMkLst>
            <pc:docMk/>
            <pc:sldMk cId="4080369111" sldId="1697"/>
            <ac:spMk id="322" creationId="{5DBE728A-6E64-45CA-ACFF-0F2579E03EC8}"/>
          </ac:spMkLst>
        </pc:spChg>
        <pc:spChg chg="add mod">
          <ac:chgData name="Nicolas Delfosse" userId="d965f3d4-ea58-4afe-85b0-6f02e8cf3c22" providerId="ADAL" clId="{EC8726BC-6FC0-4560-A269-CFD0AF4023F8}" dt="2022-02-09T08:40:26.648" v="8344" actId="207"/>
          <ac:spMkLst>
            <pc:docMk/>
            <pc:sldMk cId="4080369111" sldId="1697"/>
            <ac:spMk id="324" creationId="{CC155860-AB9F-42BD-A8BE-EC51544A81DC}"/>
          </ac:spMkLst>
        </pc:spChg>
        <pc:spChg chg="add mod">
          <ac:chgData name="Nicolas Delfosse" userId="d965f3d4-ea58-4afe-85b0-6f02e8cf3c22" providerId="ADAL" clId="{EC8726BC-6FC0-4560-A269-CFD0AF4023F8}" dt="2022-02-09T08:40:28.963" v="8345" actId="20577"/>
          <ac:spMkLst>
            <pc:docMk/>
            <pc:sldMk cId="4080369111" sldId="1697"/>
            <ac:spMk id="326" creationId="{AF013C89-1483-4C07-A208-90318BA3FB9A}"/>
          </ac:spMkLst>
        </pc:spChg>
        <pc:grpChg chg="del">
          <ac:chgData name="Nicolas Delfosse" userId="d965f3d4-ea58-4afe-85b0-6f02e8cf3c22" providerId="ADAL" clId="{EC8726BC-6FC0-4560-A269-CFD0AF4023F8}" dt="2022-02-09T08:07:32.092" v="7835" actId="478"/>
          <ac:grpSpMkLst>
            <pc:docMk/>
            <pc:sldMk cId="4080369111" sldId="1697"/>
            <ac:grpSpMk id="4" creationId="{78C7014A-4D67-4893-B617-4A5AA2C7AEAB}"/>
          </ac:grpSpMkLst>
        </pc:grpChg>
        <pc:grpChg chg="add mod">
          <ac:chgData name="Nicolas Delfosse" userId="d965f3d4-ea58-4afe-85b0-6f02e8cf3c22" providerId="ADAL" clId="{EC8726BC-6FC0-4560-A269-CFD0AF4023F8}" dt="2022-02-09T08:08:25.038" v="7845" actId="1076"/>
          <ac:grpSpMkLst>
            <pc:docMk/>
            <pc:sldMk cId="4080369111" sldId="1697"/>
            <ac:grpSpMk id="134" creationId="{A2A0E307-D021-4DA2-93B3-E123C7D57DDA}"/>
          </ac:grpSpMkLst>
        </pc:grpChg>
        <pc:grpChg chg="add mod">
          <ac:chgData name="Nicolas Delfosse" userId="d965f3d4-ea58-4afe-85b0-6f02e8cf3c22" providerId="ADAL" clId="{EC8726BC-6FC0-4560-A269-CFD0AF4023F8}" dt="2022-02-09T08:08:22.470" v="7844" actId="1076"/>
          <ac:grpSpMkLst>
            <pc:docMk/>
            <pc:sldMk cId="4080369111" sldId="1697"/>
            <ac:grpSpMk id="212" creationId="{A19E302C-4505-4D81-943F-8F89FC607CD2}"/>
          </ac:grpSpMkLst>
        </pc:grpChg>
        <pc:grpChg chg="add mod">
          <ac:chgData name="Nicolas Delfosse" userId="d965f3d4-ea58-4afe-85b0-6f02e8cf3c22" providerId="ADAL" clId="{EC8726BC-6FC0-4560-A269-CFD0AF4023F8}" dt="2022-02-09T08:39:53.882" v="8337" actId="1076"/>
          <ac:grpSpMkLst>
            <pc:docMk/>
            <pc:sldMk cId="4080369111" sldId="1697"/>
            <ac:grpSpMk id="296" creationId="{47A29A9E-FC70-4D91-AF68-F799454106AE}"/>
          </ac:grpSpMkLst>
        </pc:grpChg>
        <pc:grpChg chg="add mod">
          <ac:chgData name="Nicolas Delfosse" userId="d965f3d4-ea58-4afe-85b0-6f02e8cf3c22" providerId="ADAL" clId="{EC8726BC-6FC0-4560-A269-CFD0AF4023F8}" dt="2022-02-09T08:13:45.529" v="7918" actId="1076"/>
          <ac:grpSpMkLst>
            <pc:docMk/>
            <pc:sldMk cId="4080369111" sldId="1697"/>
            <ac:grpSpMk id="297" creationId="{89FF561F-335E-4065-A294-1090FE8482DB}"/>
          </ac:grpSpMkLst>
        </pc:grpChg>
        <pc:grpChg chg="add del mod">
          <ac:chgData name="Nicolas Delfosse" userId="d965f3d4-ea58-4afe-85b0-6f02e8cf3c22" providerId="ADAL" clId="{EC8726BC-6FC0-4560-A269-CFD0AF4023F8}" dt="2022-02-09T08:15:57.733" v="7966" actId="478"/>
          <ac:grpSpMkLst>
            <pc:docMk/>
            <pc:sldMk cId="4080369111" sldId="1697"/>
            <ac:grpSpMk id="310" creationId="{7434C5A2-21C7-4E71-9615-25D439AAE1D6}"/>
          </ac:grpSpMkLst>
        </pc:grp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" creationId="{C6B51EB3-A20A-43FC-9DE9-D3BE6400841A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" creationId="{672E4B54-220E-4DFD-B682-F16C01661415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" creationId="{0FCAC112-89AD-468D-8584-23FDCB1AE76E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3" creationId="{CEC6A57C-D044-4525-8B71-73F2E59EF0E0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7" creationId="{752E8E47-84D5-43D6-952E-7E939BE84FF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8" creationId="{15856ADB-5950-4D07-82E2-D87ACC9715EC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9" creationId="{340B6830-8CD2-4D0C-BAFE-F5410E8F4DE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20" creationId="{859E2620-9364-42B7-80CB-8386695A0D40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24" creationId="{86011B15-BE53-43E1-BCE1-15AD94DB1618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25" creationId="{69F26751-C3DF-4FD6-8D5D-DE052E52349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26" creationId="{105BFD83-39BB-4886-8BAE-DC25CCCEBDA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27" creationId="{6F1022E7-F240-464F-89C8-026A4678348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1" creationId="{C78C4A6A-24FB-43F1-BCB7-2695371B70EC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2" creationId="{04F597E3-1FD4-4895-AB08-706BDD4D5C5B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3" creationId="{6581ADEA-7C3E-4C25-8ED9-8F9644385983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4" creationId="{A875CEBD-0492-4718-87FD-DDF1E547CD8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8" creationId="{B26C1F39-F224-4EFF-94AF-908563441CE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39" creationId="{AD493F67-9DA8-4B7E-B554-4BDD90CB671B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0" creationId="{9351480E-2071-4CBD-B37C-9828F13DCD0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1" creationId="{3999E98F-9A26-40EE-88C8-BD9EDE4C8F1B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4" creationId="{77C5AC8C-F49A-4623-9838-0D814792FBD4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5" creationId="{BE2688EE-C930-4698-BD3C-AB038AF02E9C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6" creationId="{26E007D9-8481-4062-84FB-6FC6E006417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47" creationId="{966838CF-3BC3-4692-87D1-DF4F07220095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0" creationId="{59E7E145-C7AB-4FC3-B794-4D239F58691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1" creationId="{4053F4A7-8D1E-4321-9F6B-4F13709BD8D6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2" creationId="{D4872F02-F5B9-4A95-AD83-E025A96B26E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3" creationId="{0DD93E9C-BB6D-4F19-A21D-0A35A164DBE8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6" creationId="{A4BB812D-47B7-4371-883D-6CE9CDEE344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7" creationId="{7A386C86-5098-4258-BC12-C4F5FECC5FF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8" creationId="{FB9BCDA7-BE65-400C-AEAB-823A24C9E56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59" creationId="{8C1F3468-F6B7-4E0B-97A2-59DACF4B108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63" creationId="{F272A863-30B8-469A-878D-09AEC5A514A5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64" creationId="{A03CB9C3-A7D5-4A76-BC0F-BC6A8977624C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65" creationId="{FD4BA632-2BCB-4EE8-93C5-A004900D174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66" creationId="{2F9AB08D-E055-44D3-96E0-F322296904B5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69" creationId="{B36A45EC-2EEC-4E10-9314-566121D0F4AE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0" creationId="{3123D8D3-84F4-46DB-81B2-D7F09FC452E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1" creationId="{2F92F618-4A9A-4EF8-9B15-531045D6BD21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2" creationId="{5A8F272F-361E-40F4-B0BE-542839471171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5" creationId="{312AD044-E619-4C00-819A-3BB26824C06A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6" creationId="{80C9F7D6-51A9-40A8-9CBD-1B5E297C27D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7" creationId="{804ADAAB-5BB2-4826-9D6D-D1B1668AF69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78" creationId="{E8FAE6AB-14C2-470B-B53D-7AE07E53A2E9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1" creationId="{9F48E443-034D-473F-BC19-EFB17148200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2" creationId="{5B5FB8D8-F8F8-4A96-A2C7-DFE2299F910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3" creationId="{1FEDDE54-FEB4-4E45-BD8E-D238CEDB85CB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4" creationId="{E0827BFF-084D-420D-BDC4-C6FCCB4FFAF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8" creationId="{99AD164E-8A54-4E8E-8D6C-463F23E6C7C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89" creationId="{C9ADD682-498F-4747-9D7D-F0CA5F3E385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0" creationId="{08BBD4CC-F16B-4F23-B20E-1AA59E934E2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1" creationId="{171F7BF4-688D-4A27-A359-E42449C278C4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4" creationId="{45EAD4A2-0B6D-4797-9498-6EA64E20E0A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5" creationId="{43C1CFA7-2E27-4AD4-97CE-FEC47F61425B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6" creationId="{241EADD3-DBD4-486F-9041-F5B63CA40E86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97" creationId="{68824C7F-BE29-478A-992A-C0961D04DF8A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0" creationId="{A75A2826-6CC9-4C00-BF0C-19D29C749344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1" creationId="{1FC8DBE2-D540-4BE4-B970-7FB739B26AA9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2" creationId="{6E3655E9-BD63-4136-BAA1-D72FD9DF57B9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3" creationId="{1C6DD822-A790-4806-963B-518E0CD79A76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6" creationId="{456E70CA-6E32-43AB-80A9-CAC59D939199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7" creationId="{0F5DCE44-AE8E-4D00-BED1-D184FF4A120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8" creationId="{64D19ACE-E848-4F79-A8AF-2DB62056C79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09" creationId="{4ED41709-51D8-41B3-85F2-325848A28B97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1" creationId="{1E9F169F-0D19-4C16-A16F-1D8CBABC2CB8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2" creationId="{3258D5B1-5CF3-42D9-9A14-1CDB67D547C6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4" creationId="{89C655E7-2DF3-4147-831D-9653466FC9E2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5" creationId="{79EDE45C-2051-433E-AD7C-280F59B66076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7" creationId="{27077DEC-18C9-4B90-9F9F-AA38E4361ABC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18" creationId="{1676C45E-B966-4A5A-B033-0FAFD123876F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0" creationId="{6C2A81CE-6DAE-4B11-B154-B2005009A5E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1" creationId="{6E084903-B467-4109-8234-E587741196D4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3" creationId="{1B5F1766-AAAA-459A-B231-03F6E4B14563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4" creationId="{C024E4AC-274E-4DBE-9A90-598B377446A5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6" creationId="{0D36D2BC-B62F-4030-AD57-68B30B328C48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7" creationId="{03AD03E3-D363-425C-A372-35122143E91A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29" creationId="{BCFDE16B-A129-490F-81EB-E784404A14DE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30" creationId="{9F9F1AA8-95C1-4199-BD1D-59F272048B9D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32" creationId="{FBDC7189-C372-4F2E-849F-6131670232CE}"/>
          </ac:cxnSpMkLst>
        </pc:cxnChg>
        <pc:cxnChg chg="mod">
          <ac:chgData name="Nicolas Delfosse" userId="d965f3d4-ea58-4afe-85b0-6f02e8cf3c22" providerId="ADAL" clId="{EC8726BC-6FC0-4560-A269-CFD0AF4023F8}" dt="2022-02-09T08:07:32.092" v="7835" actId="478"/>
          <ac:cxnSpMkLst>
            <pc:docMk/>
            <pc:sldMk cId="4080369111" sldId="1697"/>
            <ac:cxnSpMk id="133" creationId="{0210BC93-C3B3-4468-A5A2-6B49BBE689AF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40" creationId="{BD271FA7-AD7B-4FC4-85DC-07EB538ABA35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41" creationId="{DAB5EDBC-3CB8-4CF6-985A-9EB12DC1C757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42" creationId="{CE06032C-8D0A-4580-8279-1D7A53D16192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43" creationId="{E44CC849-A99B-4870-81A1-4C0295996DFE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49" creationId="{4E39EC65-AB91-4DD5-A5C5-5EC99E391794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50" creationId="{01DBD404-ED89-4C88-BC99-E8EBEF72FE45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51" creationId="{3DBE7816-EF27-4F22-A33E-F306423E5466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52" creationId="{510D0AA3-08BB-471C-8E32-D744B594B91F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59" creationId="{978B45A1-E403-49CB-9C8A-2FAAB7E0AA42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60" creationId="{AC6866B4-FCBD-47DE-A65E-B8ACA6AB541B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61" creationId="{57FBF6A3-0ED8-4B28-A19D-DB471E317D6A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62" creationId="{7A98B0C7-7BBC-4E91-BE2F-7BCDC01ECBFF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66" creationId="{54894B55-B589-4160-9EFC-6F4187E3FE44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67" creationId="{48277DFC-6FE8-4C28-A863-C2AEE5A7AF84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68" creationId="{AEF8361E-E3EA-41A1-BB75-6F4A0A38CE03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69" creationId="{CFDF2198-3130-4BCC-BB9C-C3BC21FB7CB9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73" creationId="{F1DA6CF4-FD67-43CA-BBE0-62CFB7D62AAF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74" creationId="{573A7771-EC2E-4248-B0A0-70B47C9911C1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75" creationId="{7118F1F1-1A76-4C00-B9A3-EDB2AF5AC91E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76" creationId="{74B76AB2-6F11-4C25-8E45-23CA2B18CA2F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80" creationId="{2B33C7FC-4776-4D4F-9262-33DAE529E0E9}"/>
          </ac:cxnSpMkLst>
        </pc:cxnChg>
        <pc:cxnChg chg="mod">
          <ac:chgData name="Nicolas Delfosse" userId="d965f3d4-ea58-4afe-85b0-6f02e8cf3c22" providerId="ADAL" clId="{EC8726BC-6FC0-4560-A269-CFD0AF4023F8}" dt="2022-02-09T08:11:15.536" v="7883" actId="1582"/>
          <ac:cxnSpMkLst>
            <pc:docMk/>
            <pc:sldMk cId="4080369111" sldId="1697"/>
            <ac:cxnSpMk id="181" creationId="{1CDC5540-1ABF-4F6B-8547-3292C2741605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82" creationId="{E079E2CE-1BD2-47BE-A5B6-9D20DACD9E29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83" creationId="{87C4B304-DDDE-4D6D-A062-2CA4FA2C193B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89" creationId="{1946E215-C496-4B71-969C-4631C7F31173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0" creationId="{F4BFBFDA-6300-4AC2-8900-E26EBA4CB5DE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1" creationId="{C159B88F-B4AC-4DDA-84DA-24B70F5D8F0A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2" creationId="{3C3A85A1-D66B-42F8-8EAE-56C3130FDCD7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6" creationId="{E48402F3-F599-4217-9659-F83AC5A8DB19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7" creationId="{232F141E-6C04-4D9F-98CA-DA2A9F83DAB7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8" creationId="{70FE4A6D-F28F-400B-9513-7C2D827C8DF7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199" creationId="{413B9EE2-D4A3-4CF3-92BD-B385FBF3D4E9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1" creationId="{A4355CA4-9C68-4609-A1DD-607D224DA3BB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2" creationId="{A1FE24A5-2BAD-41B9-96C1-F564609576FA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4" creationId="{A08F5186-5508-4B0D-8DAD-BC572A0FF966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5" creationId="{B45A2D61-27CA-46C7-8336-E2C540B3F17E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7" creationId="{6E5F2F2A-5E84-4E29-9CE0-46320AEA2B05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08" creationId="{5DD5EB95-D614-47B9-BD0F-6AFD6C40E0D5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10" creationId="{123A92A6-BC02-4F52-823A-0AC174787152}"/>
          </ac:cxnSpMkLst>
        </pc:cxnChg>
        <pc:cxnChg chg="mod">
          <ac:chgData name="Nicolas Delfosse" userId="d965f3d4-ea58-4afe-85b0-6f02e8cf3c22" providerId="ADAL" clId="{EC8726BC-6FC0-4560-A269-CFD0AF4023F8}" dt="2022-02-09T08:07:32.912" v="7836"/>
          <ac:cxnSpMkLst>
            <pc:docMk/>
            <pc:sldMk cId="4080369111" sldId="1697"/>
            <ac:cxnSpMk id="211" creationId="{927AFC89-DB08-47CC-941C-30FD54F4E76E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18" creationId="{6134900A-7D61-414B-9363-14421956B936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19" creationId="{5D36C31D-9F20-49CC-A58C-D6F662590E1F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20" creationId="{71025822-39FF-4DD1-98FF-1ADC78C57EE9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21" creationId="{F08711D7-30CC-4661-9D9C-0AAC98DED52F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27" creationId="{D7D1C5AD-684A-4C45-AB9A-8F827F979A60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28" creationId="{E42DE7A5-55FD-4D14-BAB5-E238830A5B4D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29" creationId="{0961654F-6269-4706-9ABC-AE0FE1895A97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30" creationId="{9E96AC88-7E7E-46E9-90A0-DA4C25DCC3DD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37" creationId="{032A44E5-EE95-4589-B4F9-EC6C2A45C276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38" creationId="{23828976-3A7A-42A0-828F-1419B8BAACD6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39" creationId="{F002913F-2CF1-40B3-B534-498380EF87E3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40" creationId="{C8412D14-2DBA-41A5-BAA1-531CD16379DE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44" creationId="{A9EB9127-70F7-4107-B6E2-0382097CA35B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45" creationId="{BBB3E9B9-0110-4D46-9B8D-D941F7EC5C29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46" creationId="{B78BC131-017F-4D15-86E5-51CE57760C38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47" creationId="{DC7C9F89-E7D3-4484-975A-0B0C0FA80B2D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1" creationId="{FE5DE277-AEFF-4E38-85A6-73344E07FB43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2" creationId="{BB26B51A-FDB6-4C06-B2C9-6BB67161686C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3" creationId="{20943A29-04BB-4917-84FB-9A2E0CEAC916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4" creationId="{7DA90F73-C44D-41FD-8851-97F155122548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8" creationId="{1A96600D-85D1-4481-A8C4-745CC67C55BD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59" creationId="{46EF42C8-C833-41A8-A670-5135EF51C78F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60" creationId="{689751AA-CA32-405A-BFF7-A6461497DB90}"/>
          </ac:cxnSpMkLst>
        </pc:cxnChg>
        <pc:cxnChg chg="mod">
          <ac:chgData name="Nicolas Delfosse" userId="d965f3d4-ea58-4afe-85b0-6f02e8cf3c22" providerId="ADAL" clId="{EC8726BC-6FC0-4560-A269-CFD0AF4023F8}" dt="2022-02-09T08:11:58.175" v="7885" actId="1582"/>
          <ac:cxnSpMkLst>
            <pc:docMk/>
            <pc:sldMk cId="4080369111" sldId="1697"/>
            <ac:cxnSpMk id="261" creationId="{32202349-56B7-4AB4-BCFF-53507895E1E5}"/>
          </ac:cxnSpMkLst>
        </pc:cxnChg>
        <pc:cxnChg chg="mod">
          <ac:chgData name="Nicolas Delfosse" userId="d965f3d4-ea58-4afe-85b0-6f02e8cf3c22" providerId="ADAL" clId="{EC8726BC-6FC0-4560-A269-CFD0AF4023F8}" dt="2022-02-09T08:11:58.175" v="7885" actId="1582"/>
          <ac:cxnSpMkLst>
            <pc:docMk/>
            <pc:sldMk cId="4080369111" sldId="1697"/>
            <ac:cxnSpMk id="267" creationId="{E510F1C3-5498-4DD1-8C94-072471FA6232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68" creationId="{466A34E0-4BC8-4B34-A2EE-3AD3D1DD3523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69" creationId="{ABD08A2D-0121-4526-9C52-E9A23045BB00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0" creationId="{61091E01-C3CD-49E6-9DDF-4776015A75EE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4" creationId="{703E2354-9759-4F92-86A6-322A3F815696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5" creationId="{C127EBB6-6143-4FEC-80A7-3226A8A77FE5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6" creationId="{778614F9-4217-4C4B-AEC6-08B86892E525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7" creationId="{A790DF82-867A-4047-BCBF-816F18DDEF53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79" creationId="{C99FB94E-A96A-4F58-8489-D506D223CB5C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0" creationId="{B7B28EBD-ADED-4430-AEA0-6461F66501C0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2" creationId="{1AA05A34-456E-4AA5-826E-98BF7AE835EE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3" creationId="{934FACE1-0309-4C8E-BDDC-FAF8ADAC9257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5" creationId="{D136F8F8-694A-4A2E-BEF2-52F35E800EB0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6" creationId="{CF3208EB-9280-46F1-95B0-470F251510CB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8" creationId="{4FB7DD71-693B-47B1-9E9A-29DB75AA6F90}"/>
          </ac:cxnSpMkLst>
        </pc:cxnChg>
        <pc:cxnChg chg="mod">
          <ac:chgData name="Nicolas Delfosse" userId="d965f3d4-ea58-4afe-85b0-6f02e8cf3c22" providerId="ADAL" clId="{EC8726BC-6FC0-4560-A269-CFD0AF4023F8}" dt="2022-02-09T08:08:16.282" v="7842"/>
          <ac:cxnSpMkLst>
            <pc:docMk/>
            <pc:sldMk cId="4080369111" sldId="1697"/>
            <ac:cxnSpMk id="289" creationId="{9E624BC9-2476-4625-8194-02228BFAD221}"/>
          </ac:cxnSpMkLst>
        </pc:cxnChg>
        <pc:cxnChg chg="add mod">
          <ac:chgData name="Nicolas Delfosse" userId="d965f3d4-ea58-4afe-85b0-6f02e8cf3c22" providerId="ADAL" clId="{EC8726BC-6FC0-4560-A269-CFD0AF4023F8}" dt="2022-02-09T08:14:52.328" v="7931" actId="14100"/>
          <ac:cxnSpMkLst>
            <pc:docMk/>
            <pc:sldMk cId="4080369111" sldId="1697"/>
            <ac:cxnSpMk id="301" creationId="{6CC89EDC-3DCF-4980-B0C1-C656B0E59574}"/>
          </ac:cxnSpMkLst>
        </pc:cxnChg>
        <pc:cxnChg chg="add mod">
          <ac:chgData name="Nicolas Delfosse" userId="d965f3d4-ea58-4afe-85b0-6f02e8cf3c22" providerId="ADAL" clId="{EC8726BC-6FC0-4560-A269-CFD0AF4023F8}" dt="2022-02-09T08:14:52.794" v="7932" actId="14100"/>
          <ac:cxnSpMkLst>
            <pc:docMk/>
            <pc:sldMk cId="4080369111" sldId="1697"/>
            <ac:cxnSpMk id="303" creationId="{C8E49D9A-2377-4656-9C41-2CBE3C9D73FB}"/>
          </ac:cxnSpMkLst>
        </pc:cxnChg>
        <pc:cxnChg chg="add mod">
          <ac:chgData name="Nicolas Delfosse" userId="d965f3d4-ea58-4afe-85b0-6f02e8cf3c22" providerId="ADAL" clId="{EC8726BC-6FC0-4560-A269-CFD0AF4023F8}" dt="2022-02-09T08:16:39.008" v="8004" actId="1076"/>
          <ac:cxnSpMkLst>
            <pc:docMk/>
            <pc:sldMk cId="4080369111" sldId="1697"/>
            <ac:cxnSpMk id="316" creationId="{50B2F689-6FC5-4159-A528-40D1067B4624}"/>
          </ac:cxnSpMkLst>
        </pc:cxnChg>
        <pc:cxnChg chg="add mod">
          <ac:chgData name="Nicolas Delfosse" userId="d965f3d4-ea58-4afe-85b0-6f02e8cf3c22" providerId="ADAL" clId="{EC8726BC-6FC0-4560-A269-CFD0AF4023F8}" dt="2022-02-09T08:16:39.008" v="8004" actId="1076"/>
          <ac:cxnSpMkLst>
            <pc:docMk/>
            <pc:sldMk cId="4080369111" sldId="1697"/>
            <ac:cxnSpMk id="320" creationId="{F9155165-CE44-4308-B8CC-E1E282247F32}"/>
          </ac:cxnSpMkLst>
        </pc:cxnChg>
      </pc:sldChg>
      <pc:sldChg chg="addSp modSp add mod">
        <pc:chgData name="Nicolas Delfosse" userId="d965f3d4-ea58-4afe-85b0-6f02e8cf3c22" providerId="ADAL" clId="{EC8726BC-6FC0-4560-A269-CFD0AF4023F8}" dt="2022-02-09T08:41:02.530" v="8396" actId="20577"/>
        <pc:sldMkLst>
          <pc:docMk/>
          <pc:sldMk cId="602761088" sldId="1698"/>
        </pc:sldMkLst>
        <pc:spChg chg="mod">
          <ac:chgData name="Nicolas Delfosse" userId="d965f3d4-ea58-4afe-85b0-6f02e8cf3c22" providerId="ADAL" clId="{EC8726BC-6FC0-4560-A269-CFD0AF4023F8}" dt="2022-02-09T08:41:02.530" v="8396" actId="20577"/>
          <ac:spMkLst>
            <pc:docMk/>
            <pc:sldMk cId="602761088" sldId="1698"/>
            <ac:spMk id="2" creationId="{3772AA98-F724-4DC7-8744-2C15399A327F}"/>
          </ac:spMkLst>
        </pc:spChg>
        <pc:spChg chg="add mod">
          <ac:chgData name="Nicolas Delfosse" userId="d965f3d4-ea58-4afe-85b0-6f02e8cf3c22" providerId="ADAL" clId="{EC8726BC-6FC0-4560-A269-CFD0AF4023F8}" dt="2022-02-09T08:39:25.719" v="8336" actId="20577"/>
          <ac:spMkLst>
            <pc:docMk/>
            <pc:sldMk cId="602761088" sldId="1698"/>
            <ac:spMk id="3" creationId="{C50E16C0-06EE-4674-87F1-BFD34A1FC9CF}"/>
          </ac:spMkLst>
        </pc:spChg>
        <pc:spChg chg="add mod">
          <ac:chgData name="Nicolas Delfosse" userId="d965f3d4-ea58-4afe-85b0-6f02e8cf3c22" providerId="ADAL" clId="{EC8726BC-6FC0-4560-A269-CFD0AF4023F8}" dt="2022-02-09T08:38:12.084" v="8276" actId="1076"/>
          <ac:spMkLst>
            <pc:docMk/>
            <pc:sldMk cId="602761088" sldId="1698"/>
            <ac:spMk id="4" creationId="{7F8B1065-5FBF-4B56-BFBD-1869C7E0E938}"/>
          </ac:spMkLst>
        </pc:spChg>
        <pc:spChg chg="add mod">
          <ac:chgData name="Nicolas Delfosse" userId="d965f3d4-ea58-4afe-85b0-6f02e8cf3c22" providerId="ADAL" clId="{EC8726BC-6FC0-4560-A269-CFD0AF4023F8}" dt="2022-02-09T08:38:50.721" v="8284" actId="1076"/>
          <ac:spMkLst>
            <pc:docMk/>
            <pc:sldMk cId="602761088" sldId="1698"/>
            <ac:spMk id="5" creationId="{F990BD4E-06C5-494C-975E-EC9CDAF3FE76}"/>
          </ac:spMkLst>
        </pc:spChg>
        <pc:spChg chg="add mod">
          <ac:chgData name="Nicolas Delfosse" userId="d965f3d4-ea58-4afe-85b0-6f02e8cf3c22" providerId="ADAL" clId="{EC8726BC-6FC0-4560-A269-CFD0AF4023F8}" dt="2022-02-09T08:39:07.492" v="8295" actId="1076"/>
          <ac:spMkLst>
            <pc:docMk/>
            <pc:sldMk cId="602761088" sldId="1698"/>
            <ac:spMk id="6" creationId="{544AAFB8-E210-45EC-A7FB-908F8A89E493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291" creationId="{3520A3A6-00A3-43B3-85C0-D7BA43D287D1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292" creationId="{3001C7C1-8B71-4859-96DA-B9A727844DC7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293" creationId="{248ABF65-0353-412A-BAA0-C33085F9FEC6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294" creationId="{2543065E-0631-48DE-BC67-00A8A299A653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295" creationId="{BF4B7F17-E980-4444-8FBB-E0A49854E0AB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0" creationId="{CF17F3CA-4D3D-4AB6-A8D5-02B862DBF20B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1" creationId="{B3EBA303-2ABA-4BAD-8C7B-8E685ED32984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2" creationId="{B6BF8410-FAF8-4D51-8402-10217B361DB1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3" creationId="{3E943236-C14E-4F22-A068-88579E9DA191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4" creationId="{87DC8A8A-FFD8-4B88-A32B-E6A7FDD0C1C8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09" creationId="{6948FC03-2A7E-4273-B398-69989612AA53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0" creationId="{DBBB69A5-0C0A-4020-BF79-DBDE748C6BA9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1" creationId="{923A36B0-F78E-4B44-A7B9-30B4F8F89217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2" creationId="{25260356-82BB-4DB1-88CB-51BC9BCBE3D5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3" creationId="{ACD4E0AF-DAB1-4BD9-B49A-C844F1C248FD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4" creationId="{1169BD65-5B55-40AD-9CC8-5CEEBD71443A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19" creationId="{7FC42569-F68B-4FDD-848B-7102DECEE591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20" creationId="{DB9FA42A-8F16-4BFC-A654-B2926C092FB3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21" creationId="{FD905D18-2C1E-49BC-8328-D3560927DBD5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26" creationId="{EC916A34-8387-4954-B2FC-97F7B0DCAF43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27" creationId="{6B6E87C9-C76B-4D59-9FA2-6025D4286BEF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28" creationId="{118D426B-46F6-4856-A774-DFE72F9F46E6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33" creationId="{CD897DBF-C4A9-4253-BF1E-E78B99466517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34" creationId="{9053591D-A799-4F45-9CD5-4BE6818EF5FA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35" creationId="{249FE232-2395-422B-A20B-65678CBB29DD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0" creationId="{4F0DBE7B-9AD9-4EDC-BC11-F42204429849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1" creationId="{F07252B1-F62A-4962-A8E4-7BB7EDEB7B4E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2" creationId="{9B18740C-F436-4574-A32B-8611D9610A9B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3" creationId="{F587C88B-451D-4F61-B3CB-BE28F015DB75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4" creationId="{4D2FB9DD-C473-4738-B54B-C28142778ACD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49" creationId="{1C43DC4B-37FC-4005-BADA-DA1DDAEB116C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50" creationId="{058644A7-3EA3-4BD8-898C-339A1A054654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51" creationId="{5A93314B-A772-4FCE-85A1-A88C75202745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56" creationId="{54EB97DB-4B13-4C1B-AEBF-E5EDDAE87E28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59" creationId="{CFCE327D-C1FA-400C-97E7-D931137274DB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62" creationId="{78D510D3-ECB8-4B7A-B2CD-120C959A5690}"/>
          </ac:spMkLst>
        </pc:spChg>
        <pc:spChg chg="mod">
          <ac:chgData name="Nicolas Delfosse" userId="d965f3d4-ea58-4afe-85b0-6f02e8cf3c22" providerId="ADAL" clId="{EC8726BC-6FC0-4560-A269-CFD0AF4023F8}" dt="2022-02-09T08:34:18.261" v="8169"/>
          <ac:spMkLst>
            <pc:docMk/>
            <pc:sldMk cId="602761088" sldId="1698"/>
            <ac:spMk id="365" creationId="{29A5B633-3155-4343-84A0-446FDD7DA521}"/>
          </ac:spMkLst>
        </pc:spChg>
        <pc:spChg chg="add mod">
          <ac:chgData name="Nicolas Delfosse" userId="d965f3d4-ea58-4afe-85b0-6f02e8cf3c22" providerId="ADAL" clId="{EC8726BC-6FC0-4560-A269-CFD0AF4023F8}" dt="2022-02-09T08:39:21.868" v="8329" actId="20577"/>
          <ac:spMkLst>
            <pc:docMk/>
            <pc:sldMk cId="602761088" sldId="1698"/>
            <ac:spMk id="368" creationId="{0E292C8A-8446-4BD6-89B2-C834678389D5}"/>
          </ac:spMkLst>
        </pc:spChg>
        <pc:grpChg chg="mod">
          <ac:chgData name="Nicolas Delfosse" userId="d965f3d4-ea58-4afe-85b0-6f02e8cf3c22" providerId="ADAL" clId="{EC8726BC-6FC0-4560-A269-CFD0AF4023F8}" dt="2022-02-09T08:34:10.329" v="8168" actId="1076"/>
          <ac:grpSpMkLst>
            <pc:docMk/>
            <pc:sldMk cId="602761088" sldId="1698"/>
            <ac:grpSpMk id="134" creationId="{A2A0E307-D021-4DA2-93B3-E123C7D57DDA}"/>
          </ac:grpSpMkLst>
        </pc:grpChg>
        <pc:grpChg chg="mod">
          <ac:chgData name="Nicolas Delfosse" userId="d965f3d4-ea58-4afe-85b0-6f02e8cf3c22" providerId="ADAL" clId="{EC8726BC-6FC0-4560-A269-CFD0AF4023F8}" dt="2022-02-09T08:38:12.084" v="8276" actId="1076"/>
          <ac:grpSpMkLst>
            <pc:docMk/>
            <pc:sldMk cId="602761088" sldId="1698"/>
            <ac:grpSpMk id="212" creationId="{A19E302C-4505-4D81-943F-8F89FC607CD2}"/>
          </ac:grpSpMkLst>
        </pc:grpChg>
        <pc:grpChg chg="add mod">
          <ac:chgData name="Nicolas Delfosse" userId="d965f3d4-ea58-4afe-85b0-6f02e8cf3c22" providerId="ADAL" clId="{EC8726BC-6FC0-4560-A269-CFD0AF4023F8}" dt="2022-02-09T08:38:00.450" v="8274" actId="1076"/>
          <ac:grpSpMkLst>
            <pc:docMk/>
            <pc:sldMk cId="602761088" sldId="1698"/>
            <ac:grpSpMk id="290" creationId="{AF858B5B-6840-4FBC-96AE-EE001BBC86C9}"/>
          </ac:grpSpMkLst>
        </pc:grp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51" creationId="{3DBE7816-EF27-4F22-A33E-F306423E5466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52" creationId="{510D0AA3-08BB-471C-8E32-D744B594B91F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59" creationId="{978B45A1-E403-49CB-9C8A-2FAAB7E0AA42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62" creationId="{7A98B0C7-7BBC-4E91-BE2F-7BCDC01ECBFF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67" creationId="{48277DFC-6FE8-4C28-A863-C2AEE5A7AF84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69" creationId="{CFDF2198-3130-4BCC-BB9C-C3BC21FB7CB9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73" creationId="{F1DA6CF4-FD67-43CA-BBE0-62CFB7D62AAF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75" creationId="{7118F1F1-1A76-4C00-B9A3-EDB2AF5AC91E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80" creationId="{2B33C7FC-4776-4D4F-9262-33DAE529E0E9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83" creationId="{87C4B304-DDDE-4D6D-A062-2CA4FA2C193B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89" creationId="{1946E215-C496-4B71-969C-4631C7F31173}"/>
          </ac:cxnSpMkLst>
        </pc:cxnChg>
        <pc:cxnChg chg="mod">
          <ac:chgData name="Nicolas Delfosse" userId="d965f3d4-ea58-4afe-85b0-6f02e8cf3c22" providerId="ADAL" clId="{EC8726BC-6FC0-4560-A269-CFD0AF4023F8}" dt="2022-02-09T08:17:59.502" v="8010" actId="1582"/>
          <ac:cxnSpMkLst>
            <pc:docMk/>
            <pc:sldMk cId="602761088" sldId="1698"/>
            <ac:cxnSpMk id="190" creationId="{F4BFBFDA-6300-4AC2-8900-E26EBA4CB5DE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52" creationId="{BB26B51A-FDB6-4C06-B2C9-6BB67161686C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53" creationId="{20943A29-04BB-4917-84FB-9A2E0CEAC916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60" creationId="{689751AA-CA32-405A-BFF7-A6461497DB90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61" creationId="{32202349-56B7-4AB4-BCFF-53507895E1E5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67" creationId="{E510F1C3-5498-4DD1-8C94-072471FA6232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68" creationId="{466A34E0-4BC8-4B34-A2EE-3AD3D1DD3523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75" creationId="{C127EBB6-6143-4FEC-80A7-3226A8A77FE5}"/>
          </ac:cxnSpMkLst>
        </pc:cxnChg>
        <pc:cxnChg chg="mod">
          <ac:chgData name="Nicolas Delfosse" userId="d965f3d4-ea58-4afe-85b0-6f02e8cf3c22" providerId="ADAL" clId="{EC8726BC-6FC0-4560-A269-CFD0AF4023F8}" dt="2022-02-09T08:19:57.013" v="8128" actId="1582"/>
          <ac:cxnSpMkLst>
            <pc:docMk/>
            <pc:sldMk cId="602761088" sldId="1698"/>
            <ac:cxnSpMk id="276" creationId="{778614F9-4217-4C4B-AEC6-08B86892E525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296" creationId="{2750EFCD-B8D6-4309-A1EA-224191E722D8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297" creationId="{D13E9DC9-8361-43CB-80D5-D5DC4E87698B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298" creationId="{8824916C-C795-42A5-B5C2-BA0EC7F11BA4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299" creationId="{42AF9119-04C4-48D0-AB77-4B4836DDE329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05" creationId="{8E0CC03F-D0C4-400B-A631-58CDE97C132A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06" creationId="{14998221-0D76-4400-BCA5-0F410D72634D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07" creationId="{1113F632-3179-41F2-8D92-42C7C2E97236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08" creationId="{C49C7BBC-05AC-477B-8323-293D6B6E29BA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15" creationId="{7A6AD44F-AEF6-4F57-954F-2CC005370BA1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16" creationId="{671400F4-FB87-4AB8-9AD7-D3B2AC8F45B1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17" creationId="{D1FB51CD-B7CE-4D0E-A2BB-5D0AA3D7700D}"/>
          </ac:cxnSpMkLst>
        </pc:cxnChg>
        <pc:cxnChg chg="mod">
          <ac:chgData name="Nicolas Delfosse" userId="d965f3d4-ea58-4afe-85b0-6f02e8cf3c22" providerId="ADAL" clId="{EC8726BC-6FC0-4560-A269-CFD0AF4023F8}" dt="2022-02-09T08:35:29.240" v="8178" actId="1582"/>
          <ac:cxnSpMkLst>
            <pc:docMk/>
            <pc:sldMk cId="602761088" sldId="1698"/>
            <ac:cxnSpMk id="318" creationId="{FF13F400-A3E2-4650-914C-815E26604A7B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22" creationId="{026FA0C0-27EE-4ACE-B052-C9FB3AD76F7D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23" creationId="{997BA66D-5CF7-4149-9BA5-B5529F5260DF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24" creationId="{9D7A00B4-23FF-41C7-9327-C2F2EE26FB29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25" creationId="{A00F127F-5503-41C1-994E-AB4EDCA93CA2}"/>
          </ac:cxnSpMkLst>
        </pc:cxnChg>
        <pc:cxnChg chg="mod">
          <ac:chgData name="Nicolas Delfosse" userId="d965f3d4-ea58-4afe-85b0-6f02e8cf3c22" providerId="ADAL" clId="{EC8726BC-6FC0-4560-A269-CFD0AF4023F8}" dt="2022-02-09T08:35:29.240" v="8178" actId="1582"/>
          <ac:cxnSpMkLst>
            <pc:docMk/>
            <pc:sldMk cId="602761088" sldId="1698"/>
            <ac:cxnSpMk id="329" creationId="{67E801D5-A234-4BD2-854B-85EF938A71CC}"/>
          </ac:cxnSpMkLst>
        </pc:cxnChg>
        <pc:cxnChg chg="mod">
          <ac:chgData name="Nicolas Delfosse" userId="d965f3d4-ea58-4afe-85b0-6f02e8cf3c22" providerId="ADAL" clId="{EC8726BC-6FC0-4560-A269-CFD0AF4023F8}" dt="2022-02-09T08:35:16.487" v="8176" actId="1582"/>
          <ac:cxnSpMkLst>
            <pc:docMk/>
            <pc:sldMk cId="602761088" sldId="1698"/>
            <ac:cxnSpMk id="330" creationId="{20675D1B-B305-4AE3-9B1D-D4198E0A8EA4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31" creationId="{361D7F54-8AEE-44A9-A588-1AB82957B48F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32" creationId="{173E165E-768E-41CB-B34A-BD33B5B92274}"/>
          </ac:cxnSpMkLst>
        </pc:cxnChg>
        <pc:cxnChg chg="mod">
          <ac:chgData name="Nicolas Delfosse" userId="d965f3d4-ea58-4afe-85b0-6f02e8cf3c22" providerId="ADAL" clId="{EC8726BC-6FC0-4560-A269-CFD0AF4023F8}" dt="2022-02-09T08:35:47.803" v="8180" actId="1582"/>
          <ac:cxnSpMkLst>
            <pc:docMk/>
            <pc:sldMk cId="602761088" sldId="1698"/>
            <ac:cxnSpMk id="336" creationId="{5BFAEE0A-EA30-48C8-9D09-4949B32279D2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37" creationId="{B927A13F-1520-4ADE-996C-8340D9873BF1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38" creationId="{6E2DBF20-E6BA-4757-A153-07C4882F4E02}"/>
          </ac:cxnSpMkLst>
        </pc:cxnChg>
        <pc:cxnChg chg="mod">
          <ac:chgData name="Nicolas Delfosse" userId="d965f3d4-ea58-4afe-85b0-6f02e8cf3c22" providerId="ADAL" clId="{EC8726BC-6FC0-4560-A269-CFD0AF4023F8}" dt="2022-02-09T08:35:29.240" v="8178" actId="1582"/>
          <ac:cxnSpMkLst>
            <pc:docMk/>
            <pc:sldMk cId="602761088" sldId="1698"/>
            <ac:cxnSpMk id="339" creationId="{21F9946B-CDDD-4508-B783-8EF80D1B65E9}"/>
          </ac:cxnSpMkLst>
        </pc:cxnChg>
        <pc:cxnChg chg="mod">
          <ac:chgData name="Nicolas Delfosse" userId="d965f3d4-ea58-4afe-85b0-6f02e8cf3c22" providerId="ADAL" clId="{EC8726BC-6FC0-4560-A269-CFD0AF4023F8}" dt="2022-02-09T08:35:29.240" v="8178" actId="1582"/>
          <ac:cxnSpMkLst>
            <pc:docMk/>
            <pc:sldMk cId="602761088" sldId="1698"/>
            <ac:cxnSpMk id="345" creationId="{1F69C854-A56D-4AA4-91B2-B1811BDFFF44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46" creationId="{48AE25F8-89CF-4F96-AC45-173F2A90A1EF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47" creationId="{3811C40E-B740-452D-B3D5-88C91DF15ECE}"/>
          </ac:cxnSpMkLst>
        </pc:cxnChg>
        <pc:cxnChg chg="mod">
          <ac:chgData name="Nicolas Delfosse" userId="d965f3d4-ea58-4afe-85b0-6f02e8cf3c22" providerId="ADAL" clId="{EC8726BC-6FC0-4560-A269-CFD0AF4023F8}" dt="2022-02-09T08:35:00.765" v="8174" actId="1582"/>
          <ac:cxnSpMkLst>
            <pc:docMk/>
            <pc:sldMk cId="602761088" sldId="1698"/>
            <ac:cxnSpMk id="348" creationId="{26A84F8F-129C-4C40-80B8-F9B5269D436F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2" creationId="{88AEC0E9-18D7-4A07-A0CB-44F136C105CA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3" creationId="{4857BD64-DA88-4538-A084-29AF950D469A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4" creationId="{80462718-263B-4361-8105-4D84E44CAF5D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5" creationId="{442BC072-0381-455B-B561-6DA5D1D6DA87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7" creationId="{2F08E308-41C2-485B-AC8C-825B7DF93250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58" creationId="{B226211F-42E2-40E9-BE1F-A898E69E05D7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60" creationId="{F282E92C-CCF8-4CB1-8C34-171705E0F7B0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61" creationId="{BACC226F-5E22-414F-BB94-BE85F25C8F1F}"/>
          </ac:cxnSpMkLst>
        </pc:cxnChg>
        <pc:cxnChg chg="mod">
          <ac:chgData name="Nicolas Delfosse" userId="d965f3d4-ea58-4afe-85b0-6f02e8cf3c22" providerId="ADAL" clId="{EC8726BC-6FC0-4560-A269-CFD0AF4023F8}" dt="2022-02-09T08:35:00.765" v="8174" actId="1582"/>
          <ac:cxnSpMkLst>
            <pc:docMk/>
            <pc:sldMk cId="602761088" sldId="1698"/>
            <ac:cxnSpMk id="363" creationId="{BEF10B78-0EF0-43F5-85E6-2BDCDF470464}"/>
          </ac:cxnSpMkLst>
        </pc:cxnChg>
        <pc:cxnChg chg="mod">
          <ac:chgData name="Nicolas Delfosse" userId="d965f3d4-ea58-4afe-85b0-6f02e8cf3c22" providerId="ADAL" clId="{EC8726BC-6FC0-4560-A269-CFD0AF4023F8}" dt="2022-02-09T08:35:00.765" v="8174" actId="1582"/>
          <ac:cxnSpMkLst>
            <pc:docMk/>
            <pc:sldMk cId="602761088" sldId="1698"/>
            <ac:cxnSpMk id="364" creationId="{D41F7C88-A610-4D83-8C2C-A287EAE6384B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66" creationId="{0BF1F81F-0514-406F-B069-54C9D472DC2B}"/>
          </ac:cxnSpMkLst>
        </pc:cxnChg>
        <pc:cxnChg chg="mod">
          <ac:chgData name="Nicolas Delfosse" userId="d965f3d4-ea58-4afe-85b0-6f02e8cf3c22" providerId="ADAL" clId="{EC8726BC-6FC0-4560-A269-CFD0AF4023F8}" dt="2022-02-09T08:34:18.261" v="8169"/>
          <ac:cxnSpMkLst>
            <pc:docMk/>
            <pc:sldMk cId="602761088" sldId="1698"/>
            <ac:cxnSpMk id="367" creationId="{39612C88-0CC1-4719-95B5-65E9252B76F2}"/>
          </ac:cxnSpMkLst>
        </pc:cxnChg>
      </pc:sldChg>
      <pc:sldChg chg="addSp delSp modSp new mod">
        <pc:chgData name="Nicolas Delfosse" userId="d965f3d4-ea58-4afe-85b0-6f02e8cf3c22" providerId="ADAL" clId="{EC8726BC-6FC0-4560-A269-CFD0AF4023F8}" dt="2022-02-09T09:00:30.141" v="8669" actId="1076"/>
        <pc:sldMkLst>
          <pc:docMk/>
          <pc:sldMk cId="1335056944" sldId="1699"/>
        </pc:sldMkLst>
        <pc:spChg chg="mod">
          <ac:chgData name="Nicolas Delfosse" userId="d965f3d4-ea58-4afe-85b0-6f02e8cf3c22" providerId="ADAL" clId="{EC8726BC-6FC0-4560-A269-CFD0AF4023F8}" dt="2022-02-09T08:59:11.583" v="8652"/>
          <ac:spMkLst>
            <pc:docMk/>
            <pc:sldMk cId="1335056944" sldId="1699"/>
            <ac:spMk id="2" creationId="{136D36DE-7891-437A-A6EE-FB12A9FFD233}"/>
          </ac:spMkLst>
        </pc:spChg>
        <pc:spChg chg="del">
          <ac:chgData name="Nicolas Delfosse" userId="d965f3d4-ea58-4afe-85b0-6f02e8cf3c22" providerId="ADAL" clId="{EC8726BC-6FC0-4560-A269-CFD0AF4023F8}" dt="2022-02-09T08:22:46.610" v="8131" actId="478"/>
          <ac:spMkLst>
            <pc:docMk/>
            <pc:sldMk cId="1335056944" sldId="1699"/>
            <ac:spMk id="3" creationId="{0ACD57DD-5CE6-4BEB-B162-1D987235D569}"/>
          </ac:spMkLst>
        </pc:spChg>
        <pc:spChg chg="add mod">
          <ac:chgData name="Nicolas Delfosse" userId="d965f3d4-ea58-4afe-85b0-6f02e8cf3c22" providerId="ADAL" clId="{EC8726BC-6FC0-4560-A269-CFD0AF4023F8}" dt="2022-02-09T08:50:32.184" v="8523" actId="1076"/>
          <ac:spMkLst>
            <pc:docMk/>
            <pc:sldMk cId="1335056944" sldId="1699"/>
            <ac:spMk id="3" creationId="{5816B483-59C2-4F1A-B83C-E6A8D4DC3013}"/>
          </ac:spMkLst>
        </pc:spChg>
        <pc:spChg chg="del mod topLvl">
          <ac:chgData name="Nicolas Delfosse" userId="d965f3d4-ea58-4afe-85b0-6f02e8cf3c22" providerId="ADAL" clId="{EC8726BC-6FC0-4560-A269-CFD0AF4023F8}" dt="2022-02-09T08:22:55.185" v="8134" actId="478"/>
          <ac:spMkLst>
            <pc:docMk/>
            <pc:sldMk cId="1335056944" sldId="1699"/>
            <ac:spMk id="6" creationId="{F339A412-61B0-4236-8C3D-6C08371138BA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7" creationId="{8E1F7A73-06BE-45EC-A9F0-815F532D5485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8" creationId="{049DEFE2-8F29-44EE-A842-8F96CBADC5F1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9" creationId="{E132D70F-74C8-4FE3-B913-06B66C567817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0" creationId="{2DA63EFD-187D-42B8-8C50-3D471A784E02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1" creationId="{03BC1F45-EFD3-4F58-BA4F-9F37079F3E4D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6" creationId="{D662C219-789F-4C37-9587-5CD15EDEB359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7" creationId="{FBCC5B4B-4BFC-4B43-AAA8-3A38B4A64B60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8" creationId="{FE7ABFEF-E180-4983-A97C-82E21775B90C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19" creationId="{301321E6-17AF-4ABF-85E8-FE6FDAAFF20E}"/>
          </ac:spMkLst>
        </pc:spChg>
        <pc:spChg chg="mod">
          <ac:chgData name="Nicolas Delfosse" userId="d965f3d4-ea58-4afe-85b0-6f02e8cf3c22" providerId="ADAL" clId="{EC8726BC-6FC0-4560-A269-CFD0AF4023F8}" dt="2022-02-09T08:23:31.246" v="8138" actId="207"/>
          <ac:spMkLst>
            <pc:docMk/>
            <pc:sldMk cId="1335056944" sldId="1699"/>
            <ac:spMk id="20" creationId="{42789D08-296B-415D-B567-C0B8255ADB5E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25" creationId="{CDE5BBC6-8B47-43D7-AC00-F8252A9734E5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26" creationId="{CDEBC43C-1C87-418D-9414-4A39CAC0DCE4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27" creationId="{88BFABB9-9E03-491D-899F-885E5E75F3ED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28" creationId="{B55E92EB-A13A-4D38-9F96-4DF96BB7EC3C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29" creationId="{5F563C42-FF7C-446E-9E56-21C52CFF8857}"/>
          </ac:spMkLst>
        </pc:spChg>
        <pc:spChg chg="mod">
          <ac:chgData name="Nicolas Delfosse" userId="d965f3d4-ea58-4afe-85b0-6f02e8cf3c22" providerId="ADAL" clId="{EC8726BC-6FC0-4560-A269-CFD0AF4023F8}" dt="2022-02-09T08:23:31.246" v="8138" actId="207"/>
          <ac:spMkLst>
            <pc:docMk/>
            <pc:sldMk cId="1335056944" sldId="1699"/>
            <ac:spMk id="30" creationId="{EB6FE8C0-F24C-4250-8FE2-F99BF32B370E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35" creationId="{F48D1DCF-CF4C-41FA-BD60-3220CBFC3CF5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36" creationId="{FF6BFB77-71C7-469D-AB44-E3D9FE52F5EE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37" creationId="{9CA52269-D622-41D9-9F8E-2476F4BB806F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42" creationId="{B356963A-6520-4F89-8FA3-26F67925E3ED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43" creationId="{A53975E5-FC9C-49DD-B0E4-C2F6012C0B8D}"/>
          </ac:spMkLst>
        </pc:spChg>
        <pc:spChg chg="mod">
          <ac:chgData name="Nicolas Delfosse" userId="d965f3d4-ea58-4afe-85b0-6f02e8cf3c22" providerId="ADAL" clId="{EC8726BC-6FC0-4560-A269-CFD0AF4023F8}" dt="2022-02-09T08:23:31.246" v="8138" actId="207"/>
          <ac:spMkLst>
            <pc:docMk/>
            <pc:sldMk cId="1335056944" sldId="1699"/>
            <ac:spMk id="44" creationId="{7367F939-8BFB-43BD-BAFE-6CB16C1EBF12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49" creationId="{11D57EC8-00C3-4470-BF0F-284BA13A1653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0" creationId="{ECA99B38-3445-47B9-BAD6-36A793CB7BE6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1" creationId="{DEBC4753-235D-4207-9ABB-D6C9532C79E1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6" creationId="{9B9E96AE-F01C-4171-821A-28B6840474B9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7" creationId="{683D0D62-8783-4ED1-8E35-BA04D1E76272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8" creationId="{2AADCBBD-4BF0-4B8F-9C67-3A8620062F8F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59" creationId="{389B3D8A-F41A-47F1-8F1F-C377A532A8F7}"/>
          </ac:spMkLst>
        </pc:spChg>
        <pc:spChg chg="mod">
          <ac:chgData name="Nicolas Delfosse" userId="d965f3d4-ea58-4afe-85b0-6f02e8cf3c22" providerId="ADAL" clId="{EC8726BC-6FC0-4560-A269-CFD0AF4023F8}" dt="2022-02-09T08:23:21.973" v="8137" actId="207"/>
          <ac:spMkLst>
            <pc:docMk/>
            <pc:sldMk cId="1335056944" sldId="1699"/>
            <ac:spMk id="60" creationId="{46194FBC-4DD0-4586-B7AF-75A88B53B5B5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65" creationId="{ED9904A8-7D05-41EA-9EFD-0C46360F6DDF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66" creationId="{8C165BC1-099D-4391-BABE-1323102CA318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67" creationId="{AA99E872-17DB-4E58-95CF-DE3E3B82E734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72" creationId="{A19D5F01-3936-43FE-8464-373AFDEAD7C9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75" creationId="{914E7F1E-2F0C-4D65-8D03-FD4EFE444EC3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78" creationId="{77F74E5A-C2FD-484E-A006-F5E2595C6372}"/>
          </ac:spMkLst>
        </pc:spChg>
        <pc:spChg chg="mod">
          <ac:chgData name="Nicolas Delfosse" userId="d965f3d4-ea58-4afe-85b0-6f02e8cf3c22" providerId="ADAL" clId="{EC8726BC-6FC0-4560-A269-CFD0AF4023F8}" dt="2022-02-09T08:22:47.387" v="8132"/>
          <ac:spMkLst>
            <pc:docMk/>
            <pc:sldMk cId="1335056944" sldId="1699"/>
            <ac:spMk id="81" creationId="{4E9A577D-57A7-4C67-9907-BCAC2CA55DF2}"/>
          </ac:spMkLst>
        </pc:spChg>
        <pc:spChg chg="add mod">
          <ac:chgData name="Nicolas Delfosse" userId="d965f3d4-ea58-4afe-85b0-6f02e8cf3c22" providerId="ADAL" clId="{EC8726BC-6FC0-4560-A269-CFD0AF4023F8}" dt="2022-02-09T08:24:03.215" v="8153" actId="1076"/>
          <ac:spMkLst>
            <pc:docMk/>
            <pc:sldMk cId="1335056944" sldId="1699"/>
            <ac:spMk id="84" creationId="{B07D3996-2E8B-4D11-A6D7-5D303AF9E200}"/>
          </ac:spMkLst>
        </pc:spChg>
        <pc:spChg chg="add mod">
          <ac:chgData name="Nicolas Delfosse" userId="d965f3d4-ea58-4afe-85b0-6f02e8cf3c22" providerId="ADAL" clId="{EC8726BC-6FC0-4560-A269-CFD0AF4023F8}" dt="2022-02-09T08:24:18.147" v="8158" actId="20577"/>
          <ac:spMkLst>
            <pc:docMk/>
            <pc:sldMk cId="1335056944" sldId="1699"/>
            <ac:spMk id="86" creationId="{52FA1366-4115-4D4B-9463-02CA548D5DB3}"/>
          </ac:spMkLst>
        </pc:spChg>
        <pc:spChg chg="add mod">
          <ac:chgData name="Nicolas Delfosse" userId="d965f3d4-ea58-4afe-85b0-6f02e8cf3c22" providerId="ADAL" clId="{EC8726BC-6FC0-4560-A269-CFD0AF4023F8}" dt="2022-02-09T08:24:16.005" v="8157" actId="1076"/>
          <ac:spMkLst>
            <pc:docMk/>
            <pc:sldMk cId="1335056944" sldId="1699"/>
            <ac:spMk id="88" creationId="{B5719092-826B-4EE3-9EBA-BFF43B6785FE}"/>
          </ac:spMkLst>
        </pc:spChg>
        <pc:spChg chg="add mod">
          <ac:chgData name="Nicolas Delfosse" userId="d965f3d4-ea58-4afe-85b0-6f02e8cf3c22" providerId="ADAL" clId="{EC8726BC-6FC0-4560-A269-CFD0AF4023F8}" dt="2022-02-09T08:24:20.568" v="8159" actId="571"/>
          <ac:spMkLst>
            <pc:docMk/>
            <pc:sldMk cId="1335056944" sldId="1699"/>
            <ac:spMk id="89" creationId="{230A8A74-2821-49D9-A9B5-3193DD531D5B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0" creationId="{5D72EAF7-F9BE-43AF-B6E0-79DCEB42EA47}"/>
          </ac:spMkLst>
        </pc:spChg>
        <pc:spChg chg="add mod">
          <ac:chgData name="Nicolas Delfosse" userId="d965f3d4-ea58-4afe-85b0-6f02e8cf3c22" providerId="ADAL" clId="{EC8726BC-6FC0-4560-A269-CFD0AF4023F8}" dt="2022-02-09T08:24:24.799" v="8162" actId="20577"/>
          <ac:spMkLst>
            <pc:docMk/>
            <pc:sldMk cId="1335056944" sldId="1699"/>
            <ac:spMk id="91" creationId="{4BF0B1A4-DA2E-4D0C-9A7F-9EAE75AF5523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2" creationId="{F4EDA603-1175-469B-95F8-1C4169656114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3" creationId="{9AB37D4C-7028-42E0-9FDF-44BE5B7443BB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4" creationId="{B2DE2CBB-C0C3-43B2-9924-8E9492B8015E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5" creationId="{69AFCE9F-43FF-4550-830B-87F9B47ED8F5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6" creationId="{E5DD8966-7CBC-4EC6-94FD-BF2923FB85D2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7" creationId="{91AF71E1-C5F3-42FA-9FCD-3363BC1E96F5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98" creationId="{73E12BD0-EB17-4DFD-8D14-F028027CB2E8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05" creationId="{5E6745F8-0FEF-4D11-B375-4BB58F1C8865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06" creationId="{31D8DBF0-F129-4DA6-B7A6-0C3E71A93D09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07" creationId="{B6D8FC9D-052E-44EE-A541-2CA7AF3D7196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08" creationId="{529CFB60-5ECE-4EFA-AF1D-4384AACFACAA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09" creationId="{BBF23CB2-6353-4B4B-933F-6DA7E6FA0D77}"/>
          </ac:spMkLst>
        </pc:spChg>
        <pc:spChg chg="mod topLvl">
          <ac:chgData name="Nicolas Delfosse" userId="d965f3d4-ea58-4afe-85b0-6f02e8cf3c22" providerId="ADAL" clId="{EC8726BC-6FC0-4560-A269-CFD0AF4023F8}" dt="2022-02-09T08:48:28.201" v="8493" actId="165"/>
          <ac:spMkLst>
            <pc:docMk/>
            <pc:sldMk cId="1335056944" sldId="1699"/>
            <ac:spMk id="110" creationId="{701DB354-9E5D-48B8-8832-EFB6DA727195}"/>
          </ac:spMkLst>
        </pc:spChg>
        <pc:spChg chg="del mod topLvl">
          <ac:chgData name="Nicolas Delfosse" userId="d965f3d4-ea58-4afe-85b0-6f02e8cf3c22" providerId="ADAL" clId="{EC8726BC-6FC0-4560-A269-CFD0AF4023F8}" dt="2022-02-09T08:48:31.136" v="8494" actId="478"/>
          <ac:spMkLst>
            <pc:docMk/>
            <pc:sldMk cId="1335056944" sldId="1699"/>
            <ac:spMk id="111" creationId="{F3BF2C6E-304E-4C50-9546-E15D23C6B869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13" creationId="{B38DB592-6AAC-4A58-9E02-4E6760F82527}"/>
          </ac:spMkLst>
        </pc:spChg>
        <pc:spChg chg="del mod topLvl">
          <ac:chgData name="Nicolas Delfosse" userId="d965f3d4-ea58-4afe-85b0-6f02e8cf3c22" providerId="ADAL" clId="{EC8726BC-6FC0-4560-A269-CFD0AF4023F8}" dt="2022-02-09T08:45:21.141" v="8454" actId="478"/>
          <ac:spMkLst>
            <pc:docMk/>
            <pc:sldMk cId="1335056944" sldId="1699"/>
            <ac:spMk id="114" creationId="{FF3FE2E6-37B5-4DF4-958E-99620DDB40BE}"/>
          </ac:spMkLst>
        </pc:spChg>
        <pc:spChg chg="del mod topLvl">
          <ac:chgData name="Nicolas Delfosse" userId="d965f3d4-ea58-4afe-85b0-6f02e8cf3c22" providerId="ADAL" clId="{EC8726BC-6FC0-4560-A269-CFD0AF4023F8}" dt="2022-02-09T08:45:21.141" v="8454" actId="478"/>
          <ac:spMkLst>
            <pc:docMk/>
            <pc:sldMk cId="1335056944" sldId="1699"/>
            <ac:spMk id="115" creationId="{CA9D9154-336A-4233-934E-71EA355D1B65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16" creationId="{5DE0E12A-69AE-4011-AFAE-5E5B7F15CD4B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17" creationId="{E7E3027E-B3B4-4D8F-B0BE-E9EA473ABB02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18" creationId="{14A22262-83C6-43DC-B9C8-542D153DCAE0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19" creationId="{8FF0A245-8AD9-49D5-817D-8E9787102F53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20" creationId="{4B154FEF-C5C9-4466-939F-1AF30792EDDD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23" creationId="{172F666D-7047-4918-9E1C-3B31E5F632A4}"/>
          </ac:spMkLst>
        </pc:spChg>
        <pc:spChg chg="del mod topLvl">
          <ac:chgData name="Nicolas Delfosse" userId="d965f3d4-ea58-4afe-85b0-6f02e8cf3c22" providerId="ADAL" clId="{EC8726BC-6FC0-4560-A269-CFD0AF4023F8}" dt="2022-02-09T08:45:18.640" v="8453" actId="478"/>
          <ac:spMkLst>
            <pc:docMk/>
            <pc:sldMk cId="1335056944" sldId="1699"/>
            <ac:spMk id="124" creationId="{89771A1E-FA6B-44BF-9FCE-077810CB225C}"/>
          </ac:spMkLst>
        </pc:spChg>
        <pc:spChg chg="mod topLvl">
          <ac:chgData name="Nicolas Delfosse" userId="d965f3d4-ea58-4afe-85b0-6f02e8cf3c22" providerId="ADAL" clId="{EC8726BC-6FC0-4560-A269-CFD0AF4023F8}" dt="2022-02-09T09:00:30.141" v="8669" actId="1076"/>
          <ac:spMkLst>
            <pc:docMk/>
            <pc:sldMk cId="1335056944" sldId="1699"/>
            <ac:spMk id="125" creationId="{E2083B9F-4E81-48C7-8B25-6BDB83EEC803}"/>
          </ac:spMkLst>
        </pc:spChg>
        <pc:spChg chg="add mod">
          <ac:chgData name="Nicolas Delfosse" userId="d965f3d4-ea58-4afe-85b0-6f02e8cf3c22" providerId="ADAL" clId="{EC8726BC-6FC0-4560-A269-CFD0AF4023F8}" dt="2022-02-09T09:00:16.457" v="8667" actId="1076"/>
          <ac:spMkLst>
            <pc:docMk/>
            <pc:sldMk cId="1335056944" sldId="1699"/>
            <ac:spMk id="126" creationId="{CCF24578-D5A1-49B1-9181-FFD29931761F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29" creationId="{63C4E599-0D5B-4F7D-B70D-6F901A188306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0" creationId="{7DABABA9-83C4-4F5A-9640-C0AF760D15A1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1" creationId="{30BF0965-54BC-4C01-BF67-44D52E1590BA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2" creationId="{5B2DFBDD-909E-4B8B-A019-7C5D80F3C281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3" creationId="{89DB34E5-7595-4EA1-B091-FF3F39AA3F08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4" creationId="{EEAB80BC-1C82-442B-B6DB-0E60850DE48B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5" creationId="{A7875AB8-C648-4369-8C16-5C07D92BB260}"/>
          </ac:spMkLst>
        </pc:spChg>
        <pc:spChg chg="mod topLvl">
          <ac:chgData name="Nicolas Delfosse" userId="d965f3d4-ea58-4afe-85b0-6f02e8cf3c22" providerId="ADAL" clId="{EC8726BC-6FC0-4560-A269-CFD0AF4023F8}" dt="2022-02-09T08:48:55.695" v="8499" actId="165"/>
          <ac:spMkLst>
            <pc:docMk/>
            <pc:sldMk cId="1335056944" sldId="1699"/>
            <ac:spMk id="136" creationId="{C6FC6AE7-3EE1-439E-8D59-5B0CF2557435}"/>
          </ac:spMkLst>
        </pc:spChg>
        <pc:spChg chg="del mod topLvl">
          <ac:chgData name="Nicolas Delfosse" userId="d965f3d4-ea58-4afe-85b0-6f02e8cf3c22" providerId="ADAL" clId="{EC8726BC-6FC0-4560-A269-CFD0AF4023F8}" dt="2022-02-09T08:46:03.809" v="8469" actId="478"/>
          <ac:spMkLst>
            <pc:docMk/>
            <pc:sldMk cId="1335056944" sldId="1699"/>
            <ac:spMk id="143" creationId="{6F136F9F-2E8E-42D5-A23E-8D83CD24A765}"/>
          </ac:spMkLst>
        </pc:spChg>
        <pc:spChg chg="del mod topLvl">
          <ac:chgData name="Nicolas Delfosse" userId="d965f3d4-ea58-4afe-85b0-6f02e8cf3c22" providerId="ADAL" clId="{EC8726BC-6FC0-4560-A269-CFD0AF4023F8}" dt="2022-02-09T08:45:55.203" v="8463" actId="478"/>
          <ac:spMkLst>
            <pc:docMk/>
            <pc:sldMk cId="1335056944" sldId="1699"/>
            <ac:spMk id="144" creationId="{502B0E01-2A46-41C5-8B1A-3BFF2052A347}"/>
          </ac:spMkLst>
        </pc:spChg>
        <pc:spChg chg="del mod topLvl">
          <ac:chgData name="Nicolas Delfosse" userId="d965f3d4-ea58-4afe-85b0-6f02e8cf3c22" providerId="ADAL" clId="{EC8726BC-6FC0-4560-A269-CFD0AF4023F8}" dt="2022-02-09T08:45:44.379" v="8461"/>
          <ac:spMkLst>
            <pc:docMk/>
            <pc:sldMk cId="1335056944" sldId="1699"/>
            <ac:spMk id="145" creationId="{F86C275A-0FE7-435B-9647-438AB92D7700}"/>
          </ac:spMkLst>
        </pc:spChg>
        <pc:spChg chg="del mod topLvl">
          <ac:chgData name="Nicolas Delfosse" userId="d965f3d4-ea58-4afe-85b0-6f02e8cf3c22" providerId="ADAL" clId="{EC8726BC-6FC0-4560-A269-CFD0AF4023F8}" dt="2022-02-09T08:46:07.984" v="8472" actId="478"/>
          <ac:spMkLst>
            <pc:docMk/>
            <pc:sldMk cId="1335056944" sldId="1699"/>
            <ac:spMk id="146" creationId="{2C81D55D-F689-4152-A374-A21C665FF07C}"/>
          </ac:spMkLst>
        </pc:spChg>
        <pc:spChg chg="del mod topLvl">
          <ac:chgData name="Nicolas Delfosse" userId="d965f3d4-ea58-4afe-85b0-6f02e8cf3c22" providerId="ADAL" clId="{EC8726BC-6FC0-4560-A269-CFD0AF4023F8}" dt="2022-02-09T08:46:06.625" v="8471" actId="478"/>
          <ac:spMkLst>
            <pc:docMk/>
            <pc:sldMk cId="1335056944" sldId="1699"/>
            <ac:spMk id="147" creationId="{13C2752B-ABFB-4EFD-8B4B-B5C4FC9E15F1}"/>
          </ac:spMkLst>
        </pc:spChg>
        <pc:spChg chg="del mod topLvl">
          <ac:chgData name="Nicolas Delfosse" userId="d965f3d4-ea58-4afe-85b0-6f02e8cf3c22" providerId="ADAL" clId="{EC8726BC-6FC0-4560-A269-CFD0AF4023F8}" dt="2022-02-09T08:46:00.245" v="8466" actId="478"/>
          <ac:spMkLst>
            <pc:docMk/>
            <pc:sldMk cId="1335056944" sldId="1699"/>
            <ac:spMk id="148" creationId="{5C27DE5C-D2F9-4877-8146-5A5516D58C5F}"/>
          </ac:spMkLst>
        </pc:spChg>
        <pc:spChg chg="del mod topLvl">
          <ac:chgData name="Nicolas Delfosse" userId="d965f3d4-ea58-4afe-85b0-6f02e8cf3c22" providerId="ADAL" clId="{EC8726BC-6FC0-4560-A269-CFD0AF4023F8}" dt="2022-02-09T08:45:38.406" v="8458" actId="478"/>
          <ac:spMkLst>
            <pc:docMk/>
            <pc:sldMk cId="1335056944" sldId="1699"/>
            <ac:spMk id="149" creationId="{684AEF8A-7BB6-44BF-BC47-5E947ADD874D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51" creationId="{8973F4B3-5F12-4291-9B8D-30A59B38A32A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52" creationId="{C2E8741C-D921-46B2-A730-B97C746AFD70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53" creationId="{39267324-1873-4A5D-8301-A289A2BBB456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54" creationId="{A36CC60A-86AC-4B7D-8BA2-144D2AA1298C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55" creationId="{57718821-FFBC-4D55-A531-515DF27815DF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0" creationId="{293E052D-A1C0-49AF-AB38-34D2F8DBCA97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1" creationId="{9B082E7A-0B72-4805-9FAB-6035156A9052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2" creationId="{AB2CE6CD-1939-4629-AEED-368588CF6833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3" creationId="{F1DAAE72-8BBB-483B-9818-C7B29CDF53F7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4" creationId="{22011CD1-E187-44BA-913B-314D4AE68626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69" creationId="{3D5CFDFD-9FA0-4849-862A-6754873B4170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0" creationId="{6C5601F7-201C-4343-A357-E75FF82A64A4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1" creationId="{7494BD45-E311-4EF4-BEA9-4DF11F00A40E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2" creationId="{3AB279ED-B8F1-40B5-898B-671953236902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3" creationId="{4D2F5D6E-5AB0-4238-8D5C-26630C864386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4" creationId="{D6C4E116-387F-4859-9BAB-BB1158E3D55C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79" creationId="{43FF9442-0B89-44FC-8404-487C1ED42DBE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80" creationId="{D5D2CFFF-C8B3-46DC-A385-8042C6E41131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81" creationId="{C54F7E36-EBB7-412B-9E52-4EC4F68C483E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86" creationId="{C42BCC4F-BF8D-432A-9BF3-3A900C350363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87" creationId="{0F457D67-C881-4097-B50A-AA3FF9E2B0D5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88" creationId="{77EFDEC6-019E-47FF-A3DF-A893A3229F91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93" creationId="{044499D9-69B6-481E-9BF0-5D1C958B8EA0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94" creationId="{65B14AA8-DDF2-439A-91ED-2CEE7AE132E8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195" creationId="{AAF83358-CB7E-4606-B6C2-E5E1CA4D7822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0" creationId="{5E7B94CA-3D26-489F-998E-24E2B5BF65ED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1" creationId="{AAD3DF64-9B9F-42A9-8DA1-9DAD15573420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2" creationId="{267F82DB-AB5C-4C29-9231-D4C93EA6FC4F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3" creationId="{AD16327D-5AEA-4298-9A03-7C77D1B39FE4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4" creationId="{82AC6C9C-A96E-4187-8E4F-86489BA872F1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09" creationId="{FDF21568-7FC9-40E8-8A7E-BAA674637856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10" creationId="{D274B57B-7B72-40B9-87E8-12B19E4B3C0D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11" creationId="{2A92F9DE-3971-4FA5-AB24-3D91D50FEC96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16" creationId="{D8C4E207-E240-456E-ADB7-1376030C66E9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19" creationId="{E75C7793-DF22-4D7E-A2CF-91FC237FA50A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22" creationId="{281EC1FB-4982-49AD-9BE3-9E4177C8DE2D}"/>
          </ac:spMkLst>
        </pc:spChg>
        <pc:spChg chg="mod">
          <ac:chgData name="Nicolas Delfosse" userId="d965f3d4-ea58-4afe-85b0-6f02e8cf3c22" providerId="ADAL" clId="{EC8726BC-6FC0-4560-A269-CFD0AF4023F8}" dt="2022-02-09T08:47:11.799" v="8480"/>
          <ac:spMkLst>
            <pc:docMk/>
            <pc:sldMk cId="1335056944" sldId="1699"/>
            <ac:spMk id="225" creationId="{53E3AD53-EED2-4922-93D7-462A97C4917B}"/>
          </ac:spMkLst>
        </pc:spChg>
        <pc:spChg chg="add mod">
          <ac:chgData name="Nicolas Delfosse" userId="d965f3d4-ea58-4afe-85b0-6f02e8cf3c22" providerId="ADAL" clId="{EC8726BC-6FC0-4560-A269-CFD0AF4023F8}" dt="2022-02-09T08:58:09.515" v="8646" actId="1076"/>
          <ac:spMkLst>
            <pc:docMk/>
            <pc:sldMk cId="1335056944" sldId="1699"/>
            <ac:spMk id="228" creationId="{A4FAB884-FBE2-4C9C-AEF9-9254A34FAEFF}"/>
          </ac:spMkLst>
        </pc:spChg>
        <pc:spChg chg="add mod">
          <ac:chgData name="Nicolas Delfosse" userId="d965f3d4-ea58-4afe-85b0-6f02e8cf3c22" providerId="ADAL" clId="{EC8726BC-6FC0-4560-A269-CFD0AF4023F8}" dt="2022-02-09T08:58:17.759" v="8648" actId="1076"/>
          <ac:spMkLst>
            <pc:docMk/>
            <pc:sldMk cId="1335056944" sldId="1699"/>
            <ac:spMk id="232" creationId="{0C245BBD-7FFE-4AFB-9D21-44532CA7BEF1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34" creationId="{1F3A0EF7-A89E-4728-A228-EE461A38F0BB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35" creationId="{67696024-75E9-4882-BEF1-A55C2014E51D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36" creationId="{DC1AECD5-4A2C-4A6B-BEBC-95619BE433AC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37" creationId="{3EE4C139-5911-4C3D-A9A9-7C58AD63673A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38" creationId="{33D8AA28-DD3A-44D9-A674-5536D52DDAD6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43" creationId="{AA95B7E5-DCFF-45FC-BBAE-F1E086F331BD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44" creationId="{2026F16D-B8EE-4271-8D3E-1DB2A3B0F75C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45" creationId="{F287862F-572A-4E88-B59B-29E1BEF97990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46" creationId="{AB868F65-A41E-4AB3-B997-A226B767A08D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47" creationId="{01DACDBA-E7F2-4551-B716-FB72A0CDD117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2" creationId="{70B8477D-DADC-436C-9A62-5BBA74396B65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3" creationId="{784CEBA2-F79C-4ADB-9686-0722ABADAF22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4" creationId="{62323E7E-4C6F-47EF-8CDD-0C263E661DAA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5" creationId="{30519B1B-47DD-480A-8CE6-4FF1B87E86DF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6" creationId="{33AA0D90-FB97-464C-ADA3-6F2176CB59A2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57" creationId="{89D3F348-4452-4F91-86C2-1C2E0B27BDBA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62" creationId="{36499EA6-21D8-4E07-B182-FC286BE0FC63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63" creationId="{599A7332-96B1-45AC-8626-343E1704740E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64" creationId="{49115B13-2816-40EB-A56B-AAE720A07CE3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69" creationId="{0AA6BF21-ABC1-44B4-8BD8-011F0C2D6D41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70" creationId="{17E59F8F-2CE5-4D30-ADF2-02AE6530C313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71" creationId="{2C397DCB-4058-404A-B9F1-01B19F47DA20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76" creationId="{5B0A0F31-1649-4B73-8D45-99B62420D841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77" creationId="{803B87C6-7F6C-42DF-A460-D65BB2F5047A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78" creationId="{4CED39BB-5195-4D7E-9540-C6A5F6C38592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83" creationId="{1CEA6F9C-B7FE-4A1D-8385-75215F075865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84" creationId="{E80BF5AA-31F2-420E-B119-5E209C693176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85" creationId="{58733B88-B829-4E70-A5D7-BEAD2D13C719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86" creationId="{5E56A0B5-550A-4243-A93F-D2BDC2E3B1EF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87" creationId="{19B4B40C-C4B0-4FF4-BD93-A413AE69052C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92" creationId="{D48423D4-1C82-4214-8531-3EC7D56063D2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93" creationId="{EAE1D83A-D3CE-44C2-8E01-6E52EC263AF0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94" creationId="{1EFA8204-E617-4FC3-8334-977C71ABEAC4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299" creationId="{EAA4FCD7-2E8A-4D68-9DB8-B5F5C4B22EE8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302" creationId="{D167B6CD-44BE-4253-A662-1A6D0BA34A48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305" creationId="{439385B2-0E62-42F5-ADF3-626BE61B9A82}"/>
          </ac:spMkLst>
        </pc:spChg>
        <pc:spChg chg="mod">
          <ac:chgData name="Nicolas Delfosse" userId="d965f3d4-ea58-4afe-85b0-6f02e8cf3c22" providerId="ADAL" clId="{EC8726BC-6FC0-4560-A269-CFD0AF4023F8}" dt="2022-02-09T08:52:19.439" v="8548"/>
          <ac:spMkLst>
            <pc:docMk/>
            <pc:sldMk cId="1335056944" sldId="1699"/>
            <ac:spMk id="308" creationId="{E5D48029-1B47-472C-BE1F-A59C6CA77268}"/>
          </ac:spMkLst>
        </pc:spChg>
        <pc:spChg chg="add mod">
          <ac:chgData name="Nicolas Delfosse" userId="d965f3d4-ea58-4afe-85b0-6f02e8cf3c22" providerId="ADAL" clId="{EC8726BC-6FC0-4560-A269-CFD0AF4023F8}" dt="2022-02-09T08:55:32.387" v="8583" actId="1076"/>
          <ac:spMkLst>
            <pc:docMk/>
            <pc:sldMk cId="1335056944" sldId="1699"/>
            <ac:spMk id="311" creationId="{AD2BDCF5-4AEC-4658-85A4-7BA00C6D77EA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13" creationId="{F19F6F2F-FB79-4DD8-874C-B1C5F2EBBED6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14" creationId="{E0DB8D1F-4901-48CC-8D91-23D09BA4E185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15" creationId="{2489D12A-3DCA-4F57-A0C6-CFDA95C05701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16" creationId="{EC9F0132-A2D9-4A05-9E58-EB87025F2218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17" creationId="{CEC1BA90-B194-4FB9-A6E7-840DC6CD10AD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22" creationId="{BF5E701A-4C36-4300-8BA6-DDAAE9C47209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23" creationId="{B7779529-B9B4-4A20-8B43-DE77F1A04A1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24" creationId="{3379B1C8-D4BD-4BE5-8275-1FD3BE8EB1B1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25" creationId="{9B5DFCF7-90CE-4D40-A8B7-D1E30B091A87}"/>
          </ac:spMkLst>
        </pc:spChg>
        <pc:spChg chg="mod">
          <ac:chgData name="Nicolas Delfosse" userId="d965f3d4-ea58-4afe-85b0-6f02e8cf3c22" providerId="ADAL" clId="{EC8726BC-6FC0-4560-A269-CFD0AF4023F8}" dt="2022-02-09T08:54:27.290" v="8572" actId="207"/>
          <ac:spMkLst>
            <pc:docMk/>
            <pc:sldMk cId="1335056944" sldId="1699"/>
            <ac:spMk id="326" creationId="{09420C3C-96CC-4A3D-98F0-5099C6A59CB1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31" creationId="{A3CBD557-71BC-4507-9BF3-699AFBFEA2A0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32" creationId="{426C3201-9FE6-4E3C-8D3A-68A5DCFD753A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33" creationId="{813D96CA-0428-4A90-AD3C-6DD2C4C2AAF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34" creationId="{A203C48F-7BA2-4D35-8794-F6F265E47948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35" creationId="{195E4140-775F-4DA8-B979-DDE1108F00F1}"/>
          </ac:spMkLst>
        </pc:spChg>
        <pc:spChg chg="mod">
          <ac:chgData name="Nicolas Delfosse" userId="d965f3d4-ea58-4afe-85b0-6f02e8cf3c22" providerId="ADAL" clId="{EC8726BC-6FC0-4560-A269-CFD0AF4023F8}" dt="2022-02-09T08:54:27.290" v="8572" actId="207"/>
          <ac:spMkLst>
            <pc:docMk/>
            <pc:sldMk cId="1335056944" sldId="1699"/>
            <ac:spMk id="336" creationId="{2573C98F-5923-440B-8979-C9C450A41DD2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41" creationId="{51115B00-B746-4640-A224-C01649042340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42" creationId="{E2145580-3B7C-4DA3-87D8-EFB5F82A3F1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43" creationId="{D297241D-C336-492E-BFBD-AB454FB50993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48" creationId="{8E83A2D1-7EC2-4F66-87A2-3F300E6EF12E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49" creationId="{03D5257A-5935-4EFF-90BB-D160CA8D3941}"/>
          </ac:spMkLst>
        </pc:spChg>
        <pc:spChg chg="mod">
          <ac:chgData name="Nicolas Delfosse" userId="d965f3d4-ea58-4afe-85b0-6f02e8cf3c22" providerId="ADAL" clId="{EC8726BC-6FC0-4560-A269-CFD0AF4023F8}" dt="2022-02-09T08:54:27.290" v="8572" actId="207"/>
          <ac:spMkLst>
            <pc:docMk/>
            <pc:sldMk cId="1335056944" sldId="1699"/>
            <ac:spMk id="350" creationId="{5A1BBAC3-5804-4781-AEFC-EAE3FB04628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55" creationId="{59AA47BB-7986-4912-AE12-94FB0570B7B6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56" creationId="{4FFF00BB-09EA-4F29-AE20-D401C2F02E76}"/>
          </ac:spMkLst>
        </pc:spChg>
        <pc:spChg chg="mod">
          <ac:chgData name="Nicolas Delfosse" userId="d965f3d4-ea58-4afe-85b0-6f02e8cf3c22" providerId="ADAL" clId="{EC8726BC-6FC0-4560-A269-CFD0AF4023F8}" dt="2022-02-09T08:54:27.290" v="8572" actId="207"/>
          <ac:spMkLst>
            <pc:docMk/>
            <pc:sldMk cId="1335056944" sldId="1699"/>
            <ac:spMk id="357" creationId="{314C93F6-F7C7-4C6C-BF55-A067369892E7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62" creationId="{DB5139E0-DB27-4E21-8142-7E735DD91BE4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63" creationId="{9912ED3C-676F-433D-B62C-58FE0E9F312A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64" creationId="{715A2EF1-7318-42E9-8A36-FFD63DD78494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65" creationId="{43C65012-3D7D-4AE9-972E-5EA756907A32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66" creationId="{EDDE6C16-7341-4C52-8325-17BAD6A85F85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71" creationId="{14671C30-81DF-4055-BD8B-909FCA071033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72" creationId="{0CC6C4D9-4719-4D74-A958-39C95179D72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73" creationId="{22DE8CF7-F8C1-4EF8-8C24-C61FD748D334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78" creationId="{FD60A3DE-076B-476D-A6BF-72A2789416C4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81" creationId="{D07E7294-70F0-4A2A-9CBB-792267228BBB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84" creationId="{0215398C-3B75-4104-A43D-12477571C0A0}"/>
          </ac:spMkLst>
        </pc:spChg>
        <pc:spChg chg="mod">
          <ac:chgData name="Nicolas Delfosse" userId="d965f3d4-ea58-4afe-85b0-6f02e8cf3c22" providerId="ADAL" clId="{EC8726BC-6FC0-4560-A269-CFD0AF4023F8}" dt="2022-02-09T08:53:21.389" v="8567"/>
          <ac:spMkLst>
            <pc:docMk/>
            <pc:sldMk cId="1335056944" sldId="1699"/>
            <ac:spMk id="387" creationId="{E50D010A-9F6B-4FF7-AE97-B021BD4FB435}"/>
          </ac:spMkLst>
        </pc:spChg>
        <pc:spChg chg="add mod">
          <ac:chgData name="Nicolas Delfosse" userId="d965f3d4-ea58-4afe-85b0-6f02e8cf3c22" providerId="ADAL" clId="{EC8726BC-6FC0-4560-A269-CFD0AF4023F8}" dt="2022-02-09T08:55:22.154" v="8581" actId="1076"/>
          <ac:spMkLst>
            <pc:docMk/>
            <pc:sldMk cId="1335056944" sldId="1699"/>
            <ac:spMk id="391" creationId="{164B5B2D-5C7B-4072-AE2E-8C6A0E0C2685}"/>
          </ac:spMkLst>
        </pc:spChg>
        <pc:spChg chg="add mod">
          <ac:chgData name="Nicolas Delfosse" userId="d965f3d4-ea58-4afe-85b0-6f02e8cf3c22" providerId="ADAL" clId="{EC8726BC-6FC0-4560-A269-CFD0AF4023F8}" dt="2022-02-09T08:59:47.410" v="8661" actId="1076"/>
          <ac:spMkLst>
            <pc:docMk/>
            <pc:sldMk cId="1335056944" sldId="1699"/>
            <ac:spMk id="393" creationId="{F8077C9E-520B-454B-8239-622E5FB4A605}"/>
          </ac:spMkLst>
        </pc:spChg>
        <pc:spChg chg="add mod">
          <ac:chgData name="Nicolas Delfosse" userId="d965f3d4-ea58-4afe-85b0-6f02e8cf3c22" providerId="ADAL" clId="{EC8726BC-6FC0-4560-A269-CFD0AF4023F8}" dt="2022-02-09T08:58:56.867" v="8651" actId="1076"/>
          <ac:spMkLst>
            <pc:docMk/>
            <pc:sldMk cId="1335056944" sldId="1699"/>
            <ac:spMk id="395" creationId="{EAC9DA37-5DBF-4C64-B2C9-24DB25781339}"/>
          </ac:spMkLst>
        </pc:spChg>
        <pc:grpChg chg="add del mod">
          <ac:chgData name="Nicolas Delfosse" userId="d965f3d4-ea58-4afe-85b0-6f02e8cf3c22" providerId="ADAL" clId="{EC8726BC-6FC0-4560-A269-CFD0AF4023F8}" dt="2022-02-09T08:48:55.695" v="8499" actId="165"/>
          <ac:grpSpMkLst>
            <pc:docMk/>
            <pc:sldMk cId="1335056944" sldId="1699"/>
            <ac:grpSpMk id="4" creationId="{BF4A4BFD-707C-4D6F-94EA-DD2267A29726}"/>
          </ac:grpSpMkLst>
        </pc:grpChg>
        <pc:grpChg chg="add del mod">
          <ac:chgData name="Nicolas Delfosse" userId="d965f3d4-ea58-4afe-85b0-6f02e8cf3c22" providerId="ADAL" clId="{EC8726BC-6FC0-4560-A269-CFD0AF4023F8}" dt="2022-02-09T08:22:55.185" v="8134" actId="478"/>
          <ac:grpSpMkLst>
            <pc:docMk/>
            <pc:sldMk cId="1335056944" sldId="1699"/>
            <ac:grpSpMk id="4" creationId="{E0B64FB1-ADBF-457F-ADCE-BC6C5F60E452}"/>
          </ac:grpSpMkLst>
        </pc:grpChg>
        <pc:grpChg chg="mod topLvl">
          <ac:chgData name="Nicolas Delfosse" userId="d965f3d4-ea58-4afe-85b0-6f02e8cf3c22" providerId="ADAL" clId="{EC8726BC-6FC0-4560-A269-CFD0AF4023F8}" dt="2022-02-09T08:47:31.098" v="8483" actId="1076"/>
          <ac:grpSpMkLst>
            <pc:docMk/>
            <pc:sldMk cId="1335056944" sldId="1699"/>
            <ac:grpSpMk id="5" creationId="{84A3B495-4F8E-42DA-AB24-698FD0527A96}"/>
          </ac:grpSpMkLst>
        </pc:grpChg>
        <pc:grpChg chg="add mod">
          <ac:chgData name="Nicolas Delfosse" userId="d965f3d4-ea58-4afe-85b0-6f02e8cf3c22" providerId="ADAL" clId="{EC8726BC-6FC0-4560-A269-CFD0AF4023F8}" dt="2022-02-09T08:47:44.967" v="8485" actId="1076"/>
          <ac:grpSpMkLst>
            <pc:docMk/>
            <pc:sldMk cId="1335056944" sldId="1699"/>
            <ac:grpSpMk id="6" creationId="{A7D9AB6B-6E93-4F92-81DB-92BBD261718A}"/>
          </ac:grpSpMkLst>
        </pc:grpChg>
        <pc:grpChg chg="add del mod">
          <ac:chgData name="Nicolas Delfosse" userId="d965f3d4-ea58-4afe-85b0-6f02e8cf3c22" providerId="ADAL" clId="{EC8726BC-6FC0-4560-A269-CFD0AF4023F8}" dt="2022-02-09T08:48:28.201" v="8493" actId="165"/>
          <ac:grpSpMkLst>
            <pc:docMk/>
            <pc:sldMk cId="1335056944" sldId="1699"/>
            <ac:grpSpMk id="87" creationId="{EEDC021A-B094-4EEF-AE1C-04D40DA66126}"/>
          </ac:grpSpMkLst>
        </pc:grpChg>
        <pc:grpChg chg="add del mod">
          <ac:chgData name="Nicolas Delfosse" userId="d965f3d4-ea58-4afe-85b0-6f02e8cf3c22" providerId="ADAL" clId="{EC8726BC-6FC0-4560-A269-CFD0AF4023F8}" dt="2022-02-09T08:44:55.518" v="8452" actId="165"/>
          <ac:grpSpMkLst>
            <pc:docMk/>
            <pc:sldMk cId="1335056944" sldId="1699"/>
            <ac:grpSpMk id="112" creationId="{F7ACF018-8D6B-4DAB-8D89-6BADFEBF202C}"/>
          </ac:grpSpMkLst>
        </pc:grpChg>
        <pc:grpChg chg="add del mod">
          <ac:chgData name="Nicolas Delfosse" userId="d965f3d4-ea58-4afe-85b0-6f02e8cf3c22" providerId="ADAL" clId="{EC8726BC-6FC0-4560-A269-CFD0AF4023F8}" dt="2022-02-09T08:45:35.102" v="8457" actId="165"/>
          <ac:grpSpMkLst>
            <pc:docMk/>
            <pc:sldMk cId="1335056944" sldId="1699"/>
            <ac:grpSpMk id="128" creationId="{697F4B71-B2CB-4ACB-AB6C-4CCEAA2AF776}"/>
          </ac:grpSpMkLst>
        </pc:grpChg>
        <pc:grpChg chg="add mod">
          <ac:chgData name="Nicolas Delfosse" userId="d965f3d4-ea58-4afe-85b0-6f02e8cf3c22" providerId="ADAL" clId="{EC8726BC-6FC0-4560-A269-CFD0AF4023F8}" dt="2022-02-09T08:55:15.676" v="8579" actId="1076"/>
          <ac:grpSpMkLst>
            <pc:docMk/>
            <pc:sldMk cId="1335056944" sldId="1699"/>
            <ac:grpSpMk id="150" creationId="{2D93E5AC-C640-45D2-BA53-64EB2C387F20}"/>
          </ac:grpSpMkLst>
        </pc:grpChg>
        <pc:grpChg chg="add mod">
          <ac:chgData name="Nicolas Delfosse" userId="d965f3d4-ea58-4afe-85b0-6f02e8cf3c22" providerId="ADAL" clId="{EC8726BC-6FC0-4560-A269-CFD0AF4023F8}" dt="2022-02-09T08:58:09.515" v="8646" actId="1076"/>
          <ac:grpSpMkLst>
            <pc:docMk/>
            <pc:sldMk cId="1335056944" sldId="1699"/>
            <ac:grpSpMk id="229" creationId="{E1E2868D-EF42-4B20-AC0E-F21033A514BB}"/>
          </ac:grpSpMkLst>
        </pc:grpChg>
        <pc:grpChg chg="add mod">
          <ac:chgData name="Nicolas Delfosse" userId="d965f3d4-ea58-4afe-85b0-6f02e8cf3c22" providerId="ADAL" clId="{EC8726BC-6FC0-4560-A269-CFD0AF4023F8}" dt="2022-02-09T09:00:10.126" v="8665" actId="1076"/>
          <ac:grpSpMkLst>
            <pc:docMk/>
            <pc:sldMk cId="1335056944" sldId="1699"/>
            <ac:grpSpMk id="230" creationId="{55FCE6A9-B22A-4267-875C-FAE27CE09B54}"/>
          </ac:grpSpMkLst>
        </pc:grpChg>
        <pc:grpChg chg="add del mod">
          <ac:chgData name="Nicolas Delfosse" userId="d965f3d4-ea58-4afe-85b0-6f02e8cf3c22" providerId="ADAL" clId="{EC8726BC-6FC0-4560-A269-CFD0AF4023F8}" dt="2022-02-09T08:53:18.020" v="8566" actId="478"/>
          <ac:grpSpMkLst>
            <pc:docMk/>
            <pc:sldMk cId="1335056944" sldId="1699"/>
            <ac:grpSpMk id="233" creationId="{C2322C6C-AABC-4394-A676-C1D3860681A3}"/>
          </ac:grpSpMkLst>
        </pc:grpChg>
        <pc:grpChg chg="add mod">
          <ac:chgData name="Nicolas Delfosse" userId="d965f3d4-ea58-4afe-85b0-6f02e8cf3c22" providerId="ADAL" clId="{EC8726BC-6FC0-4560-A269-CFD0AF4023F8}" dt="2022-02-09T08:59:29.180" v="8655" actId="1076"/>
          <ac:grpSpMkLst>
            <pc:docMk/>
            <pc:sldMk cId="1335056944" sldId="1699"/>
            <ac:grpSpMk id="312" creationId="{E49CFC72-797A-4927-88C3-F6FA744C5A5F}"/>
          </ac:grpSpMkLst>
        </pc:grp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12" creationId="{3D2029CA-2F5E-4EFB-8B4D-2E5557250381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13" creationId="{52D9563C-6F52-4968-8BF4-5B76E68EC9B8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14" creationId="{1A5BD942-C625-4DE8-A4D7-DF1577055EFD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15" creationId="{6848789C-9395-4A64-B6C4-02CCCB67637C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21" creationId="{2D53F648-E991-446B-BF31-CB344988E896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22" creationId="{2E77FDA0-85C5-4FBB-AFDA-984FAB05E78B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23" creationId="{24A8F326-2184-4FED-B1DB-D7693C39E40F}"/>
          </ac:cxnSpMkLst>
        </pc:cxnChg>
        <pc:cxnChg chg="mod">
          <ac:chgData name="Nicolas Delfosse" userId="d965f3d4-ea58-4afe-85b0-6f02e8cf3c22" providerId="ADAL" clId="{EC8726BC-6FC0-4560-A269-CFD0AF4023F8}" dt="2022-02-09T08:23:13.306" v="8136" actId="1582"/>
          <ac:cxnSpMkLst>
            <pc:docMk/>
            <pc:sldMk cId="1335056944" sldId="1699"/>
            <ac:cxnSpMk id="24" creationId="{1E67B370-B0D3-4682-A2A9-FC78511C66F2}"/>
          </ac:cxnSpMkLst>
        </pc:cxnChg>
        <pc:cxnChg chg="mod">
          <ac:chgData name="Nicolas Delfosse" userId="d965f3d4-ea58-4afe-85b0-6f02e8cf3c22" providerId="ADAL" clId="{EC8726BC-6FC0-4560-A269-CFD0AF4023F8}" dt="2022-02-09T08:23:13.306" v="8136" actId="1582"/>
          <ac:cxnSpMkLst>
            <pc:docMk/>
            <pc:sldMk cId="1335056944" sldId="1699"/>
            <ac:cxnSpMk id="31" creationId="{9BF6CC43-2346-46E8-BEC4-784E490D2656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32" creationId="{E7498DAE-09B4-4D7F-A168-D4A3889E9178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33" creationId="{9C9774BE-5CDB-406A-8A9B-CAA0E659E5F6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34" creationId="{BD436100-4A7C-449B-B788-2CBDAB7759C0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38" creationId="{1578D437-25F1-4F4E-AEBA-B6E451B6FF56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39" creationId="{2C5A4471-A459-44AB-A16B-91EAE6F4B79D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40" creationId="{33AEA4A0-2D9B-4E31-824E-9C810C9D121F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41" creationId="{541E8D7D-81F3-4B2B-B7B8-32F8FD5850DC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45" creationId="{18F92D68-C1C3-4DAA-BF88-F2E4172D56E7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46" creationId="{F28B0C2F-C990-428B-A89D-5E68E3673DBC}"/>
          </ac:cxnSpMkLst>
        </pc:cxnChg>
        <pc:cxnChg chg="mod">
          <ac:chgData name="Nicolas Delfosse" userId="d965f3d4-ea58-4afe-85b0-6f02e8cf3c22" providerId="ADAL" clId="{EC8726BC-6FC0-4560-A269-CFD0AF4023F8}" dt="2022-02-09T08:23:13.306" v="8136" actId="1582"/>
          <ac:cxnSpMkLst>
            <pc:docMk/>
            <pc:sldMk cId="1335056944" sldId="1699"/>
            <ac:cxnSpMk id="47" creationId="{8EC4A2B8-F3E8-44A9-B248-874C6DEE040C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48" creationId="{4C80CE6D-63D6-43A7-ADC7-59C88297CD29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52" creationId="{9F6B64B6-4BDE-4BFE-8A4E-806B64307966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53" creationId="{15606B6E-358B-41F2-BEB2-49EA092BBA14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54" creationId="{431BA817-8519-4496-A8D1-AFFE710AB5D0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55" creationId="{C82FD9F8-662E-4FD4-8AB0-8EFE96652A7B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61" creationId="{42EAEF53-09BD-4579-A5A7-8E41D61EAD41}"/>
          </ac:cxnSpMkLst>
        </pc:cxnChg>
        <pc:cxnChg chg="mod">
          <ac:chgData name="Nicolas Delfosse" userId="d965f3d4-ea58-4afe-85b0-6f02e8cf3c22" providerId="ADAL" clId="{EC8726BC-6FC0-4560-A269-CFD0AF4023F8}" dt="2022-02-09T08:23:13.306" v="8136" actId="1582"/>
          <ac:cxnSpMkLst>
            <pc:docMk/>
            <pc:sldMk cId="1335056944" sldId="1699"/>
            <ac:cxnSpMk id="62" creationId="{A8964E41-DB55-4572-AF07-123027F7C662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63" creationId="{5B2DAA76-8966-4AC7-B9DB-66EACA549CAE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64" creationId="{5E2B2A8C-2DE9-460F-9C58-24BBB1B4D111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68" creationId="{96E1A1D2-ABE1-4EE3-8790-D5160CEB9831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69" creationId="{C80C8424-B340-426E-95C3-769DEBE3428D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0" creationId="{55F6A27E-D69D-4D6C-8487-B791247BF45D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1" creationId="{ACECCD29-ABF8-44F0-8ED5-12CCB9BADB34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3" creationId="{18E6936A-65F6-456B-87A3-F4417BBB7AF0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4" creationId="{4F0A3F60-FD58-453E-899D-6F0F7718C2CC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6" creationId="{7C157370-205F-4C94-A01E-B9C92CCB4115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7" creationId="{4455EB08-49A9-4B23-BFD3-64776F6F7CF5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79" creationId="{669E122D-25B8-4A41-AA42-D8BE847D2B3B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80" creationId="{5FDAF736-5CB0-4988-9A7F-9F59E929F772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82" creationId="{5A96B1FF-442A-44C0-B587-BD6255A605B1}"/>
          </ac:cxnSpMkLst>
        </pc:cxnChg>
        <pc:cxnChg chg="mod">
          <ac:chgData name="Nicolas Delfosse" userId="d965f3d4-ea58-4afe-85b0-6f02e8cf3c22" providerId="ADAL" clId="{EC8726BC-6FC0-4560-A269-CFD0AF4023F8}" dt="2022-02-09T08:22:47.387" v="8132"/>
          <ac:cxnSpMkLst>
            <pc:docMk/>
            <pc:sldMk cId="1335056944" sldId="1699"/>
            <ac:cxnSpMk id="83" creationId="{2C93EDBB-8CC3-4585-BA55-63F8DCB3BBAA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99" creationId="{1C94E2AB-F91A-4DFD-A1B3-AC2EED71F267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100" creationId="{66F2008D-BCBD-4FAB-A6C5-D3C1BD17EEB6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101" creationId="{61AB6ACC-8F4F-470B-9861-73AF2CCDB1FC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102" creationId="{9BE86159-2FC5-4D3A-86C5-A1E66473E7FE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103" creationId="{C1101351-2C0E-4321-931A-4EAF19491CA2}"/>
          </ac:cxnSpMkLst>
        </pc:cxnChg>
        <pc:cxnChg chg="mod topLvl">
          <ac:chgData name="Nicolas Delfosse" userId="d965f3d4-ea58-4afe-85b0-6f02e8cf3c22" providerId="ADAL" clId="{EC8726BC-6FC0-4560-A269-CFD0AF4023F8}" dt="2022-02-09T08:48:28.201" v="8493" actId="165"/>
          <ac:cxnSpMkLst>
            <pc:docMk/>
            <pc:sldMk cId="1335056944" sldId="1699"/>
            <ac:cxnSpMk id="104" creationId="{2E55319E-BE5B-455A-977A-4E80D0B7C576}"/>
          </ac:cxnSpMkLst>
        </pc:cxnChg>
        <pc:cxnChg chg="del mod topLvl">
          <ac:chgData name="Nicolas Delfosse" userId="d965f3d4-ea58-4afe-85b0-6f02e8cf3c22" providerId="ADAL" clId="{EC8726BC-6FC0-4560-A269-CFD0AF4023F8}" dt="2022-02-09T08:45:18.640" v="8453" actId="478"/>
          <ac:cxnSpMkLst>
            <pc:docMk/>
            <pc:sldMk cId="1335056944" sldId="1699"/>
            <ac:cxnSpMk id="121" creationId="{8456815A-CEAD-48D1-ADC6-150F19D1D917}"/>
          </ac:cxnSpMkLst>
        </pc:cxnChg>
        <pc:cxnChg chg="del mod topLvl">
          <ac:chgData name="Nicolas Delfosse" userId="d965f3d4-ea58-4afe-85b0-6f02e8cf3c22" providerId="ADAL" clId="{EC8726BC-6FC0-4560-A269-CFD0AF4023F8}" dt="2022-02-09T08:45:18.640" v="8453" actId="478"/>
          <ac:cxnSpMkLst>
            <pc:docMk/>
            <pc:sldMk cId="1335056944" sldId="1699"/>
            <ac:cxnSpMk id="122" creationId="{BD5A4A0C-F544-4CDC-BA24-09FA9CA65EC2}"/>
          </ac:cxnSpMkLst>
        </pc:cxnChg>
        <pc:cxnChg chg="del mod topLvl">
          <ac:chgData name="Nicolas Delfosse" userId="d965f3d4-ea58-4afe-85b0-6f02e8cf3c22" providerId="ADAL" clId="{EC8726BC-6FC0-4560-A269-CFD0AF4023F8}" dt="2022-02-09T08:45:56.087" v="8464" actId="478"/>
          <ac:cxnSpMkLst>
            <pc:docMk/>
            <pc:sldMk cId="1335056944" sldId="1699"/>
            <ac:cxnSpMk id="137" creationId="{4383A35E-7434-4D89-A3E1-42AFC518E0EC}"/>
          </ac:cxnSpMkLst>
        </pc:cxnChg>
        <pc:cxnChg chg="mod topLvl">
          <ac:chgData name="Nicolas Delfosse" userId="d965f3d4-ea58-4afe-85b0-6f02e8cf3c22" providerId="ADAL" clId="{EC8726BC-6FC0-4560-A269-CFD0AF4023F8}" dt="2022-02-09T08:48:55.695" v="8499" actId="165"/>
          <ac:cxnSpMkLst>
            <pc:docMk/>
            <pc:sldMk cId="1335056944" sldId="1699"/>
            <ac:cxnSpMk id="138" creationId="{AA1E26B7-3E59-4A26-B564-338C77C6473A}"/>
          </ac:cxnSpMkLst>
        </pc:cxnChg>
        <pc:cxnChg chg="del mod topLvl">
          <ac:chgData name="Nicolas Delfosse" userId="d965f3d4-ea58-4afe-85b0-6f02e8cf3c22" providerId="ADAL" clId="{EC8726BC-6FC0-4560-A269-CFD0AF4023F8}" dt="2022-02-09T08:45:54.027" v="8462" actId="478"/>
          <ac:cxnSpMkLst>
            <pc:docMk/>
            <pc:sldMk cId="1335056944" sldId="1699"/>
            <ac:cxnSpMk id="139" creationId="{1A9EF5C9-ACF0-4114-9803-F6A2C7BFC9C4}"/>
          </ac:cxnSpMkLst>
        </pc:cxnChg>
        <pc:cxnChg chg="del mod topLvl">
          <ac:chgData name="Nicolas Delfosse" userId="d965f3d4-ea58-4afe-85b0-6f02e8cf3c22" providerId="ADAL" clId="{EC8726BC-6FC0-4560-A269-CFD0AF4023F8}" dt="2022-02-09T08:46:01.354" v="8467" actId="478"/>
          <ac:cxnSpMkLst>
            <pc:docMk/>
            <pc:sldMk cId="1335056944" sldId="1699"/>
            <ac:cxnSpMk id="140" creationId="{F4164DFF-696B-4308-884F-78153BD3BF06}"/>
          </ac:cxnSpMkLst>
        </pc:cxnChg>
        <pc:cxnChg chg="mod topLvl">
          <ac:chgData name="Nicolas Delfosse" userId="d965f3d4-ea58-4afe-85b0-6f02e8cf3c22" providerId="ADAL" clId="{EC8726BC-6FC0-4560-A269-CFD0AF4023F8}" dt="2022-02-09T08:48:55.695" v="8499" actId="165"/>
          <ac:cxnSpMkLst>
            <pc:docMk/>
            <pc:sldMk cId="1335056944" sldId="1699"/>
            <ac:cxnSpMk id="141" creationId="{17216279-CE93-4972-B070-FFCC783052AE}"/>
          </ac:cxnSpMkLst>
        </pc:cxnChg>
        <pc:cxnChg chg="del mod topLvl">
          <ac:chgData name="Nicolas Delfosse" userId="d965f3d4-ea58-4afe-85b0-6f02e8cf3c22" providerId="ADAL" clId="{EC8726BC-6FC0-4560-A269-CFD0AF4023F8}" dt="2022-02-09T08:45:57.216" v="8465" actId="478"/>
          <ac:cxnSpMkLst>
            <pc:docMk/>
            <pc:sldMk cId="1335056944" sldId="1699"/>
            <ac:cxnSpMk id="142" creationId="{EB5E05B8-2FAA-420F-8289-E629ED667904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56" creationId="{8498AB4B-EDE8-4BAD-ABE5-93F9E71968F9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57" creationId="{BFAAA80A-D35B-4714-9A75-F8B6F0751737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58" creationId="{8909DA29-A407-4CDA-8135-61BCB877B9C1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59" creationId="{2582B3CB-F286-427A-A9E4-F512A81E830F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65" creationId="{7A69F35D-C327-4B50-A27C-5859AD284F3B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66" creationId="{12C37EB4-F0A5-4BB3-846D-70F2B7A986F5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67" creationId="{9C781B81-6278-4164-8EE0-9F24DEE66D96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168" creationId="{406C3CFD-EE0B-43A9-8559-BB9BF32AFD32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175" creationId="{39010B41-C33C-4D8E-BB83-C8026DF0E0F2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76" creationId="{0F196DD8-77F5-4B29-990A-D5EBF07A9CB5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77" creationId="{A415616A-91D4-4313-B3E0-542BB45F92D3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78" creationId="{0233C482-EE82-46BB-AF9C-6F347B34D019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82" creationId="{0F591156-999E-4D0C-B13B-5F015BED7049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83" creationId="{0D8B4F2B-6520-4DE0-ABBD-CE18E4D6720A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84" creationId="{4FB59E42-02F1-4633-A872-D0744FDF7A07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85" creationId="{B99A5236-B7A5-41CB-8B50-6DE2D5B4656B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89" creationId="{7B9E0C4C-7CFE-4E8C-AE59-B6F159F19B6D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90" creationId="{E18265AC-2FED-4812-AF34-CD37E4597CFB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191" creationId="{9EFB848D-CA15-44AA-8BAD-3147174D5550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92" creationId="{B0750117-E371-43FE-90E6-D470E58F85EA}"/>
          </ac:cxnSpMkLst>
        </pc:cxnChg>
        <pc:cxnChg chg="mod">
          <ac:chgData name="Nicolas Delfosse" userId="d965f3d4-ea58-4afe-85b0-6f02e8cf3c22" providerId="ADAL" clId="{EC8726BC-6FC0-4560-A269-CFD0AF4023F8}" dt="2022-02-09T08:54:08.754" v="8571" actId="1582"/>
          <ac:cxnSpMkLst>
            <pc:docMk/>
            <pc:sldMk cId="1335056944" sldId="1699"/>
            <ac:cxnSpMk id="196" creationId="{8EAA9148-51C5-4617-97A7-A0111D9C54FE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97" creationId="{BFFC2195-145F-40FE-B392-E39E7FEC541D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198" creationId="{F5E8964A-1E1D-4B23-9F27-D697BF35E6EC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199" creationId="{999B6996-E465-4598-8D1A-84EF21E7E130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205" creationId="{F7ED968C-78D8-4AAA-8471-E3364D56ED6C}"/>
          </ac:cxnSpMkLst>
        </pc:cxnChg>
        <pc:cxnChg chg="mod">
          <ac:chgData name="Nicolas Delfosse" userId="d965f3d4-ea58-4afe-85b0-6f02e8cf3c22" providerId="ADAL" clId="{EC8726BC-6FC0-4560-A269-CFD0AF4023F8}" dt="2022-02-09T08:53:16.041" v="8565" actId="1582"/>
          <ac:cxnSpMkLst>
            <pc:docMk/>
            <pc:sldMk cId="1335056944" sldId="1699"/>
            <ac:cxnSpMk id="206" creationId="{B5CC4F1F-30D2-40DB-B429-C8606CDA1FBA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07" creationId="{DCDD013F-3946-458E-93EE-A5A6CC19E192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08" creationId="{C722C243-D3E6-4C06-A94B-645D7A3FA9A2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2" creationId="{4E3F4E6B-F29B-4540-B112-E0C3C4E1F2DE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3" creationId="{5BF7BF23-F68F-4811-8256-BBCAE0027BF1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4" creationId="{6F60FE82-92B7-4616-8243-E594984BEF35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5" creationId="{99D73531-D045-423A-99BD-341DC7B567A3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7" creationId="{A9A3B578-D7FB-4535-8897-FB657D8BAFE5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18" creationId="{4C7504B5-17DC-4DE6-93CD-2F1112CBC4F9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0" creationId="{9BCF08E7-4367-46E5-9D2B-477CADD6494A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1" creationId="{A2485E9F-A079-4ACD-B161-DFE5311851F8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3" creationId="{D057EC63-AEE3-435A-A397-D128CA7AD83D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4" creationId="{9B506438-2DA7-4505-9B12-C67CB47206F2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6" creationId="{6CEB10D6-617F-4874-8F32-DF2305BACBFA}"/>
          </ac:cxnSpMkLst>
        </pc:cxnChg>
        <pc:cxnChg chg="mod">
          <ac:chgData name="Nicolas Delfosse" userId="d965f3d4-ea58-4afe-85b0-6f02e8cf3c22" providerId="ADAL" clId="{EC8726BC-6FC0-4560-A269-CFD0AF4023F8}" dt="2022-02-09T08:47:11.799" v="8480"/>
          <ac:cxnSpMkLst>
            <pc:docMk/>
            <pc:sldMk cId="1335056944" sldId="1699"/>
            <ac:cxnSpMk id="227" creationId="{655E72D0-1AE8-4A26-A493-09689243AAC4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39" creationId="{93DD808C-FA57-4B06-9881-D7455B7482DA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40" creationId="{A9703914-F316-4CB2-A407-752F8765B5EC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41" creationId="{F01B6D57-99E0-41CD-8664-DA551971C04E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42" creationId="{94189E3A-5DF1-4A06-8110-415A1772ED63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48" creationId="{1F5F99AD-DCED-4D75-A9E5-F68439D43AA2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49" creationId="{894A1823-B8EA-427A-9769-CE87D0F7D4C6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50" creationId="{CB6E1E47-523F-4552-8B71-6454E043B274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51" creationId="{1838CA8A-6011-4D2A-AE78-ED3642212900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58" creationId="{1C60A47B-30ED-4C5E-93C8-8782F50C4EB4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59" creationId="{0A443EF6-FAC6-4E1F-ACE5-262C29CC8BE3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0" creationId="{8C4F0A13-4546-4836-ABB6-BE3B0AE5A33A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1" creationId="{974F0385-F15C-4508-9827-1CF6301D032B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5" creationId="{EC849AE8-D92A-40FF-B225-332C9A8713A8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6" creationId="{42669732-726F-42A9-A1EE-95B13A6D7DA2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7" creationId="{BD75CD71-113A-491D-93C1-5220020B95D9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68" creationId="{9DC8B847-B04A-4618-9806-627D20B79AF2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72" creationId="{7E898248-00C7-44CD-989C-59D62DF8A205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73" creationId="{B00409CC-5B81-45B2-9BEF-4B056A90BBAA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74" creationId="{E3047DCA-A622-45DF-9772-4072595CAAC4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75" creationId="{B31E0457-5AE9-404F-BC96-FA100A0E980A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79" creationId="{FD537C6E-F8A4-4A2C-8B44-FA398A394B95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80" creationId="{250DFABF-B256-4818-BCD3-BA19E3DFF7A4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81" creationId="{97093313-C3C7-4DC4-A68E-80F9A9653CBF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82" creationId="{84576202-1C01-4911-8005-23870CDD930C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88" creationId="{FB4FBAED-38CD-4FA7-872B-F902F19D0EB3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89" creationId="{479B5FB8-31E6-42EC-BDAE-C2F8EC0F1F79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0" creationId="{847D07BE-1810-4025-BD8B-1C2B87C08E0C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1" creationId="{4A495A0D-AA67-4CBA-9A48-64FE1C6CA621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5" creationId="{6AE7DFDE-153C-4D43-80BF-DE17527A3788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6" creationId="{6374621F-259B-4290-A1F7-DD38B0D51601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7" creationId="{87789373-2A42-454D-A846-418B8E4A706C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298" creationId="{C7A45DEC-16CB-431F-8D5F-936C78483537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0" creationId="{C503B43D-DC18-4F2E-9D6D-F0CA7F2CE21C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1" creationId="{A1ADD6C0-DC49-48A3-A4CB-5B0C5A469CB1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3" creationId="{B66A7A44-5A01-41C9-AC9C-E7FCFBB267C3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4" creationId="{DBA956FE-59BB-42F5-BCDE-BBD9EA4FBC96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6" creationId="{D6C85C15-992F-497C-9325-96556C037BE8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7" creationId="{0D4E0174-C9F8-4F6C-B455-7547BCF5A181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09" creationId="{1E2FDE24-C473-4E7F-9442-20C832E36073}"/>
          </ac:cxnSpMkLst>
        </pc:cxnChg>
        <pc:cxnChg chg="mod">
          <ac:chgData name="Nicolas Delfosse" userId="d965f3d4-ea58-4afe-85b0-6f02e8cf3c22" providerId="ADAL" clId="{EC8726BC-6FC0-4560-A269-CFD0AF4023F8}" dt="2022-02-09T08:53:18.020" v="8566" actId="478"/>
          <ac:cxnSpMkLst>
            <pc:docMk/>
            <pc:sldMk cId="1335056944" sldId="1699"/>
            <ac:cxnSpMk id="310" creationId="{F78068E9-4BB2-4420-AC78-C396C5AA5F22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18" creationId="{B70FE44D-C0D3-48AB-B55C-B361B98C6B13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19" creationId="{AA4BB819-E9F2-4F24-B83E-83B315D29E41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20" creationId="{7FFA0E05-245C-415F-9D47-2F29BC952FBD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21" creationId="{3CA5AC6D-035F-4B2C-81F8-FE5BB3DDE136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27" creationId="{63DA9DDB-61EA-4F6F-B95A-86F8A92DFB10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28" creationId="{A884657B-922F-4396-B84F-7A2ADC7B7DB5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29" creationId="{AEC9061D-EC0D-442B-8096-F2F95E184842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30" creationId="{96C90E7E-23E3-4402-8008-C5064E76957E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37" creationId="{4788A4D7-0A5A-41C2-B6E0-33AB41D87F9E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38" creationId="{A43B7ED6-4B6D-4CB7-BC99-AACF979F61E7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39" creationId="{C8FD7CC1-6EA5-4155-95FB-D92A3165ABC2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40" creationId="{464CC9C8-DBB8-4F43-984C-7B5230160A46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44" creationId="{ED1FBFE6-8C69-4BFD-B474-5D6E6CE333E2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45" creationId="{A13593DD-0C2C-49E6-A31A-4D80EB00E1AE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46" creationId="{E03F1B18-1339-4A71-B78F-52BFEEE99E6F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47" creationId="{75B03E75-F303-43D7-B4F5-F682163FB4FB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51" creationId="{1D70A905-0412-461D-9123-C9E43C6FDFE8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52" creationId="{F68F7458-CEDD-4F5A-90AD-1F44896B1437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53" creationId="{505CC61B-6E07-4D95-AC75-CAC53B02D387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54" creationId="{402F114A-650E-4666-BEA0-72202516E189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58" creationId="{DB8D3E18-4D1B-469E-9A7E-54CF9D7FE613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59" creationId="{A1EA5E82-566A-490F-8DF9-C9CBFA8D9C70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60" creationId="{90F8ABB2-A4B1-4895-B73C-4F25FC339B4D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61" creationId="{DF0CAFFB-3538-4A6D-B111-933D26014EA0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67" creationId="{0FC25BBB-DD0C-4AE3-903F-863E3F95F284}"/>
          </ac:cxnSpMkLst>
        </pc:cxnChg>
        <pc:cxnChg chg="mod">
          <ac:chgData name="Nicolas Delfosse" userId="d965f3d4-ea58-4afe-85b0-6f02e8cf3c22" providerId="ADAL" clId="{EC8726BC-6FC0-4560-A269-CFD0AF4023F8}" dt="2022-02-09T08:54:47.626" v="8574" actId="1582"/>
          <ac:cxnSpMkLst>
            <pc:docMk/>
            <pc:sldMk cId="1335056944" sldId="1699"/>
            <ac:cxnSpMk id="368" creationId="{535D6DE0-BA4C-4DA0-BEB0-1589FA0B15EE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69" creationId="{0F260A42-E404-4BBC-95B8-BC6380251766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0" creationId="{48C1FF57-06E2-481F-B2C6-AE7B00918D50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4" creationId="{0CC2D386-7538-45EF-8CEE-B9DCB4166E0E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5" creationId="{D4FF0564-2725-45D6-8F84-87F05F6DDAFD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6" creationId="{7C7505CF-C76E-4EA1-9E68-07BD4990BEB5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7" creationId="{25110BFF-5EDC-4A9C-B538-7B4207177D29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79" creationId="{4F300A56-F79E-4B5E-893F-32EA2699B1C9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0" creationId="{1FC92D81-662E-4008-A682-294E54CF9643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2" creationId="{5D85D374-A0E7-460B-A489-0DD5890C90D3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3" creationId="{8B241288-3E4D-4213-877A-D3EC252547E0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5" creationId="{EF827E66-E386-41DF-9162-52E3D57379E4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6" creationId="{015C7B78-B7AC-4F99-8A36-CA4892CBE720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8" creationId="{417253FE-4DDC-4B68-B1CF-C60DC6596C65}"/>
          </ac:cxnSpMkLst>
        </pc:cxnChg>
        <pc:cxnChg chg="mod">
          <ac:chgData name="Nicolas Delfosse" userId="d965f3d4-ea58-4afe-85b0-6f02e8cf3c22" providerId="ADAL" clId="{EC8726BC-6FC0-4560-A269-CFD0AF4023F8}" dt="2022-02-09T08:53:21.389" v="8567"/>
          <ac:cxnSpMkLst>
            <pc:docMk/>
            <pc:sldMk cId="1335056944" sldId="1699"/>
            <ac:cxnSpMk id="389" creationId="{504695C7-8FE8-46E9-A74E-C4E7B9CE88CF}"/>
          </ac:cxnSpMkLst>
        </pc:cxnChg>
      </pc:sldChg>
      <pc:sldChg chg="addSp delSp modSp new mod">
        <pc:chgData name="Nicolas Delfosse" userId="d965f3d4-ea58-4afe-85b0-6f02e8cf3c22" providerId="ADAL" clId="{EC8726BC-6FC0-4560-A269-CFD0AF4023F8}" dt="2022-02-09T17:17:58.490" v="12006" actId="113"/>
        <pc:sldMkLst>
          <pc:docMk/>
          <pc:sldMk cId="1785129651" sldId="1700"/>
        </pc:sldMkLst>
        <pc:spChg chg="mod">
          <ac:chgData name="Nicolas Delfosse" userId="d965f3d4-ea58-4afe-85b0-6f02e8cf3c22" providerId="ADAL" clId="{EC8726BC-6FC0-4560-A269-CFD0AF4023F8}" dt="2022-02-09T09:02:57.079" v="8693" actId="20577"/>
          <ac:spMkLst>
            <pc:docMk/>
            <pc:sldMk cId="1785129651" sldId="1700"/>
            <ac:spMk id="2" creationId="{3679D635-6414-4DA4-9A12-5C0B955FFF2F}"/>
          </ac:spMkLst>
        </pc:spChg>
        <pc:spChg chg="add del mod">
          <ac:chgData name="Nicolas Delfosse" userId="d965f3d4-ea58-4afe-85b0-6f02e8cf3c22" providerId="ADAL" clId="{EC8726BC-6FC0-4560-A269-CFD0AF4023F8}" dt="2022-02-09T17:17:58.490" v="12006" actId="113"/>
          <ac:spMkLst>
            <pc:docMk/>
            <pc:sldMk cId="1785129651" sldId="1700"/>
            <ac:spMk id="3" creationId="{3A14598D-3912-4C23-B7D7-96FA2E592959}"/>
          </ac:spMkLst>
        </pc:spChg>
      </pc:sldChg>
      <pc:sldChg chg="addSp delSp modSp add mod">
        <pc:chgData name="Nicolas Delfosse" userId="d965f3d4-ea58-4afe-85b0-6f02e8cf3c22" providerId="ADAL" clId="{EC8726BC-6FC0-4560-A269-CFD0AF4023F8}" dt="2022-02-09T17:17:46.226" v="12005" actId="1076"/>
        <pc:sldMkLst>
          <pc:docMk/>
          <pc:sldMk cId="1333014901" sldId="1701"/>
        </pc:sldMkLst>
        <pc:spChg chg="mod">
          <ac:chgData name="Nicolas Delfosse" userId="d965f3d4-ea58-4afe-85b0-6f02e8cf3c22" providerId="ADAL" clId="{EC8726BC-6FC0-4560-A269-CFD0AF4023F8}" dt="2022-02-09T16:14:35.474" v="9131" actId="20577"/>
          <ac:spMkLst>
            <pc:docMk/>
            <pc:sldMk cId="1333014901" sldId="1701"/>
            <ac:spMk id="2" creationId="{612C5B91-1285-4C96-B59D-D45BBF2D0E65}"/>
          </ac:spMkLst>
        </pc:spChg>
        <pc:spChg chg="del">
          <ac:chgData name="Nicolas Delfosse" userId="d965f3d4-ea58-4afe-85b0-6f02e8cf3c22" providerId="ADAL" clId="{EC8726BC-6FC0-4560-A269-CFD0AF4023F8}" dt="2022-02-09T16:14:16.801" v="9121" actId="478"/>
          <ac:spMkLst>
            <pc:docMk/>
            <pc:sldMk cId="1333014901" sldId="1701"/>
            <ac:spMk id="785" creationId="{E4D0079D-2EE4-4EBA-B2C2-327AFDE874A3}"/>
          </ac:spMkLst>
        </pc:spChg>
        <pc:spChg chg="del">
          <ac:chgData name="Nicolas Delfosse" userId="d965f3d4-ea58-4afe-85b0-6f02e8cf3c22" providerId="ADAL" clId="{EC8726BC-6FC0-4560-A269-CFD0AF4023F8}" dt="2022-02-09T16:14:16.801" v="9121" actId="478"/>
          <ac:spMkLst>
            <pc:docMk/>
            <pc:sldMk cId="1333014901" sldId="1701"/>
            <ac:spMk id="787" creationId="{E3C9329E-3B6F-44A5-94B2-645BF311BCD5}"/>
          </ac:spMkLst>
        </pc:spChg>
        <pc:spChg chg="del">
          <ac:chgData name="Nicolas Delfosse" userId="d965f3d4-ea58-4afe-85b0-6f02e8cf3c22" providerId="ADAL" clId="{EC8726BC-6FC0-4560-A269-CFD0AF4023F8}" dt="2022-02-09T16:14:16.801" v="9121" actId="478"/>
          <ac:spMkLst>
            <pc:docMk/>
            <pc:sldMk cId="1333014901" sldId="1701"/>
            <ac:spMk id="788" creationId="{5003803A-7179-4E4A-ACEF-42FC1B3F4F1F}"/>
          </ac:spMkLst>
        </pc:spChg>
        <pc:spChg chg="del mod">
          <ac:chgData name="Nicolas Delfosse" userId="d965f3d4-ea58-4afe-85b0-6f02e8cf3c22" providerId="ADAL" clId="{EC8726BC-6FC0-4560-A269-CFD0AF4023F8}" dt="2022-02-09T16:14:36.525" v="9133"/>
          <ac:spMkLst>
            <pc:docMk/>
            <pc:sldMk cId="1333014901" sldId="1701"/>
            <ac:spMk id="790" creationId="{13012404-D5A4-437A-BB53-28B27A9D9114}"/>
          </ac:spMkLst>
        </pc:spChg>
        <pc:spChg chg="add del mod">
          <ac:chgData name="Nicolas Delfosse" userId="d965f3d4-ea58-4afe-85b0-6f02e8cf3c22" providerId="ADAL" clId="{EC8726BC-6FC0-4560-A269-CFD0AF4023F8}" dt="2022-02-09T17:17:46.226" v="12005" actId="1076"/>
          <ac:spMkLst>
            <pc:docMk/>
            <pc:sldMk cId="1333014901" sldId="1701"/>
            <ac:spMk id="791" creationId="{7181A1FB-42F6-47DC-BFE9-EB6ECDF88E26}"/>
          </ac:spMkLst>
        </pc:spChg>
        <pc:grpChg chg="del">
          <ac:chgData name="Nicolas Delfosse" userId="d965f3d4-ea58-4afe-85b0-6f02e8cf3c22" providerId="ADAL" clId="{EC8726BC-6FC0-4560-A269-CFD0AF4023F8}" dt="2022-02-09T16:14:16.801" v="9121" actId="478"/>
          <ac:grpSpMkLst>
            <pc:docMk/>
            <pc:sldMk cId="1333014901" sldId="1701"/>
            <ac:grpSpMk id="4" creationId="{91F01607-1309-4E0D-ADC3-E83491AE6D09}"/>
          </ac:grpSpMkLst>
        </pc:grpChg>
        <pc:grpChg chg="del">
          <ac:chgData name="Nicolas Delfosse" userId="d965f3d4-ea58-4afe-85b0-6f02e8cf3c22" providerId="ADAL" clId="{EC8726BC-6FC0-4560-A269-CFD0AF4023F8}" dt="2022-02-09T16:14:16.801" v="9121" actId="478"/>
          <ac:grpSpMkLst>
            <pc:docMk/>
            <pc:sldMk cId="1333014901" sldId="1701"/>
            <ac:grpSpMk id="654" creationId="{39A0A936-D943-4FE2-BAA0-FCCF0E77306E}"/>
          </ac:grpSpMkLst>
        </pc:grpChg>
        <pc:grpChg chg="del">
          <ac:chgData name="Nicolas Delfosse" userId="d965f3d4-ea58-4afe-85b0-6f02e8cf3c22" providerId="ADAL" clId="{EC8726BC-6FC0-4560-A269-CFD0AF4023F8}" dt="2022-02-09T16:14:16.801" v="9121" actId="478"/>
          <ac:grpSpMkLst>
            <pc:docMk/>
            <pc:sldMk cId="1333014901" sldId="1701"/>
            <ac:grpSpMk id="784" creationId="{14EFE37E-122D-441B-BFCD-E9B2F0AA3E2A}"/>
          </ac:grpSpMkLst>
        </pc:grp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5" creationId="{2C6B6A34-63C0-4D9E-B1FB-50DC7D0F2FD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6" creationId="{86DD8694-AD4C-4477-8355-26EF7F2C527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7" creationId="{6F19306A-1EC9-4033-B47E-959CD005D38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8" creationId="{9523E938-7508-475E-99AB-A1F839AFA9C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9" creationId="{E4FD7E07-D8F4-4A37-BFE7-50A26070380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30" creationId="{8CEC6A8C-F416-422B-9BF0-357C2274E31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31" creationId="{1C2F138E-C4CD-4DD3-A403-3C438F4ED32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37" creationId="{BE3F4F4A-7371-48A5-BFA1-6AF1355D736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38" creationId="{292C60E6-9F6F-42D1-B093-138E4E1411C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49" creationId="{060B1D19-BF6B-4435-8AD9-2945D841ADA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36" creationId="{FE12B09F-D290-40AB-AEE0-864D85931DD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38" creationId="{40AF8FC6-D614-4CCE-A5D3-8D08603E8B9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40" creationId="{CE1CDA25-6BB5-41AC-B0CB-DA5970DB616C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42" creationId="{2D17A36D-CE65-46A7-A005-40692D1D073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54" creationId="{BD1C9B27-27B8-4213-9752-BD7C40B94C7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56" creationId="{A26F44FD-8480-437B-9558-679FD12D229B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58" creationId="{C04B654E-3BEE-4A4C-9E02-C2CF21A81B0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160" creationId="{1F6AEE3A-DCA7-4105-A21C-9F099B0F35E0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04" creationId="{40020F5D-E66F-4EBC-910C-B29911C79D89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06" creationId="{5BCBC11C-91D0-4A39-9D2D-69214D95F51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08" creationId="{7CB83FFB-4CC9-4D59-BC8F-FF350EB8A5C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10" creationId="{5B9A2A9E-D053-48E2-A60C-E982650089C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18" creationId="{6CAAD120-7B29-4552-A6BD-5D7E1D4CEFDC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20" creationId="{7ED8AFF3-04BC-4768-8686-3723EB30BC8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22" creationId="{0BA75F05-350B-4809-84F3-9A44D02DE9BB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24" creationId="{6545FB20-16C8-4070-82D1-95F152594CE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34" creationId="{87E53B4F-0721-4008-8F00-2EFA28CC812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238" creationId="{A5DBB8E9-74AF-442A-8452-3319E45BC51B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474" creationId="{1137BFAE-EBBC-4291-A8AF-37E1699DEFA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476" creationId="{AD51A873-9F7C-439C-8A5A-B0AA16C3F57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580" creationId="{AF81CB68-12AB-4B8D-8615-05033B17592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582" creationId="{5DDC4BA7-9238-4819-B0FB-6382CC02501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40" creationId="{55532CA6-D7D6-4CAA-A256-50C806C519F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42" creationId="{1ABFADE7-109A-4303-BFB5-881AEC009BC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0" creationId="{E58182AF-8452-43FF-AB3B-D594CAF1BD25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1" creationId="{8D8E25CD-3780-4342-A1A3-927F339BA379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2" creationId="{BB54EB4E-8B3F-45DF-A2AB-7ED050B4A05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3" creationId="{57F2B809-1CED-495F-AFDB-480A6E1D39A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7" creationId="{B1DE8C63-A5EA-4687-A3E7-15C59A9D3BF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8" creationId="{113ED248-72D0-4E2A-9BD6-6D0C4A04A6E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69" creationId="{F6CF1FA0-0935-48CF-8FA4-97F67C4F98D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70" creationId="{4ECF27C2-9B4D-411B-B126-660003A1572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74" creationId="{6D3B09DB-D2E1-4804-817A-61FE98E95A7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75" creationId="{A523EBF1-BC45-4979-9436-4006D9CBEEB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76" creationId="{69560646-905B-421D-BDB2-75E09E781F05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77" creationId="{987CD2C6-ECAC-4E38-A9B8-4EB52F657CD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1" creationId="{400BC6AE-A9A8-40A8-9FEE-77160CE4DC5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2" creationId="{97F3553C-831B-4CDC-9E83-47E14A893BE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3" creationId="{AE74F1C8-8E86-4652-A437-ADE948225A2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4" creationId="{7DF57BD3-138D-499E-903A-466921AE3F1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8" creationId="{9CF816FE-ED8B-43EC-B8EF-B4EC61DAE0D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89" creationId="{24923BEE-0C50-4EC1-AC13-883F2684E910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0" creationId="{ACB154F3-8539-4E92-B34D-A52B7E3A2C8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1" creationId="{FFCEC3EA-6D09-4895-A193-3579ACFB9C6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4" creationId="{E5C1B359-C72E-434F-B0EC-B4612E0A5F5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5" creationId="{BFA79BA9-0C02-4F03-B796-53E50DC8396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6" creationId="{8FE9A317-6D8D-4DC1-BB00-13EEF8C44955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697" creationId="{84781FD8-3658-4F60-9C8D-826FC97CE5B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0" creationId="{5855A1B8-913C-43DD-B6FC-0DF5671BB4B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1" creationId="{896D4DC7-D14A-4C95-8678-28CB3396E4E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2" creationId="{99B58AC1-6E78-47D5-8394-9B08EFB54D4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3" creationId="{4BB37B29-901D-4297-A6EF-7FE260634EA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6" creationId="{CAFECEBD-9000-454C-85CD-27332D53E065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7" creationId="{91CAB046-BC04-4299-9AAB-64FBF84752B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8" creationId="{FE8BE1FC-F12A-4B17-BA28-AC966C6309B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09" creationId="{9040987C-BFA7-4835-9B12-3F16866A8D4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13" creationId="{46DA23F5-B01C-486B-8C63-0DED8914CA3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14" creationId="{D9BFACED-B1CD-4986-B374-FDD74371520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15" creationId="{D3CE1E28-2417-4841-8E1F-012C420DA10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16" creationId="{4F9A3C95-5AED-475E-BD38-AD1C01920065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19" creationId="{4132A909-9F89-424F-B2C4-00BB8BFB8FB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0" creationId="{C68AA35E-5C18-4617-9D71-952AAA03B6B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1" creationId="{CC63718C-C175-4ABF-972E-13E5031BAE1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2" creationId="{D4FC4A88-F5DB-46DD-9CE7-E24537A95BB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5" creationId="{30B32467-7307-4703-9D1E-657714396A9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6" creationId="{3D3DC1FC-D657-453D-9700-DAF793E742EB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7" creationId="{0BA5965F-3274-48B2-9963-8010A6C596A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28" creationId="{B635D053-4DE4-4BEA-9A80-DF68DA88B03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1" creationId="{CF8AF016-5BF2-40BE-A5EA-3DD87A2EECAC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2" creationId="{3BA801F7-82AE-484A-897E-7A3A63638D1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3" creationId="{C51BB102-0C41-421D-988D-8392353834F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4" creationId="{D364246F-1027-435B-929F-8F31E129AF6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8" creationId="{341732B8-C921-4052-A7E7-40D53BE0856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39" creationId="{4CD21437-4D2D-4B30-A628-EA330CA44AEC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0" creationId="{DAEE5F6A-C3B0-4157-897C-A24760C6BC6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1" creationId="{1FEEA9A7-4B76-40D3-AED8-0796935A16CD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4" creationId="{2656BAC8-7C6B-410F-B5BC-1F7EB2D1075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5" creationId="{7DA372F7-51BD-46BD-A089-F0DF45D9BC2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6" creationId="{96F68340-8002-4BB8-AB41-D0F5301C0820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47" creationId="{BC8AA514-41FE-4FC3-BAA0-CECF8818839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0" creationId="{00DD3EB4-6345-4FE4-967C-8C3B91A0586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1" creationId="{D2210E0A-6DE5-46B1-9DE8-22AF549BC54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2" creationId="{697A1740-19E5-4610-8730-988C54B4177A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3" creationId="{1228CCFC-A82A-4487-A716-CC572E237887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6" creationId="{32483A77-0DF0-4E7E-82DF-EFE191859BC4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7" creationId="{010CF7E5-B6BB-4CC8-9E0A-78F027DF5FB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8" creationId="{750751F5-03E5-448E-B84D-1B5FE72482F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59" creationId="{40A2E252-128D-49F7-8E7F-015812D260B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1" creationId="{273CB912-7B1B-4F0E-A2FC-7D06C64609B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2" creationId="{298F6513-AB8F-4FE0-9C9D-D8B307A51B22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4" creationId="{499DE54C-4B93-4F70-8E9A-112344371AF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5" creationId="{71D440F1-40E3-4080-8DCB-7CECDA64FE4C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7" creationId="{7A016324-33E9-48DC-97AE-A7E4F0AF24D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68" creationId="{3E6836EA-3F3A-4244-9467-640E2765BAC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0" creationId="{EF569147-1DDE-4370-AE95-5756C407F7FF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1" creationId="{3668B206-0917-4AB4-A908-042D4A669791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3" creationId="{032EE716-0558-4B0C-9793-C6134144CA49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4" creationId="{EFDD29BE-CA32-436C-A4E8-98FAFA430D2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6" creationId="{791B2C10-334F-472E-B5CE-8DB6BBCB2ED8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7" creationId="{15F3FA2A-125C-4E57-BE52-57792AF11BED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79" creationId="{CFA548CA-8838-4C65-97FB-E08D4FA04C73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80" creationId="{0918FC4A-69EF-40A6-B323-6E1C8B427B76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82" creationId="{2C7B1BE4-86F3-4A90-98ED-24BD60AD84FE}"/>
          </ac:cxnSpMkLst>
        </pc:cxnChg>
        <pc:cxnChg chg="mod">
          <ac:chgData name="Nicolas Delfosse" userId="d965f3d4-ea58-4afe-85b0-6f02e8cf3c22" providerId="ADAL" clId="{EC8726BC-6FC0-4560-A269-CFD0AF4023F8}" dt="2022-02-09T16:14:16.801" v="9121" actId="478"/>
          <ac:cxnSpMkLst>
            <pc:docMk/>
            <pc:sldMk cId="1333014901" sldId="1701"/>
            <ac:cxnSpMk id="783" creationId="{7FD3D110-DA4D-498C-A6FB-715FB3A739AE}"/>
          </ac:cxnSpMkLst>
        </pc:cxnChg>
      </pc:sldChg>
      <pc:sldChg chg="addSp delSp modSp new mod modAnim">
        <pc:chgData name="Nicolas Delfosse" userId="d965f3d4-ea58-4afe-85b0-6f02e8cf3c22" providerId="ADAL" clId="{EC8726BC-6FC0-4560-A269-CFD0AF4023F8}" dt="2022-02-09T16:38:00.257" v="9953" actId="20577"/>
        <pc:sldMkLst>
          <pc:docMk/>
          <pc:sldMk cId="3994377244" sldId="1702"/>
        </pc:sldMkLst>
        <pc:spChg chg="mod">
          <ac:chgData name="Nicolas Delfosse" userId="d965f3d4-ea58-4afe-85b0-6f02e8cf3c22" providerId="ADAL" clId="{EC8726BC-6FC0-4560-A269-CFD0AF4023F8}" dt="2022-02-09T16:37:38.446" v="9945" actId="20577"/>
          <ac:spMkLst>
            <pc:docMk/>
            <pc:sldMk cId="3994377244" sldId="1702"/>
            <ac:spMk id="2" creationId="{FB3CF787-2656-41BF-998E-F57976C81669}"/>
          </ac:spMkLst>
        </pc:spChg>
        <pc:spChg chg="mod">
          <ac:chgData name="Nicolas Delfosse" userId="d965f3d4-ea58-4afe-85b0-6f02e8cf3c22" providerId="ADAL" clId="{EC8726BC-6FC0-4560-A269-CFD0AF4023F8}" dt="2022-02-09T16:37:44.537" v="9946" actId="20577"/>
          <ac:spMkLst>
            <pc:docMk/>
            <pc:sldMk cId="3994377244" sldId="1702"/>
            <ac:spMk id="3" creationId="{64EAE54A-17D1-487D-BEDD-227FFC76AE9A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11" creationId="{40936DA8-B59E-4EA9-AC4F-21C72386002B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16" creationId="{4BF56B80-1696-42CF-9FF5-AE6245BAD231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17" creationId="{7EE89C69-09EC-49E8-AE01-3967C5FA74AA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19" creationId="{852E0CE7-8849-43AB-AFF7-6E11D37835BF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0" creationId="{BA956913-4DB8-47C9-9D17-58DC03E1E4DB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1" creationId="{E8A0794B-00E4-4073-8BA6-4131E4E6CEE0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4" creationId="{59148452-03FC-41A1-BED7-376295D10A6F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5" creationId="{5811ECC7-9629-4E39-8504-2875D9049191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8" creationId="{97D163C7-A67F-43FB-9E01-2F9D0188320C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29" creationId="{09D3433F-3B96-4860-8F29-88EF78A1E080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32" creationId="{1D362A6F-8D85-46C3-AC5A-5F109E84A0EC}"/>
          </ac:spMkLst>
        </pc:spChg>
        <pc:spChg chg="mod">
          <ac:chgData name="Nicolas Delfosse" userId="d965f3d4-ea58-4afe-85b0-6f02e8cf3c22" providerId="ADAL" clId="{EC8726BC-6FC0-4560-A269-CFD0AF4023F8}" dt="2022-02-09T16:24:04.751" v="9587"/>
          <ac:spMkLst>
            <pc:docMk/>
            <pc:sldMk cId="3994377244" sldId="1702"/>
            <ac:spMk id="33" creationId="{214C38E2-BE62-4F10-BE2A-F48B0AB475CD}"/>
          </ac:spMkLst>
        </pc:spChg>
        <pc:spChg chg="add del mod topLvl">
          <ac:chgData name="Nicolas Delfosse" userId="d965f3d4-ea58-4afe-85b0-6f02e8cf3c22" providerId="ADAL" clId="{EC8726BC-6FC0-4560-A269-CFD0AF4023F8}" dt="2022-02-09T16:24:26.805" v="9594"/>
          <ac:spMkLst>
            <pc:docMk/>
            <pc:sldMk cId="3994377244" sldId="1702"/>
            <ac:spMk id="36" creationId="{5B0FCC66-9713-4FF8-B9A0-3327BA48AC4D}"/>
          </ac:spMkLst>
        </pc:spChg>
        <pc:spChg chg="add del mod topLvl">
          <ac:chgData name="Nicolas Delfosse" userId="d965f3d4-ea58-4afe-85b0-6f02e8cf3c22" providerId="ADAL" clId="{EC8726BC-6FC0-4560-A269-CFD0AF4023F8}" dt="2022-02-09T16:24:26.805" v="9594"/>
          <ac:spMkLst>
            <pc:docMk/>
            <pc:sldMk cId="3994377244" sldId="1702"/>
            <ac:spMk id="37" creationId="{AF75FFFA-550C-481E-B2B3-8556D90A21FC}"/>
          </ac:spMkLst>
        </pc:spChg>
        <pc:spChg chg="add del mod topLvl">
          <ac:chgData name="Nicolas Delfosse" userId="d965f3d4-ea58-4afe-85b0-6f02e8cf3c22" providerId="ADAL" clId="{EC8726BC-6FC0-4560-A269-CFD0AF4023F8}" dt="2022-02-09T16:24:26.805" v="9594"/>
          <ac:spMkLst>
            <pc:docMk/>
            <pc:sldMk cId="3994377244" sldId="1702"/>
            <ac:spMk id="38" creationId="{4C18645B-4B20-48C6-9BCF-1684D830D1F2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1" creationId="{59DBDAB0-6D58-4D69-865D-DDCBDBD98D0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2" creationId="{6AECF0C2-DD76-4BE4-BE51-4AF9A24DD89F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3" creationId="{77455F65-423F-409C-B932-982D0BD14B4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4" creationId="{0061246F-7879-42CD-A096-9B5CAED36E9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5" creationId="{9BAA1527-27E9-4BCC-9600-5B7AE6A4A3FF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6" creationId="{F7829ACF-FEE7-4B61-9A83-787507E67E14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7" creationId="{B12A52C5-25DE-40AA-A9AF-185E64B8FF85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48" creationId="{E0967579-6A52-47C9-8C45-3C93D57117F0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0" creationId="{63EC53C3-4C13-49A6-B885-6883BC01275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1" creationId="{55340688-7124-4947-9125-3D947F37C7E8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2" creationId="{FF547CE1-5154-430C-ACF7-D53DB46B830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3" creationId="{C79DB020-FB4A-4C9D-A0AC-F9FFD7E479DF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4" creationId="{A0E03478-D5CF-4165-87DB-CABE6DA2E6B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5" creationId="{9748D166-1C60-40CD-801D-5289D3796D7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6" creationId="{D7E908E0-0A8E-475F-9AA5-DDD684B771B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7" creationId="{FEC5A65A-A794-4078-8F62-4D5A7F4345F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58" creationId="{437F25C1-57DC-487F-A074-C048707DEBE9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0" creationId="{4CEA049A-1F18-48D3-93B7-2306F6996D2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1" creationId="{A1A8E29E-D511-4172-84EC-310BB479C3FD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2" creationId="{05504D13-E5EC-4A26-A901-C2936B484A9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3" creationId="{E661B98F-76DF-4E86-ACE0-38CE8E4F18E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4" creationId="{233E8469-5078-4103-8619-A92C4A2BEF98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5" creationId="{E4775026-3194-4BBA-BFEB-3DD6FB08235A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6" creationId="{464A98E7-71A0-4E7E-9B33-17DDB7B7AAB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67" creationId="{A1B7CA6F-23DF-4585-93A7-AE2A9675F255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76" creationId="{6EB6C4AF-04AA-45CC-8F01-C51C54B5FEFE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77" creationId="{BD31E275-4576-467C-9F3F-DDCBD204D248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0" creationId="{19F35862-594D-42A2-8C52-219BD14A1225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1" creationId="{9AC04F96-90CE-473F-9F5B-64F26C7127C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3" creationId="{795313CC-3BAB-4FAB-9015-B9EC636AF260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4" creationId="{441849E1-9532-4F25-882B-987A102959C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7" creationId="{D28ADBF0-3C02-4D5C-817C-6E8AD585E2F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88" creationId="{9ABF52F6-C8A7-466D-9090-3C57649715F9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92" creationId="{538E75A3-FFE6-49F3-884C-0B6A96ED468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93" creationId="{1FB5349E-DC31-40A6-972D-7D36F94160C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95" creationId="{E77B5052-8756-4DB1-9E38-F5EBE0976EF5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96" creationId="{4A955771-23EF-4C4A-A69B-6E65A46883E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07" creationId="{F23E6104-4FCC-4B94-928B-EDED7DC3840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08" creationId="{1E9611C5-E160-4E0D-BA70-3510788E031A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1" creationId="{E73BC78A-B709-498C-BAB8-20C35BA9C88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2" creationId="{93BB2F82-784E-4269-A20C-19162C9C648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5" creationId="{B642094D-44BE-4FDF-80B7-11FD695CB89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6" creationId="{98D3ABE8-10DF-457E-BBA9-3C2C962764ED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8" creationId="{979B68CF-44EC-4E3D-98EC-8EFC501B3CDE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19" creationId="{A91C2C88-A8B1-4E4D-B31B-23098EA46D6D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22" creationId="{4D5F824E-341C-44A9-8FDD-E79F06A2B8B9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23" creationId="{0BA1BDFD-8AA5-460F-9F0F-E22BD13CCA0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26" creationId="{B5CED426-61A1-4E2D-84C4-4B04E9B48A1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27" creationId="{C518DC25-7A34-44DD-8A74-A61CD4A426E7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38" creationId="{21412E34-7CFB-48B5-AB86-818C632DBCDD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39" creationId="{29DC2565-A03F-4EA4-B8DC-1316DECDF1DF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42" creationId="{B2EC58D7-A856-47EA-803C-F302E712F534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43" creationId="{18856B80-1C1C-4F72-9F38-D47CE4093665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46" creationId="{2487E739-DED2-4B50-B574-B2F4C08B1E0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47" creationId="{E505135C-1F88-454C-9C03-6AEB1DCB853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49" creationId="{D3632CC9-3DD0-4CF6-BD13-1024B57153E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50" creationId="{333B7C76-EE81-4A02-A683-462C979F44F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53" creationId="{F68F4020-C1B5-431F-9997-25110A1521E6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54" creationId="{FAF18839-4241-4809-B7F7-7744E8ACCD89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57" creationId="{A0D385EE-7315-4B41-BE9C-24B5ABAD406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58" creationId="{27B9DC64-8951-48A4-9135-EA6F6B5E216A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69" creationId="{F5A7BEF4-A387-4BEB-A926-BB530AC19A12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70" creationId="{375312A0-5892-4FCC-8EC1-EA56385F193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73" creationId="{ADC160BC-B425-46E0-8785-5AE82E61643F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74" creationId="{89988284-E45E-441C-AEB5-3CC1CBEE941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77" creationId="{B087AD91-ED2D-4F71-9AEF-4CD791CE02E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78" creationId="{FC414E86-4BBB-4034-9DD9-969DBB91D51E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0" creationId="{2CD290BA-7929-4961-A92B-56133BDE5DAA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1" creationId="{FA1C2AC8-8193-4D75-94B5-29EF05573B01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4" creationId="{C3F245DB-E945-4A85-890A-4E90D60B4DBB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5" creationId="{9214B650-0A66-4B45-B4A5-34E2F9BB100C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8" creationId="{47C91D5B-B604-4F08-8D27-C76AF1DDCF33}"/>
          </ac:spMkLst>
        </pc:spChg>
        <pc:spChg chg="mod">
          <ac:chgData name="Nicolas Delfosse" userId="d965f3d4-ea58-4afe-85b0-6f02e8cf3c22" providerId="ADAL" clId="{EC8726BC-6FC0-4560-A269-CFD0AF4023F8}" dt="2022-02-09T16:24:17.409" v="9590"/>
          <ac:spMkLst>
            <pc:docMk/>
            <pc:sldMk cId="3994377244" sldId="1702"/>
            <ac:spMk id="189" creationId="{56C4C7D4-0FFB-473C-908B-084130AA14E1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199" creationId="{729A75D7-1290-4E50-BFA6-B503B2E19AFA}"/>
          </ac:spMkLst>
        </pc:spChg>
        <pc:spChg chg="mod">
          <ac:chgData name="Nicolas Delfosse" userId="d965f3d4-ea58-4afe-85b0-6f02e8cf3c22" providerId="ADAL" clId="{EC8726BC-6FC0-4560-A269-CFD0AF4023F8}" dt="2022-02-09T16:38:00.257" v="9953" actId="20577"/>
          <ac:spMkLst>
            <pc:docMk/>
            <pc:sldMk cId="3994377244" sldId="1702"/>
            <ac:spMk id="204" creationId="{F288529C-0C92-4235-86A2-706F7C875975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05" creationId="{04FA157E-338B-4D07-881D-778145A11F83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07" creationId="{AE2EEEFF-B28C-4A09-91BA-D62C2A2DB6C0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08" creationId="{B148045A-102A-4615-8752-AD38D81E9921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09" creationId="{EC00C034-6F6C-45B8-A3C3-15367F735A1D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12" creationId="{A8E7F92E-4E7D-4B7B-B55C-3413830ACFED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13" creationId="{45F4BAE2-FED0-4D0A-968F-3CA9C1C7C014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16" creationId="{23370EDF-6E09-4AAE-A59A-E3D4662AB08C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17" creationId="{D86891B1-B331-4575-ABE6-F4233BFB2BBB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20" creationId="{F321E59D-A53F-44A3-B1F2-0BCDBAE624E1}"/>
          </ac:spMkLst>
        </pc:spChg>
        <pc:spChg chg="mod">
          <ac:chgData name="Nicolas Delfosse" userId="d965f3d4-ea58-4afe-85b0-6f02e8cf3c22" providerId="ADAL" clId="{EC8726BC-6FC0-4560-A269-CFD0AF4023F8}" dt="2022-02-09T16:24:53.940" v="9595"/>
          <ac:spMkLst>
            <pc:docMk/>
            <pc:sldMk cId="3994377244" sldId="1702"/>
            <ac:spMk id="221" creationId="{449205EC-A932-486D-9012-CA0E3733D5DA}"/>
          </ac:spMkLst>
        </pc:spChg>
        <pc:spChg chg="add mod">
          <ac:chgData name="Nicolas Delfosse" userId="d965f3d4-ea58-4afe-85b0-6f02e8cf3c22" providerId="ADAL" clId="{EC8726BC-6FC0-4560-A269-CFD0AF4023F8}" dt="2022-02-09T16:24:56.691" v="9596" actId="1076"/>
          <ac:spMkLst>
            <pc:docMk/>
            <pc:sldMk cId="3994377244" sldId="1702"/>
            <ac:spMk id="224" creationId="{59D0A3B6-B0DD-46E9-8074-91F28FB7A386}"/>
          </ac:spMkLst>
        </pc:spChg>
        <pc:spChg chg="add mod">
          <ac:chgData name="Nicolas Delfosse" userId="d965f3d4-ea58-4afe-85b0-6f02e8cf3c22" providerId="ADAL" clId="{EC8726BC-6FC0-4560-A269-CFD0AF4023F8}" dt="2022-02-09T16:24:56.691" v="9596" actId="1076"/>
          <ac:spMkLst>
            <pc:docMk/>
            <pc:sldMk cId="3994377244" sldId="1702"/>
            <ac:spMk id="225" creationId="{C263FF49-15F3-480F-ADE9-1FD5DF1F5E1E}"/>
          </ac:spMkLst>
        </pc:spChg>
        <pc:spChg chg="add mod">
          <ac:chgData name="Nicolas Delfosse" userId="d965f3d4-ea58-4afe-85b0-6f02e8cf3c22" providerId="ADAL" clId="{EC8726BC-6FC0-4560-A269-CFD0AF4023F8}" dt="2022-02-09T16:24:56.691" v="9596" actId="1076"/>
          <ac:spMkLst>
            <pc:docMk/>
            <pc:sldMk cId="3994377244" sldId="1702"/>
            <ac:spMk id="226" creationId="{1041EDE4-C2F8-4577-B727-9DDE5DE60F93}"/>
          </ac:spMkLst>
        </pc:spChg>
        <pc:grpChg chg="add del mod topLvl">
          <ac:chgData name="Nicolas Delfosse" userId="d965f3d4-ea58-4afe-85b0-6f02e8cf3c22" providerId="ADAL" clId="{EC8726BC-6FC0-4560-A269-CFD0AF4023F8}" dt="2022-02-09T16:24:26.805" v="9594"/>
          <ac:grpSpMkLst>
            <pc:docMk/>
            <pc:sldMk cId="3994377244" sldId="1702"/>
            <ac:grpSpMk id="4" creationId="{FC2D999C-4D8C-463A-B29A-5EBD767A87FE}"/>
          </ac:grpSpMkLst>
        </pc:grpChg>
        <pc:grpChg chg="mod">
          <ac:chgData name="Nicolas Delfosse" userId="d965f3d4-ea58-4afe-85b0-6f02e8cf3c22" providerId="ADAL" clId="{EC8726BC-6FC0-4560-A269-CFD0AF4023F8}" dt="2022-02-09T16:24:04.751" v="9587"/>
          <ac:grpSpMkLst>
            <pc:docMk/>
            <pc:sldMk cId="3994377244" sldId="1702"/>
            <ac:grpSpMk id="5" creationId="{EDD39318-F7B5-465D-9914-C0CF8EE50785}"/>
          </ac:grpSpMkLst>
        </pc:grpChg>
        <pc:grpChg chg="mod">
          <ac:chgData name="Nicolas Delfosse" userId="d965f3d4-ea58-4afe-85b0-6f02e8cf3c22" providerId="ADAL" clId="{EC8726BC-6FC0-4560-A269-CFD0AF4023F8}" dt="2022-02-09T16:24:04.751" v="9587"/>
          <ac:grpSpMkLst>
            <pc:docMk/>
            <pc:sldMk cId="3994377244" sldId="1702"/>
            <ac:grpSpMk id="12" creationId="{ACE833ED-B105-413F-8926-C8551676C169}"/>
          </ac:grpSpMkLst>
        </pc:grpChg>
        <pc:grpChg chg="mod">
          <ac:chgData name="Nicolas Delfosse" userId="d965f3d4-ea58-4afe-85b0-6f02e8cf3c22" providerId="ADAL" clId="{EC8726BC-6FC0-4560-A269-CFD0AF4023F8}" dt="2022-02-09T16:24:04.751" v="9587"/>
          <ac:grpSpMkLst>
            <pc:docMk/>
            <pc:sldMk cId="3994377244" sldId="1702"/>
            <ac:grpSpMk id="13" creationId="{6A56FC7C-A789-460B-A463-7BF2474F3CA0}"/>
          </ac:grpSpMkLst>
        </pc:grpChg>
        <pc:grpChg chg="mod">
          <ac:chgData name="Nicolas Delfosse" userId="d965f3d4-ea58-4afe-85b0-6f02e8cf3c22" providerId="ADAL" clId="{EC8726BC-6FC0-4560-A269-CFD0AF4023F8}" dt="2022-02-09T16:24:04.751" v="9587"/>
          <ac:grpSpMkLst>
            <pc:docMk/>
            <pc:sldMk cId="3994377244" sldId="1702"/>
            <ac:grpSpMk id="14" creationId="{4B68D228-4B9B-40FA-AC22-0D13A5D01DA7}"/>
          </ac:grpSpMkLst>
        </pc:grpChg>
        <pc:grpChg chg="mod">
          <ac:chgData name="Nicolas Delfosse" userId="d965f3d4-ea58-4afe-85b0-6f02e8cf3c22" providerId="ADAL" clId="{EC8726BC-6FC0-4560-A269-CFD0AF4023F8}" dt="2022-02-09T16:24:04.751" v="9587"/>
          <ac:grpSpMkLst>
            <pc:docMk/>
            <pc:sldMk cId="3994377244" sldId="1702"/>
            <ac:grpSpMk id="15" creationId="{1847AF97-6ACA-4EF7-B490-0AFE509D6AB0}"/>
          </ac:grpSpMkLst>
        </pc:grpChg>
        <pc:grpChg chg="add del">
          <ac:chgData name="Nicolas Delfosse" userId="d965f3d4-ea58-4afe-85b0-6f02e8cf3c22" providerId="ADAL" clId="{EC8726BC-6FC0-4560-A269-CFD0AF4023F8}" dt="2022-02-09T16:24:25.774" v="9592" actId="164"/>
          <ac:grpSpMkLst>
            <pc:docMk/>
            <pc:sldMk cId="3994377244" sldId="1702"/>
            <ac:grpSpMk id="39" creationId="{421325F9-ED1C-4A5D-95D6-82BDB89521F0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40" creationId="{D691E3DE-36BD-4A17-8E2C-70277F51DD4B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49" creationId="{B3345A0B-9E71-4A8C-B032-D0B545D8E1CD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59" creationId="{1FC3ADEA-F0D7-4507-8A92-F0AEAC18EFFB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68" creationId="{95B169C5-3482-4567-BA7D-318F2D980F30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69" creationId="{42905C92-E871-4B40-8D54-7A50191D7C8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0" creationId="{1E4DD57B-2416-46AC-8A10-050EEAE13130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1" creationId="{9194D38F-EABA-436B-84EC-41D8AC67CD3E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2" creationId="{D5487CF6-AD4E-473C-A01B-06CE60BF4520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3" creationId="{C6B273AE-8D21-4DEC-9A86-A3C38BE0CF19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4" creationId="{33166220-DC9B-4580-9DF1-D3E66436E30C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5" creationId="{2E87F48E-8FE6-44C2-B1A7-F675D357C2F1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79" creationId="{9815CFD0-D222-4EE1-BE80-0F484BDC839A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91" creationId="{AF98ADC4-3ADA-4A9F-A969-26F1B3EDAEA7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99" creationId="{8C1C41E1-3C21-43FE-A732-7F19609F8A0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0" creationId="{C660B4E9-CB6A-4115-9C31-14F354E0E669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1" creationId="{9DB6A9ED-7167-4EE5-9D70-532C364BAA7D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2" creationId="{1F720A08-3D35-4398-897D-7F56E1EB6601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3" creationId="{619F917F-F810-424C-B769-71C807764548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4" creationId="{F8FC6246-2D52-430D-9205-9746D122CFA1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5" creationId="{FAAB8F5D-CC9C-4512-A636-B34BC3A27D45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06" creationId="{FA0F32FB-ED2C-453F-9B38-57936351C09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10" creationId="{4B4A8E3C-865C-4881-8898-0165367C134F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14" creationId="{03483464-1270-433C-A67C-C7201F2DD39A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130" creationId="{A3A346D6-6823-49EA-AF52-7361CB5E27A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1" creationId="{AACC0586-C71D-4B05-B89F-1388ACA53424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2" creationId="{1BE1AF9A-9C95-41CC-8700-871CA2372FEE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3" creationId="{27CA25F8-A7A1-451B-A95B-34A5228B637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4" creationId="{1E4DE284-67E5-4842-972A-D2EEE2492A18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5" creationId="{0D690F7C-288F-41E7-B657-C9ECDFFA56D4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6" creationId="{FE8B2471-79E8-4DC7-8729-13B18FC42FAF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37" creationId="{8F4C9867-2201-4DF1-A176-F010BC2D629F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41" creationId="{DD62C798-9554-4226-9880-F1830ED30CFB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45" creationId="{B0F1AE2A-DB4C-4D36-8A5C-D69EE613535D}"/>
          </ac:grpSpMkLst>
        </pc:grpChg>
        <pc:grpChg chg="add del mod">
          <ac:chgData name="Nicolas Delfosse" userId="d965f3d4-ea58-4afe-85b0-6f02e8cf3c22" providerId="ADAL" clId="{EC8726BC-6FC0-4560-A269-CFD0AF4023F8}" dt="2022-02-09T16:24:25.374" v="9591"/>
          <ac:grpSpMkLst>
            <pc:docMk/>
            <pc:sldMk cId="3994377244" sldId="1702"/>
            <ac:grpSpMk id="161" creationId="{BF615556-BF04-4860-AC33-4262F3CC31DE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2" creationId="{CEBE2F7D-87A7-4722-A20C-0776F532804B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3" creationId="{7EEFD61A-FDF3-4F04-91C9-9AAC9A80924A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4" creationId="{86FBC34E-3C74-48AA-923A-CC18F5DB5F29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5" creationId="{FBEF162D-058A-46B6-8DEC-83670100E66A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6" creationId="{64CF06C4-126D-4DB1-BF2F-03D4A52364F3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7" creationId="{1C3E0740-7613-40E9-AC8E-F2A0869B5427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68" creationId="{D08B9E2C-1B92-48FF-8CB0-99F368E48E3F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72" creationId="{34E33054-E457-4DCF-AE27-F1BEE59377DA}"/>
          </ac:grpSpMkLst>
        </pc:grpChg>
        <pc:grpChg chg="mod">
          <ac:chgData name="Nicolas Delfosse" userId="d965f3d4-ea58-4afe-85b0-6f02e8cf3c22" providerId="ADAL" clId="{EC8726BC-6FC0-4560-A269-CFD0AF4023F8}" dt="2022-02-09T16:24:17.409" v="9590"/>
          <ac:grpSpMkLst>
            <pc:docMk/>
            <pc:sldMk cId="3994377244" sldId="1702"/>
            <ac:grpSpMk id="176" creationId="{D485AD2A-0ED3-4728-A030-CC2D7E29050C}"/>
          </ac:grpSpMkLst>
        </pc:grpChg>
        <pc:grpChg chg="add mod">
          <ac:chgData name="Nicolas Delfosse" userId="d965f3d4-ea58-4afe-85b0-6f02e8cf3c22" providerId="ADAL" clId="{EC8726BC-6FC0-4560-A269-CFD0AF4023F8}" dt="2022-02-09T16:24:56.691" v="9596" actId="1076"/>
          <ac:grpSpMkLst>
            <pc:docMk/>
            <pc:sldMk cId="3994377244" sldId="1702"/>
            <ac:grpSpMk id="192" creationId="{A650E6CD-0E9D-4DCC-AF1B-35003EF8D316}"/>
          </ac:grpSpMkLst>
        </pc:grpChg>
        <pc:grpChg chg="mod">
          <ac:chgData name="Nicolas Delfosse" userId="d965f3d4-ea58-4afe-85b0-6f02e8cf3c22" providerId="ADAL" clId="{EC8726BC-6FC0-4560-A269-CFD0AF4023F8}" dt="2022-02-09T16:24:53.940" v="9595"/>
          <ac:grpSpMkLst>
            <pc:docMk/>
            <pc:sldMk cId="3994377244" sldId="1702"/>
            <ac:grpSpMk id="193" creationId="{565EF063-267F-459C-82DB-E772D7ADFAA1}"/>
          </ac:grpSpMkLst>
        </pc:grpChg>
        <pc:grpChg chg="mod">
          <ac:chgData name="Nicolas Delfosse" userId="d965f3d4-ea58-4afe-85b0-6f02e8cf3c22" providerId="ADAL" clId="{EC8726BC-6FC0-4560-A269-CFD0AF4023F8}" dt="2022-02-09T16:24:53.940" v="9595"/>
          <ac:grpSpMkLst>
            <pc:docMk/>
            <pc:sldMk cId="3994377244" sldId="1702"/>
            <ac:grpSpMk id="200" creationId="{1D0FD16B-331A-43CD-81DE-B9CAB514A578}"/>
          </ac:grpSpMkLst>
        </pc:grpChg>
        <pc:grpChg chg="mod">
          <ac:chgData name="Nicolas Delfosse" userId="d965f3d4-ea58-4afe-85b0-6f02e8cf3c22" providerId="ADAL" clId="{EC8726BC-6FC0-4560-A269-CFD0AF4023F8}" dt="2022-02-09T16:24:53.940" v="9595"/>
          <ac:grpSpMkLst>
            <pc:docMk/>
            <pc:sldMk cId="3994377244" sldId="1702"/>
            <ac:grpSpMk id="201" creationId="{20490D93-866E-493B-8704-29D8CE8A8D8C}"/>
          </ac:grpSpMkLst>
        </pc:grpChg>
        <pc:grpChg chg="mod">
          <ac:chgData name="Nicolas Delfosse" userId="d965f3d4-ea58-4afe-85b0-6f02e8cf3c22" providerId="ADAL" clId="{EC8726BC-6FC0-4560-A269-CFD0AF4023F8}" dt="2022-02-09T16:24:53.940" v="9595"/>
          <ac:grpSpMkLst>
            <pc:docMk/>
            <pc:sldMk cId="3994377244" sldId="1702"/>
            <ac:grpSpMk id="202" creationId="{FA5F6D62-2212-4EBB-A0FE-7165737890DC}"/>
          </ac:grpSpMkLst>
        </pc:grpChg>
        <pc:grpChg chg="mod">
          <ac:chgData name="Nicolas Delfosse" userId="d965f3d4-ea58-4afe-85b0-6f02e8cf3c22" providerId="ADAL" clId="{EC8726BC-6FC0-4560-A269-CFD0AF4023F8}" dt="2022-02-09T16:24:53.940" v="9595"/>
          <ac:grpSpMkLst>
            <pc:docMk/>
            <pc:sldMk cId="3994377244" sldId="1702"/>
            <ac:grpSpMk id="203" creationId="{9BD6873F-A13F-4810-9A89-2DBEAADE030E}"/>
          </ac:grpSpMkLst>
        </pc:grpChg>
        <pc:grpChg chg="add mod">
          <ac:chgData name="Nicolas Delfosse" userId="d965f3d4-ea58-4afe-85b0-6f02e8cf3c22" providerId="ADAL" clId="{EC8726BC-6FC0-4560-A269-CFD0AF4023F8}" dt="2022-02-09T16:37:50.077" v="9947" actId="1076"/>
          <ac:grpSpMkLst>
            <pc:docMk/>
            <pc:sldMk cId="3994377244" sldId="1702"/>
            <ac:grpSpMk id="227" creationId="{BED178F0-536F-4AF1-B165-45BC9EBCF514}"/>
          </ac:grpSpMkLst>
        </pc:grp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6" creationId="{7E111656-93E3-496D-9904-D78F2E527D25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7" creationId="{9D78E68E-8F79-4158-9BD7-50C7EF8F16C6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8" creationId="{7D63C04E-8BF6-4DB2-A7E2-5552D7B7CB56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9" creationId="{2C508944-96CF-4652-BA23-EB635904E1B1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10" creationId="{126AA0ED-86A1-4E29-B42E-B9771D2CAA68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18" creationId="{C6554B49-A6E7-4178-8A0E-8E40177F4120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22" creationId="{49F96A03-DA79-49FD-B585-B2098E81FBD4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23" creationId="{E0DA3012-0C35-4ACD-AC4E-0D58E5F2D8F0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26" creationId="{EC33310F-F0A6-46D4-AED1-8F060D117ABE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27" creationId="{A4DF2100-FB54-47EB-A7C9-DA13A2136B73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30" creationId="{8B19643E-A24C-466D-932C-E149CE2E9BFC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31" creationId="{F8C4EA8A-75F4-4C89-9B8E-D66712ABA04E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34" creationId="{60816EAC-BB33-4875-8D4F-A55609BC03B2}"/>
          </ac:cxnSpMkLst>
        </pc:cxnChg>
        <pc:cxnChg chg="mod">
          <ac:chgData name="Nicolas Delfosse" userId="d965f3d4-ea58-4afe-85b0-6f02e8cf3c22" providerId="ADAL" clId="{EC8726BC-6FC0-4560-A269-CFD0AF4023F8}" dt="2022-02-09T16:24:04.751" v="9587"/>
          <ac:cxnSpMkLst>
            <pc:docMk/>
            <pc:sldMk cId="3994377244" sldId="1702"/>
            <ac:cxnSpMk id="35" creationId="{74DF96BC-CBB2-47B7-B88B-B526B5A97FFB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78" creationId="{BA6201C9-58FF-4747-AF72-84D0F5236CB9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82" creationId="{1521505B-B897-481C-83E0-9D08E88F67B0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85" creationId="{72FF240A-8754-41D1-A704-BA3059AB6DEF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86" creationId="{77E4A936-4D63-433B-97E8-9E610E505008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89" creationId="{538582B5-D02D-4171-81D9-E7F808F22D3D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90" creationId="{BDC3C266-9F20-474D-BEBB-15737A6EF1D4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94" creationId="{46FF5617-2B22-466E-A9EA-5EE7A9696E9F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97" creationId="{5D0F7BC5-CE08-4358-AD6C-810EBF06E562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98" creationId="{C4070341-3A4D-4635-A303-7C7455A5B4A5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09" creationId="{E82D1BD7-BF96-4CB8-88FF-4CAEC8C94CE5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13" creationId="{B2F0DCBD-A642-48F7-8346-81156311197A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17" creationId="{990EDEB0-B695-4B20-AE17-6EC5A4CB46F5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0" creationId="{654A4932-7C3C-42BF-81FB-75EDDB953EDD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1" creationId="{81FE8D0B-56EC-4B22-A8C0-B27C7794D3F5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4" creationId="{B8F22833-B4C1-4A0E-8315-5FE3EAECF74A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5" creationId="{57BA86DD-B3BD-41CC-814E-5E2624964C7F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8" creationId="{9657A8F4-BD44-4074-9D3B-5960E6004D88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29" creationId="{08B35884-84FF-4E8F-9DB6-EEF094E9D2CA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40" creationId="{EFBF2516-5E4A-4E99-9117-E573B86DCE5E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44" creationId="{07E140D7-2656-4AAC-B3BE-7E3E63F03C99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48" creationId="{7755D37D-ECD7-43AC-966E-599323E20BD5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51" creationId="{EC8B4B57-795C-4380-B339-FD146FB0AEEA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52" creationId="{FCBBCDF4-9026-4C62-A421-EF598097B327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55" creationId="{7BE4D784-A3EB-4AA7-918F-E9352435E624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56" creationId="{2D3D84BE-3461-4963-ACF0-1B8749CDFE92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59" creationId="{A70CF5C3-0657-463E-BE62-391A3868D1FC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60" creationId="{3C2FF883-C7F9-4C9B-8CF5-AF7D9A7FE276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71" creationId="{F5E88BEE-5352-460C-81BC-84C8559DF2C8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75" creationId="{AA83AE19-FB3D-4BBC-86E0-7691C0F3BADB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79" creationId="{07747B23-85D2-46EE-9518-A8867A4FC09F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82" creationId="{F3735A1A-BEC5-448B-B3D9-ECDF9C60B629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83" creationId="{F09CE19B-09B2-4DBC-84D7-6299A30C95D6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86" creationId="{04DBD09A-6827-46E9-89FC-D2ABB6CAB178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87" creationId="{0D83C6D8-1DDD-4CF5-9787-2616B22893ED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90" creationId="{E55A77D0-E92F-4B3F-BF92-46C185E22502}"/>
          </ac:cxnSpMkLst>
        </pc:cxnChg>
        <pc:cxnChg chg="mod">
          <ac:chgData name="Nicolas Delfosse" userId="d965f3d4-ea58-4afe-85b0-6f02e8cf3c22" providerId="ADAL" clId="{EC8726BC-6FC0-4560-A269-CFD0AF4023F8}" dt="2022-02-09T16:24:17.409" v="9590"/>
          <ac:cxnSpMkLst>
            <pc:docMk/>
            <pc:sldMk cId="3994377244" sldId="1702"/>
            <ac:cxnSpMk id="191" creationId="{02162471-4F5B-4627-8D16-3D5B230CDF55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194" creationId="{6FEE2E20-E5F0-4F93-91FB-575C6A756A13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195" creationId="{2A245463-4C18-475E-ACE5-C82F85EE5AB4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196" creationId="{F961EDE8-727B-44F2-8346-0FC71CAB8CAA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197" creationId="{B0140257-72E7-4EBF-B265-AB03CAD428F5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198" creationId="{C374337E-E50E-4ABF-A87A-15A994CA5B11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06" creationId="{3087E574-E903-4FB6-8474-4DC80CDB4862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0" creationId="{EA1A5952-D75E-4785-ACE5-D3EA9DFDD68E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1" creationId="{7EC9090C-9E08-43B9-B789-A4046161CC94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4" creationId="{E54C7056-0017-4BB9-AEEC-FC470E81E3DC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5" creationId="{3DC4C50D-ACF9-4A16-BC4E-0724C1A8A508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8" creationId="{36380A30-B0B0-4978-8DE1-09B0E8C10AE3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19" creationId="{1C8898CE-4662-45CE-B7CE-578A12C9085E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22" creationId="{AF2FEC4A-6A83-42C6-929E-E33448F6F8A2}"/>
          </ac:cxnSpMkLst>
        </pc:cxnChg>
        <pc:cxnChg chg="mod">
          <ac:chgData name="Nicolas Delfosse" userId="d965f3d4-ea58-4afe-85b0-6f02e8cf3c22" providerId="ADAL" clId="{EC8726BC-6FC0-4560-A269-CFD0AF4023F8}" dt="2022-02-09T16:24:53.940" v="9595"/>
          <ac:cxnSpMkLst>
            <pc:docMk/>
            <pc:sldMk cId="3994377244" sldId="1702"/>
            <ac:cxnSpMk id="223" creationId="{67C1E591-93A8-4734-A637-4239A7850587}"/>
          </ac:cxnSpMkLst>
        </pc:cxnChg>
      </pc:sldChg>
      <pc:sldChg chg="addSp modSp new mod">
        <pc:chgData name="Nicolas Delfosse" userId="d965f3d4-ea58-4afe-85b0-6f02e8cf3c22" providerId="ADAL" clId="{EC8726BC-6FC0-4560-A269-CFD0AF4023F8}" dt="2022-02-09T16:38:41.675" v="9965" actId="5793"/>
        <pc:sldMkLst>
          <pc:docMk/>
          <pc:sldMk cId="2881497696" sldId="1703"/>
        </pc:sldMkLst>
        <pc:spChg chg="mod">
          <ac:chgData name="Nicolas Delfosse" userId="d965f3d4-ea58-4afe-85b0-6f02e8cf3c22" providerId="ADAL" clId="{EC8726BC-6FC0-4560-A269-CFD0AF4023F8}" dt="2022-02-09T16:38:31.637" v="9963" actId="207"/>
          <ac:spMkLst>
            <pc:docMk/>
            <pc:sldMk cId="2881497696" sldId="1703"/>
            <ac:spMk id="2" creationId="{464ECAEF-6E2A-4435-BC08-0E02746FC55A}"/>
          </ac:spMkLst>
        </pc:spChg>
        <pc:spChg chg="add mod">
          <ac:chgData name="Nicolas Delfosse" userId="d965f3d4-ea58-4afe-85b0-6f02e8cf3c22" providerId="ADAL" clId="{EC8726BC-6FC0-4560-A269-CFD0AF4023F8}" dt="2022-02-09T16:38:41.675" v="9965" actId="5793"/>
          <ac:spMkLst>
            <pc:docMk/>
            <pc:sldMk cId="2881497696" sldId="1703"/>
            <ac:spMk id="3" creationId="{99049F14-96E1-4984-9A93-458B949FDF03}"/>
          </ac:spMkLst>
        </pc:spChg>
      </pc:sldChg>
      <pc:sldChg chg="add del">
        <pc:chgData name="Nicolas Delfosse" userId="d965f3d4-ea58-4afe-85b0-6f02e8cf3c22" providerId="ADAL" clId="{EC8726BC-6FC0-4560-A269-CFD0AF4023F8}" dt="2022-02-09T16:25:45.629" v="9632" actId="47"/>
        <pc:sldMkLst>
          <pc:docMk/>
          <pc:sldMk cId="3598760087" sldId="1703"/>
        </pc:sldMkLst>
      </pc:sldChg>
      <pc:sldChg chg="addSp delSp modSp new mod">
        <pc:chgData name="Nicolas Delfosse" userId="d965f3d4-ea58-4afe-85b0-6f02e8cf3c22" providerId="ADAL" clId="{EC8726BC-6FC0-4560-A269-CFD0AF4023F8}" dt="2022-02-09T16:45:09.296" v="10133" actId="14100"/>
        <pc:sldMkLst>
          <pc:docMk/>
          <pc:sldMk cId="910113530" sldId="1704"/>
        </pc:sldMkLst>
        <pc:spChg chg="mod">
          <ac:chgData name="Nicolas Delfosse" userId="d965f3d4-ea58-4afe-85b0-6f02e8cf3c22" providerId="ADAL" clId="{EC8726BC-6FC0-4560-A269-CFD0AF4023F8}" dt="2022-02-09T16:41:09.176" v="10057" actId="14100"/>
          <ac:spMkLst>
            <pc:docMk/>
            <pc:sldMk cId="910113530" sldId="1704"/>
            <ac:spMk id="2" creationId="{CF6A03BE-889D-4BC3-9A0D-371EA9D7D77D}"/>
          </ac:spMkLst>
        </pc:spChg>
        <pc:spChg chg="add mod">
          <ac:chgData name="Nicolas Delfosse" userId="d965f3d4-ea58-4afe-85b0-6f02e8cf3c22" providerId="ADAL" clId="{EC8726BC-6FC0-4560-A269-CFD0AF4023F8}" dt="2022-02-09T16:41:26.037" v="10059" actId="14100"/>
          <ac:spMkLst>
            <pc:docMk/>
            <pc:sldMk cId="910113530" sldId="1704"/>
            <ac:spMk id="6" creationId="{3C8CA264-861E-4CD7-873C-BF722E585CB1}"/>
          </ac:spMkLst>
        </pc:spChg>
        <pc:spChg chg="add mod">
          <ac:chgData name="Nicolas Delfosse" userId="d965f3d4-ea58-4afe-85b0-6f02e8cf3c22" providerId="ADAL" clId="{EC8726BC-6FC0-4560-A269-CFD0AF4023F8}" dt="2022-02-09T16:41:30.026" v="10060" actId="255"/>
          <ac:spMkLst>
            <pc:docMk/>
            <pc:sldMk cId="910113530" sldId="1704"/>
            <ac:spMk id="10" creationId="{4D74EA3E-DF28-48D3-B450-EBF4F60FD5E2}"/>
          </ac:spMkLst>
        </pc:spChg>
        <pc:spChg chg="add del mod">
          <ac:chgData name="Nicolas Delfosse" userId="d965f3d4-ea58-4afe-85b0-6f02e8cf3c22" providerId="ADAL" clId="{EC8726BC-6FC0-4560-A269-CFD0AF4023F8}" dt="2022-02-09T16:42:06.407" v="10068" actId="478"/>
          <ac:spMkLst>
            <pc:docMk/>
            <pc:sldMk cId="910113530" sldId="1704"/>
            <ac:spMk id="11" creationId="{C3AA83CE-D7F2-4651-A633-DC2963F68E6F}"/>
          </ac:spMkLst>
        </pc:spChg>
        <pc:spChg chg="add mod">
          <ac:chgData name="Nicolas Delfosse" userId="d965f3d4-ea58-4afe-85b0-6f02e8cf3c22" providerId="ADAL" clId="{EC8726BC-6FC0-4560-A269-CFD0AF4023F8}" dt="2022-02-09T16:43:08.436" v="10098" actId="255"/>
          <ac:spMkLst>
            <pc:docMk/>
            <pc:sldMk cId="910113530" sldId="1704"/>
            <ac:spMk id="16" creationId="{1D26B176-2F53-4F3F-BADD-BDD9CA1866DE}"/>
          </ac:spMkLst>
        </pc:spChg>
        <pc:spChg chg="add mod">
          <ac:chgData name="Nicolas Delfosse" userId="d965f3d4-ea58-4afe-85b0-6f02e8cf3c22" providerId="ADAL" clId="{EC8726BC-6FC0-4560-A269-CFD0AF4023F8}" dt="2022-02-09T16:43:22.015" v="10105" actId="20577"/>
          <ac:spMkLst>
            <pc:docMk/>
            <pc:sldMk cId="910113530" sldId="1704"/>
            <ac:spMk id="18" creationId="{DC15CDA7-1294-4ACF-A5C9-3F7188FC5756}"/>
          </ac:spMkLst>
        </pc:spChg>
        <pc:spChg chg="add mod">
          <ac:chgData name="Nicolas Delfosse" userId="d965f3d4-ea58-4afe-85b0-6f02e8cf3c22" providerId="ADAL" clId="{EC8726BC-6FC0-4560-A269-CFD0AF4023F8}" dt="2022-02-09T16:44:17.426" v="10119" actId="207"/>
          <ac:spMkLst>
            <pc:docMk/>
            <pc:sldMk cId="910113530" sldId="1704"/>
            <ac:spMk id="22" creationId="{F3687BC6-6CAE-47DC-B69A-E8759EFA9735}"/>
          </ac:spMkLst>
        </pc:spChg>
        <pc:spChg chg="add mod">
          <ac:chgData name="Nicolas Delfosse" userId="d965f3d4-ea58-4afe-85b0-6f02e8cf3c22" providerId="ADAL" clId="{EC8726BC-6FC0-4560-A269-CFD0AF4023F8}" dt="2022-02-09T16:44:21.916" v="10121" actId="1076"/>
          <ac:spMkLst>
            <pc:docMk/>
            <pc:sldMk cId="910113530" sldId="1704"/>
            <ac:spMk id="24" creationId="{A312A067-67D3-423B-8C76-B7A8F34B961F}"/>
          </ac:spMkLst>
        </pc:spChg>
        <pc:spChg chg="add mod">
          <ac:chgData name="Nicolas Delfosse" userId="d965f3d4-ea58-4afe-85b0-6f02e8cf3c22" providerId="ADAL" clId="{EC8726BC-6FC0-4560-A269-CFD0AF4023F8}" dt="2022-02-09T16:44:36.003" v="10123" actId="1076"/>
          <ac:spMkLst>
            <pc:docMk/>
            <pc:sldMk cId="910113530" sldId="1704"/>
            <ac:spMk id="26" creationId="{14347E26-C746-4C34-8837-CFCB2A34304B}"/>
          </ac:spMkLst>
        </pc:spChg>
        <pc:spChg chg="add mod">
          <ac:chgData name="Nicolas Delfosse" userId="d965f3d4-ea58-4afe-85b0-6f02e8cf3c22" providerId="ADAL" clId="{EC8726BC-6FC0-4560-A269-CFD0AF4023F8}" dt="2022-02-09T16:44:44.046" v="10125" actId="1076"/>
          <ac:spMkLst>
            <pc:docMk/>
            <pc:sldMk cId="910113530" sldId="1704"/>
            <ac:spMk id="28" creationId="{6061A4C8-F5E7-4B8B-AD7C-900CFA547C4D}"/>
          </ac:spMkLst>
        </pc:spChg>
        <pc:picChg chg="add mod">
          <ac:chgData name="Nicolas Delfosse" userId="d965f3d4-ea58-4afe-85b0-6f02e8cf3c22" providerId="ADAL" clId="{EC8726BC-6FC0-4560-A269-CFD0AF4023F8}" dt="2022-02-09T16:45:02.126" v="10131" actId="1076"/>
          <ac:picMkLst>
            <pc:docMk/>
            <pc:sldMk cId="910113530" sldId="1704"/>
            <ac:picMk id="4" creationId="{F3E4BB57-1ABF-4015-8E76-1496046DBF58}"/>
          </ac:picMkLst>
        </pc:picChg>
        <pc:cxnChg chg="add mod">
          <ac:chgData name="Nicolas Delfosse" userId="d965f3d4-ea58-4afe-85b0-6f02e8cf3c22" providerId="ADAL" clId="{EC8726BC-6FC0-4560-A269-CFD0AF4023F8}" dt="2022-02-09T16:41:30.026" v="10060" actId="255"/>
          <ac:cxnSpMkLst>
            <pc:docMk/>
            <pc:sldMk cId="910113530" sldId="1704"/>
            <ac:cxnSpMk id="8" creationId="{58B6B22E-B39F-4223-B0B9-3ED54B0B666A}"/>
          </ac:cxnSpMkLst>
        </pc:cxnChg>
        <pc:cxnChg chg="add mod">
          <ac:chgData name="Nicolas Delfosse" userId="d965f3d4-ea58-4afe-85b0-6f02e8cf3c22" providerId="ADAL" clId="{EC8726BC-6FC0-4560-A269-CFD0AF4023F8}" dt="2022-02-09T16:42:39.642" v="10076" actId="1582"/>
          <ac:cxnSpMkLst>
            <pc:docMk/>
            <pc:sldMk cId="910113530" sldId="1704"/>
            <ac:cxnSpMk id="13" creationId="{9693E96F-469F-44F4-9F40-BE58B6E90A48}"/>
          </ac:cxnSpMkLst>
        </pc:cxnChg>
        <pc:cxnChg chg="add mod">
          <ac:chgData name="Nicolas Delfosse" userId="d965f3d4-ea58-4afe-85b0-6f02e8cf3c22" providerId="ADAL" clId="{EC8726BC-6FC0-4560-A269-CFD0AF4023F8}" dt="2022-02-09T16:43:24.896" v="10106" actId="14100"/>
          <ac:cxnSpMkLst>
            <pc:docMk/>
            <pc:sldMk cId="910113530" sldId="1704"/>
            <ac:cxnSpMk id="15" creationId="{BB01B901-8136-4268-B563-91B6729C44AF}"/>
          </ac:cxnSpMkLst>
        </pc:cxnChg>
        <pc:cxnChg chg="add mod">
          <ac:chgData name="Nicolas Delfosse" userId="d965f3d4-ea58-4afe-85b0-6f02e8cf3c22" providerId="ADAL" clId="{EC8726BC-6FC0-4560-A269-CFD0AF4023F8}" dt="2022-02-09T16:43:46.525" v="10110" actId="1076"/>
          <ac:cxnSpMkLst>
            <pc:docMk/>
            <pc:sldMk cId="910113530" sldId="1704"/>
            <ac:cxnSpMk id="21" creationId="{DA7F4F27-1C0C-4DE5-9A11-EA295E02F294}"/>
          </ac:cxnSpMkLst>
        </pc:cxnChg>
        <pc:cxnChg chg="add mod">
          <ac:chgData name="Nicolas Delfosse" userId="d965f3d4-ea58-4afe-85b0-6f02e8cf3c22" providerId="ADAL" clId="{EC8726BC-6FC0-4560-A269-CFD0AF4023F8}" dt="2022-02-09T16:44:58.384" v="10128" actId="14100"/>
          <ac:cxnSpMkLst>
            <pc:docMk/>
            <pc:sldMk cId="910113530" sldId="1704"/>
            <ac:cxnSpMk id="30" creationId="{50774672-DBDB-4055-A75F-9F464792BAFA}"/>
          </ac:cxnSpMkLst>
        </pc:cxnChg>
        <pc:cxnChg chg="add mod">
          <ac:chgData name="Nicolas Delfosse" userId="d965f3d4-ea58-4afe-85b0-6f02e8cf3c22" providerId="ADAL" clId="{EC8726BC-6FC0-4560-A269-CFD0AF4023F8}" dt="2022-02-09T16:45:09.296" v="10133" actId="14100"/>
          <ac:cxnSpMkLst>
            <pc:docMk/>
            <pc:sldMk cId="910113530" sldId="1704"/>
            <ac:cxnSpMk id="34" creationId="{CBCC5B3E-C0B6-439A-9182-526A10F44887}"/>
          </ac:cxnSpMkLst>
        </pc:cxnChg>
      </pc:sldChg>
      <pc:sldChg chg="modSp add mod ord">
        <pc:chgData name="Nicolas Delfosse" userId="d965f3d4-ea58-4afe-85b0-6f02e8cf3c22" providerId="ADAL" clId="{EC8726BC-6FC0-4560-A269-CFD0AF4023F8}" dt="2022-02-09T16:52:16.145" v="10602" actId="20577"/>
        <pc:sldMkLst>
          <pc:docMk/>
          <pc:sldMk cId="4269988491" sldId="1705"/>
        </pc:sldMkLst>
        <pc:spChg chg="mod">
          <ac:chgData name="Nicolas Delfosse" userId="d965f3d4-ea58-4afe-85b0-6f02e8cf3c22" providerId="ADAL" clId="{EC8726BC-6FC0-4560-A269-CFD0AF4023F8}" dt="2022-02-09T16:52:16.145" v="10602" actId="20577"/>
          <ac:spMkLst>
            <pc:docMk/>
            <pc:sldMk cId="4269988491" sldId="1705"/>
            <ac:spMk id="2" creationId="{464ECAEF-6E2A-4435-BC08-0E02746FC55A}"/>
          </ac:spMkLst>
        </pc:spChg>
        <pc:spChg chg="mod">
          <ac:chgData name="Nicolas Delfosse" userId="d965f3d4-ea58-4afe-85b0-6f02e8cf3c22" providerId="ADAL" clId="{EC8726BC-6FC0-4560-A269-CFD0AF4023F8}" dt="2022-02-09T16:50:22.545" v="10537" actId="20577"/>
          <ac:spMkLst>
            <pc:docMk/>
            <pc:sldMk cId="4269988491" sldId="1705"/>
            <ac:spMk id="3" creationId="{99049F14-96E1-4984-9A93-458B949FDF03}"/>
          </ac:spMkLst>
        </pc:spChg>
      </pc:sldChg>
      <pc:sldChg chg="addSp delSp modSp new mod">
        <pc:chgData name="Nicolas Delfosse" userId="d965f3d4-ea58-4afe-85b0-6f02e8cf3c22" providerId="ADAL" clId="{EC8726BC-6FC0-4560-A269-CFD0AF4023F8}" dt="2022-02-09T17:58:08.401" v="12589" actId="20577"/>
        <pc:sldMkLst>
          <pc:docMk/>
          <pc:sldMk cId="2491827436" sldId="1706"/>
        </pc:sldMkLst>
        <pc:spChg chg="mod">
          <ac:chgData name="Nicolas Delfosse" userId="d965f3d4-ea58-4afe-85b0-6f02e8cf3c22" providerId="ADAL" clId="{EC8726BC-6FC0-4560-A269-CFD0AF4023F8}" dt="2022-02-09T17:58:08.401" v="12589" actId="20577"/>
          <ac:spMkLst>
            <pc:docMk/>
            <pc:sldMk cId="2491827436" sldId="1706"/>
            <ac:spMk id="2" creationId="{574870A7-6F97-4367-A9D9-6B87289360E2}"/>
          </ac:spMkLst>
        </pc:spChg>
        <pc:spChg chg="add del mod">
          <ac:chgData name="Nicolas Delfosse" userId="d965f3d4-ea58-4afe-85b0-6f02e8cf3c22" providerId="ADAL" clId="{EC8726BC-6FC0-4560-A269-CFD0AF4023F8}" dt="2022-02-09T16:59:50.515" v="10693" actId="478"/>
          <ac:spMkLst>
            <pc:docMk/>
            <pc:sldMk cId="2491827436" sldId="1706"/>
            <ac:spMk id="3" creationId="{CD64C074-9C0A-4EA0-9CD2-7166F644D7F9}"/>
          </ac:spMkLst>
        </pc:spChg>
        <pc:spChg chg="add mod">
          <ac:chgData name="Nicolas Delfosse" userId="d965f3d4-ea58-4afe-85b0-6f02e8cf3c22" providerId="ADAL" clId="{EC8726BC-6FC0-4560-A269-CFD0AF4023F8}" dt="2022-02-09T17:51:21.567" v="12568" actId="20577"/>
          <ac:spMkLst>
            <pc:docMk/>
            <pc:sldMk cId="2491827436" sldId="1706"/>
            <ac:spMk id="8" creationId="{3CBC82E6-2425-4CA0-A4A3-310867877830}"/>
          </ac:spMkLst>
        </pc:spChg>
        <pc:spChg chg="add mod">
          <ac:chgData name="Nicolas Delfosse" userId="d965f3d4-ea58-4afe-85b0-6f02e8cf3c22" providerId="ADAL" clId="{EC8726BC-6FC0-4560-A269-CFD0AF4023F8}" dt="2022-02-09T17:51:31.587" v="12577" actId="20577"/>
          <ac:spMkLst>
            <pc:docMk/>
            <pc:sldMk cId="2491827436" sldId="1706"/>
            <ac:spMk id="10" creationId="{C032F94E-0EA5-4E6D-A587-B1BDBD1BB6D6}"/>
          </ac:spMkLst>
        </pc:spChg>
        <pc:picChg chg="add mod">
          <ac:chgData name="Nicolas Delfosse" userId="d965f3d4-ea58-4afe-85b0-6f02e8cf3c22" providerId="ADAL" clId="{EC8726BC-6FC0-4560-A269-CFD0AF4023F8}" dt="2022-02-09T17:00:57.980" v="10706" actId="14100"/>
          <ac:picMkLst>
            <pc:docMk/>
            <pc:sldMk cId="2491827436" sldId="1706"/>
            <ac:picMk id="5" creationId="{DF4B32E3-AA4A-46F0-A204-527184B8867F}"/>
          </ac:picMkLst>
        </pc:picChg>
        <pc:picChg chg="add mod">
          <ac:chgData name="Nicolas Delfosse" userId="d965f3d4-ea58-4afe-85b0-6f02e8cf3c22" providerId="ADAL" clId="{EC8726BC-6FC0-4560-A269-CFD0AF4023F8}" dt="2022-02-09T17:04:37.967" v="11080" actId="1076"/>
          <ac:picMkLst>
            <pc:docMk/>
            <pc:sldMk cId="2491827436" sldId="1706"/>
            <ac:picMk id="7" creationId="{C4013685-BD56-4092-9B02-0306BB1E8C97}"/>
          </ac:picMkLst>
        </pc:picChg>
      </pc:sldChg>
      <pc:sldChg chg="modSp new del mod">
        <pc:chgData name="Nicolas Delfosse" userId="d965f3d4-ea58-4afe-85b0-6f02e8cf3c22" providerId="ADAL" clId="{EC8726BC-6FC0-4560-A269-CFD0AF4023F8}" dt="2022-02-09T17:08:35.053" v="11189" actId="47"/>
        <pc:sldMkLst>
          <pc:docMk/>
          <pc:sldMk cId="1171315499" sldId="1707"/>
        </pc:sldMkLst>
        <pc:spChg chg="mod">
          <ac:chgData name="Nicolas Delfosse" userId="d965f3d4-ea58-4afe-85b0-6f02e8cf3c22" providerId="ADAL" clId="{EC8726BC-6FC0-4560-A269-CFD0AF4023F8}" dt="2022-02-09T17:08:30.622" v="11188" actId="20577"/>
          <ac:spMkLst>
            <pc:docMk/>
            <pc:sldMk cId="1171315499" sldId="1707"/>
            <ac:spMk id="2" creationId="{97ED21DE-05E7-4C8E-8DFF-4FB061E31C3D}"/>
          </ac:spMkLst>
        </pc:spChg>
      </pc:sldChg>
      <pc:sldChg chg="new del">
        <pc:chgData name="Nicolas Delfosse" userId="d965f3d4-ea58-4afe-85b0-6f02e8cf3c22" providerId="ADAL" clId="{EC8726BC-6FC0-4560-A269-CFD0AF4023F8}" dt="2022-02-09T17:08:49.577" v="11192" actId="47"/>
        <pc:sldMkLst>
          <pc:docMk/>
          <pc:sldMk cId="2054041209" sldId="1707"/>
        </pc:sldMkLst>
      </pc:sldChg>
      <pc:sldChg chg="modSp new mod ord">
        <pc:chgData name="Nicolas Delfosse" userId="d965f3d4-ea58-4afe-85b0-6f02e8cf3c22" providerId="ADAL" clId="{EC8726BC-6FC0-4560-A269-CFD0AF4023F8}" dt="2022-02-09T17:14:51.475" v="11933"/>
        <pc:sldMkLst>
          <pc:docMk/>
          <pc:sldMk cId="4287902068" sldId="1708"/>
        </pc:sldMkLst>
        <pc:spChg chg="mod">
          <ac:chgData name="Nicolas Delfosse" userId="d965f3d4-ea58-4afe-85b0-6f02e8cf3c22" providerId="ADAL" clId="{EC8726BC-6FC0-4560-A269-CFD0AF4023F8}" dt="2022-02-09T17:08:52.554" v="11202" actId="20577"/>
          <ac:spMkLst>
            <pc:docMk/>
            <pc:sldMk cId="4287902068" sldId="1708"/>
            <ac:spMk id="2" creationId="{1E32BBC4-A915-4EC2-A797-8909F6759055}"/>
          </ac:spMkLst>
        </pc:spChg>
        <pc:spChg chg="mod">
          <ac:chgData name="Nicolas Delfosse" userId="d965f3d4-ea58-4afe-85b0-6f02e8cf3c22" providerId="ADAL" clId="{EC8726BC-6FC0-4560-A269-CFD0AF4023F8}" dt="2022-02-09T17:14:44.264" v="11931" actId="20577"/>
          <ac:spMkLst>
            <pc:docMk/>
            <pc:sldMk cId="4287902068" sldId="1708"/>
            <ac:spMk id="3" creationId="{87C9DA28-5DE7-4D68-AF17-F65CDC61D9EE}"/>
          </ac:spMkLst>
        </pc:spChg>
      </pc:sldChg>
      <pc:sldChg chg="addSp delSp modSp new mod modAnim">
        <pc:chgData name="Nicolas Delfosse" userId="d965f3d4-ea58-4afe-85b0-6f02e8cf3c22" providerId="ADAL" clId="{EC8726BC-6FC0-4560-A269-CFD0AF4023F8}" dt="2022-02-09T17:59:08.744" v="12597" actId="20577"/>
        <pc:sldMkLst>
          <pc:docMk/>
          <pc:sldMk cId="3149246723" sldId="1709"/>
        </pc:sldMkLst>
        <pc:spChg chg="mod">
          <ac:chgData name="Nicolas Delfosse" userId="d965f3d4-ea58-4afe-85b0-6f02e8cf3c22" providerId="ADAL" clId="{EC8726BC-6FC0-4560-A269-CFD0AF4023F8}" dt="2022-02-09T17:41:10.121" v="12167" actId="207"/>
          <ac:spMkLst>
            <pc:docMk/>
            <pc:sldMk cId="3149246723" sldId="1709"/>
            <ac:spMk id="2" creationId="{2EA559B4-F519-402A-A017-9B0C4168AB9A}"/>
          </ac:spMkLst>
        </pc:spChg>
        <pc:spChg chg="del">
          <ac:chgData name="Nicolas Delfosse" userId="d965f3d4-ea58-4afe-85b0-6f02e8cf3c22" providerId="ADAL" clId="{EC8726BC-6FC0-4560-A269-CFD0AF4023F8}" dt="2022-02-09T17:23:53.959" v="12008" actId="478"/>
          <ac:spMkLst>
            <pc:docMk/>
            <pc:sldMk cId="3149246723" sldId="1709"/>
            <ac:spMk id="3" creationId="{8120AEE2-D8FD-4A4C-9562-51B1492BD679}"/>
          </ac:spMkLst>
        </pc:spChg>
        <pc:spChg chg="add del mod topLvl">
          <ac:chgData name="Nicolas Delfosse" userId="d965f3d4-ea58-4afe-85b0-6f02e8cf3c22" providerId="ADAL" clId="{EC8726BC-6FC0-4560-A269-CFD0AF4023F8}" dt="2022-02-09T17:24:12.069" v="12014" actId="478"/>
          <ac:spMkLst>
            <pc:docMk/>
            <pc:sldMk cId="3149246723" sldId="1709"/>
            <ac:spMk id="6" creationId="{B4408A1C-9525-4B3B-B0EB-497E197B3751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7" creationId="{7102DD7F-4C0F-4BF3-ADBE-52DD6C15B0C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8" creationId="{3B530BB9-9279-4BF7-AA31-13A44905675D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9" creationId="{E8D6BC8F-4729-46DC-B28D-301B1FF0AD37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0" creationId="{145F2C3E-F85D-4D47-9DE4-5D8F06F28ED4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1" creationId="{5CEF5F9D-5108-47F2-8000-D41C29E571BE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6" creationId="{3AE74F29-3F07-4664-B75D-024E3F75FBC1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7" creationId="{8B497349-70E1-4DB8-94AD-B0308DDF04C1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8" creationId="{23E68F6D-0854-47C4-9365-EA85D5C3083B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9" creationId="{77542AE0-F852-4161-B93E-5F88F5C39F8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0" creationId="{80275365-DA6E-4954-8C16-93C37F667541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5" creationId="{0B505DCA-5399-43A8-B3DD-17AC0EDB92B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6" creationId="{4E3C20E8-7865-480D-8B3C-6C1166E40906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7" creationId="{01F378CD-933F-4380-8198-64CAA6EFE8F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8" creationId="{CB93F8C8-F6F1-4EDE-BC3D-D16A8FA3A506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9" creationId="{7D9DDC3D-7918-44ED-9BC8-B85DEB79D03E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30" creationId="{0477B44F-999D-4CAF-8E63-6A142F05C67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35" creationId="{162EDB67-F5DD-4008-A6B8-A2D0A11C3716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36" creationId="{8BD63C6F-7B5B-426A-B8C3-93827746EEAF}"/>
          </ac:spMkLst>
        </pc:spChg>
        <pc:spChg chg="mod topLvl">
          <ac:chgData name="Nicolas Delfosse" userId="d965f3d4-ea58-4afe-85b0-6f02e8cf3c22" providerId="ADAL" clId="{EC8726BC-6FC0-4560-A269-CFD0AF4023F8}" dt="2022-02-09T17:29:29.711" v="12049" actId="207"/>
          <ac:spMkLst>
            <pc:docMk/>
            <pc:sldMk cId="3149246723" sldId="1709"/>
            <ac:spMk id="37" creationId="{3D85CF0A-846F-4A30-A322-6EA78A6BC15E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42" creationId="{4962339E-2414-4C4E-85EB-B9693D7A8FA7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43" creationId="{FAC2F4DF-D898-4055-A0D0-0094D0DF9C62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44" creationId="{6DA48AB2-36B2-4D26-A401-C58690FCCE13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49" creationId="{70269418-D026-4426-A7E7-0CD858D1934E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0" creationId="{74604AE4-4691-4B68-8606-535609FFEE5D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1" creationId="{AA00E7E0-F010-432D-BC46-258AD3B834E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6" creationId="{1AC8C235-5DCB-44A6-93BC-DB59B8F3E99B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7" creationId="{76230ACF-F090-4FEC-B650-A01D9C344013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8" creationId="{4BE58FAA-334E-473C-9C91-578F1242EAF4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59" creationId="{1E111B76-B688-451C-97BA-72ACBDF79B19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60" creationId="{F9C6A0A8-CDBB-4B03-B74C-8E4151DFE3FB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65" creationId="{4C068581-077C-47A6-8E74-212C1CC32484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66" creationId="{85D2262E-AD78-4853-9996-6FB00B48E988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67" creationId="{6A0EC7C9-6E22-4515-9EAF-6A815F0FD101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72" creationId="{664445F2-0B3D-4805-8F2E-54E350884C72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75" creationId="{7174370C-DCEC-46DD-833E-A0573F3FF116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78" creationId="{82481F45-6329-40DC-988D-FA1A4ACD9DE3}"/>
          </ac:spMkLst>
        </pc:spChg>
        <pc:spChg chg="mod topLvl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81" creationId="{C083F020-8148-4662-87DB-194A4AF3867A}"/>
          </ac:spMkLst>
        </pc:spChg>
        <pc:spChg chg="add del mod">
          <ac:chgData name="Nicolas Delfosse" userId="d965f3d4-ea58-4afe-85b0-6f02e8cf3c22" providerId="ADAL" clId="{EC8726BC-6FC0-4560-A269-CFD0AF4023F8}" dt="2022-02-09T17:25:07.700" v="12022" actId="478"/>
          <ac:spMkLst>
            <pc:docMk/>
            <pc:sldMk cId="3149246723" sldId="1709"/>
            <ac:spMk id="85" creationId="{D0F41FAF-5FC1-4892-A817-DDCCCFF60460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87" creationId="{2610C268-7B7F-4E8D-BE2F-18145815E292}"/>
          </ac:spMkLst>
        </pc:spChg>
        <pc:spChg chg="add del mod">
          <ac:chgData name="Nicolas Delfosse" userId="d965f3d4-ea58-4afe-85b0-6f02e8cf3c22" providerId="ADAL" clId="{EC8726BC-6FC0-4560-A269-CFD0AF4023F8}" dt="2022-02-09T17:25:09.020" v="12023" actId="478"/>
          <ac:spMkLst>
            <pc:docMk/>
            <pc:sldMk cId="3149246723" sldId="1709"/>
            <ac:spMk id="89" creationId="{ACF4D508-0EEC-4434-9F32-76F09CEB720A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91" creationId="{EEF61389-3A58-497C-B718-DF0C0636F4CE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93" creationId="{A6AFD6CE-8538-4A40-9D33-F77878BAE38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03" creationId="{1C0A3E0B-0B24-4DD7-B04A-E31981DF4CE3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05" creationId="{3A44CA9A-045D-4A37-B16C-19274BF573B8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07" creationId="{DB31BDC7-8753-45A2-9F85-51C5BD30E0EA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09" creationId="{E9459059-85D2-48DA-B36E-D5BC10278069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11" creationId="{0370D3EA-46BA-417C-8264-5CD6AE21BA8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21" creationId="{5ABCD3CC-2602-45ED-B175-764AE7F25F1D}"/>
          </ac:spMkLst>
        </pc:spChg>
        <pc:spChg chg="add del mod">
          <ac:chgData name="Nicolas Delfosse" userId="d965f3d4-ea58-4afe-85b0-6f02e8cf3c22" providerId="ADAL" clId="{EC8726BC-6FC0-4560-A269-CFD0AF4023F8}" dt="2022-02-09T17:29:05.722" v="12042" actId="478"/>
          <ac:spMkLst>
            <pc:docMk/>
            <pc:sldMk cId="3149246723" sldId="1709"/>
            <ac:spMk id="123" creationId="{1C0314AF-3EC7-4D32-BE59-D4ADD1286F12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25" creationId="{C5084CC9-E26F-433D-B994-5DDB6D922DF2}"/>
          </ac:spMkLst>
        </pc:spChg>
        <pc:spChg chg="add del mod">
          <ac:chgData name="Nicolas Delfosse" userId="d965f3d4-ea58-4afe-85b0-6f02e8cf3c22" providerId="ADAL" clId="{EC8726BC-6FC0-4560-A269-CFD0AF4023F8}" dt="2022-02-09T17:25:09.971" v="12024" actId="478"/>
          <ac:spMkLst>
            <pc:docMk/>
            <pc:sldMk cId="3149246723" sldId="1709"/>
            <ac:spMk id="127" creationId="{C37214E6-4B1B-4B2B-9927-F76895803EF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29" creationId="{DAC97CDC-83A9-4978-AD9E-BA87A5462B05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31" creationId="{ADCE7507-0B45-483A-A491-30B94DF2D14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41" creationId="{1028388D-2D85-470E-9A2C-C605D4C4DB20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43" creationId="{4A8A1A67-4178-43E7-B9C7-6BC46F10D8A2}"/>
          </ac:spMkLst>
        </pc:spChg>
        <pc:spChg chg="add mod">
          <ac:chgData name="Nicolas Delfosse" userId="d965f3d4-ea58-4afe-85b0-6f02e8cf3c22" providerId="ADAL" clId="{EC8726BC-6FC0-4560-A269-CFD0AF4023F8}" dt="2022-02-09T17:29:47.131" v="12051" actId="207"/>
          <ac:spMkLst>
            <pc:docMk/>
            <pc:sldMk cId="3149246723" sldId="1709"/>
            <ac:spMk id="145" creationId="{335E485D-E469-4B0F-9E22-BFF9C04E850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55" creationId="{CBCE3FE0-913B-4B95-A4C8-68F47A45DEAB}"/>
          </ac:spMkLst>
        </pc:spChg>
        <pc:spChg chg="add del mod">
          <ac:chgData name="Nicolas Delfosse" userId="d965f3d4-ea58-4afe-85b0-6f02e8cf3c22" providerId="ADAL" clId="{EC8726BC-6FC0-4560-A269-CFD0AF4023F8}" dt="2022-02-09T17:25:10.989" v="12025" actId="478"/>
          <ac:spMkLst>
            <pc:docMk/>
            <pc:sldMk cId="3149246723" sldId="1709"/>
            <ac:spMk id="157" creationId="{2FE8F2A2-2A08-4763-A247-C9F91DC6E6C2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59" creationId="{CBD41520-4EF3-4612-90CE-294215E4DA91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69" creationId="{BF188670-C9DA-412A-9D3F-F7508B2ACE2B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71" creationId="{8A245ED8-264A-4178-85B4-86ECADAAE78A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73" creationId="{DEE3F0F9-D03E-4400-9006-A7913345E8DC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83" creationId="{F8529005-80F2-4357-A3F0-796C63FF2473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85" creationId="{FC19BF7D-A5FD-4FF7-9350-1972ACAAB6A6}"/>
          </ac:spMkLst>
        </pc:spChg>
        <pc:spChg chg="add del mod">
          <ac:chgData name="Nicolas Delfosse" userId="d965f3d4-ea58-4afe-85b0-6f02e8cf3c22" providerId="ADAL" clId="{EC8726BC-6FC0-4560-A269-CFD0AF4023F8}" dt="2022-02-09T17:25:12.420" v="12026" actId="478"/>
          <ac:spMkLst>
            <pc:docMk/>
            <pc:sldMk cId="3149246723" sldId="1709"/>
            <ac:spMk id="187" creationId="{3FF02EBA-2998-4044-AECE-B8B6D521737C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89" creationId="{85C84CB2-61DC-476A-8A32-0D1B1C4AB4EE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191" creationId="{D9FE3B48-F8E5-4654-9F99-946A3F05C153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01" creationId="{C9A427BE-6AB5-4B29-8E77-53BE6C75D020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03" creationId="{535AE0D8-BE75-4D9D-8DD0-DE569F42F0E1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05" creationId="{A76804D6-324D-4EA8-97E6-3E121A65AEA7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15" creationId="{D05DCBB1-2A1C-4082-A710-8869AC1651C9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21" creationId="{46165802-05C4-49B7-B305-3F7CFE47246D}"/>
          </ac:spMkLst>
        </pc:spChg>
        <pc:spChg chg="add mod">
          <ac:chgData name="Nicolas Delfosse" userId="d965f3d4-ea58-4afe-85b0-6f02e8cf3c22" providerId="ADAL" clId="{EC8726BC-6FC0-4560-A269-CFD0AF4023F8}" dt="2022-02-09T17:29:29.711" v="12049" actId="207"/>
          <ac:spMkLst>
            <pc:docMk/>
            <pc:sldMk cId="3149246723" sldId="1709"/>
            <ac:spMk id="227" creationId="{9A5B1A44-678C-4065-974A-72EC97EBB398}"/>
          </ac:spMkLst>
        </pc:spChg>
        <pc:spChg chg="add mod">
          <ac:chgData name="Nicolas Delfosse" userId="d965f3d4-ea58-4afe-85b0-6f02e8cf3c22" providerId="ADAL" clId="{EC8726BC-6FC0-4560-A269-CFD0AF4023F8}" dt="2022-02-09T17:27:08.592" v="12029" actId="1076"/>
          <ac:spMkLst>
            <pc:docMk/>
            <pc:sldMk cId="3149246723" sldId="1709"/>
            <ac:spMk id="233" creationId="{8163CDBA-94D1-410A-9A62-3E8058454F61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39" creationId="{CB3F59FB-6900-4CA2-B397-0A132FB2BBF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41" creationId="{3F498BE4-DACF-4112-BF2D-C30E896042A3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43" creationId="{18F40E81-7134-4083-8A89-B0FBDECC6D6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49" creationId="{005B220E-1C0C-44B7-A207-A8480F2FDD7E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51" creationId="{050EFF41-6F5E-4161-ABA2-472BD5A6F08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53" creationId="{CADC8F7D-75C8-4A7C-8884-FA4EAFE73B03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59" creationId="{CDA99CD4-EA55-4696-B44E-027D370A2EF1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61" creationId="{8CD37A16-C9AC-4B38-B88A-5CCD9160B78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63" creationId="{3BD7AC87-D3EE-4A10-879F-F477197644C2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65" creationId="{2206B6F0-6C9B-4F1F-8B3B-5B4DB0989402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67" creationId="{6F02DC74-6864-45F7-B311-FE0D293C3B7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77" creationId="{D604DDA6-16F3-4504-9950-046DEECF8D8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79" creationId="{E8FC279E-013C-4C08-8185-CB7280D507C5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81" creationId="{18828916-C96E-4EAB-A9CD-436E53B169E5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91" creationId="{FB088ED9-226D-4B4D-8284-47F044089C9A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93" creationId="{FB961E05-1325-42A2-AD48-98F02814D613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295" creationId="{C1D63902-801C-4276-800D-360156A4EF6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05" creationId="{038B385F-2A9B-4C53-BDE7-418D89E99B3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07" creationId="{D4C14856-CEC7-4138-9A3A-D0D38C356693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09" creationId="{EBE30AAF-4F2A-4D84-A256-97C43F82427A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19" creationId="{A9DF27A2-E3EF-46FD-9CA0-8916780DDF2A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21" creationId="{668D5E87-DD74-4D54-B026-408BBB19597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23" creationId="{AA975891-C4A9-4573-8EA0-6511667193DB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25" creationId="{3BD62AE1-A107-4347-B155-9A845E5414F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27" creationId="{E30CB029-3C2E-4837-BF7D-54E2EF3DD79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37" creationId="{02508BBE-FF9F-49BA-845E-1094EA9B9E7F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39" creationId="{81FBBB2D-359E-4D6E-A34F-B3F816AAFE6F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41" creationId="{BAF0CC55-D064-4BCF-B64D-4BC57A7ABCF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51" creationId="{A1FCDB74-70C0-4C73-8475-FC8948AAF141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57" creationId="{01F151EF-F8D2-41D4-806B-D20E4A44A49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63" creationId="{378DB77A-5482-437B-BE9B-F820B727F201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65" creationId="{CB99801E-DC7F-45DD-B5F8-7F653298E6FB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71" creationId="{7280E682-574C-4D64-B29B-04886035612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73" creationId="{0EE15E37-F79E-43BA-9427-080169B00A34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75" creationId="{B71D3052-6119-4AAE-945D-16DC892EA545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81" creationId="{B827E8A6-9632-4E4C-BA4A-FD361AE7BB32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83" creationId="{B0679DFC-56E9-4947-BD37-AA3FCF4C281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85" creationId="{AD0FB76E-7AD4-4138-89CE-AF15DF63A337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87" creationId="{5BB28FE4-4D68-4A54-A5E2-EF9C7D2723DC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97" creationId="{6D5F1E04-88E1-4430-B7E0-46E1067144F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399" creationId="{B652F61F-EF4D-4C80-81C8-243A6D1F7622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01" creationId="{9B39E5A2-44B1-4819-AACB-182F52EFEA1E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11" creationId="{30AF8D28-2814-43B8-ABF3-A9AE9176FDC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13" creationId="{F1DDD0B2-1ABF-4C6E-9809-3683D35EF4E8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23" creationId="{D6DC5F8B-F724-4D01-B9DA-7E28780244F1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25" creationId="{6F173350-4FE4-4A85-A2A5-77A2921CA55D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27" creationId="{3C0D71F2-A5C5-40F8-A495-14A73FF68310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37" creationId="{9967C88E-FF91-42F9-8B5E-F399BA11A444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39" creationId="{00F0DDDD-5092-4108-A2AF-6B28D7E0333C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41" creationId="{2FBA0376-1909-4E34-BEEA-10CED2BCDB16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43" creationId="{DF74945B-11BD-485A-BDB9-219CB25415FC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53" creationId="{0DB829A4-149C-4B34-8679-181095C14F64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55" creationId="{DEE6FA17-5159-44EF-A700-55742F660164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57" creationId="{00E13056-25C7-44E0-90A1-F3A082185399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67" creationId="{5F10B971-863F-4A7E-AAD7-652E49E5EEDC}"/>
          </ac:spMkLst>
        </pc:spChg>
        <pc:spChg chg="add del">
          <ac:chgData name="Nicolas Delfosse" userId="d965f3d4-ea58-4afe-85b0-6f02e8cf3c22" providerId="ADAL" clId="{EC8726BC-6FC0-4560-A269-CFD0AF4023F8}" dt="2022-02-09T17:27:01.830" v="12028" actId="22"/>
          <ac:spMkLst>
            <pc:docMk/>
            <pc:sldMk cId="3149246723" sldId="1709"/>
            <ac:spMk id="473" creationId="{85EB7D7C-3362-4785-B8F5-E706FD3F856D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479" creationId="{8D0114FE-0F45-438A-A666-D87094CCC4B8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481" creationId="{B6DF0C34-244B-41A0-83B1-55C2C0FC590C}"/>
          </ac:spMkLst>
        </pc:spChg>
        <pc:spChg chg="add del mod">
          <ac:chgData name="Nicolas Delfosse" userId="d965f3d4-ea58-4afe-85b0-6f02e8cf3c22" providerId="ADAL" clId="{EC8726BC-6FC0-4560-A269-CFD0AF4023F8}" dt="2022-02-09T17:27:31.733" v="12035" actId="478"/>
          <ac:spMkLst>
            <pc:docMk/>
            <pc:sldMk cId="3149246723" sldId="1709"/>
            <ac:spMk id="483" creationId="{46CD28E0-ACA5-4FCA-892C-57BCE5F2A2AA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489" creationId="{C7DB9FC3-F4E1-4A32-9D89-B2AB430BA7A1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491" creationId="{D3F2F059-C9F0-46C8-A9B5-34A35AE6CA5D}"/>
          </ac:spMkLst>
        </pc:spChg>
        <pc:spChg chg="add del mod">
          <ac:chgData name="Nicolas Delfosse" userId="d965f3d4-ea58-4afe-85b0-6f02e8cf3c22" providerId="ADAL" clId="{EC8726BC-6FC0-4560-A269-CFD0AF4023F8}" dt="2022-02-09T17:27:30.722" v="12034" actId="478"/>
          <ac:spMkLst>
            <pc:docMk/>
            <pc:sldMk cId="3149246723" sldId="1709"/>
            <ac:spMk id="493" creationId="{7761B428-E02F-4E0C-841F-D52641CA1F6A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499" creationId="{FF96CDFC-32B7-46EF-A9D8-00F35BF45332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01" creationId="{958028CC-3483-4B4C-97C8-72199148FE2E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03" creationId="{197BD5F6-96FB-48E8-A3CA-C32128D711C8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05" creationId="{39B1792D-086A-446F-A607-66C2E0A1FF00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07" creationId="{B9C58F92-0012-441D-8478-E079322D907B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17" creationId="{E9558855-A61C-47A5-BCF5-F090F1669293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19" creationId="{8057CF90-0DF9-40FC-9557-B585A2AAD0C7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21" creationId="{E6C60B00-79FD-4FF0-AD95-8705B7DDA4F4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31" creationId="{D9733A34-168F-41E3-9411-680D09304900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37" creationId="{0CDF5B99-2115-4139-9AB9-585506DC5868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43" creationId="{346E64BF-13A3-4493-A771-9E3C43DDEF8F}"/>
          </ac:spMkLst>
        </pc:spChg>
        <pc:spChg chg="add del mod">
          <ac:chgData name="Nicolas Delfosse" userId="d965f3d4-ea58-4afe-85b0-6f02e8cf3c22" providerId="ADAL" clId="{EC8726BC-6FC0-4560-A269-CFD0AF4023F8}" dt="2022-02-09T17:27:29.635" v="12033" actId="478"/>
          <ac:spMkLst>
            <pc:docMk/>
            <pc:sldMk cId="3149246723" sldId="1709"/>
            <ac:spMk id="545" creationId="{15457261-566E-4FBA-B023-428B956FCCE1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51" creationId="{03A645CF-0C37-4676-B690-4B4166B3E1B1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53" creationId="{6A430EBC-F5A8-4906-BE90-16838BF982DF}"/>
          </ac:spMkLst>
        </pc:spChg>
        <pc:spChg chg="add del mod">
          <ac:chgData name="Nicolas Delfosse" userId="d965f3d4-ea58-4afe-85b0-6f02e8cf3c22" providerId="ADAL" clId="{EC8726BC-6FC0-4560-A269-CFD0AF4023F8}" dt="2022-02-09T17:27:27.551" v="12032" actId="478"/>
          <ac:spMkLst>
            <pc:docMk/>
            <pc:sldMk cId="3149246723" sldId="1709"/>
            <ac:spMk id="555" creationId="{6928A110-031F-4484-9F6E-ABE434A42352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61" creationId="{80C216EE-A9CB-46CC-8CB7-76497EE0A7F3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63" creationId="{394E6653-3EFC-4FA2-BADE-0915691C9686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65" creationId="{755F71C6-A39D-4068-B1BC-BADCDE98EA6D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67" creationId="{EBA0C645-26FC-4374-88AB-CE87CD2DDB21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77" creationId="{D59E5038-E58E-4C3A-B9A4-E2F0CCB99192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79" creationId="{E31F5705-B930-41A1-974B-12C3D66F1009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81" creationId="{E90CAD46-16E5-42DA-BB12-5C749301F076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91" creationId="{F5ECFD1B-42FC-4996-B17F-06A9BDA3B2A7}"/>
          </ac:spMkLst>
        </pc:spChg>
        <pc:spChg chg="add mod">
          <ac:chgData name="Nicolas Delfosse" userId="d965f3d4-ea58-4afe-85b0-6f02e8cf3c22" providerId="ADAL" clId="{EC8726BC-6FC0-4560-A269-CFD0AF4023F8}" dt="2022-02-09T17:27:21.610" v="12031" actId="1076"/>
          <ac:spMkLst>
            <pc:docMk/>
            <pc:sldMk cId="3149246723" sldId="1709"/>
            <ac:spMk id="597" creationId="{65A191A2-BFD7-4384-AC03-473FBB632FD3}"/>
          </ac:spMkLst>
        </pc:spChg>
        <pc:spChg chg="add del mod">
          <ac:chgData name="Nicolas Delfosse" userId="d965f3d4-ea58-4afe-85b0-6f02e8cf3c22" providerId="ADAL" clId="{EC8726BC-6FC0-4560-A269-CFD0AF4023F8}" dt="2022-02-09T17:29:08.252" v="12043" actId="478"/>
          <ac:spMkLst>
            <pc:docMk/>
            <pc:sldMk cId="3149246723" sldId="1709"/>
            <ac:spMk id="603" creationId="{BD1CA484-9D53-40C6-842A-B4893AC00E7E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05" creationId="{A79D588E-996D-4C4B-9828-98099C2D8FE3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07" creationId="{792A2D9F-F2FF-4FED-9B09-EAE4E17A8E31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09" creationId="{864E55CE-4298-4AE2-8A76-82E319B05AB8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11" creationId="{C1240770-85B5-477E-AA0B-65D655C0D037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21" creationId="{0C30050F-F858-4BB4-B2F3-6B6EDFCDF60E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23" creationId="{CE9765F6-124C-48B8-817B-BAC6E26B5BE0}"/>
          </ac:spMkLst>
        </pc:spChg>
        <pc:spChg chg="add del mod">
          <ac:chgData name="Nicolas Delfosse" userId="d965f3d4-ea58-4afe-85b0-6f02e8cf3c22" providerId="ADAL" clId="{EC8726BC-6FC0-4560-A269-CFD0AF4023F8}" dt="2022-02-09T17:29:09.591" v="12044" actId="478"/>
          <ac:spMkLst>
            <pc:docMk/>
            <pc:sldMk cId="3149246723" sldId="1709"/>
            <ac:spMk id="625" creationId="{B78D49FB-EA9D-40EA-9C1B-2D5B00E6D3F4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27" creationId="{47C4FFC7-9BF1-476D-8F2A-FEB022A266F0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29" creationId="{92A17F91-E4EA-4096-9006-305887E4E6E2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31" creationId="{BD1B2503-F2B0-4EF8-9F9D-C86E2018B333}"/>
          </ac:spMkLst>
        </pc:spChg>
        <pc:spChg chg="add del mod">
          <ac:chgData name="Nicolas Delfosse" userId="d965f3d4-ea58-4afe-85b0-6f02e8cf3c22" providerId="ADAL" clId="{EC8726BC-6FC0-4560-A269-CFD0AF4023F8}" dt="2022-02-09T17:29:11.802" v="12045" actId="478"/>
          <ac:spMkLst>
            <pc:docMk/>
            <pc:sldMk cId="3149246723" sldId="1709"/>
            <ac:spMk id="641" creationId="{06311A43-4F4D-4D2A-9BF6-11A70FF41CEF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43" creationId="{0EEAB96D-A483-4FDF-8E68-E287EBD9CC22}"/>
          </ac:spMkLst>
        </pc:spChg>
        <pc:spChg chg="add mod">
          <ac:chgData name="Nicolas Delfosse" userId="d965f3d4-ea58-4afe-85b0-6f02e8cf3c22" providerId="ADAL" clId="{EC8726BC-6FC0-4560-A269-CFD0AF4023F8}" dt="2022-02-09T17:29:47.131" v="12051" actId="207"/>
          <ac:spMkLst>
            <pc:docMk/>
            <pc:sldMk cId="3149246723" sldId="1709"/>
            <ac:spMk id="645" creationId="{911687CF-081A-4B9B-A785-3931C7865E37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55" creationId="{65ECAECB-956F-4AB5-8018-3892A8E75A89}"/>
          </ac:spMkLst>
        </pc:spChg>
        <pc:spChg chg="add del mod">
          <ac:chgData name="Nicolas Delfosse" userId="d965f3d4-ea58-4afe-85b0-6f02e8cf3c22" providerId="ADAL" clId="{EC8726BC-6FC0-4560-A269-CFD0AF4023F8}" dt="2022-02-09T17:29:13.131" v="12046" actId="478"/>
          <ac:spMkLst>
            <pc:docMk/>
            <pc:sldMk cId="3149246723" sldId="1709"/>
            <ac:spMk id="657" creationId="{E08FD238-9600-4903-8F0F-BAA150C78F40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59" creationId="{A66538EE-605B-406C-B506-A942C531E115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61" creationId="{615D5BAB-8F89-4C0A-904A-71FDE5AAABE5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63" creationId="{3104B513-1133-4FA6-9EEA-62869EA9868A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73" creationId="{06AB06D6-66F4-4819-8DBE-F4C7C97AEAD4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79" creationId="{A19C638E-A3BB-4426-A670-07CDB782813C}"/>
          </ac:spMkLst>
        </pc:spChg>
        <pc:spChg chg="add del mod">
          <ac:chgData name="Nicolas Delfosse" userId="d965f3d4-ea58-4afe-85b0-6f02e8cf3c22" providerId="ADAL" clId="{EC8726BC-6FC0-4560-A269-CFD0AF4023F8}" dt="2022-02-09T17:29:14.711" v="12047" actId="478"/>
          <ac:spMkLst>
            <pc:docMk/>
            <pc:sldMk cId="3149246723" sldId="1709"/>
            <ac:spMk id="685" creationId="{44D99498-CDC4-43BB-A07E-4FBBF704AD9A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87" creationId="{6571958A-6A74-44A0-A2CA-7D3AF47850CB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93" creationId="{94DEE018-6E9E-4742-A626-183BD1BD2795}"/>
          </ac:spMkLst>
        </pc:spChg>
        <pc:spChg chg="add del mod">
          <ac:chgData name="Nicolas Delfosse" userId="d965f3d4-ea58-4afe-85b0-6f02e8cf3c22" providerId="ADAL" clId="{EC8726BC-6FC0-4560-A269-CFD0AF4023F8}" dt="2022-02-09T17:29:15.750" v="12048" actId="478"/>
          <ac:spMkLst>
            <pc:docMk/>
            <pc:sldMk cId="3149246723" sldId="1709"/>
            <ac:spMk id="695" creationId="{BB9EA2CF-A3A5-4FA6-B08C-9FE43BF9E7B6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97" creationId="{682D3066-9757-4561-80AD-632593B2A449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699" creationId="{90DF8AA0-CB84-4254-8FE0-EAF8C3967547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701" creationId="{99F59B01-31BC-4A37-85DA-834C52FD9D83}"/>
          </ac:spMkLst>
        </pc:spChg>
        <pc:spChg chg="add mod">
          <ac:chgData name="Nicolas Delfosse" userId="d965f3d4-ea58-4afe-85b0-6f02e8cf3c22" providerId="ADAL" clId="{EC8726BC-6FC0-4560-A269-CFD0AF4023F8}" dt="2022-02-09T17:29:01.071" v="12041" actId="1076"/>
          <ac:spMkLst>
            <pc:docMk/>
            <pc:sldMk cId="3149246723" sldId="1709"/>
            <ac:spMk id="711" creationId="{E0936B0A-DBA7-43AE-B8E4-D80A77FF7AA4}"/>
          </ac:spMkLst>
        </pc:spChg>
        <pc:spChg chg="add mod">
          <ac:chgData name="Nicolas Delfosse" userId="d965f3d4-ea58-4afe-85b0-6f02e8cf3c22" providerId="ADAL" clId="{EC8726BC-6FC0-4560-A269-CFD0AF4023F8}" dt="2022-02-09T17:31:15.663" v="12064" actId="1076"/>
          <ac:spMkLst>
            <pc:docMk/>
            <pc:sldMk cId="3149246723" sldId="1709"/>
            <ac:spMk id="719" creationId="{3371F3A9-7210-499C-B048-7D4A6B6A4044}"/>
          </ac:spMkLst>
        </pc:spChg>
        <pc:spChg chg="add mod">
          <ac:chgData name="Nicolas Delfosse" userId="d965f3d4-ea58-4afe-85b0-6f02e8cf3c22" providerId="ADAL" clId="{EC8726BC-6FC0-4560-A269-CFD0AF4023F8}" dt="2022-02-09T17:31:15.663" v="12064" actId="1076"/>
          <ac:spMkLst>
            <pc:docMk/>
            <pc:sldMk cId="3149246723" sldId="1709"/>
            <ac:spMk id="721" creationId="{1A139442-36E0-489B-B986-3A7B8A55B58D}"/>
          </ac:spMkLst>
        </pc:spChg>
        <pc:spChg chg="add mod">
          <ac:chgData name="Nicolas Delfosse" userId="d965f3d4-ea58-4afe-85b0-6f02e8cf3c22" providerId="ADAL" clId="{EC8726BC-6FC0-4560-A269-CFD0AF4023F8}" dt="2022-02-09T17:31:15.663" v="12064" actId="1076"/>
          <ac:spMkLst>
            <pc:docMk/>
            <pc:sldMk cId="3149246723" sldId="1709"/>
            <ac:spMk id="723" creationId="{781E0D8F-CD42-4913-BF6E-3E5B0104DA27}"/>
          </ac:spMkLst>
        </pc:spChg>
        <pc:spChg chg="add mod">
          <ac:chgData name="Nicolas Delfosse" userId="d965f3d4-ea58-4afe-85b0-6f02e8cf3c22" providerId="ADAL" clId="{EC8726BC-6FC0-4560-A269-CFD0AF4023F8}" dt="2022-02-09T17:31:15.663" v="12064" actId="1076"/>
          <ac:spMkLst>
            <pc:docMk/>
            <pc:sldMk cId="3149246723" sldId="1709"/>
            <ac:spMk id="725" creationId="{4C5382E1-3DFC-4A43-912F-51C36464892E}"/>
          </ac:spMkLst>
        </pc:spChg>
        <pc:spChg chg="add mod">
          <ac:chgData name="Nicolas Delfosse" userId="d965f3d4-ea58-4afe-85b0-6f02e8cf3c22" providerId="ADAL" clId="{EC8726BC-6FC0-4560-A269-CFD0AF4023F8}" dt="2022-02-09T17:31:15.663" v="12064" actId="1076"/>
          <ac:spMkLst>
            <pc:docMk/>
            <pc:sldMk cId="3149246723" sldId="1709"/>
            <ac:spMk id="727" creationId="{E391380D-245F-4F89-AB0B-CA99F5F8D7A0}"/>
          </ac:spMkLst>
        </pc:spChg>
        <pc:spChg chg="add mod">
          <ac:chgData name="Nicolas Delfosse" userId="d965f3d4-ea58-4afe-85b0-6f02e8cf3c22" providerId="ADAL" clId="{EC8726BC-6FC0-4560-A269-CFD0AF4023F8}" dt="2022-02-09T17:34:10.435" v="12091" actId="207"/>
          <ac:spMkLst>
            <pc:docMk/>
            <pc:sldMk cId="3149246723" sldId="1709"/>
            <ac:spMk id="766" creationId="{4FDE9D57-A9C3-4E14-ABC5-B5B96720D98E}"/>
          </ac:spMkLst>
        </pc:spChg>
        <pc:spChg chg="add mod">
          <ac:chgData name="Nicolas Delfosse" userId="d965f3d4-ea58-4afe-85b0-6f02e8cf3c22" providerId="ADAL" clId="{EC8726BC-6FC0-4560-A269-CFD0AF4023F8}" dt="2022-02-09T17:38:58.598" v="12134" actId="207"/>
          <ac:spMkLst>
            <pc:docMk/>
            <pc:sldMk cId="3149246723" sldId="1709"/>
            <ac:spMk id="833" creationId="{B79D5C2B-C309-4302-98FC-55A28A3E90BF}"/>
          </ac:spMkLst>
        </pc:spChg>
        <pc:spChg chg="add">
          <ac:chgData name="Nicolas Delfosse" userId="d965f3d4-ea58-4afe-85b0-6f02e8cf3c22" providerId="ADAL" clId="{EC8726BC-6FC0-4560-A269-CFD0AF4023F8}" dt="2022-02-09T17:40:51.708" v="12165" actId="22"/>
          <ac:spMkLst>
            <pc:docMk/>
            <pc:sldMk cId="3149246723" sldId="1709"/>
            <ac:spMk id="835" creationId="{9A237F53-F1CB-4C72-B7AE-173073A35300}"/>
          </ac:spMkLst>
        </pc:spChg>
        <pc:spChg chg="add mod">
          <ac:chgData name="Nicolas Delfosse" userId="d965f3d4-ea58-4afe-85b0-6f02e8cf3c22" providerId="ADAL" clId="{EC8726BC-6FC0-4560-A269-CFD0AF4023F8}" dt="2022-02-09T17:59:08.744" v="12597" actId="20577"/>
          <ac:spMkLst>
            <pc:docMk/>
            <pc:sldMk cId="3149246723" sldId="1709"/>
            <ac:spMk id="837" creationId="{04B3A81A-623B-4F1C-B8FB-0EEFDC369437}"/>
          </ac:spMkLst>
        </pc:spChg>
        <pc:grpChg chg="add del mod">
          <ac:chgData name="Nicolas Delfosse" userId="d965f3d4-ea58-4afe-85b0-6f02e8cf3c22" providerId="ADAL" clId="{EC8726BC-6FC0-4560-A269-CFD0AF4023F8}" dt="2022-02-09T17:24:05.756" v="12011" actId="165"/>
          <ac:grpSpMkLst>
            <pc:docMk/>
            <pc:sldMk cId="3149246723" sldId="1709"/>
            <ac:grpSpMk id="4" creationId="{95907276-D393-408C-B1B6-C41ED7A55584}"/>
          </ac:grpSpMkLst>
        </pc:grpChg>
        <pc:grpChg chg="add del mod topLvl">
          <ac:chgData name="Nicolas Delfosse" userId="d965f3d4-ea58-4afe-85b0-6f02e8cf3c22" providerId="ADAL" clId="{EC8726BC-6FC0-4560-A269-CFD0AF4023F8}" dt="2022-02-09T17:24:48.833" v="12019" actId="165"/>
          <ac:grpSpMkLst>
            <pc:docMk/>
            <pc:sldMk cId="3149246723" sldId="1709"/>
            <ac:grpSpMk id="5" creationId="{53DB4468-FF2F-4111-A55C-2FAFF7BF184D}"/>
          </ac:grpSpMkLst>
        </pc:grpChg>
        <pc:grpChg chg="add del mod">
          <ac:chgData name="Nicolas Delfosse" userId="d965f3d4-ea58-4afe-85b0-6f02e8cf3c22" providerId="ADAL" clId="{EC8726BC-6FC0-4560-A269-CFD0AF4023F8}" dt="2022-02-09T17:40:44.230" v="12164" actId="478"/>
          <ac:grpSpMkLst>
            <pc:docMk/>
            <pc:sldMk cId="3149246723" sldId="1709"/>
            <ac:grpSpMk id="736" creationId="{CF4A2D7E-AAFF-4E67-9263-D8FD7465F1C8}"/>
          </ac:grpSpMkLst>
        </pc:grpChg>
        <pc:grpChg chg="add del mod">
          <ac:chgData name="Nicolas Delfosse" userId="d965f3d4-ea58-4afe-85b0-6f02e8cf3c22" providerId="ADAL" clId="{EC8726BC-6FC0-4560-A269-CFD0AF4023F8}" dt="2022-02-09T17:40:44.230" v="12164" actId="478"/>
          <ac:grpSpMkLst>
            <pc:docMk/>
            <pc:sldMk cId="3149246723" sldId="1709"/>
            <ac:grpSpMk id="745" creationId="{E9158F55-86B4-4D34-A137-7D89BB765D57}"/>
          </ac:grpSpMkLst>
        </pc:grpChg>
        <pc:grpChg chg="add mod">
          <ac:chgData name="Nicolas Delfosse" userId="d965f3d4-ea58-4afe-85b0-6f02e8cf3c22" providerId="ADAL" clId="{EC8726BC-6FC0-4560-A269-CFD0AF4023F8}" dt="2022-02-09T17:32:25.404" v="12077" actId="1076"/>
          <ac:grpSpMkLst>
            <pc:docMk/>
            <pc:sldMk cId="3149246723" sldId="1709"/>
            <ac:grpSpMk id="746" creationId="{73543435-15D7-4ED1-A023-05597536747E}"/>
          </ac:grpSpMkLst>
        </pc:grpChg>
        <pc:grpChg chg="add del mod">
          <ac:chgData name="Nicolas Delfosse" userId="d965f3d4-ea58-4afe-85b0-6f02e8cf3c22" providerId="ADAL" clId="{EC8726BC-6FC0-4560-A269-CFD0AF4023F8}" dt="2022-02-09T17:40:44.230" v="12164" actId="478"/>
          <ac:grpSpMkLst>
            <pc:docMk/>
            <pc:sldMk cId="3149246723" sldId="1709"/>
            <ac:grpSpMk id="751" creationId="{927C3773-94D7-43B8-93E8-7896F557C3B3}"/>
          </ac:grpSpMkLst>
        </pc:grpChg>
        <pc:grpChg chg="add mod">
          <ac:chgData name="Nicolas Delfosse" userId="d965f3d4-ea58-4afe-85b0-6f02e8cf3c22" providerId="ADAL" clId="{EC8726BC-6FC0-4560-A269-CFD0AF4023F8}" dt="2022-02-09T17:32:45.423" v="12082" actId="1076"/>
          <ac:grpSpMkLst>
            <pc:docMk/>
            <pc:sldMk cId="3149246723" sldId="1709"/>
            <ac:grpSpMk id="756" creationId="{6A5F1957-BC80-448A-A6EE-811618AA35D3}"/>
          </ac:grpSpMkLst>
        </pc:grpChg>
        <pc:grpChg chg="add mod">
          <ac:chgData name="Nicolas Delfosse" userId="d965f3d4-ea58-4afe-85b0-6f02e8cf3c22" providerId="ADAL" clId="{EC8726BC-6FC0-4560-A269-CFD0AF4023F8}" dt="2022-02-09T17:32:54.753" v="12084" actId="1076"/>
          <ac:grpSpMkLst>
            <pc:docMk/>
            <pc:sldMk cId="3149246723" sldId="1709"/>
            <ac:grpSpMk id="761" creationId="{6284A397-0968-42CD-A270-A159B0A241DE}"/>
          </ac:grpSpMkLst>
        </pc:grpChg>
        <pc:grpChg chg="add mod">
          <ac:chgData name="Nicolas Delfosse" userId="d965f3d4-ea58-4afe-85b0-6f02e8cf3c22" providerId="ADAL" clId="{EC8726BC-6FC0-4560-A269-CFD0AF4023F8}" dt="2022-02-09T17:34:25.153" v="12093" actId="1076"/>
          <ac:grpSpMkLst>
            <pc:docMk/>
            <pc:sldMk cId="3149246723" sldId="1709"/>
            <ac:grpSpMk id="767" creationId="{B5FDBF2E-D13F-4E65-BD5D-10BF730E5426}"/>
          </ac:grpSpMkLst>
        </pc:grpChg>
        <pc:grpChg chg="add mod">
          <ac:chgData name="Nicolas Delfosse" userId="d965f3d4-ea58-4afe-85b0-6f02e8cf3c22" providerId="ADAL" clId="{EC8726BC-6FC0-4560-A269-CFD0AF4023F8}" dt="2022-02-09T17:36:18.065" v="12111" actId="1076"/>
          <ac:grpSpMkLst>
            <pc:docMk/>
            <pc:sldMk cId="3149246723" sldId="1709"/>
            <ac:grpSpMk id="780" creationId="{BECE913E-2424-4FDE-A52E-19DBE617535B}"/>
          </ac:grpSpMkLst>
        </pc:grpChg>
        <pc:grpChg chg="add del mod">
          <ac:chgData name="Nicolas Delfosse" userId="d965f3d4-ea58-4afe-85b0-6f02e8cf3c22" providerId="ADAL" clId="{EC8726BC-6FC0-4560-A269-CFD0AF4023F8}" dt="2022-02-09T17:36:19.144" v="12112"/>
          <ac:grpSpMkLst>
            <pc:docMk/>
            <pc:sldMk cId="3149246723" sldId="1709"/>
            <ac:grpSpMk id="781" creationId="{A3760C26-71B4-429A-B50D-FEDA2FCBBFCC}"/>
          </ac:grpSpMkLst>
        </pc:grpChg>
        <pc:grpChg chg="add mod">
          <ac:chgData name="Nicolas Delfosse" userId="d965f3d4-ea58-4afe-85b0-6f02e8cf3c22" providerId="ADAL" clId="{EC8726BC-6FC0-4560-A269-CFD0AF4023F8}" dt="2022-02-09T17:36:28.617" v="12115" actId="1076"/>
          <ac:grpSpMkLst>
            <pc:docMk/>
            <pc:sldMk cId="3149246723" sldId="1709"/>
            <ac:grpSpMk id="786" creationId="{A23B0451-F985-415F-82A4-B2B3537FEEFB}"/>
          </ac:grpSpMkLst>
        </pc:grpChg>
        <pc:grpChg chg="add mod">
          <ac:chgData name="Nicolas Delfosse" userId="d965f3d4-ea58-4afe-85b0-6f02e8cf3c22" providerId="ADAL" clId="{EC8726BC-6FC0-4560-A269-CFD0AF4023F8}" dt="2022-02-09T17:37:11.863" v="12119" actId="1076"/>
          <ac:grpSpMkLst>
            <pc:docMk/>
            <pc:sldMk cId="3149246723" sldId="1709"/>
            <ac:grpSpMk id="791" creationId="{577B4F3D-DD82-491C-A721-1CE2E2874104}"/>
          </ac:grpSpMkLst>
        </pc:grpChg>
        <pc:grpChg chg="add mod">
          <ac:chgData name="Nicolas Delfosse" userId="d965f3d4-ea58-4afe-85b0-6f02e8cf3c22" providerId="ADAL" clId="{EC8726BC-6FC0-4560-A269-CFD0AF4023F8}" dt="2022-02-09T17:37:17.702" v="12121" actId="1076"/>
          <ac:grpSpMkLst>
            <pc:docMk/>
            <pc:sldMk cId="3149246723" sldId="1709"/>
            <ac:grpSpMk id="796" creationId="{BF3CB214-A121-4E25-A8F6-CCC1E0AD9583}"/>
          </ac:grpSpMkLst>
        </pc:grpChg>
        <pc:grpChg chg="add mod">
          <ac:chgData name="Nicolas Delfosse" userId="d965f3d4-ea58-4afe-85b0-6f02e8cf3c22" providerId="ADAL" clId="{EC8726BC-6FC0-4560-A269-CFD0AF4023F8}" dt="2022-02-09T17:37:24.170" v="12123" actId="1076"/>
          <ac:grpSpMkLst>
            <pc:docMk/>
            <pc:sldMk cId="3149246723" sldId="1709"/>
            <ac:grpSpMk id="801" creationId="{691837D9-FB86-4689-844A-6A1CAFDE0482}"/>
          </ac:grpSpMkLst>
        </pc:grpChg>
        <pc:grpChg chg="add mod">
          <ac:chgData name="Nicolas Delfosse" userId="d965f3d4-ea58-4afe-85b0-6f02e8cf3c22" providerId="ADAL" clId="{EC8726BC-6FC0-4560-A269-CFD0AF4023F8}" dt="2022-02-09T17:37:29.819" v="12125" actId="1076"/>
          <ac:grpSpMkLst>
            <pc:docMk/>
            <pc:sldMk cId="3149246723" sldId="1709"/>
            <ac:grpSpMk id="806" creationId="{6820FD2E-5FAD-4FA2-8CEC-646BDF11ECE9}"/>
          </ac:grpSpMkLst>
        </pc:grpChg>
        <pc:grpChg chg="add">
          <ac:chgData name="Nicolas Delfosse" userId="d965f3d4-ea58-4afe-85b0-6f02e8cf3c22" providerId="ADAL" clId="{EC8726BC-6FC0-4560-A269-CFD0AF4023F8}" dt="2022-02-09T17:37:37.071" v="12126" actId="164"/>
          <ac:grpSpMkLst>
            <pc:docMk/>
            <pc:sldMk cId="3149246723" sldId="1709"/>
            <ac:grpSpMk id="811" creationId="{498E7C7C-9B53-45C0-8307-289C72C6CC79}"/>
          </ac:grpSpMkLst>
        </pc:grpChg>
        <pc:grpChg chg="add mod">
          <ac:chgData name="Nicolas Delfosse" userId="d965f3d4-ea58-4afe-85b0-6f02e8cf3c22" providerId="ADAL" clId="{EC8726BC-6FC0-4560-A269-CFD0AF4023F8}" dt="2022-02-09T17:37:51.239" v="12129" actId="1076"/>
          <ac:grpSpMkLst>
            <pc:docMk/>
            <pc:sldMk cId="3149246723" sldId="1709"/>
            <ac:grpSpMk id="812" creationId="{A9233BF2-B7D2-4E44-A977-C764DC86B17D}"/>
          </ac:grpSpMkLst>
        </pc:grpChg>
        <pc:grpChg chg="mod">
          <ac:chgData name="Nicolas Delfosse" userId="d965f3d4-ea58-4afe-85b0-6f02e8cf3c22" providerId="ADAL" clId="{EC8726BC-6FC0-4560-A269-CFD0AF4023F8}" dt="2022-02-09T17:37:38.122" v="12127"/>
          <ac:grpSpMkLst>
            <pc:docMk/>
            <pc:sldMk cId="3149246723" sldId="1709"/>
            <ac:grpSpMk id="813" creationId="{BD527C20-89BB-4816-8656-4E709B02C9FE}"/>
          </ac:grpSpMkLst>
        </pc:grpChg>
        <pc:grpChg chg="mod">
          <ac:chgData name="Nicolas Delfosse" userId="d965f3d4-ea58-4afe-85b0-6f02e8cf3c22" providerId="ADAL" clId="{EC8726BC-6FC0-4560-A269-CFD0AF4023F8}" dt="2022-02-09T17:37:38.122" v="12127"/>
          <ac:grpSpMkLst>
            <pc:docMk/>
            <pc:sldMk cId="3149246723" sldId="1709"/>
            <ac:grpSpMk id="814" creationId="{18060BF9-9097-407C-AE7E-9F44C53C9716}"/>
          </ac:grpSpMkLst>
        </pc:grpChg>
        <pc:grpChg chg="mod">
          <ac:chgData name="Nicolas Delfosse" userId="d965f3d4-ea58-4afe-85b0-6f02e8cf3c22" providerId="ADAL" clId="{EC8726BC-6FC0-4560-A269-CFD0AF4023F8}" dt="2022-02-09T17:37:38.122" v="12127"/>
          <ac:grpSpMkLst>
            <pc:docMk/>
            <pc:sldMk cId="3149246723" sldId="1709"/>
            <ac:grpSpMk id="815" creationId="{12249619-D5E1-4D8F-840B-5B794C1722C2}"/>
          </ac:grpSpMkLst>
        </pc:grpChg>
        <pc:grpChg chg="mod">
          <ac:chgData name="Nicolas Delfosse" userId="d965f3d4-ea58-4afe-85b0-6f02e8cf3c22" providerId="ADAL" clId="{EC8726BC-6FC0-4560-A269-CFD0AF4023F8}" dt="2022-02-09T17:37:38.122" v="12127"/>
          <ac:grpSpMkLst>
            <pc:docMk/>
            <pc:sldMk cId="3149246723" sldId="1709"/>
            <ac:grpSpMk id="816" creationId="{CB37F672-AE32-47EF-AEED-6BA1B5EE3CE3}"/>
          </ac:grpSpMkLst>
        </pc:grp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2" creationId="{8E7EE4D2-8998-41A6-ABC9-86E7E9FC7010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3" creationId="{E634DCF0-BDC5-45D1-9530-936C5DB5BCF0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4" creationId="{48634635-FC78-4FF1-B56F-8A442D55FEEF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5" creationId="{D0D7B264-CAE7-47F3-9F06-616A0A6522A7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1" creationId="{AF298019-BB1D-46A9-8594-97CECCC440D0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2" creationId="{789F442C-99CA-4FBD-B55D-33BF70C19141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3" creationId="{745EE3FA-DF38-4C93-9845-6A0497CDC0EB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4" creationId="{E0CE5B85-858B-4662-9DB4-9D0DBEC77B2D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1" creationId="{D1070A45-A51B-4DC8-A608-793A8E6CD48C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2" creationId="{7A5A2B32-646F-408E-A5E0-F64F9D15FE1F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3" creationId="{C7ACBF20-2E84-4E67-B73C-7E08EF75775A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4" creationId="{07DE11E3-9CB0-42FC-808F-CC4349CB8749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8" creationId="{893E178B-6DC6-46C1-A5CC-71F3CF663434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39" creationId="{5C4B8534-CFFB-420C-AFCD-EC14C9581F82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0" creationId="{ADFFE81B-EB9F-44E6-A832-3CE059A72DD0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1" creationId="{5AAAB6B2-68FE-4D64-B6A7-1B3D6F24D3FC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5" creationId="{C338D0B2-7E8E-4083-8B91-FC2D4657D814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6" creationId="{5E172CB7-1DE1-4471-8374-4B80216F8752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7" creationId="{759D3656-DBE4-41CA-BCF3-6EBF2380A43A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48" creationId="{83D67DBC-C8AE-46D7-A3EC-CA6244285133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52" creationId="{DEC5985D-E0B2-4689-B6FF-18483B3D4FE3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53" creationId="{70735CDB-23E4-47D0-99D1-34F60C855F9B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54" creationId="{4C3E590E-3E9B-477E-8906-9CB9295A1581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55" creationId="{26BEDF84-7DF4-4D41-B6D6-B7D1CC55541B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1" creationId="{50B5063D-7ED7-4F5C-8363-10752D7C414F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2" creationId="{9356BD02-5688-4F93-80A7-E0B63B4E8508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3" creationId="{B659294B-9615-4A47-AAA0-FC03A635B670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4" creationId="{1C0CF859-6282-4D1C-A276-B661E668087D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8" creationId="{D705F309-020A-45EC-9166-3D9A18A04696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69" creationId="{D802469B-9EA2-48F7-97A9-CD71ADE916B3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0" creationId="{8D4196F5-3070-44F9-B634-A265BDEB0D6D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1" creationId="{330A9969-084D-4526-9D56-9C78417BF6A3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3" creationId="{AA87B953-59F8-4884-8E51-12ED6B3AF749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4" creationId="{438A9742-33AE-4805-9514-D3485E42D568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6" creationId="{883F7A91-8159-4C75-9444-D02EDD4CB237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7" creationId="{6B0D5073-6982-4578-A872-9E70256D9D92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79" creationId="{12F3D032-6597-4101-829F-5783582351D8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80" creationId="{6125F7A3-3863-4146-84C3-0F790BA9B97A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82" creationId="{93473513-7A0F-4D4A-ABE0-6716B7DE9778}"/>
          </ac:cxnSpMkLst>
        </pc:cxnChg>
        <pc:cxnChg chg="mod topLvl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83" creationId="{71F32ABD-A2EE-4B3E-A18A-23C76AE04CA9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95" creationId="{EEFF769E-5F5B-4D44-9438-2C6B36C3C572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97" creationId="{7901BD4C-1F16-484D-9130-8973E66749D7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99" creationId="{7446BAA7-3200-480F-9949-779D5C3D627E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01" creationId="{3F4FF822-87EE-4A2D-8029-FC7CA79B7F68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13" creationId="{2D5F3859-DF8F-4F67-86F2-CD54A2AC3049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15" creationId="{C4C386BD-D73F-48EF-8716-B0310C1D7C61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17" creationId="{F678FFCC-8660-4A04-ABB5-65DB45C8461D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19" creationId="{83395233-E519-434C-94B4-1B7EB3DA736F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33" creationId="{279F6EAD-B3D3-42F5-93D3-7A8D64E5BF82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35" creationId="{338D2175-66B3-4225-9417-5A5B2FFF2812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37" creationId="{53813D3E-FDD5-4877-A0C2-42F2D3C8739B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39" creationId="{F43BCB63-1319-4B8F-A1CA-F31AC732A849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47" creationId="{96561D7D-D4AB-42AD-92D7-0140E699342B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49" creationId="{C87F3D6C-26CF-4CA2-BD1B-F7295F5C5DD3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51" creationId="{5147629E-750F-4057-97C0-3D37B8E432B0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53" creationId="{EA9E9CCA-E3C8-4DC4-B57A-A132EA2CA06D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61" creationId="{D7D5845C-5C61-4067-93D3-250CCF4E5847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63" creationId="{DAE2379B-655A-4B9F-B233-4F645A5CB79A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65" creationId="{3DC0BC78-C39B-44DF-9D18-B85664FE3753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67" creationId="{92DB8D2E-2843-479F-B1FC-823F23F6806D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75" creationId="{06B719DC-B4BD-41C1-AC70-AD6754193ECF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77" creationId="{10AEEB8C-49C9-4FDA-AAC0-50E0EBCECB71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79" creationId="{ADE70B6E-1369-495B-BF34-26BEC5E2523F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81" creationId="{5CC0468B-0CAA-45BA-93E0-B9A1BF9938BA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93" creationId="{AAB8DDD3-E730-4FB7-A87E-B29737756C4E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95" creationId="{E167FAEA-5879-4FCB-924E-3D398597C23D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97" creationId="{810114AA-A13E-4603-BC58-CD72DF62F93E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199" creationId="{B13523CD-907F-4575-B04E-29F10FCD47BE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07" creationId="{0BECC46D-3FF9-49CD-875E-4C496E658B98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09" creationId="{DB7B459A-D6AA-4774-80FC-5167709C9A45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11" creationId="{59D40DAA-78D2-4DB0-864B-53DA6644A3FC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13" creationId="{0491C901-4560-4D8F-A513-93D65D487C75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17" creationId="{E6D2CE73-8EDC-4782-84B7-EE8E4D597077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19" creationId="{5415C33E-662C-46E6-81AC-5FE61130BF15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23" creationId="{5F4E8862-5CF9-442B-ADC9-16907B95F240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25" creationId="{3470A540-28F4-4D2C-921E-584DDADB6C98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29" creationId="{C8A7769D-F70F-4147-BE9A-89BB05901795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31" creationId="{89895E6E-2489-478E-9CEF-F9CF2142025E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35" creationId="{0A9DF9C6-40EA-4408-896F-2C2CAC85DF6C}"/>
          </ac:cxnSpMkLst>
        </pc:cxnChg>
        <pc:cxnChg chg="add mod">
          <ac:chgData name="Nicolas Delfosse" userId="d965f3d4-ea58-4afe-85b0-6f02e8cf3c22" providerId="ADAL" clId="{EC8726BC-6FC0-4560-A269-CFD0AF4023F8}" dt="2022-02-09T17:27:08.592" v="12029" actId="1076"/>
          <ac:cxnSpMkLst>
            <pc:docMk/>
            <pc:sldMk cId="3149246723" sldId="1709"/>
            <ac:cxnSpMk id="237" creationId="{68788573-1B2C-49E8-99E8-01A5D28251D6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45" creationId="{E0592D7D-9A90-4FD3-8118-3263DBF48B3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47" creationId="{7BE0A7C1-64F2-47C2-B2CE-83307E47575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55" creationId="{BFADF749-C6EA-4ED0-957A-8E606A98FFC0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57" creationId="{E85D08F6-99ED-4BE9-95AD-4CC9CE20ED1E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69" creationId="{30587D23-0733-490E-9457-1264D2BDF6B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71" creationId="{1BFFADF7-F496-40C0-99CB-5C79791C4AB1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73" creationId="{668F8EB5-8DCB-4187-BD1B-C920E8F0B125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75" creationId="{59B825EC-1116-4F48-B289-145EDE77C737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83" creationId="{86D95F20-2E55-4067-AD22-2D9A1DD6EDD7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85" creationId="{4F7EF9FD-FF89-4417-A2D8-50E4F29C8A84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87" creationId="{0848F1E8-74D4-463C-8A2E-FAB973DE2B40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89" creationId="{973D53CD-0A1E-4B97-B90B-B2D4456CDB7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97" creationId="{AE37D05C-24FE-4EC9-8C2C-E083397B873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299" creationId="{07793044-41D3-4D13-817F-7578243B88D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01" creationId="{CE789EAF-38DC-4394-B539-15B25F25229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03" creationId="{270B1ED1-6D22-4353-A3F6-92D1B7E3305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11" creationId="{07071D88-446E-4471-AA97-4C86B9759650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13" creationId="{A2957118-D5E1-4E0B-9ED5-14CBDC736CE1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15" creationId="{AA0C8287-60F8-4075-A082-57D6A91401A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17" creationId="{E886E704-3358-433C-A428-0557F3F0174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29" creationId="{8483EDEA-CAF7-45BB-A10E-BAE6216A4230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31" creationId="{F11D5532-7FC4-46E4-9E31-5BDB5310DB1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33" creationId="{D642CD21-9E51-4CCC-BF61-39106A7E919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35" creationId="{362D9120-4518-4FBB-A2CB-7DB7EB5C2A65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43" creationId="{2E88AF8A-6D4E-4228-969F-8B82A30BAF2E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45" creationId="{B022FAB6-7B28-4B21-A29C-651976F6DF7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47" creationId="{AAAECD23-3B79-48A3-9789-09719C5DDC7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49" creationId="{63CA4301-3B97-4CC3-83D6-2EE87B29FB8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53" creationId="{82BF1B07-C309-441C-B2EF-1136EF520E7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55" creationId="{C0D5CCFF-41A2-4DDA-A0AC-4F7802B61F8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59" creationId="{91B4486D-D0D8-4D37-824D-652E7348FD1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61" creationId="{88CEF685-450B-4239-A3B9-1BCC7236E83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67" creationId="{3F45A625-D594-457F-B628-C4A2A3675EB5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69" creationId="{0C63040C-07CF-4ECF-9EB7-BF630E903EE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77" creationId="{70972AFF-58D4-4A05-86C2-53997216D027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79" creationId="{F6400A65-FF69-46FC-8CB8-E6AFFC386C9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89" creationId="{88A93EE8-0BB4-4A69-B7BD-8A2A26A8590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91" creationId="{B2CD8F9D-4E97-4956-A4F9-38379613B45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93" creationId="{38D65E7F-A831-4DE7-9746-D9E747C9E1D7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395" creationId="{D7875835-5E7D-4632-A42B-FCFBC9B035E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03" creationId="{6F6C0F20-5A72-41A0-9952-BC8528852BA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05" creationId="{D1594EF1-01FB-4367-A2BB-2063C6540481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07" creationId="{07D46D42-862E-48E6-A1E6-2F8140C66458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09" creationId="{A7F0559E-3BC7-4F0E-B020-DACFF5C863E1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15" creationId="{A5E66575-38AE-4420-94C8-8A129325CC8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17" creationId="{DCB8D770-A9F7-4E5C-B70F-16847B0D4D0F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19" creationId="{6D9075A0-B41C-4DF4-9967-A0261BA03BDF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21" creationId="{2B7F5EB1-EE5A-482C-8DB8-6BDA37DDEEC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29" creationId="{1F8FA1E7-9F3E-4580-90C8-DFA4D4FF5B5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31" creationId="{4D2FBF70-2754-40C0-85B4-5F008A34C52A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33" creationId="{42AB91DC-8510-4354-8AA4-3ACE04A58B51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35" creationId="{7F1F4E42-DB45-4DCE-BD74-A4C21FB6FED7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45" creationId="{551C410A-42E7-44B5-AD66-428B8F17D12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47" creationId="{379A2B93-BD45-4263-883C-8164A619B2B2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49" creationId="{F5684908-DF51-49D7-9797-5079E2912093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51" creationId="{9998F006-AF18-45BF-BA4D-2380D39B6938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59" creationId="{A883F7AD-8946-4D54-B1E6-98D0D1D6C528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61" creationId="{2B555952-CE5C-4672-B39C-6403EACA3AA8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63" creationId="{C168E96E-C9D5-49C2-B729-AB58F17FEF6B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65" creationId="{CB09011E-0E18-4C74-9A62-2F1271BA6C59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69" creationId="{F8E88714-DE61-4E50-90EA-F265501A4794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71" creationId="{876324A2-E304-4664-A04D-18339EE7436C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75" creationId="{450FC2D4-0BD0-4B95-A957-A5E368A91E2F}"/>
          </ac:cxnSpMkLst>
        </pc:cxnChg>
        <pc:cxnChg chg="add del mod">
          <ac:chgData name="Nicolas Delfosse" userId="d965f3d4-ea58-4afe-85b0-6f02e8cf3c22" providerId="ADAL" clId="{EC8726BC-6FC0-4560-A269-CFD0AF4023F8}" dt="2022-02-09T17:27:01.830" v="12028" actId="22"/>
          <ac:cxnSpMkLst>
            <pc:docMk/>
            <pc:sldMk cId="3149246723" sldId="1709"/>
            <ac:cxnSpMk id="477" creationId="{8E9AB650-471B-45E4-8FCD-79D9324A459D}"/>
          </ac:cxnSpMkLst>
        </pc:cxnChg>
        <pc:cxnChg chg="add mod">
          <ac:chgData name="Nicolas Delfosse" userId="d965f3d4-ea58-4afe-85b0-6f02e8cf3c22" providerId="ADAL" clId="{EC8726BC-6FC0-4560-A269-CFD0AF4023F8}" dt="2022-02-09T17:27:31.733" v="12035" actId="478"/>
          <ac:cxnSpMkLst>
            <pc:docMk/>
            <pc:sldMk cId="3149246723" sldId="1709"/>
            <ac:cxnSpMk id="485" creationId="{C854DA06-E938-4BD3-8A67-5C35A04BFB04}"/>
          </ac:cxnSpMkLst>
        </pc:cxnChg>
        <pc:cxnChg chg="add mod">
          <ac:chgData name="Nicolas Delfosse" userId="d965f3d4-ea58-4afe-85b0-6f02e8cf3c22" providerId="ADAL" clId="{EC8726BC-6FC0-4560-A269-CFD0AF4023F8}" dt="2022-02-09T17:27:31.733" v="12035" actId="478"/>
          <ac:cxnSpMkLst>
            <pc:docMk/>
            <pc:sldMk cId="3149246723" sldId="1709"/>
            <ac:cxnSpMk id="487" creationId="{BACC2F16-88D3-467A-B261-EEDF800F45FA}"/>
          </ac:cxnSpMkLst>
        </pc:cxnChg>
        <pc:cxnChg chg="add mod">
          <ac:chgData name="Nicolas Delfosse" userId="d965f3d4-ea58-4afe-85b0-6f02e8cf3c22" providerId="ADAL" clId="{EC8726BC-6FC0-4560-A269-CFD0AF4023F8}" dt="2022-02-09T17:27:30.722" v="12034" actId="478"/>
          <ac:cxnSpMkLst>
            <pc:docMk/>
            <pc:sldMk cId="3149246723" sldId="1709"/>
            <ac:cxnSpMk id="495" creationId="{6973B874-4348-430A-BF97-2ED945B47E24}"/>
          </ac:cxnSpMkLst>
        </pc:cxnChg>
        <pc:cxnChg chg="add mod">
          <ac:chgData name="Nicolas Delfosse" userId="d965f3d4-ea58-4afe-85b0-6f02e8cf3c22" providerId="ADAL" clId="{EC8726BC-6FC0-4560-A269-CFD0AF4023F8}" dt="2022-02-09T17:27:30.722" v="12034" actId="478"/>
          <ac:cxnSpMkLst>
            <pc:docMk/>
            <pc:sldMk cId="3149246723" sldId="1709"/>
            <ac:cxnSpMk id="497" creationId="{4CFE6D86-BDC6-4529-9DAC-F25491899900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09" creationId="{55641C9D-C05F-4F4F-9045-7C30E196B058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11" creationId="{56B3F7F2-634D-4796-86D7-58B03F3F5DE6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13" creationId="{CF499FD8-C5F4-4472-9DA0-23A2C8391C3A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15" creationId="{CDCE0E41-0B59-446E-8D93-851BC4F45D9A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23" creationId="{88EEEC0B-9B28-4BD6-801E-ED9387CFD55F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25" creationId="{27B68BC3-D49D-443B-ABD0-3F0CC1BF1B51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27" creationId="{10FF87A7-0040-4B6E-B31A-63FF72132AA6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29" creationId="{32939B81-7AD1-48CD-966E-066A7C653B82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33" creationId="{45A81055-45C0-47BC-8FDB-F1B28C2EA977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35" creationId="{602EAE02-AF37-48E5-89AF-593EEF60D9CE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39" creationId="{B68F0B9D-4A89-4B27-9AE8-8448B1581AB4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41" creationId="{17CAA6D8-8E4A-44C3-9402-6503EC0B23B4}"/>
          </ac:cxnSpMkLst>
        </pc:cxnChg>
        <pc:cxnChg chg="add mod">
          <ac:chgData name="Nicolas Delfosse" userId="d965f3d4-ea58-4afe-85b0-6f02e8cf3c22" providerId="ADAL" clId="{EC8726BC-6FC0-4560-A269-CFD0AF4023F8}" dt="2022-02-09T17:27:29.635" v="12033" actId="478"/>
          <ac:cxnSpMkLst>
            <pc:docMk/>
            <pc:sldMk cId="3149246723" sldId="1709"/>
            <ac:cxnSpMk id="547" creationId="{B0CD4BEF-71BA-453B-BB66-C261025E8F69}"/>
          </ac:cxnSpMkLst>
        </pc:cxnChg>
        <pc:cxnChg chg="add mod">
          <ac:chgData name="Nicolas Delfosse" userId="d965f3d4-ea58-4afe-85b0-6f02e8cf3c22" providerId="ADAL" clId="{EC8726BC-6FC0-4560-A269-CFD0AF4023F8}" dt="2022-02-09T17:27:29.635" v="12033" actId="478"/>
          <ac:cxnSpMkLst>
            <pc:docMk/>
            <pc:sldMk cId="3149246723" sldId="1709"/>
            <ac:cxnSpMk id="549" creationId="{663F7CC1-54EC-487B-90FA-DDE2C1C2B8CB}"/>
          </ac:cxnSpMkLst>
        </pc:cxnChg>
        <pc:cxnChg chg="add mod">
          <ac:chgData name="Nicolas Delfosse" userId="d965f3d4-ea58-4afe-85b0-6f02e8cf3c22" providerId="ADAL" clId="{EC8726BC-6FC0-4560-A269-CFD0AF4023F8}" dt="2022-02-09T17:27:27.551" v="12032" actId="478"/>
          <ac:cxnSpMkLst>
            <pc:docMk/>
            <pc:sldMk cId="3149246723" sldId="1709"/>
            <ac:cxnSpMk id="557" creationId="{FF11BE76-A3F6-409D-93D3-A30BBB4D402F}"/>
          </ac:cxnSpMkLst>
        </pc:cxnChg>
        <pc:cxnChg chg="add mod">
          <ac:chgData name="Nicolas Delfosse" userId="d965f3d4-ea58-4afe-85b0-6f02e8cf3c22" providerId="ADAL" clId="{EC8726BC-6FC0-4560-A269-CFD0AF4023F8}" dt="2022-02-09T17:27:27.551" v="12032" actId="478"/>
          <ac:cxnSpMkLst>
            <pc:docMk/>
            <pc:sldMk cId="3149246723" sldId="1709"/>
            <ac:cxnSpMk id="559" creationId="{52A4197F-980E-47F1-B2DD-A3650A65A3F6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69" creationId="{54B23D57-BF90-4D04-B994-58068523D560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71" creationId="{D27D47EB-602C-4090-8FD3-3F510031FD5C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73" creationId="{72B34F60-3DDD-4025-9FE3-9FF961983753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75" creationId="{6F28099B-B973-4A10-AE41-39B3A7FAEA81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83" creationId="{428B2861-05DC-476A-843A-CA257E587808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85" creationId="{57F2AED7-1E34-436B-A35C-FF23AA2C0895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87" creationId="{8DDD34D0-4030-4579-9A7C-43C6895A4362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89" creationId="{DAE12290-7392-4608-A4A7-037A82DA55BF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93" creationId="{CC8142DD-2AA4-430E-A2D0-E25979A71FEB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95" creationId="{BC848B97-CBB0-472F-9159-00E3E54B5094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599" creationId="{844BE5C4-0758-4C24-9F17-97CEF2219E74}"/>
          </ac:cxnSpMkLst>
        </pc:cxnChg>
        <pc:cxnChg chg="add mod">
          <ac:chgData name="Nicolas Delfosse" userId="d965f3d4-ea58-4afe-85b0-6f02e8cf3c22" providerId="ADAL" clId="{EC8726BC-6FC0-4560-A269-CFD0AF4023F8}" dt="2022-02-09T17:27:21.610" v="12031" actId="1076"/>
          <ac:cxnSpMkLst>
            <pc:docMk/>
            <pc:sldMk cId="3149246723" sldId="1709"/>
            <ac:cxnSpMk id="601" creationId="{ACD4F80B-A290-491E-ADDB-BFF25F0A554F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13" creationId="{0A1CB7B9-453D-4F87-943C-62CF36AD7B63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15" creationId="{15722CF1-060B-4A37-BFAD-3BA27C3E9865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17" creationId="{30E6F182-385F-4CEF-9A4E-674105512D31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19" creationId="{E65E316B-D6FF-4E5A-9106-9E2A8876C617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33" creationId="{1CA45E31-AFCF-4460-BB3C-2D90F46A8F02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35" creationId="{29453E53-F3F0-4D62-9424-1DDD2AC93F2D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37" creationId="{8E469446-04B7-46D1-A542-DF09FDCEEC7E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39" creationId="{ADCDF1AC-19EC-4EDA-9FAB-388F4675CC83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47" creationId="{4B7B10DB-B8DB-4B72-A72A-A726DE0623C0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49" creationId="{B5C9233D-15C4-4F26-9864-DEABB6A8189B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51" creationId="{B7FF577A-A6B7-4933-A3D6-E8168CCAD8E5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53" creationId="{E86C345F-53ED-48FA-84ED-8586E5A6D143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65" creationId="{86B8CB2E-F4D3-4DEE-A86F-604B0920212C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67" creationId="{6643DB9B-3870-44EA-81D9-95D9CE82B95F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69" creationId="{7397983C-F6D4-4A8C-A2A8-B7CECCB51118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71" creationId="{6EBF0EF7-6D20-4399-90C5-69F04F4FBDA8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75" creationId="{7334FA56-1784-432C-9BBC-A10B8C4A2CBF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77" creationId="{52B9A8DE-7822-4EB5-9087-D332518C6817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81" creationId="{86E96B1D-C479-40E1-98C0-35C81AC98FEA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83" creationId="{C7FD7218-0650-47CD-8C53-C7AE051D85FE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89" creationId="{DBE785CC-0DCE-4028-B393-0BC36E2032CA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691" creationId="{B6735752-7D72-484E-8635-06223748E681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03" creationId="{698BBCD9-8AFE-419B-B446-A73D7809D687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05" creationId="{F198DF81-F377-462B-B750-9CBC89E98AA3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07" creationId="{ECB6ECFD-0554-434A-9751-890A4E85FB12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09" creationId="{B4F58A3C-673B-4874-BBB0-92F4DCBE2357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13" creationId="{D5FBA4BF-8F98-417A-80B3-0C07D232A744}"/>
          </ac:cxnSpMkLst>
        </pc:cxnChg>
        <pc:cxnChg chg="add mod">
          <ac:chgData name="Nicolas Delfosse" userId="d965f3d4-ea58-4afe-85b0-6f02e8cf3c22" providerId="ADAL" clId="{EC8726BC-6FC0-4560-A269-CFD0AF4023F8}" dt="2022-02-09T17:29:01.071" v="12041" actId="1076"/>
          <ac:cxnSpMkLst>
            <pc:docMk/>
            <pc:sldMk cId="3149246723" sldId="1709"/>
            <ac:cxnSpMk id="715" creationId="{6FDCE41C-8F60-4A6A-BF36-361CD1620DB8}"/>
          </ac:cxnSpMkLst>
        </pc:cxnChg>
        <pc:cxnChg chg="add del mod">
          <ac:chgData name="Nicolas Delfosse" userId="d965f3d4-ea58-4afe-85b0-6f02e8cf3c22" providerId="ADAL" clId="{EC8726BC-6FC0-4560-A269-CFD0AF4023F8}" dt="2022-02-09T17:31:30.533" v="12069" actId="478"/>
          <ac:cxnSpMkLst>
            <pc:docMk/>
            <pc:sldMk cId="3149246723" sldId="1709"/>
            <ac:cxnSpMk id="717" creationId="{B0FAEBD6-725B-421B-95DE-608717EFDEEB}"/>
          </ac:cxnSpMkLst>
        </pc:cxnChg>
        <pc:cxnChg chg="add mod">
          <ac:chgData name="Nicolas Delfosse" userId="d965f3d4-ea58-4afe-85b0-6f02e8cf3c22" providerId="ADAL" clId="{EC8726BC-6FC0-4560-A269-CFD0AF4023F8}" dt="2022-02-09T17:40:44.230" v="12164" actId="478"/>
          <ac:cxnSpMkLst>
            <pc:docMk/>
            <pc:sldMk cId="3149246723" sldId="1709"/>
            <ac:cxnSpMk id="729" creationId="{F5F2F4CA-B38F-4B0A-AFAE-A2B6CD507FAC}"/>
          </ac:cxnSpMkLst>
        </pc:cxnChg>
        <pc:cxnChg chg="add mod">
          <ac:chgData name="Nicolas Delfosse" userId="d965f3d4-ea58-4afe-85b0-6f02e8cf3c22" providerId="ADAL" clId="{EC8726BC-6FC0-4560-A269-CFD0AF4023F8}" dt="2022-02-09T17:40:44.230" v="12164" actId="478"/>
          <ac:cxnSpMkLst>
            <pc:docMk/>
            <pc:sldMk cId="3149246723" sldId="1709"/>
            <ac:cxnSpMk id="731" creationId="{F33C3084-D550-4CBA-BC47-8940D4DB4167}"/>
          </ac:cxnSpMkLst>
        </pc:cxnChg>
        <pc:cxnChg chg="add mod">
          <ac:chgData name="Nicolas Delfosse" userId="d965f3d4-ea58-4afe-85b0-6f02e8cf3c22" providerId="ADAL" clId="{EC8726BC-6FC0-4560-A269-CFD0AF4023F8}" dt="2022-02-09T17:40:44.230" v="12164" actId="478"/>
          <ac:cxnSpMkLst>
            <pc:docMk/>
            <pc:sldMk cId="3149246723" sldId="1709"/>
            <ac:cxnSpMk id="733" creationId="{B64F1732-6AF5-4451-AC4C-B2B453972DFB}"/>
          </ac:cxnSpMkLst>
        </pc:cxnChg>
        <pc:cxnChg chg="add mod">
          <ac:chgData name="Nicolas Delfosse" userId="d965f3d4-ea58-4afe-85b0-6f02e8cf3c22" providerId="ADAL" clId="{EC8726BC-6FC0-4560-A269-CFD0AF4023F8}" dt="2022-02-09T17:40:44.230" v="12164" actId="478"/>
          <ac:cxnSpMkLst>
            <pc:docMk/>
            <pc:sldMk cId="3149246723" sldId="1709"/>
            <ac:cxnSpMk id="735" creationId="{C62F5392-AAC4-43FA-9B23-5732E3F8644A}"/>
          </ac:cxnSpMkLst>
        </pc:cxnChg>
        <pc:cxnChg chg="add mod">
          <ac:chgData name="Nicolas Delfosse" userId="d965f3d4-ea58-4afe-85b0-6f02e8cf3c22" providerId="ADAL" clId="{EC8726BC-6FC0-4560-A269-CFD0AF4023F8}" dt="2022-02-09T17:32:06.163" v="12074" actId="1582"/>
          <ac:cxnSpMkLst>
            <pc:docMk/>
            <pc:sldMk cId="3149246723" sldId="1709"/>
            <ac:cxnSpMk id="738" creationId="{BACFB877-9A21-4D4E-B15E-6620809C9D77}"/>
          </ac:cxnSpMkLst>
        </pc:cxnChg>
        <pc:cxnChg chg="add mod">
          <ac:chgData name="Nicolas Delfosse" userId="d965f3d4-ea58-4afe-85b0-6f02e8cf3c22" providerId="ADAL" clId="{EC8726BC-6FC0-4560-A269-CFD0AF4023F8}" dt="2022-02-09T17:32:06.163" v="12074" actId="1582"/>
          <ac:cxnSpMkLst>
            <pc:docMk/>
            <pc:sldMk cId="3149246723" sldId="1709"/>
            <ac:cxnSpMk id="740" creationId="{CF024346-4B2A-4428-A467-5DF0CC0382BB}"/>
          </ac:cxnSpMkLst>
        </pc:cxnChg>
        <pc:cxnChg chg="add mod">
          <ac:chgData name="Nicolas Delfosse" userId="d965f3d4-ea58-4afe-85b0-6f02e8cf3c22" providerId="ADAL" clId="{EC8726BC-6FC0-4560-A269-CFD0AF4023F8}" dt="2022-02-09T17:32:06.163" v="12074" actId="1582"/>
          <ac:cxnSpMkLst>
            <pc:docMk/>
            <pc:sldMk cId="3149246723" sldId="1709"/>
            <ac:cxnSpMk id="742" creationId="{42E8B16D-2C35-4A30-ACF2-4F36672FC11F}"/>
          </ac:cxnSpMkLst>
        </pc:cxnChg>
        <pc:cxnChg chg="add mod">
          <ac:chgData name="Nicolas Delfosse" userId="d965f3d4-ea58-4afe-85b0-6f02e8cf3c22" providerId="ADAL" clId="{EC8726BC-6FC0-4560-A269-CFD0AF4023F8}" dt="2022-02-09T17:32:06.163" v="12074" actId="1582"/>
          <ac:cxnSpMkLst>
            <pc:docMk/>
            <pc:sldMk cId="3149246723" sldId="1709"/>
            <ac:cxnSpMk id="744" creationId="{24A138E7-FE08-4D69-8578-EF3FF057A9D2}"/>
          </ac:cxnSpMkLst>
        </pc:cxnChg>
        <pc:cxnChg chg="mod">
          <ac:chgData name="Nicolas Delfosse" userId="d965f3d4-ea58-4afe-85b0-6f02e8cf3c22" providerId="ADAL" clId="{EC8726BC-6FC0-4560-A269-CFD0AF4023F8}" dt="2022-02-09T17:32:17.005" v="12076"/>
          <ac:cxnSpMkLst>
            <pc:docMk/>
            <pc:sldMk cId="3149246723" sldId="1709"/>
            <ac:cxnSpMk id="747" creationId="{A4478A8E-95A6-4682-AB5C-24E5F0410734}"/>
          </ac:cxnSpMkLst>
        </pc:cxnChg>
        <pc:cxnChg chg="mod">
          <ac:chgData name="Nicolas Delfosse" userId="d965f3d4-ea58-4afe-85b0-6f02e8cf3c22" providerId="ADAL" clId="{EC8726BC-6FC0-4560-A269-CFD0AF4023F8}" dt="2022-02-09T17:32:17.005" v="12076"/>
          <ac:cxnSpMkLst>
            <pc:docMk/>
            <pc:sldMk cId="3149246723" sldId="1709"/>
            <ac:cxnSpMk id="748" creationId="{63F6910C-5945-4A4D-925B-64473567768E}"/>
          </ac:cxnSpMkLst>
        </pc:cxnChg>
        <pc:cxnChg chg="mod">
          <ac:chgData name="Nicolas Delfosse" userId="d965f3d4-ea58-4afe-85b0-6f02e8cf3c22" providerId="ADAL" clId="{EC8726BC-6FC0-4560-A269-CFD0AF4023F8}" dt="2022-02-09T17:32:17.005" v="12076"/>
          <ac:cxnSpMkLst>
            <pc:docMk/>
            <pc:sldMk cId="3149246723" sldId="1709"/>
            <ac:cxnSpMk id="749" creationId="{3D8DADBA-145F-4921-B500-855DCB77642E}"/>
          </ac:cxnSpMkLst>
        </pc:cxnChg>
        <pc:cxnChg chg="mod">
          <ac:chgData name="Nicolas Delfosse" userId="d965f3d4-ea58-4afe-85b0-6f02e8cf3c22" providerId="ADAL" clId="{EC8726BC-6FC0-4560-A269-CFD0AF4023F8}" dt="2022-02-09T17:32:17.005" v="12076"/>
          <ac:cxnSpMkLst>
            <pc:docMk/>
            <pc:sldMk cId="3149246723" sldId="1709"/>
            <ac:cxnSpMk id="750" creationId="{D649F37F-C1B6-4D23-9982-BD4CA48FAE78}"/>
          </ac:cxnSpMkLst>
        </pc:cxnChg>
        <pc:cxnChg chg="mod">
          <ac:chgData name="Nicolas Delfosse" userId="d965f3d4-ea58-4afe-85b0-6f02e8cf3c22" providerId="ADAL" clId="{EC8726BC-6FC0-4560-A269-CFD0AF4023F8}" dt="2022-02-09T17:32:35.114" v="12079"/>
          <ac:cxnSpMkLst>
            <pc:docMk/>
            <pc:sldMk cId="3149246723" sldId="1709"/>
            <ac:cxnSpMk id="752" creationId="{93AB33AA-A667-437F-817F-C3EF7DBDA32B}"/>
          </ac:cxnSpMkLst>
        </pc:cxnChg>
        <pc:cxnChg chg="mod">
          <ac:chgData name="Nicolas Delfosse" userId="d965f3d4-ea58-4afe-85b0-6f02e8cf3c22" providerId="ADAL" clId="{EC8726BC-6FC0-4560-A269-CFD0AF4023F8}" dt="2022-02-09T17:32:35.114" v="12079"/>
          <ac:cxnSpMkLst>
            <pc:docMk/>
            <pc:sldMk cId="3149246723" sldId="1709"/>
            <ac:cxnSpMk id="753" creationId="{37A0EBCD-1B0B-45B0-ACB5-F6EED84B04CC}"/>
          </ac:cxnSpMkLst>
        </pc:cxnChg>
        <pc:cxnChg chg="mod">
          <ac:chgData name="Nicolas Delfosse" userId="d965f3d4-ea58-4afe-85b0-6f02e8cf3c22" providerId="ADAL" clId="{EC8726BC-6FC0-4560-A269-CFD0AF4023F8}" dt="2022-02-09T17:32:35.114" v="12079"/>
          <ac:cxnSpMkLst>
            <pc:docMk/>
            <pc:sldMk cId="3149246723" sldId="1709"/>
            <ac:cxnSpMk id="754" creationId="{F3E9A968-DC71-4B1C-A769-DC9A47531D41}"/>
          </ac:cxnSpMkLst>
        </pc:cxnChg>
        <pc:cxnChg chg="mod">
          <ac:chgData name="Nicolas Delfosse" userId="d965f3d4-ea58-4afe-85b0-6f02e8cf3c22" providerId="ADAL" clId="{EC8726BC-6FC0-4560-A269-CFD0AF4023F8}" dt="2022-02-09T17:32:35.114" v="12079"/>
          <ac:cxnSpMkLst>
            <pc:docMk/>
            <pc:sldMk cId="3149246723" sldId="1709"/>
            <ac:cxnSpMk id="755" creationId="{C5D8D33D-9082-490C-9DEE-A7CD0E023C95}"/>
          </ac:cxnSpMkLst>
        </pc:cxnChg>
        <pc:cxnChg chg="mod">
          <ac:chgData name="Nicolas Delfosse" userId="d965f3d4-ea58-4afe-85b0-6f02e8cf3c22" providerId="ADAL" clId="{EC8726BC-6FC0-4560-A269-CFD0AF4023F8}" dt="2022-02-09T17:32:39.398" v="12081"/>
          <ac:cxnSpMkLst>
            <pc:docMk/>
            <pc:sldMk cId="3149246723" sldId="1709"/>
            <ac:cxnSpMk id="757" creationId="{7CE54602-EB04-40EA-91DF-E0B90CB3EBDD}"/>
          </ac:cxnSpMkLst>
        </pc:cxnChg>
        <pc:cxnChg chg="mod">
          <ac:chgData name="Nicolas Delfosse" userId="d965f3d4-ea58-4afe-85b0-6f02e8cf3c22" providerId="ADAL" clId="{EC8726BC-6FC0-4560-A269-CFD0AF4023F8}" dt="2022-02-09T17:32:39.398" v="12081"/>
          <ac:cxnSpMkLst>
            <pc:docMk/>
            <pc:sldMk cId="3149246723" sldId="1709"/>
            <ac:cxnSpMk id="758" creationId="{3E2D907D-5DDD-4E7A-915C-121ECD483080}"/>
          </ac:cxnSpMkLst>
        </pc:cxnChg>
        <pc:cxnChg chg="mod">
          <ac:chgData name="Nicolas Delfosse" userId="d965f3d4-ea58-4afe-85b0-6f02e8cf3c22" providerId="ADAL" clId="{EC8726BC-6FC0-4560-A269-CFD0AF4023F8}" dt="2022-02-09T17:32:39.398" v="12081"/>
          <ac:cxnSpMkLst>
            <pc:docMk/>
            <pc:sldMk cId="3149246723" sldId="1709"/>
            <ac:cxnSpMk id="759" creationId="{15DD3B2F-B404-409D-9ED8-B8E59EAB6563}"/>
          </ac:cxnSpMkLst>
        </pc:cxnChg>
        <pc:cxnChg chg="mod">
          <ac:chgData name="Nicolas Delfosse" userId="d965f3d4-ea58-4afe-85b0-6f02e8cf3c22" providerId="ADAL" clId="{EC8726BC-6FC0-4560-A269-CFD0AF4023F8}" dt="2022-02-09T17:32:39.398" v="12081"/>
          <ac:cxnSpMkLst>
            <pc:docMk/>
            <pc:sldMk cId="3149246723" sldId="1709"/>
            <ac:cxnSpMk id="760" creationId="{FCEE68B8-F423-4E61-AE3D-793F7FC522C3}"/>
          </ac:cxnSpMkLst>
        </pc:cxnChg>
        <pc:cxnChg chg="mod">
          <ac:chgData name="Nicolas Delfosse" userId="d965f3d4-ea58-4afe-85b0-6f02e8cf3c22" providerId="ADAL" clId="{EC8726BC-6FC0-4560-A269-CFD0AF4023F8}" dt="2022-02-09T17:32:47.754" v="12083"/>
          <ac:cxnSpMkLst>
            <pc:docMk/>
            <pc:sldMk cId="3149246723" sldId="1709"/>
            <ac:cxnSpMk id="762" creationId="{968EC402-8455-4346-A07A-3738A2BD8EB1}"/>
          </ac:cxnSpMkLst>
        </pc:cxnChg>
        <pc:cxnChg chg="mod">
          <ac:chgData name="Nicolas Delfosse" userId="d965f3d4-ea58-4afe-85b0-6f02e8cf3c22" providerId="ADAL" clId="{EC8726BC-6FC0-4560-A269-CFD0AF4023F8}" dt="2022-02-09T17:32:47.754" v="12083"/>
          <ac:cxnSpMkLst>
            <pc:docMk/>
            <pc:sldMk cId="3149246723" sldId="1709"/>
            <ac:cxnSpMk id="763" creationId="{87BD61C3-EE5C-4CD6-AFE5-23DCDAFFA458}"/>
          </ac:cxnSpMkLst>
        </pc:cxnChg>
        <pc:cxnChg chg="mod">
          <ac:chgData name="Nicolas Delfosse" userId="d965f3d4-ea58-4afe-85b0-6f02e8cf3c22" providerId="ADAL" clId="{EC8726BC-6FC0-4560-A269-CFD0AF4023F8}" dt="2022-02-09T17:32:47.754" v="12083"/>
          <ac:cxnSpMkLst>
            <pc:docMk/>
            <pc:sldMk cId="3149246723" sldId="1709"/>
            <ac:cxnSpMk id="764" creationId="{336EAA2F-FE0C-4B40-B273-DC1DAB12AACC}"/>
          </ac:cxnSpMkLst>
        </pc:cxnChg>
        <pc:cxnChg chg="mod">
          <ac:chgData name="Nicolas Delfosse" userId="d965f3d4-ea58-4afe-85b0-6f02e8cf3c22" providerId="ADAL" clId="{EC8726BC-6FC0-4560-A269-CFD0AF4023F8}" dt="2022-02-09T17:32:47.754" v="12083"/>
          <ac:cxnSpMkLst>
            <pc:docMk/>
            <pc:sldMk cId="3149246723" sldId="1709"/>
            <ac:cxnSpMk id="765" creationId="{BFDF27F8-69E4-40AF-B8EA-3378394185FF}"/>
          </ac:cxnSpMkLst>
        </pc:cxnChg>
        <pc:cxnChg chg="mod">
          <ac:chgData name="Nicolas Delfosse" userId="d965f3d4-ea58-4afe-85b0-6f02e8cf3c22" providerId="ADAL" clId="{EC8726BC-6FC0-4560-A269-CFD0AF4023F8}" dt="2022-02-09T17:34:20.583" v="12092"/>
          <ac:cxnSpMkLst>
            <pc:docMk/>
            <pc:sldMk cId="3149246723" sldId="1709"/>
            <ac:cxnSpMk id="768" creationId="{4C2ACBD3-B595-49A8-95E9-E752CBDBED58}"/>
          </ac:cxnSpMkLst>
        </pc:cxnChg>
        <pc:cxnChg chg="mod">
          <ac:chgData name="Nicolas Delfosse" userId="d965f3d4-ea58-4afe-85b0-6f02e8cf3c22" providerId="ADAL" clId="{EC8726BC-6FC0-4560-A269-CFD0AF4023F8}" dt="2022-02-09T17:34:20.583" v="12092"/>
          <ac:cxnSpMkLst>
            <pc:docMk/>
            <pc:sldMk cId="3149246723" sldId="1709"/>
            <ac:cxnSpMk id="769" creationId="{B2F49DB2-9D34-4BE8-809C-9E7172E147A9}"/>
          </ac:cxnSpMkLst>
        </pc:cxnChg>
        <pc:cxnChg chg="mod">
          <ac:chgData name="Nicolas Delfosse" userId="d965f3d4-ea58-4afe-85b0-6f02e8cf3c22" providerId="ADAL" clId="{EC8726BC-6FC0-4560-A269-CFD0AF4023F8}" dt="2022-02-09T17:34:20.583" v="12092"/>
          <ac:cxnSpMkLst>
            <pc:docMk/>
            <pc:sldMk cId="3149246723" sldId="1709"/>
            <ac:cxnSpMk id="770" creationId="{D377873D-921C-490E-BD50-42A2D32CE916}"/>
          </ac:cxnSpMkLst>
        </pc:cxnChg>
        <pc:cxnChg chg="mod">
          <ac:chgData name="Nicolas Delfosse" userId="d965f3d4-ea58-4afe-85b0-6f02e8cf3c22" providerId="ADAL" clId="{EC8726BC-6FC0-4560-A269-CFD0AF4023F8}" dt="2022-02-09T17:34:20.583" v="12092"/>
          <ac:cxnSpMkLst>
            <pc:docMk/>
            <pc:sldMk cId="3149246723" sldId="1709"/>
            <ac:cxnSpMk id="771" creationId="{B85845A2-7B1D-4719-9B34-1B22D19F96B2}"/>
          </ac:cxnSpMkLst>
        </pc:cxnChg>
        <pc:cxnChg chg="add mod">
          <ac:chgData name="Nicolas Delfosse" userId="d965f3d4-ea58-4afe-85b0-6f02e8cf3c22" providerId="ADAL" clId="{EC8726BC-6FC0-4560-A269-CFD0AF4023F8}" dt="2022-02-09T17:35:30.822" v="12100" actId="1076"/>
          <ac:cxnSpMkLst>
            <pc:docMk/>
            <pc:sldMk cId="3149246723" sldId="1709"/>
            <ac:cxnSpMk id="773" creationId="{E1BE5D02-4D05-4502-A634-3978233EEE1A}"/>
          </ac:cxnSpMkLst>
        </pc:cxnChg>
        <pc:cxnChg chg="add mod">
          <ac:chgData name="Nicolas Delfosse" userId="d965f3d4-ea58-4afe-85b0-6f02e8cf3c22" providerId="ADAL" clId="{EC8726BC-6FC0-4560-A269-CFD0AF4023F8}" dt="2022-02-09T17:35:41.222" v="12102" actId="1076"/>
          <ac:cxnSpMkLst>
            <pc:docMk/>
            <pc:sldMk cId="3149246723" sldId="1709"/>
            <ac:cxnSpMk id="775" creationId="{9F0B631B-B8A6-411B-8903-18D8D7E5B1D2}"/>
          </ac:cxnSpMkLst>
        </pc:cxnChg>
        <pc:cxnChg chg="add mod">
          <ac:chgData name="Nicolas Delfosse" userId="d965f3d4-ea58-4afe-85b0-6f02e8cf3c22" providerId="ADAL" clId="{EC8726BC-6FC0-4560-A269-CFD0AF4023F8}" dt="2022-02-09T17:35:50.093" v="12104" actId="1076"/>
          <ac:cxnSpMkLst>
            <pc:docMk/>
            <pc:sldMk cId="3149246723" sldId="1709"/>
            <ac:cxnSpMk id="777" creationId="{77A60473-A4AC-476F-8D27-EC6580901064}"/>
          </ac:cxnSpMkLst>
        </pc:cxnChg>
        <pc:cxnChg chg="add mod">
          <ac:chgData name="Nicolas Delfosse" userId="d965f3d4-ea58-4afe-85b0-6f02e8cf3c22" providerId="ADAL" clId="{EC8726BC-6FC0-4560-A269-CFD0AF4023F8}" dt="2022-02-09T17:35:56.565" v="12106" actId="1076"/>
          <ac:cxnSpMkLst>
            <pc:docMk/>
            <pc:sldMk cId="3149246723" sldId="1709"/>
            <ac:cxnSpMk id="779" creationId="{4117DDB8-F55F-423F-9057-0ADA7ED05F78}"/>
          </ac:cxnSpMkLst>
        </pc:cxnChg>
        <pc:cxnChg chg="mod">
          <ac:chgData name="Nicolas Delfosse" userId="d965f3d4-ea58-4afe-85b0-6f02e8cf3c22" providerId="ADAL" clId="{EC8726BC-6FC0-4560-A269-CFD0AF4023F8}" dt="2022-02-09T17:36:13.424" v="12109"/>
          <ac:cxnSpMkLst>
            <pc:docMk/>
            <pc:sldMk cId="3149246723" sldId="1709"/>
            <ac:cxnSpMk id="782" creationId="{169A942D-C4EC-43E5-9877-A71D157ACE98}"/>
          </ac:cxnSpMkLst>
        </pc:cxnChg>
        <pc:cxnChg chg="mod">
          <ac:chgData name="Nicolas Delfosse" userId="d965f3d4-ea58-4afe-85b0-6f02e8cf3c22" providerId="ADAL" clId="{EC8726BC-6FC0-4560-A269-CFD0AF4023F8}" dt="2022-02-09T17:36:13.424" v="12109"/>
          <ac:cxnSpMkLst>
            <pc:docMk/>
            <pc:sldMk cId="3149246723" sldId="1709"/>
            <ac:cxnSpMk id="783" creationId="{2A28A6D8-7615-49DA-9806-98A4B4266BC2}"/>
          </ac:cxnSpMkLst>
        </pc:cxnChg>
        <pc:cxnChg chg="mod">
          <ac:chgData name="Nicolas Delfosse" userId="d965f3d4-ea58-4afe-85b0-6f02e8cf3c22" providerId="ADAL" clId="{EC8726BC-6FC0-4560-A269-CFD0AF4023F8}" dt="2022-02-09T17:36:13.424" v="12109"/>
          <ac:cxnSpMkLst>
            <pc:docMk/>
            <pc:sldMk cId="3149246723" sldId="1709"/>
            <ac:cxnSpMk id="784" creationId="{78FC0910-A892-4459-895C-EFC0081929D7}"/>
          </ac:cxnSpMkLst>
        </pc:cxnChg>
        <pc:cxnChg chg="mod">
          <ac:chgData name="Nicolas Delfosse" userId="d965f3d4-ea58-4afe-85b0-6f02e8cf3c22" providerId="ADAL" clId="{EC8726BC-6FC0-4560-A269-CFD0AF4023F8}" dt="2022-02-09T17:36:13.424" v="12109"/>
          <ac:cxnSpMkLst>
            <pc:docMk/>
            <pc:sldMk cId="3149246723" sldId="1709"/>
            <ac:cxnSpMk id="785" creationId="{B2C43514-8CA7-40AE-A09B-D7587502ACB5}"/>
          </ac:cxnSpMkLst>
        </pc:cxnChg>
        <pc:cxnChg chg="mod">
          <ac:chgData name="Nicolas Delfosse" userId="d965f3d4-ea58-4afe-85b0-6f02e8cf3c22" providerId="ADAL" clId="{EC8726BC-6FC0-4560-A269-CFD0AF4023F8}" dt="2022-02-09T17:36:22.524" v="12114"/>
          <ac:cxnSpMkLst>
            <pc:docMk/>
            <pc:sldMk cId="3149246723" sldId="1709"/>
            <ac:cxnSpMk id="787" creationId="{5459897A-6837-42D2-BABD-A0A7B2F8FD19}"/>
          </ac:cxnSpMkLst>
        </pc:cxnChg>
        <pc:cxnChg chg="mod">
          <ac:chgData name="Nicolas Delfosse" userId="d965f3d4-ea58-4afe-85b0-6f02e8cf3c22" providerId="ADAL" clId="{EC8726BC-6FC0-4560-A269-CFD0AF4023F8}" dt="2022-02-09T17:36:22.524" v="12114"/>
          <ac:cxnSpMkLst>
            <pc:docMk/>
            <pc:sldMk cId="3149246723" sldId="1709"/>
            <ac:cxnSpMk id="788" creationId="{E6A6648B-DC37-459E-92E9-316C4532E7F9}"/>
          </ac:cxnSpMkLst>
        </pc:cxnChg>
        <pc:cxnChg chg="mod">
          <ac:chgData name="Nicolas Delfosse" userId="d965f3d4-ea58-4afe-85b0-6f02e8cf3c22" providerId="ADAL" clId="{EC8726BC-6FC0-4560-A269-CFD0AF4023F8}" dt="2022-02-09T17:36:22.524" v="12114"/>
          <ac:cxnSpMkLst>
            <pc:docMk/>
            <pc:sldMk cId="3149246723" sldId="1709"/>
            <ac:cxnSpMk id="789" creationId="{09C24DF2-D7DC-42FC-A4D9-5D17A09AE4F7}"/>
          </ac:cxnSpMkLst>
        </pc:cxnChg>
        <pc:cxnChg chg="mod">
          <ac:chgData name="Nicolas Delfosse" userId="d965f3d4-ea58-4afe-85b0-6f02e8cf3c22" providerId="ADAL" clId="{EC8726BC-6FC0-4560-A269-CFD0AF4023F8}" dt="2022-02-09T17:36:22.524" v="12114"/>
          <ac:cxnSpMkLst>
            <pc:docMk/>
            <pc:sldMk cId="3149246723" sldId="1709"/>
            <ac:cxnSpMk id="790" creationId="{5AA75862-3805-45EC-9725-D2B035CC3AE5}"/>
          </ac:cxnSpMkLst>
        </pc:cxnChg>
        <pc:cxnChg chg="mod">
          <ac:chgData name="Nicolas Delfosse" userId="d965f3d4-ea58-4afe-85b0-6f02e8cf3c22" providerId="ADAL" clId="{EC8726BC-6FC0-4560-A269-CFD0AF4023F8}" dt="2022-02-09T17:37:04.148" v="12118"/>
          <ac:cxnSpMkLst>
            <pc:docMk/>
            <pc:sldMk cId="3149246723" sldId="1709"/>
            <ac:cxnSpMk id="792" creationId="{9CFC15A4-B91B-4B02-A8CB-BAC429335215}"/>
          </ac:cxnSpMkLst>
        </pc:cxnChg>
        <pc:cxnChg chg="mod">
          <ac:chgData name="Nicolas Delfosse" userId="d965f3d4-ea58-4afe-85b0-6f02e8cf3c22" providerId="ADAL" clId="{EC8726BC-6FC0-4560-A269-CFD0AF4023F8}" dt="2022-02-09T17:37:04.148" v="12118"/>
          <ac:cxnSpMkLst>
            <pc:docMk/>
            <pc:sldMk cId="3149246723" sldId="1709"/>
            <ac:cxnSpMk id="793" creationId="{AB0A8212-D0FC-4E10-9E01-D7C36C4C89CD}"/>
          </ac:cxnSpMkLst>
        </pc:cxnChg>
        <pc:cxnChg chg="mod">
          <ac:chgData name="Nicolas Delfosse" userId="d965f3d4-ea58-4afe-85b0-6f02e8cf3c22" providerId="ADAL" clId="{EC8726BC-6FC0-4560-A269-CFD0AF4023F8}" dt="2022-02-09T17:37:04.148" v="12118"/>
          <ac:cxnSpMkLst>
            <pc:docMk/>
            <pc:sldMk cId="3149246723" sldId="1709"/>
            <ac:cxnSpMk id="794" creationId="{74E201B0-5DC7-4D1F-8A4C-228670BD639C}"/>
          </ac:cxnSpMkLst>
        </pc:cxnChg>
        <pc:cxnChg chg="mod">
          <ac:chgData name="Nicolas Delfosse" userId="d965f3d4-ea58-4afe-85b0-6f02e8cf3c22" providerId="ADAL" clId="{EC8726BC-6FC0-4560-A269-CFD0AF4023F8}" dt="2022-02-09T17:37:04.148" v="12118"/>
          <ac:cxnSpMkLst>
            <pc:docMk/>
            <pc:sldMk cId="3149246723" sldId="1709"/>
            <ac:cxnSpMk id="795" creationId="{4EA1CCF4-16C2-4336-B4BA-C10F8DE208E8}"/>
          </ac:cxnSpMkLst>
        </pc:cxnChg>
        <pc:cxnChg chg="mod">
          <ac:chgData name="Nicolas Delfosse" userId="d965f3d4-ea58-4afe-85b0-6f02e8cf3c22" providerId="ADAL" clId="{EC8726BC-6FC0-4560-A269-CFD0AF4023F8}" dt="2022-02-09T17:37:13.160" v="12120"/>
          <ac:cxnSpMkLst>
            <pc:docMk/>
            <pc:sldMk cId="3149246723" sldId="1709"/>
            <ac:cxnSpMk id="797" creationId="{15E46DFD-540D-423C-B940-DF0CEC2AB08F}"/>
          </ac:cxnSpMkLst>
        </pc:cxnChg>
        <pc:cxnChg chg="mod">
          <ac:chgData name="Nicolas Delfosse" userId="d965f3d4-ea58-4afe-85b0-6f02e8cf3c22" providerId="ADAL" clId="{EC8726BC-6FC0-4560-A269-CFD0AF4023F8}" dt="2022-02-09T17:37:13.160" v="12120"/>
          <ac:cxnSpMkLst>
            <pc:docMk/>
            <pc:sldMk cId="3149246723" sldId="1709"/>
            <ac:cxnSpMk id="798" creationId="{DA9727D8-AFC1-4561-8706-5805AA46071B}"/>
          </ac:cxnSpMkLst>
        </pc:cxnChg>
        <pc:cxnChg chg="mod">
          <ac:chgData name="Nicolas Delfosse" userId="d965f3d4-ea58-4afe-85b0-6f02e8cf3c22" providerId="ADAL" clId="{EC8726BC-6FC0-4560-A269-CFD0AF4023F8}" dt="2022-02-09T17:37:13.160" v="12120"/>
          <ac:cxnSpMkLst>
            <pc:docMk/>
            <pc:sldMk cId="3149246723" sldId="1709"/>
            <ac:cxnSpMk id="799" creationId="{19CA4F12-A709-41F2-A424-E175180B9C4E}"/>
          </ac:cxnSpMkLst>
        </pc:cxnChg>
        <pc:cxnChg chg="mod">
          <ac:chgData name="Nicolas Delfosse" userId="d965f3d4-ea58-4afe-85b0-6f02e8cf3c22" providerId="ADAL" clId="{EC8726BC-6FC0-4560-A269-CFD0AF4023F8}" dt="2022-02-09T17:37:13.160" v="12120"/>
          <ac:cxnSpMkLst>
            <pc:docMk/>
            <pc:sldMk cId="3149246723" sldId="1709"/>
            <ac:cxnSpMk id="800" creationId="{BE2A7D64-05DF-4B1A-AEA9-E94EE696F94D}"/>
          </ac:cxnSpMkLst>
        </pc:cxnChg>
        <pc:cxnChg chg="mod">
          <ac:chgData name="Nicolas Delfosse" userId="d965f3d4-ea58-4afe-85b0-6f02e8cf3c22" providerId="ADAL" clId="{EC8726BC-6FC0-4560-A269-CFD0AF4023F8}" dt="2022-02-09T17:37:19.072" v="12122"/>
          <ac:cxnSpMkLst>
            <pc:docMk/>
            <pc:sldMk cId="3149246723" sldId="1709"/>
            <ac:cxnSpMk id="802" creationId="{2F1BDC28-5ACD-4248-870C-731C5B986E14}"/>
          </ac:cxnSpMkLst>
        </pc:cxnChg>
        <pc:cxnChg chg="mod">
          <ac:chgData name="Nicolas Delfosse" userId="d965f3d4-ea58-4afe-85b0-6f02e8cf3c22" providerId="ADAL" clId="{EC8726BC-6FC0-4560-A269-CFD0AF4023F8}" dt="2022-02-09T17:37:19.072" v="12122"/>
          <ac:cxnSpMkLst>
            <pc:docMk/>
            <pc:sldMk cId="3149246723" sldId="1709"/>
            <ac:cxnSpMk id="803" creationId="{B8527D47-580B-4DAA-A01B-DBBC0F7B5CE9}"/>
          </ac:cxnSpMkLst>
        </pc:cxnChg>
        <pc:cxnChg chg="mod">
          <ac:chgData name="Nicolas Delfosse" userId="d965f3d4-ea58-4afe-85b0-6f02e8cf3c22" providerId="ADAL" clId="{EC8726BC-6FC0-4560-A269-CFD0AF4023F8}" dt="2022-02-09T17:37:19.072" v="12122"/>
          <ac:cxnSpMkLst>
            <pc:docMk/>
            <pc:sldMk cId="3149246723" sldId="1709"/>
            <ac:cxnSpMk id="804" creationId="{972F5A92-A255-4440-9CAE-77EAC61D07A0}"/>
          </ac:cxnSpMkLst>
        </pc:cxnChg>
        <pc:cxnChg chg="mod">
          <ac:chgData name="Nicolas Delfosse" userId="d965f3d4-ea58-4afe-85b0-6f02e8cf3c22" providerId="ADAL" clId="{EC8726BC-6FC0-4560-A269-CFD0AF4023F8}" dt="2022-02-09T17:37:19.072" v="12122"/>
          <ac:cxnSpMkLst>
            <pc:docMk/>
            <pc:sldMk cId="3149246723" sldId="1709"/>
            <ac:cxnSpMk id="805" creationId="{17082FF5-35D6-46B4-BCB0-797A0EC1810A}"/>
          </ac:cxnSpMkLst>
        </pc:cxnChg>
        <pc:cxnChg chg="mod">
          <ac:chgData name="Nicolas Delfosse" userId="d965f3d4-ea58-4afe-85b0-6f02e8cf3c22" providerId="ADAL" clId="{EC8726BC-6FC0-4560-A269-CFD0AF4023F8}" dt="2022-02-09T17:37:25.168" v="12124"/>
          <ac:cxnSpMkLst>
            <pc:docMk/>
            <pc:sldMk cId="3149246723" sldId="1709"/>
            <ac:cxnSpMk id="807" creationId="{1E430F7B-700B-4662-B95D-27AFBB5589B5}"/>
          </ac:cxnSpMkLst>
        </pc:cxnChg>
        <pc:cxnChg chg="mod">
          <ac:chgData name="Nicolas Delfosse" userId="d965f3d4-ea58-4afe-85b0-6f02e8cf3c22" providerId="ADAL" clId="{EC8726BC-6FC0-4560-A269-CFD0AF4023F8}" dt="2022-02-09T17:37:25.168" v="12124"/>
          <ac:cxnSpMkLst>
            <pc:docMk/>
            <pc:sldMk cId="3149246723" sldId="1709"/>
            <ac:cxnSpMk id="808" creationId="{82A254E5-01FE-4022-84A0-F5C9E40196F1}"/>
          </ac:cxnSpMkLst>
        </pc:cxnChg>
        <pc:cxnChg chg="mod">
          <ac:chgData name="Nicolas Delfosse" userId="d965f3d4-ea58-4afe-85b0-6f02e8cf3c22" providerId="ADAL" clId="{EC8726BC-6FC0-4560-A269-CFD0AF4023F8}" dt="2022-02-09T17:37:25.168" v="12124"/>
          <ac:cxnSpMkLst>
            <pc:docMk/>
            <pc:sldMk cId="3149246723" sldId="1709"/>
            <ac:cxnSpMk id="809" creationId="{54E63E53-107B-4445-B825-9B75B250EDE1}"/>
          </ac:cxnSpMkLst>
        </pc:cxnChg>
        <pc:cxnChg chg="mod">
          <ac:chgData name="Nicolas Delfosse" userId="d965f3d4-ea58-4afe-85b0-6f02e8cf3c22" providerId="ADAL" clId="{EC8726BC-6FC0-4560-A269-CFD0AF4023F8}" dt="2022-02-09T17:37:25.168" v="12124"/>
          <ac:cxnSpMkLst>
            <pc:docMk/>
            <pc:sldMk cId="3149246723" sldId="1709"/>
            <ac:cxnSpMk id="810" creationId="{38D32E26-54A0-4EC3-A7C6-356C5453284C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17" creationId="{C3932ABA-3F1D-49B3-AA96-BD4D339596D3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18" creationId="{E82219F9-E9B7-4BF5-995B-1AD40E6F247D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19" creationId="{636B2E92-BCD2-4E72-B779-2FF47DEB0455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0" creationId="{90525B1F-D8C6-46DD-8CBF-CEDEE54F9DA7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1" creationId="{8413D02B-40A6-4C2F-9B37-AF3CA4DBF0F6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2" creationId="{473C5567-52D0-45BB-A6B3-17CDC650F857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3" creationId="{A6423173-1FAF-4E42-A265-4D8FAE1BDD2A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4" creationId="{58CD5CCE-4A31-4576-BF50-6825AC805881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5" creationId="{6FBB7DB8-4CC9-4F73-A60D-8F73D1F497A0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6" creationId="{E6E3E1F9-EA05-42D1-A8BF-E254CBB85E90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7" creationId="{7C8DC7E0-A902-4F65-A597-CF1BF3F57FBE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8" creationId="{3A384ABE-51F3-4A08-A835-C5EDF18483E2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29" creationId="{73905E75-178F-48C4-9B4F-C01C8F9E1C9A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30" creationId="{46438166-FA67-4D7E-A512-2522FA7473EB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31" creationId="{8395E47E-6D5F-4368-B6DF-74BDC6249575}"/>
          </ac:cxnSpMkLst>
        </pc:cxnChg>
        <pc:cxnChg chg="mod">
          <ac:chgData name="Nicolas Delfosse" userId="d965f3d4-ea58-4afe-85b0-6f02e8cf3c22" providerId="ADAL" clId="{EC8726BC-6FC0-4560-A269-CFD0AF4023F8}" dt="2022-02-09T17:37:38.122" v="12127"/>
          <ac:cxnSpMkLst>
            <pc:docMk/>
            <pc:sldMk cId="3149246723" sldId="1709"/>
            <ac:cxnSpMk id="832" creationId="{ECFCAF29-2E94-4EF7-A753-0EEEE11C4820}"/>
          </ac:cxnSpMkLst>
        </pc:cxnChg>
      </pc:sldChg>
    </pc:docChg>
  </pc:docChgLst>
  <pc:docChgLst>
    <pc:chgData name="Nicolas Delfosse" userId="d965f3d4-ea58-4afe-85b0-6f02e8cf3c22" providerId="ADAL" clId="{4A784EE3-3F30-44DA-A533-BF3A53FAF05C}"/>
    <pc:docChg chg="modSld">
      <pc:chgData name="Nicolas Delfosse" userId="d965f3d4-ea58-4afe-85b0-6f02e8cf3c22" providerId="ADAL" clId="{4A784EE3-3F30-44DA-A533-BF3A53FAF05C}" dt="2023-09-14T03:57:43.968" v="0" actId="20577"/>
      <pc:docMkLst>
        <pc:docMk/>
      </pc:docMkLst>
      <pc:sldChg chg="modSp mod">
        <pc:chgData name="Nicolas Delfosse" userId="d965f3d4-ea58-4afe-85b0-6f02e8cf3c22" providerId="ADAL" clId="{4A784EE3-3F30-44DA-A533-BF3A53FAF05C}" dt="2023-09-14T03:57:43.968" v="0" actId="20577"/>
        <pc:sldMkLst>
          <pc:docMk/>
          <pc:sldMk cId="101840873" sldId="1622"/>
        </pc:sldMkLst>
        <pc:spChg chg="mod">
          <ac:chgData name="Nicolas Delfosse" userId="d965f3d4-ea58-4afe-85b0-6f02e8cf3c22" providerId="ADAL" clId="{4A784EE3-3F30-44DA-A533-BF3A53FAF05C}" dt="2023-09-14T03:57:43.968" v="0" actId="20577"/>
          <ac:spMkLst>
            <pc:docMk/>
            <pc:sldMk cId="101840873" sldId="1622"/>
            <ac:spMk id="3" creationId="{3877D9AE-9228-254E-B7C6-D0503B056B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80D4C-9800-413A-AB00-05B0B774371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5668C-95BD-4E70-B9F2-068B990F5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1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4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A1975-C72B-4EB0-9498-4CF0DBD1EA5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22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8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1382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382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6E64B-285F-4B68-8BDB-4097E2C9421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1382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82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1382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1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4D5F0-29CA-4C61-B5E9-27EEB2F3FE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1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0108-4966-4C75-B624-DA2368D1D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17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C86BB-559E-48F8-BD9A-ADC6E6298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14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1371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0108-4966-4C75-B624-DA2368D1D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7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0108-4966-4C75-B624-DA2368D1D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9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0108-4966-4C75-B624-DA2368D1D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31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4D5F0-29CA-4C61-B5E9-27EEB2F3F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73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088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B9D4F-5F19-438C-92E8-037C6AE8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96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9D4F-5F19-438C-92E8-037C6AE8F8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97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5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8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6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7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1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83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2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6854-F9AE-4E32-B2A5-59EE421C280D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 8:57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5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5DFF9-9732-46DA-A3C5-24659FEA3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FC5FE-9396-41C2-BC4C-DD6BF6449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8147E-3449-4197-BF1F-126475D2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E638E-EDAC-4B82-AF5D-E324795A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4B634-6156-45A7-9C21-5ED8CBFB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542D-63E8-4DAC-A788-B2197904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15D92-BA60-4B61-A9A1-201FD01D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E44C8-61DD-41CC-8BCD-396BF3BB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AA648-01E3-4ECD-BDA5-598961F0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C741B-C981-4F9C-A6D2-76516A84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41E4A-4AB4-450C-BC51-2149D1F8E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5B921-97CA-40D0-804F-C48A3F8DB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1CBD9-9EEE-4FC6-A955-AFB56A0A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0A8AC-20A1-4322-A041-7B3BD574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7531-9D82-4EE4-B2FE-DE71093E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34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tting, water, table, doughnut&#10;&#10;Description automatically generated">
            <a:extLst>
              <a:ext uri="{FF2B5EF4-FFF2-40B4-BE49-F238E27FC236}">
                <a16:creationId xmlns:a16="http://schemas.microsoft.com/office/drawing/2014/main" id="{D4635CF7-E2B5-034A-AB74-13BBB442A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5"/>
            <a:ext cx="12192000" cy="6848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87E2F8-1176-6C40-A33C-4C89E65E82BA}"/>
              </a:ext>
            </a:extLst>
          </p:cNvPr>
          <p:cNvSpPr/>
          <p:nvPr userDrawn="1"/>
        </p:nvSpPr>
        <p:spPr bwMode="auto">
          <a:xfrm>
            <a:off x="3633509" y="1"/>
            <a:ext cx="8558491" cy="6853405"/>
          </a:xfrm>
          <a:prstGeom prst="rect">
            <a:avLst/>
          </a:prstGeom>
          <a:solidFill>
            <a:schemeClr val="tx1">
              <a:lumMod val="75000"/>
              <a:alpha val="5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FA08CA-D686-7E46-BC2F-74674DD9247D}"/>
              </a:ext>
            </a:extLst>
          </p:cNvPr>
          <p:cNvSpPr/>
          <p:nvPr userDrawn="1"/>
        </p:nvSpPr>
        <p:spPr bwMode="auto">
          <a:xfrm>
            <a:off x="0" y="0"/>
            <a:ext cx="3633509" cy="6867190"/>
          </a:xfrm>
          <a:prstGeom prst="rect">
            <a:avLst/>
          </a:prstGeom>
          <a:solidFill>
            <a:srgbClr val="6B292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700B-BD85-F74C-911E-59A7AD839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28" y="228859"/>
            <a:ext cx="1396954" cy="626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1319C4-5737-5444-B63D-8244619EA8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9" y="1370875"/>
            <a:ext cx="4471394" cy="447202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8D9836-1D39-2F48-93E1-AB61C81E3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4747" y="2745953"/>
            <a:ext cx="5751594" cy="1478011"/>
          </a:xfrm>
          <a:noFill/>
        </p:spPr>
        <p:txBody>
          <a:bodyPr lIns="0" tIns="0" rIns="0" bIns="182880" anchor="b" anchorCtr="0"/>
          <a:lstStyle>
            <a:lvl1pPr algn="l">
              <a:defRPr sz="3529" b="1" i="0" strike="noStrike" spc="-49" baseline="0">
                <a:solidFill>
                  <a:srgbClr val="FEFBF6"/>
                </a:solidFill>
                <a:latin typeface="+mj-lt"/>
              </a:defRPr>
            </a:lvl1pPr>
          </a:lstStyle>
          <a:p>
            <a:r>
              <a:rPr lang="en-US"/>
              <a:t>Microsoft Quantum</a:t>
            </a:r>
            <a:br>
              <a:rPr lang="en-US"/>
            </a:br>
            <a:r>
              <a:rPr lang="en-US"/>
              <a:t>title and event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485FF87-23C9-CD46-86A3-8C932D7D95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52472" y="5297529"/>
            <a:ext cx="3411904" cy="724246"/>
          </a:xfrm>
        </p:spPr>
        <p:txBody>
          <a:bodyPr/>
          <a:lstStyle>
            <a:lvl1pPr algn="l">
              <a:defRPr sz="1765">
                <a:solidFill>
                  <a:srgbClr val="FEFBF6"/>
                </a:solidFill>
                <a:latin typeface="+mj-lt"/>
              </a:defRPr>
            </a:lvl1pPr>
            <a:lvl2pPr algn="l">
              <a:defRPr sz="1765">
                <a:solidFill>
                  <a:srgbClr val="FEFBF6"/>
                </a:solidFill>
                <a:latin typeface="+mj-lt"/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</a:p>
          <a:p>
            <a:pPr lvl="1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839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2">
    <p:bg>
      <p:bgPr>
        <a:solidFill>
          <a:srgbClr val="6B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>
            <a:extLst>
              <a:ext uri="{FF2B5EF4-FFF2-40B4-BE49-F238E27FC236}">
                <a16:creationId xmlns:a16="http://schemas.microsoft.com/office/drawing/2014/main" id="{10C3BB9F-BB99-1642-B63C-4B63CE5BA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2734796"/>
            <a:ext cx="7454643" cy="94445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rgbClr val="FEFBF6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48596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159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medium teal">
    <p:bg>
      <p:bgPr>
        <a:solidFill>
          <a:srgbClr val="6B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rgbClr val="FEFBF6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5A3D3-0273-7445-9293-9131E5254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28" y="228859"/>
            <a:ext cx="1396954" cy="6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4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EDBC6-0B3C-7141-B17A-4C67A90D7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F700B-BD85-F74C-911E-59A7AD8399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28" y="228859"/>
            <a:ext cx="1396954" cy="626109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487680D-F173-2C42-BD0E-3F023E17E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9639" y="4232429"/>
            <a:ext cx="5215122" cy="724246"/>
          </a:xfrm>
        </p:spPr>
        <p:txBody>
          <a:bodyPr/>
          <a:lstStyle>
            <a:lvl1pPr>
              <a:defRPr sz="1765">
                <a:solidFill>
                  <a:srgbClr val="FEF7E5"/>
                </a:solidFill>
              </a:defRPr>
            </a:lvl1pPr>
            <a:lvl2pPr>
              <a:defRPr sz="1765">
                <a:solidFill>
                  <a:srgbClr val="FEF7E5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936BF0-3295-6C41-9ADE-673021530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9640" y="2439325"/>
            <a:ext cx="5267160" cy="1793104"/>
          </a:xfrm>
          <a:noFill/>
        </p:spPr>
        <p:txBody>
          <a:bodyPr lIns="0" tIns="0" rIns="0" bIns="182880" anchor="b" anchorCtr="0"/>
          <a:lstStyle>
            <a:lvl1pPr>
              <a:defRPr sz="3529" strike="noStrike" spc="-49" baseline="0">
                <a:solidFill>
                  <a:srgbClr val="FEF7E5"/>
                </a:solidFill>
              </a:defRPr>
            </a:lvl1pPr>
          </a:lstStyle>
          <a:p>
            <a:r>
              <a:rPr lang="en-US" dirty="0"/>
              <a:t>Microsoft Azure Quantum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260B44-95F1-DD45-9D22-60F2508F40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4838" y="1880470"/>
            <a:ext cx="2696128" cy="32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Footer Placeholder 14">
            <a:extLst>
              <a:ext uri="{FF2B5EF4-FFF2-40B4-BE49-F238E27FC236}">
                <a16:creationId xmlns:a16="http://schemas.microsoft.com/office/drawing/2014/main" id="{66D92FDA-3C81-7645-9790-1C77F701B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Azure Quantum</a:t>
            </a:r>
          </a:p>
        </p:txBody>
      </p:sp>
    </p:spTree>
    <p:extLst>
      <p:ext uri="{BB962C8B-B14F-4D97-AF65-F5344CB8AC3E}">
        <p14:creationId xmlns:p14="http://schemas.microsoft.com/office/powerpoint/2010/main" val="281037450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dark gray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rgbClr val="FEF7E5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AFD6FAE-B215-4CF5-A1C7-AE7803BB4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21511-7EFB-1641-809A-70E893540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28" y="228859"/>
            <a:ext cx="1396954" cy="6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7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6444-F9EB-459E-AE67-98A31E92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7228B-D87A-425C-A38B-7211ACE07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5957B-AC2D-4BEF-9C65-F53E0239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DA9-80B6-4CF5-8C87-7E5737BD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CBA36-515A-455B-AEB0-C2E49E32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4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FA08-A9BB-41A7-82F6-88850F62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07DF6-8A80-428B-A1D0-E4E98E6A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EA7F4-B54D-4505-A2D8-3A549C69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5868-B01E-408D-89AD-3ADCCE77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DEDB4-C8FE-4E3F-BC31-3C3D5D49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1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83F37-7FFB-4855-8EBF-64496F6C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19D61-EB3C-469C-895B-C901CBD95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D27A9-4A60-49E8-B4D6-67B78BACA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9C4A9-AF2B-46C8-857E-C6904E3B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E25CA-68DC-462C-95AB-1FEC81EF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958FC-E545-45BF-9E0B-9F20A1C7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F9A5-4CCF-4FF3-8045-7F93289C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E4F0F-544C-4849-BCBC-CA1C8428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62E1E-9CAD-47BD-B33E-B5900F5B9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3664C-B521-43AE-9EAC-0B8057E86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9A999-8918-4CC0-BE13-3C5A878E7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3B0A3-C29F-4BBA-8823-5552283A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DD2C-D40B-43DB-A391-B70640B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08F90-4C98-4B74-B29C-5CF23F80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3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1CD7-D020-41A6-9698-23C9FFB1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BDF4B-8609-48B4-B016-C88BF24D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1B1EC-2957-436E-99C3-140F5F5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FD76F-9ED7-409F-874F-51B44CC3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6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29295-A0D0-4502-83EB-FE720094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737EA-9BC8-45EC-A200-2F15B6D9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57517-2927-4677-88DD-2248A43E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6DD3-8E3A-451A-A004-498BC67F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8956C-4477-47F1-B1CA-679252583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962A0-8D93-416F-9C69-7F2949984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BBCBE-F716-445F-AB3C-2DA11418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663EC-6CF6-422F-9A41-98C0A072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F5C3C-7B51-4790-8252-685DD00C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7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473D-E501-4884-821D-432BF062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7E97B-2B01-4215-84AA-6ACCF27A9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A4633-AC65-4BEA-B788-98ED61272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1F163-3461-424B-B509-726E79BB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9B830-D5E6-46F9-B625-135BBD9C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9804D-EE06-4C99-8FD1-6D3747A4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7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980CA-4C39-491C-98F2-B5B32D0D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3BCBF-AAA8-4C35-BCCF-0D0BDF6CA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2B86-0AC4-4B49-866D-D90A6355F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090A-51F4-4E9F-9BC5-EDE8C896F0D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149A6-40E7-42AC-B583-46767EFAF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5F9E-E3E7-440A-80DE-3240E1A68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0A5BA-B0EC-4C27-A0FC-89D7FB9C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9.0621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804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8049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i.delfosse@gmail.com" TargetMode="External"/><Relationship Id="rId2" Type="http://schemas.openxmlformats.org/officeDocument/2006/relationships/hyperlink" Target="mailto:ni.Delfosse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804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14609" TargetMode="External"/><Relationship Id="rId2" Type="http://schemas.openxmlformats.org/officeDocument/2006/relationships/hyperlink" Target="https://arxiv.org/abs/2109.14599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14609" TargetMode="External"/><Relationship Id="rId2" Type="http://schemas.openxmlformats.org/officeDocument/2006/relationships/hyperlink" Target="https://arxiv.org/abs/2109.1459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1119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1119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NUL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9.14599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NULL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10.09626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hyperlink" Target="https://piper-communications.com/clients/ornl-new-logo/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hyperlink" Target="https://github.com/qiralliance" TargetMode="External"/><Relationship Id="rId9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blogs.microsoft.com/qsharp/introducing-quantum-intermediate-representation-qi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0153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evblogs.microsoft.com/qsharp/testing-large-quantum-algorithms-using-sparse-simulation/" TargetMode="External"/><Relationship Id="rId4" Type="http://schemas.openxmlformats.org/officeDocument/2006/relationships/hyperlink" Target="https://github.com/microsoft/qsharp-runtime/pull/918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8978-4190-DF49-AD02-013C5CB3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050" y="1864991"/>
            <a:ext cx="6873772" cy="1477801"/>
          </a:xfrm>
        </p:spPr>
        <p:txBody>
          <a:bodyPr>
            <a:normAutofit/>
          </a:bodyPr>
          <a:lstStyle/>
          <a:p>
            <a:r>
              <a:rPr lang="en-US" dirty="0"/>
              <a:t>IBM QEC Summer School</a:t>
            </a:r>
            <a:br>
              <a:rPr lang="en-US" dirty="0"/>
            </a:br>
            <a:r>
              <a:rPr lang="en-US" dirty="0"/>
              <a:t>Lectures on quantum LDPC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7D9AE-9228-254E-B7C6-D0503B056B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1520" y="3835203"/>
            <a:ext cx="6362047" cy="2234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Nicolas Delfosse – Microsoft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1018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B64E-2CED-50E5-9396-15F280E6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Hypergraph Product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115DB-73F6-EA69-65F9-ADC5A5FBE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3682" y="2421233"/>
                <a:ext cx="5561458" cy="1360822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Parameters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[[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]]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Not enough expansion =&gt;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The flip min decoder gets stuck.</a:t>
                </a:r>
              </a:p>
              <a:p>
                <a:pPr marL="0" indent="0">
                  <a:buNone/>
                </a:pPr>
                <a:endParaRPr lang="en-US" sz="2000" i="1" dirty="0"/>
              </a:p>
              <a:p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115DB-73F6-EA69-65F9-ADC5A5FBE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3682" y="2421233"/>
                <a:ext cx="5561458" cy="1360822"/>
              </a:xfrm>
              <a:blipFill>
                <a:blip r:embed="rId2"/>
                <a:stretch>
                  <a:fillRect l="-987" t="-4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D78C01E1-EC77-FCC0-059D-3F7555B457E4}"/>
              </a:ext>
            </a:extLst>
          </p:cNvPr>
          <p:cNvGrpSpPr/>
          <p:nvPr/>
        </p:nvGrpSpPr>
        <p:grpSpPr>
          <a:xfrm>
            <a:off x="5705896" y="4205573"/>
            <a:ext cx="2588128" cy="1469372"/>
            <a:chOff x="6300855" y="2837823"/>
            <a:chExt cx="3060814" cy="177866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5D35543E-25E5-E9EA-C8F7-FD91E5BC54AE}"/>
                </a:ext>
              </a:extLst>
            </p:cNvPr>
            <p:cNvSpPr txBox="1"/>
            <p:nvPr/>
          </p:nvSpPr>
          <p:spPr>
            <a:xfrm>
              <a:off x="6607659" y="3690265"/>
              <a:ext cx="2754010" cy="4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 stabilizer generators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55E78298-DBBF-C936-219A-1C356071972E}"/>
                </a:ext>
              </a:extLst>
            </p:cNvPr>
            <p:cNvSpPr txBox="1"/>
            <p:nvPr/>
          </p:nvSpPr>
          <p:spPr>
            <a:xfrm>
              <a:off x="6607660" y="3236992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Qubits</a:t>
              </a: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413EB55-AC35-7F4C-56A3-7492E3A17AFB}"/>
                </a:ext>
              </a:extLst>
            </p:cNvPr>
            <p:cNvSpPr txBox="1"/>
            <p:nvPr/>
          </p:nvSpPr>
          <p:spPr>
            <a:xfrm>
              <a:off x="6607660" y="4169410"/>
              <a:ext cx="2754009" cy="4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 stabilizer generators</a:t>
              </a: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7303757C-815C-8815-63A4-5D01989D88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14600" y="3345813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E95FA0B-9D4F-874D-F513-DD4D50226D4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51147" y="3380045"/>
              <a:ext cx="109728" cy="109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34ADA7C4-207F-EDA9-E0B4-BB13F08FBC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0855" y="2931049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DC06A427-0587-1D83-E508-951256B8B88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23715" y="2953909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82EADA6B-3CCF-7E16-B7CE-2DF822A7938D}"/>
                </a:ext>
              </a:extLst>
            </p:cNvPr>
            <p:cNvSpPr txBox="1"/>
            <p:nvPr/>
          </p:nvSpPr>
          <p:spPr>
            <a:xfrm>
              <a:off x="6601898" y="2837823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Qubits</a:t>
              </a: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87C5A58C-5734-6DA9-EA39-036524BC93A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20918" y="3805647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CE94B80-2058-10DC-8D7E-5C1551777F3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57494" y="3842223"/>
              <a:ext cx="109728" cy="109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8D6124B2-DD4D-E111-1A13-0228F35288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3717" y="4250032"/>
              <a:ext cx="182881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AE6999A-7ACE-58E7-A6F6-16BB57AC671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46576" y="4277995"/>
              <a:ext cx="137159" cy="1371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809D41-7C33-0E2E-3FBF-2F999EC4948A}"/>
              </a:ext>
            </a:extLst>
          </p:cNvPr>
          <p:cNvGrpSpPr/>
          <p:nvPr/>
        </p:nvGrpSpPr>
        <p:grpSpPr>
          <a:xfrm>
            <a:off x="681897" y="2213442"/>
            <a:ext cx="4355104" cy="4041525"/>
            <a:chOff x="7746245" y="162857"/>
            <a:chExt cx="3733106" cy="34641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26F082-4982-1B22-8A63-571391B78E5A}"/>
                </a:ext>
              </a:extLst>
            </p:cNvPr>
            <p:cNvGrpSpPr/>
            <p:nvPr/>
          </p:nvGrpSpPr>
          <p:grpSpPr>
            <a:xfrm flipV="1">
              <a:off x="7831417" y="736400"/>
              <a:ext cx="154638" cy="2880010"/>
              <a:chOff x="819678" y="2168394"/>
              <a:chExt cx="182880" cy="3486225"/>
            </a:xfrm>
          </p:grpSpPr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7116A08-5031-51DE-314E-FBB92F99A0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3343533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40AEFBF-6D8E-9A87-A5C3-F86FDE967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369823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E7712A2-3BF6-A7ED-C146-BC7C990398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4052935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133DE573-C1C1-6279-3890-75FB675BE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440763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0810B262-D0F8-71F8-FFE1-16786624F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476233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8E3CB1C3-A08D-469B-604C-F988A72EE8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511703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00D71EE0-06AA-33AC-F4EC-58AF3398D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547173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8B1ACB32-519C-04BC-F0C1-8D05CDF34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2877796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B52C250A-2D37-C1B5-CD49-3E85148BE2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2523095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DA89A68-8E3B-A3ED-B2F7-B4FEA590DD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9678" y="2168394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5B2C7C-CA1B-5752-1066-618F21BD7402}"/>
                </a:ext>
              </a:extLst>
            </p:cNvPr>
            <p:cNvGrpSpPr/>
            <p:nvPr/>
          </p:nvGrpSpPr>
          <p:grpSpPr>
            <a:xfrm>
              <a:off x="8391291" y="282043"/>
              <a:ext cx="3088060" cy="151079"/>
              <a:chOff x="1653178" y="6309996"/>
              <a:chExt cx="3652052" cy="182880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AFC48D69-149A-2A33-7236-19FAFF9978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781384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22A4085C-AB73-E533-1F15-BB16B0CE99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426683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8E30B5E1-3839-8F34-DE05-496E0E6992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071982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DC21737-DF31-613B-E471-B4E67F7715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717281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EB54D78-25C2-3C35-A2A6-86BBD94FBE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362580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805590A9-8D22-7C50-AB83-8C9F7AE07D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007879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1669CE16-5ABF-8780-DE1B-2C11360F4F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53178" y="630999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4715378A-822C-DAD2-0883-16BB1C1BA9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412948" y="6309996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A0E3FF7-D7BE-3F31-FD6B-51AC845797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767649" y="6309996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1D50F29F-7957-3AB5-CD72-A3ECA40A83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5122350" y="6309996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D1AD85-EFF3-1285-2FFD-F76D8988DA3E}"/>
                </a:ext>
              </a:extLst>
            </p:cNvPr>
            <p:cNvSpPr/>
            <p:nvPr/>
          </p:nvSpPr>
          <p:spPr>
            <a:xfrm>
              <a:off x="10249818" y="214273"/>
              <a:ext cx="832664" cy="67099"/>
            </a:xfrm>
            <a:custGeom>
              <a:avLst/>
              <a:gdLst>
                <a:gd name="connsiteX0" fmla="*/ 984739 w 984739"/>
                <a:gd name="connsiteY0" fmla="*/ 168863 h 168863"/>
                <a:gd name="connsiteX1" fmla="*/ 309490 w 984739"/>
                <a:gd name="connsiteY1" fmla="*/ 51 h 168863"/>
                <a:gd name="connsiteX2" fmla="*/ 0 w 984739"/>
                <a:gd name="connsiteY2" fmla="*/ 154795 h 168863"/>
                <a:gd name="connsiteX0" fmla="*/ 984739 w 984739"/>
                <a:gd name="connsiteY0" fmla="*/ 145486 h 145486"/>
                <a:gd name="connsiteX1" fmla="*/ 483661 w 984739"/>
                <a:gd name="connsiteY1" fmla="*/ 72 h 145486"/>
                <a:gd name="connsiteX2" fmla="*/ 0 w 984739"/>
                <a:gd name="connsiteY2" fmla="*/ 131418 h 14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739" h="145486">
                  <a:moveTo>
                    <a:pt x="984739" y="145486"/>
                  </a:moveTo>
                  <a:cubicBezTo>
                    <a:pt x="729176" y="62252"/>
                    <a:pt x="647784" y="2417"/>
                    <a:pt x="483661" y="72"/>
                  </a:cubicBezTo>
                  <a:cubicBezTo>
                    <a:pt x="319538" y="-2273"/>
                    <a:pt x="72683" y="52873"/>
                    <a:pt x="0" y="131418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1C0206-373F-EC79-5026-D6E42B3EA495}"/>
                </a:ext>
              </a:extLst>
            </p:cNvPr>
            <p:cNvSpPr/>
            <p:nvPr/>
          </p:nvSpPr>
          <p:spPr>
            <a:xfrm>
              <a:off x="9955492" y="162857"/>
              <a:ext cx="1135992" cy="123526"/>
            </a:xfrm>
            <a:custGeom>
              <a:avLst/>
              <a:gdLst>
                <a:gd name="connsiteX0" fmla="*/ 1343465 w 1343465"/>
                <a:gd name="connsiteY0" fmla="*/ 270810 h 270810"/>
                <a:gd name="connsiteX1" fmla="*/ 633046 w 1343465"/>
                <a:gd name="connsiteY1" fmla="*/ 7 h 270810"/>
                <a:gd name="connsiteX2" fmla="*/ 0 w 1343465"/>
                <a:gd name="connsiteY2" fmla="*/ 263776 h 27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465" h="270810">
                  <a:moveTo>
                    <a:pt x="1343465" y="270810"/>
                  </a:moveTo>
                  <a:cubicBezTo>
                    <a:pt x="1100211" y="135994"/>
                    <a:pt x="856957" y="1179"/>
                    <a:pt x="633046" y="7"/>
                  </a:cubicBezTo>
                  <a:cubicBezTo>
                    <a:pt x="409135" y="-1165"/>
                    <a:pt x="204567" y="131305"/>
                    <a:pt x="0" y="2637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B9FA37-78DB-621A-E729-16887FBB8564}"/>
                </a:ext>
              </a:extLst>
            </p:cNvPr>
            <p:cNvSpPr/>
            <p:nvPr/>
          </p:nvSpPr>
          <p:spPr>
            <a:xfrm rot="16200000" flipH="1">
              <a:off x="7425911" y="2583434"/>
              <a:ext cx="724443" cy="83775"/>
            </a:xfrm>
            <a:custGeom>
              <a:avLst/>
              <a:gdLst>
                <a:gd name="connsiteX0" fmla="*/ 1343465 w 1343465"/>
                <a:gd name="connsiteY0" fmla="*/ 270810 h 270810"/>
                <a:gd name="connsiteX1" fmla="*/ 633046 w 1343465"/>
                <a:gd name="connsiteY1" fmla="*/ 7 h 270810"/>
                <a:gd name="connsiteX2" fmla="*/ 0 w 1343465"/>
                <a:gd name="connsiteY2" fmla="*/ 263776 h 27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465" h="270810">
                  <a:moveTo>
                    <a:pt x="1343465" y="270810"/>
                  </a:moveTo>
                  <a:cubicBezTo>
                    <a:pt x="1100211" y="135994"/>
                    <a:pt x="856957" y="1179"/>
                    <a:pt x="633046" y="7"/>
                  </a:cubicBezTo>
                  <a:cubicBezTo>
                    <a:pt x="409135" y="-1165"/>
                    <a:pt x="204567" y="131305"/>
                    <a:pt x="0" y="2637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F02437-7F1C-DBD3-B4DF-E0864B3CFB73}"/>
                </a:ext>
              </a:extLst>
            </p:cNvPr>
            <p:cNvGrpSpPr/>
            <p:nvPr/>
          </p:nvGrpSpPr>
          <p:grpSpPr>
            <a:xfrm flipH="1">
              <a:off x="8371961" y="728867"/>
              <a:ext cx="3088085" cy="2898110"/>
              <a:chOff x="1653178" y="2190347"/>
              <a:chExt cx="3652081" cy="35081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6DB6896-42E4-631A-85B7-639D72BCEE5E}"/>
                  </a:ext>
                </a:extLst>
              </p:cNvPr>
              <p:cNvGrpSpPr/>
              <p:nvPr/>
            </p:nvGrpSpPr>
            <p:grpSpPr>
              <a:xfrm rot="10800000">
                <a:off x="1653178" y="2190347"/>
                <a:ext cx="3652081" cy="3508135"/>
                <a:chOff x="1653178" y="2190347"/>
                <a:chExt cx="3652081" cy="350813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2A06B4AB-B146-05A4-C7BF-CBA09167D0D8}"/>
                    </a:ext>
                  </a:extLst>
                </p:cNvPr>
                <p:cNvGrpSpPr/>
                <p:nvPr/>
              </p:nvGrpSpPr>
              <p:grpSpPr>
                <a:xfrm>
                  <a:off x="1653178" y="219034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EE508C21-173F-9270-944B-9C76B81EB1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3E9BBC6B-E147-1A86-9D20-AB5F810429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C71AF1D0-6DBF-5F41-0CB2-560B97E01E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2E6CD267-17AB-84F0-E8B4-816F23CB2460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307" name="Oval 306">
                      <a:extLst>
                        <a:ext uri="{FF2B5EF4-FFF2-40B4-BE49-F238E27FC236}">
                          <a16:creationId xmlns:a16="http://schemas.microsoft.com/office/drawing/2014/main" id="{D683F12B-43D8-A2B8-7273-3E679468D1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Oval 307">
                      <a:extLst>
                        <a:ext uri="{FF2B5EF4-FFF2-40B4-BE49-F238E27FC236}">
                          <a16:creationId xmlns:a16="http://schemas.microsoft.com/office/drawing/2014/main" id="{7418D39E-C02B-23EE-90F3-B0AF15884D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D95472C7-1D2F-7986-E598-E7596F767673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305" name="Oval 304">
                      <a:extLst>
                        <a:ext uri="{FF2B5EF4-FFF2-40B4-BE49-F238E27FC236}">
                          <a16:creationId xmlns:a16="http://schemas.microsoft.com/office/drawing/2014/main" id="{FE4CC651-F893-90FA-B4C3-607FA1AEA1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6" name="Oval 305">
                      <a:extLst>
                        <a:ext uri="{FF2B5EF4-FFF2-40B4-BE49-F238E27FC236}">
                          <a16:creationId xmlns:a16="http://schemas.microsoft.com/office/drawing/2014/main" id="{F2A4F1BF-FC9E-4E1A-8FEB-7D9281FFD0E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3936F767-E635-6221-5046-7C2B721A823C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303" name="Oval 302">
                      <a:extLst>
                        <a:ext uri="{FF2B5EF4-FFF2-40B4-BE49-F238E27FC236}">
                          <a16:creationId xmlns:a16="http://schemas.microsoft.com/office/drawing/2014/main" id="{48B9BCDF-D4CA-F021-4D23-5FF29CE492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4" name="Oval 303">
                      <a:extLst>
                        <a:ext uri="{FF2B5EF4-FFF2-40B4-BE49-F238E27FC236}">
                          <a16:creationId xmlns:a16="http://schemas.microsoft.com/office/drawing/2014/main" id="{174A4F4E-A81D-29C9-C1BF-EE8F66214E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8" name="Group 287">
                    <a:extLst>
                      <a:ext uri="{FF2B5EF4-FFF2-40B4-BE49-F238E27FC236}">
                        <a16:creationId xmlns:a16="http://schemas.microsoft.com/office/drawing/2014/main" id="{E01E51DD-E6FD-A488-E624-2D9210E742C7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301" name="Oval 300">
                      <a:extLst>
                        <a:ext uri="{FF2B5EF4-FFF2-40B4-BE49-F238E27FC236}">
                          <a16:creationId xmlns:a16="http://schemas.microsoft.com/office/drawing/2014/main" id="{81FA6095-81A0-6EC3-FBAC-B2958CA3005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Oval 301">
                      <a:extLst>
                        <a:ext uri="{FF2B5EF4-FFF2-40B4-BE49-F238E27FC236}">
                          <a16:creationId xmlns:a16="http://schemas.microsoft.com/office/drawing/2014/main" id="{CEF2F993-2CC3-AC07-F7B9-E6ADA588E1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0CA621E6-056A-B08F-648C-E204DD057A98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99" name="Oval 298">
                      <a:extLst>
                        <a:ext uri="{FF2B5EF4-FFF2-40B4-BE49-F238E27FC236}">
                          <a16:creationId xmlns:a16="http://schemas.microsoft.com/office/drawing/2014/main" id="{93D886C4-AF2E-BA03-6029-232EC6EEAF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Oval 299">
                      <a:extLst>
                        <a:ext uri="{FF2B5EF4-FFF2-40B4-BE49-F238E27FC236}">
                          <a16:creationId xmlns:a16="http://schemas.microsoft.com/office/drawing/2014/main" id="{D4120CA2-51A3-332E-464D-926E40178B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9A0E6301-BBFA-7DE7-A6F7-AD799C029024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97" name="Oval 296">
                      <a:extLst>
                        <a:ext uri="{FF2B5EF4-FFF2-40B4-BE49-F238E27FC236}">
                          <a16:creationId xmlns:a16="http://schemas.microsoft.com/office/drawing/2014/main" id="{A8326490-9BE2-A900-75E3-434CB3A7246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8" name="Oval 297">
                      <a:extLst>
                        <a:ext uri="{FF2B5EF4-FFF2-40B4-BE49-F238E27FC236}">
                          <a16:creationId xmlns:a16="http://schemas.microsoft.com/office/drawing/2014/main" id="{2A1D3D94-DBC2-CB3E-62CD-5EF68ACCE4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0FE41136-A007-62BA-989B-90AF9084C015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95" name="Oval 294">
                      <a:extLst>
                        <a:ext uri="{FF2B5EF4-FFF2-40B4-BE49-F238E27FC236}">
                          <a16:creationId xmlns:a16="http://schemas.microsoft.com/office/drawing/2014/main" id="{547291A5-EFD6-E994-1FAF-F0CCD22F77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Oval 295">
                      <a:extLst>
                        <a:ext uri="{FF2B5EF4-FFF2-40B4-BE49-F238E27FC236}">
                          <a16:creationId xmlns:a16="http://schemas.microsoft.com/office/drawing/2014/main" id="{C5A901EC-E4C2-C54C-FBEC-8BC86C1734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885A24AF-65DE-2250-1206-AE74F9B323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105D93F5-D7BE-939A-ECB7-D66A80F8C7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1B816376-3C8D-82FD-B5DF-0132E113FA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36BC3F4-055A-CC1C-5D8E-1830F1FF7A59}"/>
                    </a:ext>
                  </a:extLst>
                </p:cNvPr>
                <p:cNvGrpSpPr/>
                <p:nvPr/>
              </p:nvGrpSpPr>
              <p:grpSpPr>
                <a:xfrm>
                  <a:off x="2007879" y="219878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FF2D8BCC-CB68-C6C4-AD29-DA5B6E1F21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EAC65FE2-1C87-0E64-0520-95B2696724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4D1190BF-AA24-4905-476F-839499AE33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AD1E4F81-85A8-917A-02F0-7246A7F6E003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80" name="Oval 279">
                      <a:extLst>
                        <a:ext uri="{FF2B5EF4-FFF2-40B4-BE49-F238E27FC236}">
                          <a16:creationId xmlns:a16="http://schemas.microsoft.com/office/drawing/2014/main" id="{214F7E48-0C0A-E648-03F0-B35861BDF20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85A3A24B-EA41-2E7A-F6DA-2672553826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6701D874-7612-2375-5DA0-8D4BDFE815D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4E8BEF1A-F75E-53E0-C8D8-864CD29025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13593BA-8C54-73E2-7413-3AF3097E29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E4BA01EE-A70F-4FEC-E898-4FFF106EF617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76" name="Oval 275">
                      <a:extLst>
                        <a:ext uri="{FF2B5EF4-FFF2-40B4-BE49-F238E27FC236}">
                          <a16:creationId xmlns:a16="http://schemas.microsoft.com/office/drawing/2014/main" id="{2FAFA912-8613-95E0-8B5A-CCEF4E4D05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Oval 276">
                      <a:extLst>
                        <a:ext uri="{FF2B5EF4-FFF2-40B4-BE49-F238E27FC236}">
                          <a16:creationId xmlns:a16="http://schemas.microsoft.com/office/drawing/2014/main" id="{6F87B017-08FF-E946-EA12-E6DFC92123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7365303B-C7CE-9F88-BF34-FDE1624DC2FD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74" name="Oval 273">
                      <a:extLst>
                        <a:ext uri="{FF2B5EF4-FFF2-40B4-BE49-F238E27FC236}">
                          <a16:creationId xmlns:a16="http://schemas.microsoft.com/office/drawing/2014/main" id="{3776D263-036A-8A93-1CBE-B0B2E1B0B7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Oval 274">
                      <a:extLst>
                        <a:ext uri="{FF2B5EF4-FFF2-40B4-BE49-F238E27FC236}">
                          <a16:creationId xmlns:a16="http://schemas.microsoft.com/office/drawing/2014/main" id="{AA90E5D4-6DDF-AD3B-6AA1-9D91E9A072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31EDB792-7A18-3936-A4B2-B02A154FB7BE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77C8C569-2FBC-AFED-0BFC-693E7A71254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8BFF1EC8-2EF2-177A-8FC4-AE9A033D0A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05796A9-2089-9C6A-F84A-96B4824C773E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70" name="Oval 269">
                      <a:extLst>
                        <a:ext uri="{FF2B5EF4-FFF2-40B4-BE49-F238E27FC236}">
                          <a16:creationId xmlns:a16="http://schemas.microsoft.com/office/drawing/2014/main" id="{38805108-FA1E-DA6F-683C-AA1B266E52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Oval 270">
                      <a:extLst>
                        <a:ext uri="{FF2B5EF4-FFF2-40B4-BE49-F238E27FC236}">
                          <a16:creationId xmlns:a16="http://schemas.microsoft.com/office/drawing/2014/main" id="{598B704A-6EA9-A1B1-675F-F67ADAD664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BF4EE1C-EC4B-09EC-BA8C-53E61254F588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68" name="Oval 267">
                      <a:extLst>
                        <a:ext uri="{FF2B5EF4-FFF2-40B4-BE49-F238E27FC236}">
                          <a16:creationId xmlns:a16="http://schemas.microsoft.com/office/drawing/2014/main" id="{CD7ED0DD-B351-8B60-119D-1EB50C0EA1F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Oval 268">
                      <a:extLst>
                        <a:ext uri="{FF2B5EF4-FFF2-40B4-BE49-F238E27FC236}">
                          <a16:creationId xmlns:a16="http://schemas.microsoft.com/office/drawing/2014/main" id="{C022BCBC-C074-A7E8-1548-BED47487752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CF9B63F8-4063-8E44-27E8-8618EEBBD3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BDECE140-5F5C-4CA8-374A-EF5F2F1FD2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3970D9CB-34CF-8962-37F4-5109A2CEA7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D5D990C-9077-9426-05A1-4E0CC706CF42}"/>
                    </a:ext>
                  </a:extLst>
                </p:cNvPr>
                <p:cNvGrpSpPr/>
                <p:nvPr/>
              </p:nvGrpSpPr>
              <p:grpSpPr>
                <a:xfrm>
                  <a:off x="2362580" y="219878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68BF78A0-83C2-B88F-CA14-81E8D6BD59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D81D25E1-BF19-3AE2-AD9B-91BD14D8E7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2799C973-17BB-1BCD-5535-4434661801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FC3BBBBE-06ED-B8EE-416E-506C3042EBFA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53" name="Oval 252">
                      <a:extLst>
                        <a:ext uri="{FF2B5EF4-FFF2-40B4-BE49-F238E27FC236}">
                          <a16:creationId xmlns:a16="http://schemas.microsoft.com/office/drawing/2014/main" id="{F13AE49A-06D9-59A5-BED6-3D684BF53D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Oval 253">
                      <a:extLst>
                        <a:ext uri="{FF2B5EF4-FFF2-40B4-BE49-F238E27FC236}">
                          <a16:creationId xmlns:a16="http://schemas.microsoft.com/office/drawing/2014/main" id="{852571E7-6337-0338-DEE4-5E01665D54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60C8ADF6-3DA5-51DF-9D1F-B9A85D669DF8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51" name="Oval 250">
                      <a:extLst>
                        <a:ext uri="{FF2B5EF4-FFF2-40B4-BE49-F238E27FC236}">
                          <a16:creationId xmlns:a16="http://schemas.microsoft.com/office/drawing/2014/main" id="{0E3F6C4B-E0A9-5ABF-4B98-3E8710EA010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Oval 251">
                      <a:extLst>
                        <a:ext uri="{FF2B5EF4-FFF2-40B4-BE49-F238E27FC236}">
                          <a16:creationId xmlns:a16="http://schemas.microsoft.com/office/drawing/2014/main" id="{1C079884-8E5C-8D8A-F267-C10052061B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525730F8-C917-A1D2-859A-373FA0BCCFC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49" name="Oval 248">
                      <a:extLst>
                        <a:ext uri="{FF2B5EF4-FFF2-40B4-BE49-F238E27FC236}">
                          <a16:creationId xmlns:a16="http://schemas.microsoft.com/office/drawing/2014/main" id="{0ADF15B7-916E-2ECC-2613-C16A0612D1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Oval 249">
                      <a:extLst>
                        <a:ext uri="{FF2B5EF4-FFF2-40B4-BE49-F238E27FC236}">
                          <a16:creationId xmlns:a16="http://schemas.microsoft.com/office/drawing/2014/main" id="{EF15033F-89C2-32A3-2EF3-B9DAD4D5C0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4" name="Group 233">
                    <a:extLst>
                      <a:ext uri="{FF2B5EF4-FFF2-40B4-BE49-F238E27FC236}">
                        <a16:creationId xmlns:a16="http://schemas.microsoft.com/office/drawing/2014/main" id="{2AA073C9-3080-ABC1-C432-B1B3DD44C09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47" name="Oval 246">
                      <a:extLst>
                        <a:ext uri="{FF2B5EF4-FFF2-40B4-BE49-F238E27FC236}">
                          <a16:creationId xmlns:a16="http://schemas.microsoft.com/office/drawing/2014/main" id="{61191B82-0F3E-9DDD-3374-E65385617B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Oval 247">
                      <a:extLst>
                        <a:ext uri="{FF2B5EF4-FFF2-40B4-BE49-F238E27FC236}">
                          <a16:creationId xmlns:a16="http://schemas.microsoft.com/office/drawing/2014/main" id="{19F76148-7113-689C-322B-8C2E4E9AED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5" name="Group 234">
                    <a:extLst>
                      <a:ext uri="{FF2B5EF4-FFF2-40B4-BE49-F238E27FC236}">
                        <a16:creationId xmlns:a16="http://schemas.microsoft.com/office/drawing/2014/main" id="{39665BEF-B154-4BFA-B4E7-93A1EF9FEBC2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45" name="Oval 244">
                      <a:extLst>
                        <a:ext uri="{FF2B5EF4-FFF2-40B4-BE49-F238E27FC236}">
                          <a16:creationId xmlns:a16="http://schemas.microsoft.com/office/drawing/2014/main" id="{C57B065A-F7D2-7215-2FB5-385A2CA698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Oval 245">
                      <a:extLst>
                        <a:ext uri="{FF2B5EF4-FFF2-40B4-BE49-F238E27FC236}">
                          <a16:creationId xmlns:a16="http://schemas.microsoft.com/office/drawing/2014/main" id="{ADD925BB-4487-EAE3-6ABF-D7A957BFA57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95C63649-DB0C-7DBA-8DBA-3713911245F7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43" name="Oval 242">
                      <a:extLst>
                        <a:ext uri="{FF2B5EF4-FFF2-40B4-BE49-F238E27FC236}">
                          <a16:creationId xmlns:a16="http://schemas.microsoft.com/office/drawing/2014/main" id="{85350FE1-1419-3E5E-1E1C-A1F02A83F2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Oval 243">
                      <a:extLst>
                        <a:ext uri="{FF2B5EF4-FFF2-40B4-BE49-F238E27FC236}">
                          <a16:creationId xmlns:a16="http://schemas.microsoft.com/office/drawing/2014/main" id="{9D89B5A2-167A-FC76-BF95-E08F28175D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CB72A671-21D7-7C3A-7BE0-00A975A92538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41" name="Oval 240">
                      <a:extLst>
                        <a:ext uri="{FF2B5EF4-FFF2-40B4-BE49-F238E27FC236}">
                          <a16:creationId xmlns:a16="http://schemas.microsoft.com/office/drawing/2014/main" id="{7F7934CE-DAA7-FD45-C9C1-A5E50D8E67B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Oval 241">
                      <a:extLst>
                        <a:ext uri="{FF2B5EF4-FFF2-40B4-BE49-F238E27FC236}">
                          <a16:creationId xmlns:a16="http://schemas.microsoft.com/office/drawing/2014/main" id="{58F2B3BF-2816-A4D9-3EEB-7EECF5340CF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DF5730DB-3573-2F78-D399-DC80623027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30E70F82-F3BF-9B60-8CB2-2208AFD91C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28107FF0-5B7B-89C3-3C3F-2909B736D0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B274E96-C0DE-8782-6F6C-7C26C2D6A123}"/>
                    </a:ext>
                  </a:extLst>
                </p:cNvPr>
                <p:cNvGrpSpPr/>
                <p:nvPr/>
              </p:nvGrpSpPr>
              <p:grpSpPr>
                <a:xfrm>
                  <a:off x="2717281" y="220722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46D13CEB-D890-8025-E4CB-7E1123B4A6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4F59F0A9-C997-0504-F0A7-4EF9BF90D3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F310A2E5-8B06-6A20-285D-18603DDE21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4" name="Group 203">
                    <a:extLst>
                      <a:ext uri="{FF2B5EF4-FFF2-40B4-BE49-F238E27FC236}">
                        <a16:creationId xmlns:a16="http://schemas.microsoft.com/office/drawing/2014/main" id="{4295AFBD-9CDD-E175-C6EE-A1AD25CB9CA7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26" name="Oval 225">
                      <a:extLst>
                        <a:ext uri="{FF2B5EF4-FFF2-40B4-BE49-F238E27FC236}">
                          <a16:creationId xmlns:a16="http://schemas.microsoft.com/office/drawing/2014/main" id="{295C83CE-A08E-AFA6-EEBB-91B628A6C3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Oval 226">
                      <a:extLst>
                        <a:ext uri="{FF2B5EF4-FFF2-40B4-BE49-F238E27FC236}">
                          <a16:creationId xmlns:a16="http://schemas.microsoft.com/office/drawing/2014/main" id="{0030E6ED-2E9E-21BC-8E66-57779862F17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5" name="Group 204">
                    <a:extLst>
                      <a:ext uri="{FF2B5EF4-FFF2-40B4-BE49-F238E27FC236}">
                        <a16:creationId xmlns:a16="http://schemas.microsoft.com/office/drawing/2014/main" id="{7DD5E591-7E58-6C5B-F852-032DB5F2F013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24" name="Oval 223">
                      <a:extLst>
                        <a:ext uri="{FF2B5EF4-FFF2-40B4-BE49-F238E27FC236}">
                          <a16:creationId xmlns:a16="http://schemas.microsoft.com/office/drawing/2014/main" id="{6423F165-34B1-9C33-2FC5-3B9AAE7ED4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Oval 224">
                      <a:extLst>
                        <a:ext uri="{FF2B5EF4-FFF2-40B4-BE49-F238E27FC236}">
                          <a16:creationId xmlns:a16="http://schemas.microsoft.com/office/drawing/2014/main" id="{E2ECCE85-2571-F371-9B06-DB1BEEF7A9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551740D5-A914-56B5-2663-D4028E5321F8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22" name="Oval 221">
                      <a:extLst>
                        <a:ext uri="{FF2B5EF4-FFF2-40B4-BE49-F238E27FC236}">
                          <a16:creationId xmlns:a16="http://schemas.microsoft.com/office/drawing/2014/main" id="{881F58C1-CE69-3259-074C-DFB5CB9709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8C1E0122-3D3A-4147-2A06-F6CA2D67D81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B38248A3-745B-BD4C-5B8F-1A2911764D9F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6B2E359C-1B44-5D4C-8CCA-2268AA6B79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Oval 220">
                      <a:extLst>
                        <a:ext uri="{FF2B5EF4-FFF2-40B4-BE49-F238E27FC236}">
                          <a16:creationId xmlns:a16="http://schemas.microsoft.com/office/drawing/2014/main" id="{672BF55C-BBCF-0F9D-127D-34C944343D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A785944E-950F-D0A1-4728-337B1E649A16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18" name="Oval 217">
                      <a:extLst>
                        <a:ext uri="{FF2B5EF4-FFF2-40B4-BE49-F238E27FC236}">
                          <a16:creationId xmlns:a16="http://schemas.microsoft.com/office/drawing/2014/main" id="{9BDF57AB-58DB-0826-4533-B5696A89E6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Oval 218">
                      <a:extLst>
                        <a:ext uri="{FF2B5EF4-FFF2-40B4-BE49-F238E27FC236}">
                          <a16:creationId xmlns:a16="http://schemas.microsoft.com/office/drawing/2014/main" id="{6EE66954-19AE-FA69-7E43-613C6492CD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4F2CD944-1D7C-53C8-9188-1A7ECD63E303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16" name="Oval 215">
                      <a:extLst>
                        <a:ext uri="{FF2B5EF4-FFF2-40B4-BE49-F238E27FC236}">
                          <a16:creationId xmlns:a16="http://schemas.microsoft.com/office/drawing/2014/main" id="{A053E216-4165-B5A7-75A1-30440D0380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Oval 216">
                      <a:extLst>
                        <a:ext uri="{FF2B5EF4-FFF2-40B4-BE49-F238E27FC236}">
                          <a16:creationId xmlns:a16="http://schemas.microsoft.com/office/drawing/2014/main" id="{7F4FF73C-129D-AC85-F113-43CBD06CDE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415E564F-8243-E2B7-D61A-12C4180CC361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0F5B47D4-7FFB-02BD-A36B-4EFC175CA0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C18632FB-D28C-0226-58D9-8ACD800274A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D99900DE-12B4-2BB2-85EC-AD8AC3E4F6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409F1DD2-41E9-B68E-559C-D6CC223520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918E3A6F-AB03-783B-1892-47E4A5FD2D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C71383E-237F-C4F7-27E6-72EF8A54DE2B}"/>
                    </a:ext>
                  </a:extLst>
                </p:cNvPr>
                <p:cNvGrpSpPr/>
                <p:nvPr/>
              </p:nvGrpSpPr>
              <p:grpSpPr>
                <a:xfrm>
                  <a:off x="3071982" y="221225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9AF547F9-79D7-9F27-AAB7-3847477AB1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96BB600A-2D2A-C523-1A9D-229F79FF86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480CD910-503F-C2CF-0D29-304F6C2326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8F0548D7-6436-0E50-AD27-D20AA7E7A233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E161637D-B7D6-5D0D-C687-66E01066F8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1C6287B1-F8BC-B85A-E879-C846A8F74D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3A08C5FF-FF33-88CE-F7D2-0CD640B2C632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E6ECCDFF-B022-4CFE-383B-9A8673B258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B7D4DFE2-72F4-1D5E-A1FA-F757DFBC15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390AABC5-8CE9-C8CD-0896-194D9146A70D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95" name="Oval 194">
                      <a:extLst>
                        <a:ext uri="{FF2B5EF4-FFF2-40B4-BE49-F238E27FC236}">
                          <a16:creationId xmlns:a16="http://schemas.microsoft.com/office/drawing/2014/main" id="{6F284CE6-52A9-9FD5-9602-11A90838CD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" name="Oval 195">
                      <a:extLst>
                        <a:ext uri="{FF2B5EF4-FFF2-40B4-BE49-F238E27FC236}">
                          <a16:creationId xmlns:a16="http://schemas.microsoft.com/office/drawing/2014/main" id="{77C1638F-020A-6DBA-04B5-48B9BEB92A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7E55C63C-5488-D792-914F-2E4698188C6F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93" name="Oval 192">
                      <a:extLst>
                        <a:ext uri="{FF2B5EF4-FFF2-40B4-BE49-F238E27FC236}">
                          <a16:creationId xmlns:a16="http://schemas.microsoft.com/office/drawing/2014/main" id="{0A38AC68-AA83-BA1B-1437-0D6F127737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Oval 193">
                      <a:extLst>
                        <a:ext uri="{FF2B5EF4-FFF2-40B4-BE49-F238E27FC236}">
                          <a16:creationId xmlns:a16="http://schemas.microsoft.com/office/drawing/2014/main" id="{F3D50E81-157A-D3AD-5AA3-21B8FC1618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59F511FB-4B8E-C0A3-CCA3-076E321533E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F6A877A5-AF0F-BC27-6C1B-8BEEB2F7E17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FF6111DA-AB49-5110-A95B-F522724874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7D735EDC-CBB4-56C8-1435-55D1F1ACF2CF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E4DE0368-B3DC-0590-504E-5977394E1A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32B4486E-8106-3649-8B83-50DC66C9A6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61F00019-BA38-ECFF-C2D4-A971CB2144CA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87" name="Oval 186">
                      <a:extLst>
                        <a:ext uri="{FF2B5EF4-FFF2-40B4-BE49-F238E27FC236}">
                          <a16:creationId xmlns:a16="http://schemas.microsoft.com/office/drawing/2014/main" id="{71E19504-62E2-C260-2914-4C784C39C8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6AFCA25E-206D-B140-6195-7FDFF174A2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700C187F-921D-C1EA-B1CE-BF8DEBBE46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9F492EF2-852A-265A-CBD4-8586FA4999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78433AE5-52EA-A0EE-77CA-92FFE2E5A4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9CC1C39-4598-F792-6F70-F72477780155}"/>
                    </a:ext>
                  </a:extLst>
                </p:cNvPr>
                <p:cNvGrpSpPr/>
                <p:nvPr/>
              </p:nvGrpSpPr>
              <p:grpSpPr>
                <a:xfrm>
                  <a:off x="3426683" y="2207227"/>
                  <a:ext cx="182880" cy="3486225"/>
                  <a:chOff x="1653178" y="2380542"/>
                  <a:chExt cx="182880" cy="3486225"/>
                </a:xfrm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1FBABB30-F122-F6B8-CBDA-E2DC7E8AD3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27C94480-5E4A-C79C-01A1-642C131246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C6B6D034-0653-035D-F5C6-E25CE2B3AF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380542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AA69804F-1ED6-2679-9C2A-08D9474211B1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D0BC8A0F-1DD2-698B-E4EF-CE697E495B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:a16="http://schemas.microsoft.com/office/drawing/2014/main" id="{C4B2A9F3-2488-14AD-99EF-0B7035A7C5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1054A86A-E957-6608-C367-6430D0A3841C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70" name="Oval 169">
                      <a:extLst>
                        <a:ext uri="{FF2B5EF4-FFF2-40B4-BE49-F238E27FC236}">
                          <a16:creationId xmlns:a16="http://schemas.microsoft.com/office/drawing/2014/main" id="{25685437-4380-ACE6-EDC9-6D84CDA06A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27815B23-756B-17D2-FD46-AF6D1E322E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36F851CC-970C-4C3A-2F00-CFC1CF4F7F8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DACE8E92-40C1-9C6E-EF86-D913957C49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2CDB2643-387C-26CF-EE5F-CE15160413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100C92F5-6EE6-0EB3-F4B8-DAC96A4FCE6E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66" name="Oval 165">
                      <a:extLst>
                        <a:ext uri="{FF2B5EF4-FFF2-40B4-BE49-F238E27FC236}">
                          <a16:creationId xmlns:a16="http://schemas.microsoft.com/office/drawing/2014/main" id="{AE53911E-5165-5D8F-5128-076B7F2777E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Oval 166">
                      <a:extLst>
                        <a:ext uri="{FF2B5EF4-FFF2-40B4-BE49-F238E27FC236}">
                          <a16:creationId xmlns:a16="http://schemas.microsoft.com/office/drawing/2014/main" id="{D561ECD8-7E32-D1CC-75D1-592545961E0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711EF067-D5F7-47D9-1B7E-994D5B9866CB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64" name="Oval 163">
                      <a:extLst>
                        <a:ext uri="{FF2B5EF4-FFF2-40B4-BE49-F238E27FC236}">
                          <a16:creationId xmlns:a16="http://schemas.microsoft.com/office/drawing/2014/main" id="{3267CA51-26D1-5674-C97E-1BCA8C1D09C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Oval 164">
                      <a:extLst>
                        <a:ext uri="{FF2B5EF4-FFF2-40B4-BE49-F238E27FC236}">
                          <a16:creationId xmlns:a16="http://schemas.microsoft.com/office/drawing/2014/main" id="{E51F5FC8-5FF6-B122-FFFF-2EAF0A305D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9D03E833-94AD-9607-5D88-0F2706A94B39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62" name="Oval 161">
                      <a:extLst>
                        <a:ext uri="{FF2B5EF4-FFF2-40B4-BE49-F238E27FC236}">
                          <a16:creationId xmlns:a16="http://schemas.microsoft.com/office/drawing/2014/main" id="{6A22DEFB-369D-9A46-1616-8A32149434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" name="Oval 162">
                      <a:extLst>
                        <a:ext uri="{FF2B5EF4-FFF2-40B4-BE49-F238E27FC236}">
                          <a16:creationId xmlns:a16="http://schemas.microsoft.com/office/drawing/2014/main" id="{86ED4237-B3F7-9A5D-1C5D-381F4CACE6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4CEE4DF2-702B-36AD-E915-A2DAFE5E5835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60" name="Oval 159">
                      <a:extLst>
                        <a:ext uri="{FF2B5EF4-FFF2-40B4-BE49-F238E27FC236}">
                          <a16:creationId xmlns:a16="http://schemas.microsoft.com/office/drawing/2014/main" id="{BF0B7C54-EFB8-DB4B-1B92-9A931D978A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B8E13EBA-9728-B5B9-5236-8FFC688B09B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28E8D192-ABF4-E805-4F63-A33CE3F8CD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FB91BBCF-6DFC-1573-7598-8E57E10FD1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657F813-84AA-EFF5-6578-C3E8A0B0ED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408506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9282794D-4046-D07E-EA56-ADDE68EF84D4}"/>
                    </a:ext>
                  </a:extLst>
                </p:cNvPr>
                <p:cNvGrpSpPr/>
                <p:nvPr/>
              </p:nvGrpSpPr>
              <p:grpSpPr>
                <a:xfrm>
                  <a:off x="3781384" y="2553488"/>
                  <a:ext cx="182880" cy="3131524"/>
                  <a:chOff x="1653178" y="2735243"/>
                  <a:chExt cx="182880" cy="3131524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537DC2BF-2841-2254-29CC-DA4732C736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3089944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F892F5FE-6AED-B5FF-8FF1-87CAC4B0A8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3178" y="2735243"/>
                    <a:ext cx="18288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BE32A99F-5D6F-5BE1-F1CE-B3E4FB9BF2A4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68388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A04D865B-9DB2-10B8-283F-5B59F00812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2A635BCD-A5CF-0D82-534E-D9E208C959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F7FCF09C-5F58-97D2-E8AA-5BE580A7D7BC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53291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43" name="Oval 142">
                      <a:extLst>
                        <a:ext uri="{FF2B5EF4-FFF2-40B4-BE49-F238E27FC236}">
                          <a16:creationId xmlns:a16="http://schemas.microsoft.com/office/drawing/2014/main" id="{11D8C304-8409-00A2-72D1-15205A4983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92D2B6D9-5891-B9E8-FE56-20F58F60D7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244984CE-98D2-5364-8533-FE198639C19F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980386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3B5DC757-C3D0-E987-2E6A-8C67517FA3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4D956580-F4C0-3946-E519-29FC5B7ECA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A75B7A63-EF9B-03D3-8282-CC688A65D4D2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625685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122DAD5F-E488-53F7-DAE2-179C50A09D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93BC4729-F0DE-6654-6F8D-C0A91FF553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86DD137F-5F50-2967-4B39-9C1134DD1ED1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4265083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B82C6872-524E-8856-3D69-71F5423652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C83054DC-E068-F1FA-2F41-F5C9034B0D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C266A900-F306-DB83-0370-4F14BEBEBE51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910382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11FB89E1-B414-F1AA-BE38-0971ED8716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0AFA5272-C25D-E05C-98CE-584DD2AA064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6532D4A1-8389-3C59-6797-B0A05D858515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78" y="3561737"/>
                    <a:ext cx="182880" cy="182880"/>
                    <a:chOff x="1653178" y="5683887"/>
                    <a:chExt cx="182880" cy="182880"/>
                  </a:xfrm>
                </p:grpSpPr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84739682-475F-BEF9-128D-1B588BB57B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3178" y="56838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606285E7-0A01-7878-62BF-9313484A45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1676038" y="5706747"/>
                      <a:ext cx="137160" cy="13716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B930B9B1-C35E-4C8D-2E72-EDC6B6F53B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635" y="3112804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27C2E7A1-0000-7683-AF3C-B63FF4EA87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>
                    <a:off x="1676038" y="2758702"/>
                    <a:ext cx="137160" cy="1371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EF51E47-FB40-374A-4EA8-A6190E44E302}"/>
                    </a:ext>
                  </a:extLst>
                </p:cNvPr>
                <p:cNvGrpSpPr/>
                <p:nvPr/>
              </p:nvGrpSpPr>
              <p:grpSpPr>
                <a:xfrm>
                  <a:off x="4430001" y="2198787"/>
                  <a:ext cx="182909" cy="3486225"/>
                  <a:chOff x="4247092" y="2388982"/>
                  <a:chExt cx="182909" cy="3486225"/>
                </a:xfrm>
              </p:grpSpPr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88484A07-C69C-3D0A-428B-95BF9F5DC1D7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692327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B8C0536D-D675-2D98-3407-9999BEF7A2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B332A066-585A-D4DA-ED31-60CBFFECE8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CC6AA8C9-218F-FC0A-CDA4-BE43B376B937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334384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505E166E-5A8E-BA51-C654-E2DEA0A0F7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5FDB84BA-2332-F871-C2B0-EC6EC61B17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11A96446-882F-2CF6-E863-BF0B63837DDB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98496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BA2F7791-0575-1C37-D227-B14D66ACF8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30BF77F5-17DE-1F8C-46CF-90AB42C4B6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D8DBB9FF-1F2A-8D88-48E2-7D7A2EEE3FCA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626186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56A6A274-652F-08EA-298A-2D2B125DA9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0FBC1BFA-1F2C-1AA0-28EF-0F506DCA6E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016FD456-D5AA-1550-838B-7B94EB27F42C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26824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793E3F37-44BA-45A1-B12A-6F6785DA30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69C9EB2B-BFDC-9ACD-7C36-0D78BD28BC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B2EA161E-85D7-5218-7EED-EE08EE9CE14A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918822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4223DBED-394D-FB12-98E4-BD710D2EEC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CD46BFF0-8D21-F146-A23B-05D0403331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71A2FCF6-C1E7-064F-52D3-110E40823F88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569401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AF9AA4ED-EE52-A0FC-6F1C-BA3D510D04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9D5B32EC-2798-F81A-56F3-49592DDA9A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887648FF-00B3-620B-E964-4663D69F0823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100728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CAD37BEF-80ED-F780-C0D1-3378B7149F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DDDB68CE-1931-27AA-6949-4E1291A411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E99B16C8-0AA8-787B-0845-686E3F8119BF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2743683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26660715-0964-7118-9DDF-5D3E76F475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4CEAC1AD-13C2-4531-144C-CB6D91D378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A9686BE-5CC5-40A3-BF31-42013F0A242A}"/>
                      </a:ext>
                    </a:extLst>
                  </p:cNvPr>
                  <p:cNvGrpSpPr/>
                  <p:nvPr/>
                </p:nvGrpSpPr>
                <p:grpSpPr>
                  <a:xfrm>
                    <a:off x="4247092" y="2388982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D887E947-B2E4-347C-108B-4525B381C6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ABBB815B-53F3-3353-E30B-B97F07E3F5B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D261EC5-EB14-2F53-6A6C-F08B2663554F}"/>
                    </a:ext>
                  </a:extLst>
                </p:cNvPr>
                <p:cNvGrpSpPr/>
                <p:nvPr/>
              </p:nvGrpSpPr>
              <p:grpSpPr>
                <a:xfrm>
                  <a:off x="4784702" y="2207227"/>
                  <a:ext cx="182909" cy="3486225"/>
                  <a:chOff x="4247092" y="2388982"/>
                  <a:chExt cx="182909" cy="3486225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2E9510C0-9031-52CD-CDBB-2D8413B087A1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692327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060CADDD-2897-7A99-02C7-CAFCC25B49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C61AD501-4D5F-EA1D-924E-6B4373CAAD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EA4F4B3E-C755-2E4C-255F-BF83BDFC381C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334384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32AD5709-5A61-C134-D300-16180627A9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D4D9D488-1195-C89E-153A-E488E0029B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ACBB68E1-8EC9-F999-58F1-FFBBB5CC371F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98496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AA425319-2737-0017-A122-0252584C77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3EDF9B33-8D15-A426-464B-83AEAAB8CE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D91A6070-72AC-F834-EA37-BCDB9DE92BAE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626186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7ED7B2A9-DA39-5BF9-A8CB-A4A9FA481A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2C274B35-BD68-2CBA-EC6E-3E50DFB4AB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5B78ACD7-A79E-FD48-DA87-B8B8FC5F18AC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26824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4728562C-31A5-C5B1-8E1E-A28B85AE1C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B8DB4595-B637-1C42-C0C3-7F90D58A21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174602D2-38E5-E829-051F-B490F3F00ECD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918822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80" name="Oval 79">
                      <a:extLst>
                        <a:ext uri="{FF2B5EF4-FFF2-40B4-BE49-F238E27FC236}">
                          <a16:creationId xmlns:a16="http://schemas.microsoft.com/office/drawing/2014/main" id="{138CFADB-F357-4840-5226-4785E580ED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98D14E0B-370C-D558-22D5-E1E9E890024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B7FFD76A-1AD7-06E2-6A75-43A1B9E2ECFF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569401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892F23F5-BA5B-2838-6BE5-31BBD1AFAC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475175D6-5F6B-38E1-076D-D1BBCFEB48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D5358F68-DEA2-3437-E180-270A633BE8E8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100728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D1EC839C-34C3-B104-A187-C0563444AD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9720C8A0-8D40-880D-6A5D-E7DC4D962A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7875512E-59D9-C980-3BFD-6108A7FFD102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2743683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E87E7C14-B47B-F41A-101B-325188143F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221EA10E-B3E5-179F-080D-26B46F2E92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AEB786D1-37A5-084B-7123-E2BF7D1708A8}"/>
                      </a:ext>
                    </a:extLst>
                  </p:cNvPr>
                  <p:cNvGrpSpPr/>
                  <p:nvPr/>
                </p:nvGrpSpPr>
                <p:grpSpPr>
                  <a:xfrm>
                    <a:off x="4247092" y="2388982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A08F55A6-8E66-2957-A5C6-D912DB03A6D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3A4E2143-C5BD-2A11-3638-4D8A747E5F7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22CF984-74ED-47D4-724B-134FA732919F}"/>
                    </a:ext>
                  </a:extLst>
                </p:cNvPr>
                <p:cNvGrpSpPr/>
                <p:nvPr/>
              </p:nvGrpSpPr>
              <p:grpSpPr>
                <a:xfrm>
                  <a:off x="5122350" y="2207227"/>
                  <a:ext cx="182909" cy="3486225"/>
                  <a:chOff x="4247092" y="2388982"/>
                  <a:chExt cx="182909" cy="3486225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C3CB3266-0062-ADAF-9571-C42B0A8E42B2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692327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FD792489-743A-DD1A-E98B-83B71E4797E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5D1012A6-F08C-2FA8-079E-3A3E2C7760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3A3A73F3-49DB-4D83-969F-F6012997A56F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5334384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1D96D616-A617-CA26-D734-44FAC971AF2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8BA5BA67-D306-3B6A-A9AB-D2EEC39560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54B95BAF-04B9-04B8-3A3E-A042F5B89C3A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98496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1623E6C1-B68D-3A5B-62E9-8F7B4B8E5B6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21E7C723-1312-F2D4-2B01-CBBA56CE03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ACB16052-C51B-4CAA-64A3-861C738AF780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626186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C09B7484-ADF9-11F9-29B1-A13D07850D1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A4CF4532-5901-AFA6-BAC5-5204257D21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112A024-AC5A-C0C4-134C-7607037026B2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4268243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FBCD8921-BF62-CDA2-5A3D-C133A2A0EC6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D718A624-33C5-0BDD-0BFD-20212169D2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9801481-94EC-0A84-A3CF-80B4DF4D341C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918822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826BB982-76C6-EC53-922A-A60F950EAD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94AEDB92-EB29-B0C7-48CF-A88963B8CA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BF0AA9BB-2F93-CC07-7588-7713D3D8366F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569401"/>
                    <a:ext cx="182880" cy="182880"/>
                    <a:chOff x="4247121" y="5715187"/>
                    <a:chExt cx="182880" cy="182880"/>
                  </a:xfrm>
                </p:grpSpPr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B45B9798-9770-90B3-FC6D-7D516D0D50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5715187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AA9DFE1A-4B03-211A-618A-D9CB3BA2B17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97" y="5751763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B8AD0D96-3C16-7CB3-CA40-C74E11D77139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3100728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D8C1E9D8-D676-4FC2-0C59-524FC6AA99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CBE7F7E5-D98D-E867-87A2-0D03251089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BF0F87FD-3F91-3421-291B-A42D74CFBD60}"/>
                      </a:ext>
                    </a:extLst>
                  </p:cNvPr>
                  <p:cNvGrpSpPr/>
                  <p:nvPr/>
                </p:nvGrpSpPr>
                <p:grpSpPr>
                  <a:xfrm>
                    <a:off x="4247121" y="2743683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46AECFD-1D0D-CB21-2A42-4EFA0CF730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0B30309B-E8CB-C5BA-4650-9AC4954445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47C71FCC-2AB8-D3AA-F433-C775442A57A3}"/>
                      </a:ext>
                    </a:extLst>
                  </p:cNvPr>
                  <p:cNvGrpSpPr/>
                  <p:nvPr/>
                </p:nvGrpSpPr>
                <p:grpSpPr>
                  <a:xfrm>
                    <a:off x="4247092" y="2388982"/>
                    <a:ext cx="182880" cy="182880"/>
                    <a:chOff x="4247121" y="3100728"/>
                    <a:chExt cx="182880" cy="182880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4EAC3F1-9F28-97CB-1B6B-B78BE8A880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47121" y="3100728"/>
                      <a:ext cx="182880" cy="182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D472D638-C04D-7CEF-68D6-04A908CC43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283668" y="3134960"/>
                      <a:ext cx="109728" cy="1097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920E1-3F88-A19A-2CDD-A8886D07F4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1384" y="2198787"/>
                  <a:ext cx="18288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96D8653-2BC3-B6FD-5F37-817EA3C1B0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804244" y="2226751"/>
                  <a:ext cx="137160" cy="137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CFC0613-5010-C3BE-43E9-7C818C3D0BD7}"/>
                  </a:ext>
                </a:extLst>
              </p:cNvPr>
              <p:cNvSpPr/>
              <p:nvPr/>
            </p:nvSpPr>
            <p:spPr>
              <a:xfrm>
                <a:off x="2114915" y="3900415"/>
                <a:ext cx="984739" cy="81223"/>
              </a:xfrm>
              <a:custGeom>
                <a:avLst/>
                <a:gdLst>
                  <a:gd name="connsiteX0" fmla="*/ 984739 w 984739"/>
                  <a:gd name="connsiteY0" fmla="*/ 168863 h 168863"/>
                  <a:gd name="connsiteX1" fmla="*/ 309490 w 984739"/>
                  <a:gd name="connsiteY1" fmla="*/ 51 h 168863"/>
                  <a:gd name="connsiteX2" fmla="*/ 0 w 984739"/>
                  <a:gd name="connsiteY2" fmla="*/ 154795 h 168863"/>
                  <a:gd name="connsiteX0" fmla="*/ 984739 w 984739"/>
                  <a:gd name="connsiteY0" fmla="*/ 145486 h 145486"/>
                  <a:gd name="connsiteX1" fmla="*/ 483661 w 984739"/>
                  <a:gd name="connsiteY1" fmla="*/ 72 h 145486"/>
                  <a:gd name="connsiteX2" fmla="*/ 0 w 984739"/>
                  <a:gd name="connsiteY2" fmla="*/ 131418 h 14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4739" h="145486">
                    <a:moveTo>
                      <a:pt x="984739" y="145486"/>
                    </a:moveTo>
                    <a:cubicBezTo>
                      <a:pt x="729176" y="62252"/>
                      <a:pt x="647784" y="2417"/>
                      <a:pt x="483661" y="72"/>
                    </a:cubicBezTo>
                    <a:cubicBezTo>
                      <a:pt x="319538" y="-2273"/>
                      <a:pt x="72683" y="52873"/>
                      <a:pt x="0" y="131418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9628C49-B8C5-44D1-A839-61BDAC8F1D47}"/>
                  </a:ext>
                </a:extLst>
              </p:cNvPr>
              <p:cNvSpPr/>
              <p:nvPr/>
            </p:nvSpPr>
            <p:spPr>
              <a:xfrm>
                <a:off x="2096326" y="3826692"/>
                <a:ext cx="1343465" cy="149527"/>
              </a:xfrm>
              <a:custGeom>
                <a:avLst/>
                <a:gdLst>
                  <a:gd name="connsiteX0" fmla="*/ 1343465 w 1343465"/>
                  <a:gd name="connsiteY0" fmla="*/ 270810 h 270810"/>
                  <a:gd name="connsiteX1" fmla="*/ 633046 w 1343465"/>
                  <a:gd name="connsiteY1" fmla="*/ 7 h 270810"/>
                  <a:gd name="connsiteX2" fmla="*/ 0 w 1343465"/>
                  <a:gd name="connsiteY2" fmla="*/ 263776 h 27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3465" h="270810">
                    <a:moveTo>
                      <a:pt x="1343465" y="270810"/>
                    </a:moveTo>
                    <a:cubicBezTo>
                      <a:pt x="1100211" y="135994"/>
                      <a:pt x="856957" y="1179"/>
                      <a:pt x="633046" y="7"/>
                    </a:cubicBezTo>
                    <a:cubicBezTo>
                      <a:pt x="409135" y="-1165"/>
                      <a:pt x="204567" y="131305"/>
                      <a:pt x="0" y="26377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5DFD03-F9F4-2E6F-0BA0-6FF6A1CE3EBC}"/>
                  </a:ext>
                </a:extLst>
              </p:cNvPr>
              <p:cNvSpPr/>
              <p:nvPr/>
            </p:nvSpPr>
            <p:spPr>
              <a:xfrm rot="5400000">
                <a:off x="1781754" y="4422979"/>
                <a:ext cx="876932" cy="99075"/>
              </a:xfrm>
              <a:custGeom>
                <a:avLst/>
                <a:gdLst>
                  <a:gd name="connsiteX0" fmla="*/ 1343465 w 1343465"/>
                  <a:gd name="connsiteY0" fmla="*/ 270810 h 270810"/>
                  <a:gd name="connsiteX1" fmla="*/ 633046 w 1343465"/>
                  <a:gd name="connsiteY1" fmla="*/ 7 h 270810"/>
                  <a:gd name="connsiteX2" fmla="*/ 0 w 1343465"/>
                  <a:gd name="connsiteY2" fmla="*/ 263776 h 27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3465" h="270810">
                    <a:moveTo>
                      <a:pt x="1343465" y="270810"/>
                    </a:moveTo>
                    <a:cubicBezTo>
                      <a:pt x="1100211" y="135994"/>
                      <a:pt x="856957" y="1179"/>
                      <a:pt x="633046" y="7"/>
                    </a:cubicBezTo>
                    <a:cubicBezTo>
                      <a:pt x="409135" y="-1165"/>
                      <a:pt x="204567" y="131305"/>
                      <a:pt x="0" y="26377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33D6720E-F6D6-FEBC-F849-10FB801EDE3A}"/>
              </a:ext>
            </a:extLst>
          </p:cNvPr>
          <p:cNvSpPr txBox="1"/>
          <p:nvPr/>
        </p:nvSpPr>
        <p:spPr>
          <a:xfrm>
            <a:off x="8084635" y="6415010"/>
            <a:ext cx="421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Tillich, </a:t>
            </a:r>
            <a:r>
              <a:rPr lang="en-US" dirty="0" err="1"/>
              <a:t>Z</a:t>
            </a:r>
            <a:r>
              <a:rPr lang="en-US" i="0" dirty="0" err="1">
                <a:effectLst/>
              </a:rPr>
              <a:t>é</a:t>
            </a:r>
            <a:r>
              <a:rPr lang="en-US" dirty="0" err="1"/>
              <a:t>mor</a:t>
            </a:r>
            <a:r>
              <a:rPr lang="en-US" dirty="0"/>
              <a:t> - </a:t>
            </a:r>
            <a:r>
              <a:rPr lang="en-US" b="0" i="0" dirty="0">
                <a:effectLst/>
                <a:latin typeface="Lucida Grande"/>
              </a:rPr>
              <a:t>arXiv:0903.0566</a:t>
            </a:r>
            <a:r>
              <a:rPr lang="en-US" sz="1800" dirty="0"/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81928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110B-9AC4-61A5-5A23-930BA97B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Set Flip decoder – Basic idea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F7D69C-33BC-008F-BD03-A308D6981A2C}"/>
              </a:ext>
            </a:extLst>
          </p:cNvPr>
          <p:cNvSpPr>
            <a:spLocks noChangeAspect="1"/>
          </p:cNvSpPr>
          <p:nvPr/>
        </p:nvSpPr>
        <p:spPr>
          <a:xfrm rot="10800000">
            <a:off x="5696282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716E38-E994-00A6-DE21-F9587FDAEBFF}"/>
              </a:ext>
            </a:extLst>
          </p:cNvPr>
          <p:cNvSpPr>
            <a:spLocks noChangeAspect="1"/>
          </p:cNvSpPr>
          <p:nvPr/>
        </p:nvSpPr>
        <p:spPr>
          <a:xfrm rot="10800000">
            <a:off x="3647754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B725C8-EE5B-6940-C54A-34282E8388AE}"/>
              </a:ext>
            </a:extLst>
          </p:cNvPr>
          <p:cNvSpPr>
            <a:spLocks noChangeAspect="1"/>
          </p:cNvSpPr>
          <p:nvPr/>
        </p:nvSpPr>
        <p:spPr>
          <a:xfrm rot="10800000">
            <a:off x="4159886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E3AA202-3D16-F648-24A9-6C40B3162ACC}"/>
              </a:ext>
            </a:extLst>
          </p:cNvPr>
          <p:cNvSpPr>
            <a:spLocks noChangeAspect="1"/>
          </p:cNvSpPr>
          <p:nvPr/>
        </p:nvSpPr>
        <p:spPr>
          <a:xfrm rot="10800000">
            <a:off x="2623490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1CBC12-51B5-0A26-0DBD-BDC86EB40A14}"/>
              </a:ext>
            </a:extLst>
          </p:cNvPr>
          <p:cNvSpPr>
            <a:spLocks noChangeAspect="1"/>
          </p:cNvSpPr>
          <p:nvPr/>
        </p:nvSpPr>
        <p:spPr>
          <a:xfrm rot="10800000">
            <a:off x="3135622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A231CC3-CD6A-7A60-205E-09366FBEE677}"/>
              </a:ext>
            </a:extLst>
          </p:cNvPr>
          <p:cNvSpPr>
            <a:spLocks noChangeAspect="1"/>
          </p:cNvSpPr>
          <p:nvPr/>
        </p:nvSpPr>
        <p:spPr>
          <a:xfrm rot="10800000">
            <a:off x="4672018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A718FA-2DE4-2FCF-5169-5C48E7D2288D}"/>
              </a:ext>
            </a:extLst>
          </p:cNvPr>
          <p:cNvSpPr>
            <a:spLocks noChangeAspect="1"/>
          </p:cNvSpPr>
          <p:nvPr/>
        </p:nvSpPr>
        <p:spPr>
          <a:xfrm rot="10800000">
            <a:off x="2111358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A05501-BF04-DF59-A370-2C2373D1351D}"/>
              </a:ext>
            </a:extLst>
          </p:cNvPr>
          <p:cNvSpPr>
            <a:spLocks noChangeAspect="1"/>
          </p:cNvSpPr>
          <p:nvPr/>
        </p:nvSpPr>
        <p:spPr>
          <a:xfrm rot="10800000">
            <a:off x="6720546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3AAA84B-B1BB-98E8-B3EA-36257642593B}"/>
              </a:ext>
            </a:extLst>
          </p:cNvPr>
          <p:cNvSpPr>
            <a:spLocks noChangeAspect="1"/>
          </p:cNvSpPr>
          <p:nvPr/>
        </p:nvSpPr>
        <p:spPr>
          <a:xfrm rot="10800000">
            <a:off x="6208414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F1494CB-3E36-D670-0AD1-D6EA0EF930CD}"/>
              </a:ext>
            </a:extLst>
          </p:cNvPr>
          <p:cNvSpPr>
            <a:spLocks noChangeAspect="1"/>
          </p:cNvSpPr>
          <p:nvPr/>
        </p:nvSpPr>
        <p:spPr>
          <a:xfrm rot="10800000">
            <a:off x="5184150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32F65B0-D3A8-C613-4EA4-36CD34ECBA53}"/>
              </a:ext>
            </a:extLst>
          </p:cNvPr>
          <p:cNvSpPr>
            <a:spLocks noChangeAspect="1"/>
          </p:cNvSpPr>
          <p:nvPr/>
        </p:nvSpPr>
        <p:spPr>
          <a:xfrm rot="10800000">
            <a:off x="1087093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CE63C36-9E99-2F17-6F16-50B9F6D5CB95}"/>
              </a:ext>
            </a:extLst>
          </p:cNvPr>
          <p:cNvSpPr>
            <a:spLocks noChangeAspect="1"/>
          </p:cNvSpPr>
          <p:nvPr/>
        </p:nvSpPr>
        <p:spPr>
          <a:xfrm rot="10800000">
            <a:off x="1599225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A7367AF-2DFC-8A6F-7CD2-A8C0D3B55ED2}"/>
              </a:ext>
            </a:extLst>
          </p:cNvPr>
          <p:cNvSpPr>
            <a:spLocks noChangeAspect="1"/>
          </p:cNvSpPr>
          <p:nvPr/>
        </p:nvSpPr>
        <p:spPr>
          <a:xfrm rot="10800000">
            <a:off x="574961" y="4269391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ECE3F4-8986-9B29-2704-25D58B484921}"/>
              </a:ext>
            </a:extLst>
          </p:cNvPr>
          <p:cNvSpPr>
            <a:spLocks noChangeAspect="1"/>
          </p:cNvSpPr>
          <p:nvPr/>
        </p:nvSpPr>
        <p:spPr>
          <a:xfrm>
            <a:off x="4542152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78E770-149B-C84A-B765-7ADA15755E0C}"/>
              </a:ext>
            </a:extLst>
          </p:cNvPr>
          <p:cNvSpPr>
            <a:spLocks noChangeAspect="1"/>
          </p:cNvSpPr>
          <p:nvPr/>
        </p:nvSpPr>
        <p:spPr>
          <a:xfrm>
            <a:off x="3258156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5B0788-14D8-47D9-01AD-60ED78155671}"/>
              </a:ext>
            </a:extLst>
          </p:cNvPr>
          <p:cNvSpPr>
            <a:spLocks noChangeAspect="1"/>
          </p:cNvSpPr>
          <p:nvPr/>
        </p:nvSpPr>
        <p:spPr>
          <a:xfrm>
            <a:off x="5184150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DB0AEC-2686-FD6C-BC24-8B277C31D31A}"/>
              </a:ext>
            </a:extLst>
          </p:cNvPr>
          <p:cNvSpPr>
            <a:spLocks noChangeAspect="1"/>
          </p:cNvSpPr>
          <p:nvPr/>
        </p:nvSpPr>
        <p:spPr>
          <a:xfrm>
            <a:off x="2616158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6073A3-0166-26F0-390E-01B5D812CBE9}"/>
              </a:ext>
            </a:extLst>
          </p:cNvPr>
          <p:cNvSpPr>
            <a:spLocks noChangeAspect="1"/>
          </p:cNvSpPr>
          <p:nvPr/>
        </p:nvSpPr>
        <p:spPr>
          <a:xfrm>
            <a:off x="3900154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7D35B6-E2A2-9E99-FDB6-72A649F38EA1}"/>
              </a:ext>
            </a:extLst>
          </p:cNvPr>
          <p:cNvSpPr>
            <a:spLocks noChangeAspect="1"/>
          </p:cNvSpPr>
          <p:nvPr/>
        </p:nvSpPr>
        <p:spPr>
          <a:xfrm>
            <a:off x="1974160" y="3147916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6E6CCB-0A3C-3BB6-DBBE-7F7108C8E105}"/>
              </a:ext>
            </a:extLst>
          </p:cNvPr>
          <p:cNvSpPr txBox="1"/>
          <p:nvPr/>
        </p:nvSpPr>
        <p:spPr>
          <a:xfrm>
            <a:off x="148246" y="3048350"/>
            <a:ext cx="1059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 checks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AB23DB3-06BA-FA97-1C5E-65D0CC1AE0C6}"/>
              </a:ext>
            </a:extLst>
          </p:cNvPr>
          <p:cNvCxnSpPr>
            <a:stCxn id="27" idx="2"/>
            <a:endCxn id="49" idx="4"/>
          </p:cNvCxnSpPr>
          <p:nvPr/>
        </p:nvCxnSpPr>
        <p:spPr>
          <a:xfrm flipH="1">
            <a:off x="2202798" y="3330796"/>
            <a:ext cx="1146798" cy="9385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F97151-5894-32F3-8EF4-0385A9D49A39}"/>
              </a:ext>
            </a:extLst>
          </p:cNvPr>
          <p:cNvCxnSpPr>
            <a:cxnSpLocks/>
            <a:stCxn id="27" idx="2"/>
            <a:endCxn id="37" idx="4"/>
          </p:cNvCxnSpPr>
          <p:nvPr/>
        </p:nvCxnSpPr>
        <p:spPr>
          <a:xfrm>
            <a:off x="3349596" y="3330796"/>
            <a:ext cx="389598" cy="9385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D0F660-C29B-7FB2-00D3-B37E8333E3B3}"/>
              </a:ext>
            </a:extLst>
          </p:cNvPr>
          <p:cNvCxnSpPr>
            <a:cxnSpLocks/>
            <a:stCxn id="27" idx="2"/>
            <a:endCxn id="41" idx="4"/>
          </p:cNvCxnSpPr>
          <p:nvPr/>
        </p:nvCxnSpPr>
        <p:spPr>
          <a:xfrm>
            <a:off x="3349596" y="3330796"/>
            <a:ext cx="901730" cy="9385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94276F4-D160-A72D-81E7-860FB906774A}"/>
              </a:ext>
            </a:extLst>
          </p:cNvPr>
          <p:cNvGrpSpPr/>
          <p:nvPr/>
        </p:nvGrpSpPr>
        <p:grpSpPr>
          <a:xfrm>
            <a:off x="2055978" y="4524659"/>
            <a:ext cx="2354206" cy="405256"/>
            <a:chOff x="2055978" y="4524659"/>
            <a:chExt cx="2354206" cy="405256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046D3D5-3A65-89BF-A3B1-ADD62D8C6F6B}"/>
                </a:ext>
              </a:extLst>
            </p:cNvPr>
            <p:cNvSpPr txBox="1"/>
            <p:nvPr/>
          </p:nvSpPr>
          <p:spPr>
            <a:xfrm>
              <a:off x="2055978" y="4524659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D640DCA-382C-E39A-5F41-660DBB9EE45D}"/>
                </a:ext>
              </a:extLst>
            </p:cNvPr>
            <p:cNvSpPr txBox="1"/>
            <p:nvPr/>
          </p:nvSpPr>
          <p:spPr>
            <a:xfrm>
              <a:off x="3619467" y="4524659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DC3D2C2-38C9-EA30-B43F-958A9758A3DA}"/>
                </a:ext>
              </a:extLst>
            </p:cNvPr>
            <p:cNvSpPr txBox="1"/>
            <p:nvPr/>
          </p:nvSpPr>
          <p:spPr>
            <a:xfrm>
              <a:off x="4092468" y="4529805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1FF835A-9F97-5CE4-C2E9-00B240A6866E}"/>
              </a:ext>
            </a:extLst>
          </p:cNvPr>
          <p:cNvSpPr>
            <a:spLocks noChangeAspect="1"/>
          </p:cNvSpPr>
          <p:nvPr/>
        </p:nvSpPr>
        <p:spPr>
          <a:xfrm>
            <a:off x="5801850" y="3141042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918F6A-D2AF-7DD5-9CD3-6CBB7F1DFB3B}"/>
              </a:ext>
            </a:extLst>
          </p:cNvPr>
          <p:cNvSpPr txBox="1"/>
          <p:nvPr/>
        </p:nvSpPr>
        <p:spPr>
          <a:xfrm>
            <a:off x="1951679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E5333E5-3A8F-1BDD-CF02-D0AD5BEDE1CC}"/>
              </a:ext>
            </a:extLst>
          </p:cNvPr>
          <p:cNvSpPr txBox="1"/>
          <p:nvPr/>
        </p:nvSpPr>
        <p:spPr>
          <a:xfrm>
            <a:off x="2614940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49A536B-1AD7-3A39-8C6C-454913845C94}"/>
              </a:ext>
            </a:extLst>
          </p:cNvPr>
          <p:cNvSpPr txBox="1"/>
          <p:nvPr/>
        </p:nvSpPr>
        <p:spPr>
          <a:xfrm>
            <a:off x="3244214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18EAAEF-906E-6AAD-7D0A-2F4CEE1D3360}"/>
              </a:ext>
            </a:extLst>
          </p:cNvPr>
          <p:cNvSpPr txBox="1"/>
          <p:nvPr/>
        </p:nvSpPr>
        <p:spPr>
          <a:xfrm>
            <a:off x="3898936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7B8986E-B420-5C38-985C-83053D08CDFA}"/>
              </a:ext>
            </a:extLst>
          </p:cNvPr>
          <p:cNvSpPr txBox="1"/>
          <p:nvPr/>
        </p:nvSpPr>
        <p:spPr>
          <a:xfrm>
            <a:off x="4540934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0ECD3D4-11CB-E3A3-7DAD-F8DE75CB84AA}"/>
              </a:ext>
            </a:extLst>
          </p:cNvPr>
          <p:cNvCxnSpPr>
            <a:cxnSpLocks/>
          </p:cNvCxnSpPr>
          <p:nvPr/>
        </p:nvCxnSpPr>
        <p:spPr>
          <a:xfrm>
            <a:off x="1719599" y="2875052"/>
            <a:ext cx="454720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68011447-7433-BBBE-A048-8DBB76CB66B4}"/>
              </a:ext>
            </a:extLst>
          </p:cNvPr>
          <p:cNvSpPr txBox="1"/>
          <p:nvPr/>
        </p:nvSpPr>
        <p:spPr>
          <a:xfrm>
            <a:off x="5154460" y="269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59377A8-A01B-1D6B-85D4-2CF042FD0D2B}"/>
              </a:ext>
            </a:extLst>
          </p:cNvPr>
          <p:cNvSpPr txBox="1"/>
          <p:nvPr/>
        </p:nvSpPr>
        <p:spPr>
          <a:xfrm>
            <a:off x="5730169" y="26790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9990485-F75E-0FC2-FDB6-4092857D2D19}"/>
              </a:ext>
            </a:extLst>
          </p:cNvPr>
          <p:cNvGrpSpPr/>
          <p:nvPr/>
        </p:nvGrpSpPr>
        <p:grpSpPr>
          <a:xfrm>
            <a:off x="1951506" y="2335138"/>
            <a:ext cx="4080176" cy="382486"/>
            <a:chOff x="3297789" y="5411586"/>
            <a:chExt cx="4080176" cy="38248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E53E92C-D6BF-7B04-D4EE-D18CD631B125}"/>
                </a:ext>
              </a:extLst>
            </p:cNvPr>
            <p:cNvSpPr txBox="1"/>
            <p:nvPr/>
          </p:nvSpPr>
          <p:spPr>
            <a:xfrm>
              <a:off x="3297789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2324F09-3EB4-AE49-0FA8-1F2B2C2BBA1B}"/>
                </a:ext>
              </a:extLst>
            </p:cNvPr>
            <p:cNvSpPr txBox="1"/>
            <p:nvPr/>
          </p:nvSpPr>
          <p:spPr>
            <a:xfrm>
              <a:off x="3961050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8F25F25-7A4F-EDE7-20F0-FD67876E6CD8}"/>
                </a:ext>
              </a:extLst>
            </p:cNvPr>
            <p:cNvSpPr txBox="1"/>
            <p:nvPr/>
          </p:nvSpPr>
          <p:spPr>
            <a:xfrm>
              <a:off x="4590324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206372B-2E22-BC77-A409-4A130451C49B}"/>
                </a:ext>
              </a:extLst>
            </p:cNvPr>
            <p:cNvSpPr txBox="1"/>
            <p:nvPr/>
          </p:nvSpPr>
          <p:spPr>
            <a:xfrm>
              <a:off x="5245046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DD0CE39-7CED-5139-442F-AA9E13A6502C}"/>
                </a:ext>
              </a:extLst>
            </p:cNvPr>
            <p:cNvSpPr txBox="1"/>
            <p:nvPr/>
          </p:nvSpPr>
          <p:spPr>
            <a:xfrm>
              <a:off x="5887044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D6B2ED7-451D-0FC9-06F4-346EE1C0F21C}"/>
                </a:ext>
              </a:extLst>
            </p:cNvPr>
            <p:cNvSpPr txBox="1"/>
            <p:nvPr/>
          </p:nvSpPr>
          <p:spPr>
            <a:xfrm>
              <a:off x="6500570" y="542474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BFA319F7-F241-9885-1176-240753E74556}"/>
                </a:ext>
              </a:extLst>
            </p:cNvPr>
            <p:cNvSpPr txBox="1"/>
            <p:nvPr/>
          </p:nvSpPr>
          <p:spPr>
            <a:xfrm>
              <a:off x="7076279" y="54115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AA7878E-1B53-B9CC-CE56-4D6007D760BE}"/>
              </a:ext>
            </a:extLst>
          </p:cNvPr>
          <p:cNvSpPr>
            <a:spLocks noChangeAspect="1"/>
          </p:cNvSpPr>
          <p:nvPr/>
        </p:nvSpPr>
        <p:spPr>
          <a:xfrm>
            <a:off x="3258156" y="3152230"/>
            <a:ext cx="182880" cy="18288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A00E2DEB-224C-52B5-29E8-4EDA1E556E75}"/>
              </a:ext>
            </a:extLst>
          </p:cNvPr>
          <p:cNvSpPr>
            <a:spLocks noChangeAspect="1"/>
          </p:cNvSpPr>
          <p:nvPr/>
        </p:nvSpPr>
        <p:spPr>
          <a:xfrm rot="10800000">
            <a:off x="3647754" y="4271176"/>
            <a:ext cx="182880" cy="1828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F59D53B6-464C-E697-F37D-3E793EF98128}"/>
              </a:ext>
            </a:extLst>
          </p:cNvPr>
          <p:cNvSpPr>
            <a:spLocks noChangeAspect="1"/>
          </p:cNvSpPr>
          <p:nvPr/>
        </p:nvSpPr>
        <p:spPr>
          <a:xfrm rot="10800000">
            <a:off x="4159886" y="4271176"/>
            <a:ext cx="182880" cy="1828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13462FB1-8ED1-79ED-67EA-729C801C1EA5}"/>
              </a:ext>
            </a:extLst>
          </p:cNvPr>
          <p:cNvSpPr>
            <a:spLocks noChangeAspect="1"/>
          </p:cNvSpPr>
          <p:nvPr/>
        </p:nvSpPr>
        <p:spPr>
          <a:xfrm rot="10800000">
            <a:off x="2111358" y="4271176"/>
            <a:ext cx="182880" cy="1828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0BDC845-D05D-5715-1970-85BA40D741B1}"/>
              </a:ext>
            </a:extLst>
          </p:cNvPr>
          <p:cNvCxnSpPr>
            <a:stCxn id="177" idx="4"/>
            <a:endCxn id="40" idx="2"/>
          </p:cNvCxnSpPr>
          <p:nvPr/>
        </p:nvCxnSpPr>
        <p:spPr>
          <a:xfrm flipH="1" flipV="1">
            <a:off x="2065600" y="3330796"/>
            <a:ext cx="137198" cy="9403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FC35F71-95EB-C1C2-788A-EFEA4BDB074E}"/>
              </a:ext>
            </a:extLst>
          </p:cNvPr>
          <p:cNvCxnSpPr>
            <a:cxnSpLocks/>
            <a:stCxn id="177" idx="4"/>
            <a:endCxn id="36" idx="2"/>
          </p:cNvCxnSpPr>
          <p:nvPr/>
        </p:nvCxnSpPr>
        <p:spPr>
          <a:xfrm flipV="1">
            <a:off x="2202798" y="3330796"/>
            <a:ext cx="1788796" cy="9403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B1C97A7-7C7B-1233-21BB-378ED2140B81}"/>
              </a:ext>
            </a:extLst>
          </p:cNvPr>
          <p:cNvCxnSpPr>
            <a:cxnSpLocks/>
            <a:stCxn id="177" idx="4"/>
            <a:endCxn id="32" idx="2"/>
          </p:cNvCxnSpPr>
          <p:nvPr/>
        </p:nvCxnSpPr>
        <p:spPr>
          <a:xfrm flipV="1">
            <a:off x="2202798" y="3330796"/>
            <a:ext cx="504800" cy="9403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752E253-F105-2315-71DE-553D09D9FE77}"/>
              </a:ext>
            </a:extLst>
          </p:cNvPr>
          <p:cNvCxnSpPr>
            <a:cxnSpLocks/>
            <a:stCxn id="175" idx="4"/>
            <a:endCxn id="23" idx="2"/>
          </p:cNvCxnSpPr>
          <p:nvPr/>
        </p:nvCxnSpPr>
        <p:spPr>
          <a:xfrm flipV="1">
            <a:off x="4251326" y="3330796"/>
            <a:ext cx="382266" cy="9403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E0C8D023-DF38-1822-D78D-BBC6C8CEBF87}"/>
                  </a:ext>
                </a:extLst>
              </p:cNvPr>
              <p:cNvSpPr txBox="1"/>
              <p:nvPr/>
            </p:nvSpPr>
            <p:spPr>
              <a:xfrm>
                <a:off x="7491907" y="2542663"/>
                <a:ext cx="449916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000" dirty="0"/>
                  <a:t>Select a Z check</a:t>
                </a:r>
              </a:p>
              <a:p>
                <a:pPr marL="342900" indent="-342900">
                  <a:buAutoNum type="arabicPeriod"/>
                </a:pPr>
                <a:r>
                  <a:rPr lang="en-US" sz="2000" dirty="0"/>
                  <a:t>Select an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000" dirty="0"/>
                  <a:t> inside the Z check that reduces the syndrome weight.</a:t>
                </a:r>
              </a:p>
              <a:p>
                <a:pPr marL="342900" indent="-342900">
                  <a:buAutoNum type="arabicPeriod"/>
                </a:pPr>
                <a:r>
                  <a:rPr lang="en-US" sz="2000" dirty="0"/>
                  <a:t>Update the syndrome</a:t>
                </a:r>
              </a:p>
              <a:p>
                <a:pPr marL="342900" indent="-342900">
                  <a:buAutoNum type="arabicPeriod"/>
                </a:pPr>
                <a:endParaRPr lang="en-US" sz="2000" dirty="0"/>
              </a:p>
              <a:p>
                <a:pPr marL="342900" indent="-342900">
                  <a:buAutoNum type="arabicPeriod"/>
                </a:pPr>
                <a:endParaRPr lang="en-US" sz="2000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E0C8D023-DF38-1822-D78D-BBC6C8CEB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907" y="2542663"/>
                <a:ext cx="4499169" cy="1938992"/>
              </a:xfrm>
              <a:prstGeom prst="rect">
                <a:avLst/>
              </a:prstGeom>
              <a:blipFill>
                <a:blip r:embed="rId2"/>
                <a:stretch>
                  <a:fillRect l="-1491" t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TextBox 204">
            <a:extLst>
              <a:ext uri="{FF2B5EF4-FFF2-40B4-BE49-F238E27FC236}">
                <a16:creationId xmlns:a16="http://schemas.microsoft.com/office/drawing/2014/main" id="{B58369AF-99B4-4212-134D-716633BDD693}"/>
              </a:ext>
            </a:extLst>
          </p:cNvPr>
          <p:cNvSpPr txBox="1"/>
          <p:nvPr/>
        </p:nvSpPr>
        <p:spPr>
          <a:xfrm>
            <a:off x="148246" y="6392759"/>
            <a:ext cx="534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Leverrier, Tillich, </a:t>
            </a:r>
            <a:r>
              <a:rPr lang="en-US" dirty="0" err="1"/>
              <a:t>Z</a:t>
            </a:r>
            <a:r>
              <a:rPr lang="en-US" i="0" dirty="0" err="1">
                <a:effectLst/>
              </a:rPr>
              <a:t>é</a:t>
            </a:r>
            <a:r>
              <a:rPr lang="en-US" dirty="0" err="1"/>
              <a:t>mor</a:t>
            </a:r>
            <a:r>
              <a:rPr lang="en-US" dirty="0"/>
              <a:t> - </a:t>
            </a:r>
            <a:r>
              <a:rPr lang="en-US" b="0" i="0" dirty="0">
                <a:effectLst/>
                <a:latin typeface="Lucida Grande"/>
              </a:rPr>
              <a:t>arXiv:1504.00822</a:t>
            </a:r>
            <a:r>
              <a:rPr lang="en-US" sz="1800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415908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3" grpId="0" animBg="1"/>
      <p:bldP spid="175" grpId="0" animBg="1"/>
      <p:bldP spid="1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C221-F8F0-9AF6-24F0-A818CA8E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Set Flip decoder – Basic idea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628D8B-E687-730F-C851-16CB52112627}"/>
              </a:ext>
            </a:extLst>
          </p:cNvPr>
          <p:cNvCxnSpPr/>
          <p:nvPr/>
        </p:nvCxnSpPr>
        <p:spPr>
          <a:xfrm>
            <a:off x="2013098" y="5550195"/>
            <a:ext cx="62732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A61DF1-2B93-E066-095D-F06268EC6B60}"/>
              </a:ext>
            </a:extLst>
          </p:cNvPr>
          <p:cNvCxnSpPr>
            <a:cxnSpLocks/>
          </p:cNvCxnSpPr>
          <p:nvPr/>
        </p:nvCxnSpPr>
        <p:spPr>
          <a:xfrm flipV="1">
            <a:off x="2122968" y="2353340"/>
            <a:ext cx="0" cy="33492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15C8D-EF18-4F6A-3B00-358C412FEE11}"/>
              </a:ext>
            </a:extLst>
          </p:cNvPr>
          <p:cNvCxnSpPr>
            <a:cxnSpLocks/>
          </p:cNvCxnSpPr>
          <p:nvPr/>
        </p:nvCxnSpPr>
        <p:spPr>
          <a:xfrm>
            <a:off x="2590276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483C4-F4F5-055F-6EFC-39E3B05410F2}"/>
              </a:ext>
            </a:extLst>
          </p:cNvPr>
          <p:cNvCxnSpPr>
            <a:cxnSpLocks/>
          </p:cNvCxnSpPr>
          <p:nvPr/>
        </p:nvCxnSpPr>
        <p:spPr>
          <a:xfrm>
            <a:off x="2122968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24EE87-160D-3C2B-6BFB-D327095D0EDD}"/>
              </a:ext>
            </a:extLst>
          </p:cNvPr>
          <p:cNvCxnSpPr>
            <a:cxnSpLocks/>
          </p:cNvCxnSpPr>
          <p:nvPr/>
        </p:nvCxnSpPr>
        <p:spPr>
          <a:xfrm>
            <a:off x="3059104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24A5B2-3D9C-2505-D98B-8B9890B8F985}"/>
              </a:ext>
            </a:extLst>
          </p:cNvPr>
          <p:cNvCxnSpPr>
            <a:cxnSpLocks/>
          </p:cNvCxnSpPr>
          <p:nvPr/>
        </p:nvCxnSpPr>
        <p:spPr>
          <a:xfrm>
            <a:off x="3525023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BA42E2-60BF-79EC-490D-17EBB4C6E02D}"/>
              </a:ext>
            </a:extLst>
          </p:cNvPr>
          <p:cNvCxnSpPr>
            <a:cxnSpLocks/>
          </p:cNvCxnSpPr>
          <p:nvPr/>
        </p:nvCxnSpPr>
        <p:spPr>
          <a:xfrm>
            <a:off x="3993851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B0FD2A4-E321-208F-AFA4-E82AF0350BF0}"/>
              </a:ext>
            </a:extLst>
          </p:cNvPr>
          <p:cNvCxnSpPr>
            <a:cxnSpLocks/>
          </p:cNvCxnSpPr>
          <p:nvPr/>
        </p:nvCxnSpPr>
        <p:spPr>
          <a:xfrm>
            <a:off x="4456865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CDD9C6-41E2-CA45-E3B9-CEE15A1A8BAC}"/>
              </a:ext>
            </a:extLst>
          </p:cNvPr>
          <p:cNvCxnSpPr>
            <a:cxnSpLocks/>
          </p:cNvCxnSpPr>
          <p:nvPr/>
        </p:nvCxnSpPr>
        <p:spPr>
          <a:xfrm>
            <a:off x="4925693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950989-D8F4-FB90-8F1B-629D4F4E0DC8}"/>
              </a:ext>
            </a:extLst>
          </p:cNvPr>
          <p:cNvCxnSpPr>
            <a:cxnSpLocks/>
          </p:cNvCxnSpPr>
          <p:nvPr/>
        </p:nvCxnSpPr>
        <p:spPr>
          <a:xfrm>
            <a:off x="5391612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E20044-C987-7A3F-6A27-5A41BED30047}"/>
              </a:ext>
            </a:extLst>
          </p:cNvPr>
          <p:cNvCxnSpPr>
            <a:cxnSpLocks/>
          </p:cNvCxnSpPr>
          <p:nvPr/>
        </p:nvCxnSpPr>
        <p:spPr>
          <a:xfrm>
            <a:off x="5860440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723C0-5629-50B4-3F95-2ACC130FCE3C}"/>
              </a:ext>
            </a:extLst>
          </p:cNvPr>
          <p:cNvCxnSpPr>
            <a:cxnSpLocks/>
          </p:cNvCxnSpPr>
          <p:nvPr/>
        </p:nvCxnSpPr>
        <p:spPr>
          <a:xfrm>
            <a:off x="5866214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BADBD7-60F2-52EA-665B-C5E7A2AC3148}"/>
              </a:ext>
            </a:extLst>
          </p:cNvPr>
          <p:cNvCxnSpPr>
            <a:cxnSpLocks/>
          </p:cNvCxnSpPr>
          <p:nvPr/>
        </p:nvCxnSpPr>
        <p:spPr>
          <a:xfrm>
            <a:off x="6332133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E50B50-F0E3-2E88-38AB-3F3A92C9E30B}"/>
              </a:ext>
            </a:extLst>
          </p:cNvPr>
          <p:cNvCxnSpPr>
            <a:cxnSpLocks/>
          </p:cNvCxnSpPr>
          <p:nvPr/>
        </p:nvCxnSpPr>
        <p:spPr>
          <a:xfrm>
            <a:off x="6800961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B56929-19C8-FF0D-DADB-8C1919DEF97C}"/>
              </a:ext>
            </a:extLst>
          </p:cNvPr>
          <p:cNvCxnSpPr>
            <a:cxnSpLocks/>
          </p:cNvCxnSpPr>
          <p:nvPr/>
        </p:nvCxnSpPr>
        <p:spPr>
          <a:xfrm>
            <a:off x="7263975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E26763-C48F-F838-44FF-B2EC9A62865D}"/>
              </a:ext>
            </a:extLst>
          </p:cNvPr>
          <p:cNvCxnSpPr>
            <a:cxnSpLocks/>
          </p:cNvCxnSpPr>
          <p:nvPr/>
        </p:nvCxnSpPr>
        <p:spPr>
          <a:xfrm>
            <a:off x="7732803" y="5455965"/>
            <a:ext cx="0" cy="2161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ED38327-DA3A-6434-20D8-1009BF64693A}"/>
              </a:ext>
            </a:extLst>
          </p:cNvPr>
          <p:cNvGrpSpPr/>
          <p:nvPr/>
        </p:nvGrpSpPr>
        <p:grpSpPr>
          <a:xfrm rot="16200000">
            <a:off x="720781" y="4040475"/>
            <a:ext cx="2801336" cy="216195"/>
            <a:chOff x="2930245" y="3799103"/>
            <a:chExt cx="2801336" cy="21619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6CA2AC6-3B8F-55EB-C95F-C054F051E336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45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18EC6EB-62AF-AFD8-10FA-61AD43F12520}"/>
                </a:ext>
              </a:extLst>
            </p:cNvPr>
            <p:cNvCxnSpPr>
              <a:cxnSpLocks/>
            </p:cNvCxnSpPr>
            <p:nvPr/>
          </p:nvCxnSpPr>
          <p:spPr>
            <a:xfrm>
              <a:off x="3399073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5E95052-E60A-8F18-7456-015489ACC1BB}"/>
                </a:ext>
              </a:extLst>
            </p:cNvPr>
            <p:cNvCxnSpPr>
              <a:cxnSpLocks/>
            </p:cNvCxnSpPr>
            <p:nvPr/>
          </p:nvCxnSpPr>
          <p:spPr>
            <a:xfrm>
              <a:off x="3864992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920702-C409-665B-28CB-159BDF7CDCF9}"/>
                </a:ext>
              </a:extLst>
            </p:cNvPr>
            <p:cNvCxnSpPr>
              <a:cxnSpLocks/>
            </p:cNvCxnSpPr>
            <p:nvPr/>
          </p:nvCxnSpPr>
          <p:spPr>
            <a:xfrm>
              <a:off x="4333820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38E4313-80A3-BA6E-F172-3F0CDFCB7284}"/>
                </a:ext>
              </a:extLst>
            </p:cNvPr>
            <p:cNvCxnSpPr>
              <a:cxnSpLocks/>
            </p:cNvCxnSpPr>
            <p:nvPr/>
          </p:nvCxnSpPr>
          <p:spPr>
            <a:xfrm>
              <a:off x="4796834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3B4F96-7DD6-B4B5-3F24-3C46C17CDA46}"/>
                </a:ext>
              </a:extLst>
            </p:cNvPr>
            <p:cNvCxnSpPr>
              <a:cxnSpLocks/>
            </p:cNvCxnSpPr>
            <p:nvPr/>
          </p:nvCxnSpPr>
          <p:spPr>
            <a:xfrm>
              <a:off x="5265662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FF6C3F5-7865-94B4-20C3-C601D7D1B855}"/>
                </a:ext>
              </a:extLst>
            </p:cNvPr>
            <p:cNvCxnSpPr>
              <a:cxnSpLocks/>
            </p:cNvCxnSpPr>
            <p:nvPr/>
          </p:nvCxnSpPr>
          <p:spPr>
            <a:xfrm>
              <a:off x="5731581" y="3799103"/>
              <a:ext cx="0" cy="21619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A2C904F-703F-1F33-60F7-CC851C70475E}"/>
              </a:ext>
            </a:extLst>
          </p:cNvPr>
          <p:cNvSpPr txBox="1"/>
          <p:nvPr/>
        </p:nvSpPr>
        <p:spPr>
          <a:xfrm>
            <a:off x="1317823" y="1849367"/>
            <a:ext cx="18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Syndrome weight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022104-382B-C446-B7CA-AA68E7BD1953}"/>
              </a:ext>
            </a:extLst>
          </p:cNvPr>
          <p:cNvSpPr txBox="1"/>
          <p:nvPr/>
        </p:nvSpPr>
        <p:spPr>
          <a:xfrm>
            <a:off x="8427747" y="5333263"/>
            <a:ext cx="192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Decoder iterations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0A992F-205D-FB60-C126-50D820C80B0E}"/>
              </a:ext>
            </a:extLst>
          </p:cNvPr>
          <p:cNvSpPr>
            <a:spLocks noChangeAspect="1"/>
          </p:cNvSpPr>
          <p:nvPr/>
        </p:nvSpPr>
        <p:spPr>
          <a:xfrm>
            <a:off x="2544556" y="27021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A8CDED9-4E29-A10F-34BD-8336C5B53E51}"/>
              </a:ext>
            </a:extLst>
          </p:cNvPr>
          <p:cNvSpPr>
            <a:spLocks noChangeAspect="1"/>
          </p:cNvSpPr>
          <p:nvPr/>
        </p:nvSpPr>
        <p:spPr>
          <a:xfrm>
            <a:off x="2966970" y="316810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8071DAC-0AB1-7760-51DE-853E64E907E9}"/>
              </a:ext>
            </a:extLst>
          </p:cNvPr>
          <p:cNvSpPr>
            <a:spLocks noChangeAspect="1"/>
          </p:cNvSpPr>
          <p:nvPr/>
        </p:nvSpPr>
        <p:spPr>
          <a:xfrm>
            <a:off x="3479303" y="409994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8826E3D-DF34-1636-4B7E-7F5C8DD3E36B}"/>
              </a:ext>
            </a:extLst>
          </p:cNvPr>
          <p:cNvSpPr>
            <a:spLocks noChangeAspect="1"/>
          </p:cNvSpPr>
          <p:nvPr/>
        </p:nvSpPr>
        <p:spPr>
          <a:xfrm>
            <a:off x="3945984" y="456877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9D66FC64-8600-D18E-D605-38BC4D334A37}"/>
              </a:ext>
            </a:extLst>
          </p:cNvPr>
          <p:cNvSpPr>
            <a:spLocks noChangeAspect="1"/>
          </p:cNvSpPr>
          <p:nvPr/>
        </p:nvSpPr>
        <p:spPr>
          <a:xfrm>
            <a:off x="4411145" y="550352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C1AF11E-2FE8-E5B8-19F6-A746063019BD}"/>
              </a:ext>
            </a:extLst>
          </p:cNvPr>
          <p:cNvSpPr txBox="1"/>
          <p:nvPr/>
        </p:nvSpPr>
        <p:spPr>
          <a:xfrm>
            <a:off x="148246" y="6392759"/>
            <a:ext cx="534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Leverrier, Tillich, </a:t>
            </a:r>
            <a:r>
              <a:rPr lang="en-US" dirty="0" err="1"/>
              <a:t>Z</a:t>
            </a:r>
            <a:r>
              <a:rPr lang="en-US" i="0" dirty="0" err="1">
                <a:effectLst/>
              </a:rPr>
              <a:t>é</a:t>
            </a:r>
            <a:r>
              <a:rPr lang="en-US" dirty="0" err="1"/>
              <a:t>mor</a:t>
            </a:r>
            <a:r>
              <a:rPr lang="en-US" dirty="0"/>
              <a:t> - </a:t>
            </a:r>
            <a:r>
              <a:rPr lang="en-US" b="0" i="0" dirty="0">
                <a:effectLst/>
                <a:latin typeface="Lucida Grande"/>
              </a:rPr>
              <a:t>arXiv:1504.00822</a:t>
            </a:r>
            <a:r>
              <a:rPr lang="en-US" sz="1800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61268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3" grpId="0" animBg="1"/>
      <p:bldP spid="105" grpId="0" animBg="1"/>
      <p:bldP spid="107" grpId="0" animBg="1"/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B64E-2CED-50E5-9396-15F280E6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set flip decoder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115DB-73F6-EA69-65F9-ADC5A5FBE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3195" y="1585402"/>
                <a:ext cx="9511392" cy="458910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Def:</a:t>
                </a:r>
                <a:r>
                  <a:rPr lang="en-US" sz="2000" dirty="0"/>
                  <a:t> A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critical generator</a:t>
                </a:r>
                <a:r>
                  <a:rPr lang="en-US" sz="2000" dirty="0"/>
                  <a:t> g is a Z stabilizer generator that contains a X error that reduces the weight of the syndrome.</a:t>
                </a:r>
                <a:endParaRPr lang="en-US" sz="2000" b="1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Input:</a:t>
                </a:r>
                <a:r>
                  <a:rPr lang="en-US" sz="2000" dirty="0"/>
                  <a:t> A syndrome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or 1 for each Z check node.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Output:</a:t>
                </a:r>
                <a:r>
                  <a:rPr lang="en-US" sz="2000" dirty="0"/>
                  <a:t> A correction for X errors.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While there exists a critical generator g: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        Select an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included in g such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𝑤𝑒𝑖𝑔h𝑡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𝑟𝑒𝑑𝑢𝑐𝑡𝑖𝑜𝑛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)|</m:t>
                        </m:r>
                      </m:den>
                    </m:f>
                  </m:oMath>
                </a14:m>
                <a:r>
                  <a:rPr lang="en-US" sz="2000" dirty="0"/>
                  <a:t> is maximum.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        Update the syndrome: Add 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) to the syndrome.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Return the product of all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b="1" dirty="0"/>
                  <a:t>Theorem.</a:t>
                </a:r>
                <a:r>
                  <a:rPr lang="en-US" sz="2000" dirty="0"/>
                  <a:t> [Leverrier, Tillich, </a:t>
                </a:r>
                <a:r>
                  <a:rPr lang="en-US" sz="2000" dirty="0" err="1"/>
                  <a:t>Zémor</a:t>
                </a:r>
                <a:r>
                  <a:rPr lang="en-US" sz="2000" dirty="0"/>
                  <a:t>, 2015]. Under some conditions about the expansion of the two input graphs,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the small set flip decoder for HGP codes corrects any set of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𝛩</m:t>
                    </m:r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</a:rPr>
                  <a:t> errors. </a:t>
                </a:r>
              </a:p>
              <a:p>
                <a:endParaRPr lang="en-US" sz="18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115DB-73F6-EA69-65F9-ADC5A5FBE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3195" y="1585402"/>
                <a:ext cx="9511392" cy="4589109"/>
              </a:xfrm>
              <a:blipFill>
                <a:blip r:embed="rId2"/>
                <a:stretch>
                  <a:fillRect l="-705" t="-1328" r="-128" b="-10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56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3582-1749-AEAF-FBE3-7A1712A4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set flip decoder -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190D3-3E59-14A7-8F23-8DAED83E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Complexity: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b="1" dirty="0"/>
                  <a:t>Notation:</a:t>
                </a:r>
              </a:p>
              <a:p>
                <a:r>
                  <a:rPr lang="en-US" sz="2000" dirty="0"/>
                  <a:t>n = code length.</a:t>
                </a:r>
              </a:p>
              <a:p>
                <a:r>
                  <a:rPr lang="en-US" sz="2000" dirty="0"/>
                  <a:t>w = max. degree of a check (max. weight of a stabilizer generator).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b="1" dirty="0"/>
                  <a:t>Remark:</a:t>
                </a:r>
              </a:p>
              <a:p>
                <a:r>
                  <a:rPr lang="en-US" sz="2000" dirty="0"/>
                  <a:t>Linear-time complexity for bounded degree Tanner graphs.</a:t>
                </a:r>
              </a:p>
              <a:p>
                <a:r>
                  <a:rPr lang="en-US" sz="2000" dirty="0"/>
                  <a:t>May be slow in practice for large 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190D3-3E59-14A7-8F23-8DAED83E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717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2179586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59B4-F519-402A-A017-9B0C4168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Union-Find decoder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02DD7F-4C0F-4BF3-ADBE-52DD6C15B0C9}"/>
              </a:ext>
            </a:extLst>
          </p:cNvPr>
          <p:cNvSpPr>
            <a:spLocks noChangeAspect="1"/>
          </p:cNvSpPr>
          <p:nvPr/>
        </p:nvSpPr>
        <p:spPr>
          <a:xfrm>
            <a:off x="937384" y="215579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530BB9-9279-4BF7-AA31-13A44905675D}"/>
              </a:ext>
            </a:extLst>
          </p:cNvPr>
          <p:cNvSpPr>
            <a:spLocks noChangeAspect="1"/>
          </p:cNvSpPr>
          <p:nvPr/>
        </p:nvSpPr>
        <p:spPr>
          <a:xfrm>
            <a:off x="1519063" y="271460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D6BC8F-4729-46DC-B28D-301B1FF0AD37}"/>
              </a:ext>
            </a:extLst>
          </p:cNvPr>
          <p:cNvSpPr>
            <a:spLocks noChangeAspect="1"/>
          </p:cNvSpPr>
          <p:nvPr/>
        </p:nvSpPr>
        <p:spPr>
          <a:xfrm>
            <a:off x="937384" y="271460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5F2C3E-F85D-4D47-9DE4-5D8F06F28ED4}"/>
              </a:ext>
            </a:extLst>
          </p:cNvPr>
          <p:cNvSpPr>
            <a:spLocks noChangeAspect="1"/>
          </p:cNvSpPr>
          <p:nvPr/>
        </p:nvSpPr>
        <p:spPr>
          <a:xfrm>
            <a:off x="1519063" y="215579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F5F9D-5108-47F2-8000-D41C29E571BE}"/>
              </a:ext>
            </a:extLst>
          </p:cNvPr>
          <p:cNvSpPr>
            <a:spLocks noChangeAspect="1"/>
          </p:cNvSpPr>
          <p:nvPr/>
        </p:nvSpPr>
        <p:spPr>
          <a:xfrm flipV="1">
            <a:off x="1202668" y="241549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7EE4D2-8998-41A6-ABC9-86E7E9FC7010}"/>
              </a:ext>
            </a:extLst>
          </p:cNvPr>
          <p:cNvCxnSpPr>
            <a:cxnSpLocks/>
            <a:stCxn id="11" idx="2"/>
            <a:endCxn id="10" idx="3"/>
          </p:cNvCxnSpPr>
          <p:nvPr/>
        </p:nvCxnSpPr>
        <p:spPr>
          <a:xfrm flipV="1">
            <a:off x="1271248" y="2241583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34DCF0-BDC5-45D1-9530-936C5DB5BCF0}"/>
              </a:ext>
            </a:extLst>
          </p:cNvPr>
          <p:cNvCxnSpPr>
            <a:cxnSpLocks/>
            <a:stCxn id="11" idx="2"/>
            <a:endCxn id="7" idx="5"/>
          </p:cNvCxnSpPr>
          <p:nvPr/>
        </p:nvCxnSpPr>
        <p:spPr>
          <a:xfrm flipH="1" flipV="1">
            <a:off x="1023168" y="2241583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34635-FC78-4FF1-B56F-8A442D55FEEF}"/>
              </a:ext>
            </a:extLst>
          </p:cNvPr>
          <p:cNvCxnSpPr>
            <a:cxnSpLocks/>
            <a:stCxn id="8" idx="1"/>
            <a:endCxn id="11" idx="0"/>
          </p:cNvCxnSpPr>
          <p:nvPr/>
        </p:nvCxnSpPr>
        <p:spPr>
          <a:xfrm flipH="1" flipV="1">
            <a:off x="1271248" y="255265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D7B264-CAE7-47F3-9F06-616A0A6522A7}"/>
              </a:ext>
            </a:extLst>
          </p:cNvPr>
          <p:cNvCxnSpPr>
            <a:cxnSpLocks/>
            <a:stCxn id="9" idx="7"/>
            <a:endCxn id="11" idx="0"/>
          </p:cNvCxnSpPr>
          <p:nvPr/>
        </p:nvCxnSpPr>
        <p:spPr>
          <a:xfrm flipV="1">
            <a:off x="1023168" y="255265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AE74F29-3F07-4664-B75D-024E3F75FBC1}"/>
              </a:ext>
            </a:extLst>
          </p:cNvPr>
          <p:cNvSpPr>
            <a:spLocks noChangeAspect="1"/>
          </p:cNvSpPr>
          <p:nvPr/>
        </p:nvSpPr>
        <p:spPr>
          <a:xfrm>
            <a:off x="2100742" y="271460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497349-70E1-4DB8-94AD-B0308DDF04C1}"/>
              </a:ext>
            </a:extLst>
          </p:cNvPr>
          <p:cNvSpPr>
            <a:spLocks noChangeAspect="1"/>
          </p:cNvSpPr>
          <p:nvPr/>
        </p:nvSpPr>
        <p:spPr>
          <a:xfrm>
            <a:off x="2100742" y="215579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E68F6D-0854-47C4-9365-EA85D5C3083B}"/>
              </a:ext>
            </a:extLst>
          </p:cNvPr>
          <p:cNvSpPr>
            <a:spLocks noChangeAspect="1"/>
          </p:cNvSpPr>
          <p:nvPr/>
        </p:nvSpPr>
        <p:spPr>
          <a:xfrm>
            <a:off x="2682421" y="2717095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42AE0-F852-4161-B93E-5F88F5C39F89}"/>
              </a:ext>
            </a:extLst>
          </p:cNvPr>
          <p:cNvSpPr>
            <a:spLocks noChangeAspect="1"/>
          </p:cNvSpPr>
          <p:nvPr/>
        </p:nvSpPr>
        <p:spPr>
          <a:xfrm>
            <a:off x="2682421" y="215829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275365-DA6E-4954-8C16-93C37F667541}"/>
              </a:ext>
            </a:extLst>
          </p:cNvPr>
          <p:cNvSpPr>
            <a:spLocks noChangeAspect="1"/>
          </p:cNvSpPr>
          <p:nvPr/>
        </p:nvSpPr>
        <p:spPr>
          <a:xfrm flipV="1">
            <a:off x="2366026" y="2417990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98019-BB1D-46A9-8594-97CECCC440D0}"/>
              </a:ext>
            </a:extLst>
          </p:cNvPr>
          <p:cNvCxnSpPr>
            <a:cxnSpLocks/>
            <a:stCxn id="20" idx="2"/>
            <a:endCxn id="19" idx="3"/>
          </p:cNvCxnSpPr>
          <p:nvPr/>
        </p:nvCxnSpPr>
        <p:spPr>
          <a:xfrm flipV="1">
            <a:off x="2434606" y="2244074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9F442C-99CA-4FBD-B55D-33BF70C19141}"/>
              </a:ext>
            </a:extLst>
          </p:cNvPr>
          <p:cNvCxnSpPr>
            <a:cxnSpLocks/>
            <a:stCxn id="20" idx="2"/>
          </p:cNvCxnSpPr>
          <p:nvPr/>
        </p:nvCxnSpPr>
        <p:spPr>
          <a:xfrm flipH="1" flipV="1">
            <a:off x="2186526" y="2244074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5EE3FA-DF38-4C93-9845-6A0497CDC0EB}"/>
              </a:ext>
            </a:extLst>
          </p:cNvPr>
          <p:cNvCxnSpPr>
            <a:cxnSpLocks/>
            <a:stCxn id="18" idx="1"/>
            <a:endCxn id="20" idx="0"/>
          </p:cNvCxnSpPr>
          <p:nvPr/>
        </p:nvCxnSpPr>
        <p:spPr>
          <a:xfrm flipH="1" flipV="1">
            <a:off x="2434606" y="2555150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CE5B85-858B-4662-9DB4-9D0DBEC77B2D}"/>
              </a:ext>
            </a:extLst>
          </p:cNvPr>
          <p:cNvCxnSpPr>
            <a:cxnSpLocks/>
            <a:endCxn id="20" idx="0"/>
          </p:cNvCxnSpPr>
          <p:nvPr/>
        </p:nvCxnSpPr>
        <p:spPr>
          <a:xfrm flipV="1">
            <a:off x="2186526" y="2555150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B505DCA-5399-43A8-B3DD-17AC0EDB92B9}"/>
              </a:ext>
            </a:extLst>
          </p:cNvPr>
          <p:cNvSpPr>
            <a:spLocks noChangeAspect="1"/>
          </p:cNvSpPr>
          <p:nvPr/>
        </p:nvSpPr>
        <p:spPr>
          <a:xfrm>
            <a:off x="3264100" y="2717095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C20E8-7865-480D-8B3C-6C1166E40906}"/>
              </a:ext>
            </a:extLst>
          </p:cNvPr>
          <p:cNvSpPr>
            <a:spLocks noChangeAspect="1"/>
          </p:cNvSpPr>
          <p:nvPr/>
        </p:nvSpPr>
        <p:spPr>
          <a:xfrm>
            <a:off x="3264100" y="215829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F378CD-933F-4380-8198-64CAA6EFE8F9}"/>
              </a:ext>
            </a:extLst>
          </p:cNvPr>
          <p:cNvSpPr>
            <a:spLocks noChangeAspect="1"/>
          </p:cNvSpPr>
          <p:nvPr/>
        </p:nvSpPr>
        <p:spPr>
          <a:xfrm>
            <a:off x="1519063" y="327538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93F8C8-F6F1-4EDE-BC3D-D16A8FA3A506}"/>
              </a:ext>
            </a:extLst>
          </p:cNvPr>
          <p:cNvSpPr>
            <a:spLocks noChangeAspect="1"/>
          </p:cNvSpPr>
          <p:nvPr/>
        </p:nvSpPr>
        <p:spPr>
          <a:xfrm>
            <a:off x="937384" y="327538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9DDC3D-7918-44ED-9BC8-B85DEB79D03E}"/>
              </a:ext>
            </a:extLst>
          </p:cNvPr>
          <p:cNvSpPr>
            <a:spLocks noChangeAspect="1"/>
          </p:cNvSpPr>
          <p:nvPr/>
        </p:nvSpPr>
        <p:spPr>
          <a:xfrm>
            <a:off x="2100742" y="327538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77B44F-999D-4CAF-8E63-6A142F05C679}"/>
              </a:ext>
            </a:extLst>
          </p:cNvPr>
          <p:cNvSpPr>
            <a:spLocks noChangeAspect="1"/>
          </p:cNvSpPr>
          <p:nvPr/>
        </p:nvSpPr>
        <p:spPr>
          <a:xfrm flipV="1">
            <a:off x="1784347" y="2976275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070A45-A51B-4DC8-A608-793A8E6CD48C}"/>
              </a:ext>
            </a:extLst>
          </p:cNvPr>
          <p:cNvCxnSpPr>
            <a:cxnSpLocks/>
            <a:stCxn id="30" idx="2"/>
          </p:cNvCxnSpPr>
          <p:nvPr/>
        </p:nvCxnSpPr>
        <p:spPr>
          <a:xfrm flipV="1">
            <a:off x="1852927" y="2802359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5A2B32-646F-408E-A5E0-F64F9D15FE1F}"/>
              </a:ext>
            </a:extLst>
          </p:cNvPr>
          <p:cNvCxnSpPr>
            <a:cxnSpLocks/>
            <a:stCxn id="30" idx="2"/>
          </p:cNvCxnSpPr>
          <p:nvPr/>
        </p:nvCxnSpPr>
        <p:spPr>
          <a:xfrm flipH="1" flipV="1">
            <a:off x="1604847" y="2802359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ACBF20-2E84-4E67-B73C-7E08EF75775A}"/>
              </a:ext>
            </a:extLst>
          </p:cNvPr>
          <p:cNvCxnSpPr>
            <a:cxnSpLocks/>
            <a:stCxn id="29" idx="1"/>
            <a:endCxn id="30" idx="0"/>
          </p:cNvCxnSpPr>
          <p:nvPr/>
        </p:nvCxnSpPr>
        <p:spPr>
          <a:xfrm flipH="1" flipV="1">
            <a:off x="1852927" y="3113435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DE11E3-9CB0-42FC-808F-CC4349CB8749}"/>
              </a:ext>
            </a:extLst>
          </p:cNvPr>
          <p:cNvCxnSpPr>
            <a:cxnSpLocks/>
            <a:endCxn id="30" idx="0"/>
          </p:cNvCxnSpPr>
          <p:nvPr/>
        </p:nvCxnSpPr>
        <p:spPr>
          <a:xfrm flipV="1">
            <a:off x="1604847" y="3113435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62EDB67-F5DD-4008-A6B8-A2D0A11C3716}"/>
              </a:ext>
            </a:extLst>
          </p:cNvPr>
          <p:cNvSpPr>
            <a:spLocks noChangeAspect="1"/>
          </p:cNvSpPr>
          <p:nvPr/>
        </p:nvSpPr>
        <p:spPr>
          <a:xfrm>
            <a:off x="2682421" y="3277871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D63C6F-7B5B-426A-B8C3-93827746EEAF}"/>
              </a:ext>
            </a:extLst>
          </p:cNvPr>
          <p:cNvSpPr>
            <a:spLocks noChangeAspect="1"/>
          </p:cNvSpPr>
          <p:nvPr/>
        </p:nvSpPr>
        <p:spPr>
          <a:xfrm>
            <a:off x="3264100" y="3277871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85CF0A-846F-4A30-A322-6EA78A6BC15E}"/>
              </a:ext>
            </a:extLst>
          </p:cNvPr>
          <p:cNvSpPr>
            <a:spLocks noChangeAspect="1"/>
          </p:cNvSpPr>
          <p:nvPr/>
        </p:nvSpPr>
        <p:spPr>
          <a:xfrm flipV="1">
            <a:off x="2947705" y="2978766"/>
            <a:ext cx="137160" cy="13716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93E178B-6DC6-46C1-A5CC-71F3CF663434}"/>
              </a:ext>
            </a:extLst>
          </p:cNvPr>
          <p:cNvCxnSpPr>
            <a:cxnSpLocks/>
            <a:stCxn id="37" idx="2"/>
          </p:cNvCxnSpPr>
          <p:nvPr/>
        </p:nvCxnSpPr>
        <p:spPr>
          <a:xfrm flipV="1">
            <a:off x="3016285" y="2804850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4B8534-CFFB-420C-AFCD-EC14C9581F82}"/>
              </a:ext>
            </a:extLst>
          </p:cNvPr>
          <p:cNvCxnSpPr>
            <a:cxnSpLocks/>
            <a:stCxn id="37" idx="2"/>
          </p:cNvCxnSpPr>
          <p:nvPr/>
        </p:nvCxnSpPr>
        <p:spPr>
          <a:xfrm flipH="1" flipV="1">
            <a:off x="2768205" y="2804850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FFE81B-EB9F-44E6-A832-3CE059A72DD0}"/>
              </a:ext>
            </a:extLst>
          </p:cNvPr>
          <p:cNvCxnSpPr>
            <a:cxnSpLocks/>
            <a:stCxn id="36" idx="1"/>
            <a:endCxn id="37" idx="0"/>
          </p:cNvCxnSpPr>
          <p:nvPr/>
        </p:nvCxnSpPr>
        <p:spPr>
          <a:xfrm flipH="1" flipV="1">
            <a:off x="3016285" y="3115926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AAB6B2-68FE-4D64-B6A7-1B3D6F24D3FC}"/>
              </a:ext>
            </a:extLst>
          </p:cNvPr>
          <p:cNvCxnSpPr>
            <a:cxnSpLocks/>
            <a:endCxn id="37" idx="0"/>
          </p:cNvCxnSpPr>
          <p:nvPr/>
        </p:nvCxnSpPr>
        <p:spPr>
          <a:xfrm flipV="1">
            <a:off x="2768205" y="3115926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962339E-2414-4C4E-85EB-B9693D7A8FA7}"/>
              </a:ext>
            </a:extLst>
          </p:cNvPr>
          <p:cNvSpPr>
            <a:spLocks noChangeAspect="1"/>
          </p:cNvSpPr>
          <p:nvPr/>
        </p:nvSpPr>
        <p:spPr>
          <a:xfrm>
            <a:off x="1519063" y="383115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AC2F4DF-D898-4055-A0D0-0094D0DF9C62}"/>
              </a:ext>
            </a:extLst>
          </p:cNvPr>
          <p:cNvSpPr>
            <a:spLocks noChangeAspect="1"/>
          </p:cNvSpPr>
          <p:nvPr/>
        </p:nvSpPr>
        <p:spPr>
          <a:xfrm>
            <a:off x="937384" y="383115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A48AB2-36B2-4D26-A401-C58690FCCE13}"/>
              </a:ext>
            </a:extLst>
          </p:cNvPr>
          <p:cNvSpPr>
            <a:spLocks noChangeAspect="1"/>
          </p:cNvSpPr>
          <p:nvPr/>
        </p:nvSpPr>
        <p:spPr>
          <a:xfrm flipV="1">
            <a:off x="1202668" y="353204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38D0B2-7E8E-4083-8B91-FC2D4657D814}"/>
              </a:ext>
            </a:extLst>
          </p:cNvPr>
          <p:cNvCxnSpPr>
            <a:cxnSpLocks/>
            <a:stCxn id="44" idx="2"/>
          </p:cNvCxnSpPr>
          <p:nvPr/>
        </p:nvCxnSpPr>
        <p:spPr>
          <a:xfrm flipV="1">
            <a:off x="1271248" y="3358133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E172CB7-1DE1-4471-8374-4B80216F8752}"/>
              </a:ext>
            </a:extLst>
          </p:cNvPr>
          <p:cNvCxnSpPr>
            <a:cxnSpLocks/>
            <a:stCxn id="44" idx="2"/>
          </p:cNvCxnSpPr>
          <p:nvPr/>
        </p:nvCxnSpPr>
        <p:spPr>
          <a:xfrm flipH="1" flipV="1">
            <a:off x="1023168" y="3358133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9D3656-DBE4-41CA-BCF3-6EBF2380A43A}"/>
              </a:ext>
            </a:extLst>
          </p:cNvPr>
          <p:cNvCxnSpPr>
            <a:cxnSpLocks/>
            <a:stCxn id="42" idx="1"/>
            <a:endCxn id="44" idx="0"/>
          </p:cNvCxnSpPr>
          <p:nvPr/>
        </p:nvCxnSpPr>
        <p:spPr>
          <a:xfrm flipH="1" flipV="1">
            <a:off x="1271248" y="366920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D67DBC-C8AE-46D7-A3EC-CA6244285133}"/>
              </a:ext>
            </a:extLst>
          </p:cNvPr>
          <p:cNvCxnSpPr>
            <a:cxnSpLocks/>
            <a:stCxn id="43" idx="7"/>
            <a:endCxn id="44" idx="0"/>
          </p:cNvCxnSpPr>
          <p:nvPr/>
        </p:nvCxnSpPr>
        <p:spPr>
          <a:xfrm flipV="1">
            <a:off x="1023168" y="366920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70269418-D026-4426-A7E7-0CD858D1934E}"/>
              </a:ext>
            </a:extLst>
          </p:cNvPr>
          <p:cNvSpPr>
            <a:spLocks noChangeAspect="1"/>
          </p:cNvSpPr>
          <p:nvPr/>
        </p:nvSpPr>
        <p:spPr>
          <a:xfrm>
            <a:off x="2100742" y="383115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4604AE4-4691-4B68-8606-535609FFEE5D}"/>
              </a:ext>
            </a:extLst>
          </p:cNvPr>
          <p:cNvSpPr>
            <a:spLocks noChangeAspect="1"/>
          </p:cNvSpPr>
          <p:nvPr/>
        </p:nvSpPr>
        <p:spPr>
          <a:xfrm>
            <a:off x="2682421" y="3833645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A00E7E0-F010-432D-BC46-258AD3B834E9}"/>
              </a:ext>
            </a:extLst>
          </p:cNvPr>
          <p:cNvSpPr>
            <a:spLocks noChangeAspect="1"/>
          </p:cNvSpPr>
          <p:nvPr/>
        </p:nvSpPr>
        <p:spPr>
          <a:xfrm flipV="1">
            <a:off x="2366026" y="3534540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C5985D-E0B2-4689-B6FF-18483B3D4FE3}"/>
              </a:ext>
            </a:extLst>
          </p:cNvPr>
          <p:cNvCxnSpPr>
            <a:cxnSpLocks/>
            <a:stCxn id="51" idx="2"/>
          </p:cNvCxnSpPr>
          <p:nvPr/>
        </p:nvCxnSpPr>
        <p:spPr>
          <a:xfrm flipV="1">
            <a:off x="2434606" y="3360624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0735CDB-23E4-47D0-99D1-34F60C855F9B}"/>
              </a:ext>
            </a:extLst>
          </p:cNvPr>
          <p:cNvCxnSpPr>
            <a:cxnSpLocks/>
            <a:stCxn id="51" idx="2"/>
          </p:cNvCxnSpPr>
          <p:nvPr/>
        </p:nvCxnSpPr>
        <p:spPr>
          <a:xfrm flipH="1" flipV="1">
            <a:off x="2186526" y="3360624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C3E590E-3E9B-477E-8906-9CB9295A1581}"/>
              </a:ext>
            </a:extLst>
          </p:cNvPr>
          <p:cNvCxnSpPr>
            <a:cxnSpLocks/>
            <a:stCxn id="50" idx="1"/>
            <a:endCxn id="51" idx="0"/>
          </p:cNvCxnSpPr>
          <p:nvPr/>
        </p:nvCxnSpPr>
        <p:spPr>
          <a:xfrm flipH="1" flipV="1">
            <a:off x="2434606" y="3671700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6BEDF84-7DF4-4D41-B6D6-B7D1CC55541B}"/>
              </a:ext>
            </a:extLst>
          </p:cNvPr>
          <p:cNvCxnSpPr>
            <a:cxnSpLocks/>
            <a:endCxn id="51" idx="0"/>
          </p:cNvCxnSpPr>
          <p:nvPr/>
        </p:nvCxnSpPr>
        <p:spPr>
          <a:xfrm flipV="1">
            <a:off x="2186526" y="3671700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AC8C235-5DCB-44A6-93BC-DB59B8F3E99B}"/>
              </a:ext>
            </a:extLst>
          </p:cNvPr>
          <p:cNvSpPr>
            <a:spLocks noChangeAspect="1"/>
          </p:cNvSpPr>
          <p:nvPr/>
        </p:nvSpPr>
        <p:spPr>
          <a:xfrm>
            <a:off x="3264100" y="3833645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6230ACF-F090-4FEC-B650-A01D9C344013}"/>
              </a:ext>
            </a:extLst>
          </p:cNvPr>
          <p:cNvSpPr>
            <a:spLocks noChangeAspect="1"/>
          </p:cNvSpPr>
          <p:nvPr/>
        </p:nvSpPr>
        <p:spPr>
          <a:xfrm>
            <a:off x="1519063" y="439193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BE58FAA-334E-473C-9C91-578F1242EAF4}"/>
              </a:ext>
            </a:extLst>
          </p:cNvPr>
          <p:cNvSpPr>
            <a:spLocks noChangeAspect="1"/>
          </p:cNvSpPr>
          <p:nvPr/>
        </p:nvSpPr>
        <p:spPr>
          <a:xfrm>
            <a:off x="937384" y="439193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E111B76-B688-451C-97BA-72ACBDF79B19}"/>
              </a:ext>
            </a:extLst>
          </p:cNvPr>
          <p:cNvSpPr>
            <a:spLocks noChangeAspect="1"/>
          </p:cNvSpPr>
          <p:nvPr/>
        </p:nvSpPr>
        <p:spPr>
          <a:xfrm>
            <a:off x="2100742" y="439193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C6A0A8-CDBB-4B03-B74C-8E4151DFE3FB}"/>
              </a:ext>
            </a:extLst>
          </p:cNvPr>
          <p:cNvSpPr>
            <a:spLocks noChangeAspect="1"/>
          </p:cNvSpPr>
          <p:nvPr/>
        </p:nvSpPr>
        <p:spPr>
          <a:xfrm flipV="1">
            <a:off x="1784347" y="4092825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0B5063D-7ED7-4F5C-8363-10752D7C414F}"/>
              </a:ext>
            </a:extLst>
          </p:cNvPr>
          <p:cNvCxnSpPr>
            <a:cxnSpLocks/>
            <a:stCxn id="60" idx="2"/>
          </p:cNvCxnSpPr>
          <p:nvPr/>
        </p:nvCxnSpPr>
        <p:spPr>
          <a:xfrm flipV="1">
            <a:off x="1852927" y="3918909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356BD02-5688-4F93-80A7-E0B63B4E8508}"/>
              </a:ext>
            </a:extLst>
          </p:cNvPr>
          <p:cNvCxnSpPr>
            <a:cxnSpLocks/>
            <a:stCxn id="60" idx="2"/>
          </p:cNvCxnSpPr>
          <p:nvPr/>
        </p:nvCxnSpPr>
        <p:spPr>
          <a:xfrm flipH="1" flipV="1">
            <a:off x="1604847" y="3918909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659294B-9615-4A47-AAA0-FC03A635B670}"/>
              </a:ext>
            </a:extLst>
          </p:cNvPr>
          <p:cNvCxnSpPr>
            <a:cxnSpLocks/>
            <a:stCxn id="59" idx="1"/>
            <a:endCxn id="60" idx="0"/>
          </p:cNvCxnSpPr>
          <p:nvPr/>
        </p:nvCxnSpPr>
        <p:spPr>
          <a:xfrm flipH="1" flipV="1">
            <a:off x="1852927" y="4229985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C0CF859-6282-4D1C-A276-B661E668087D}"/>
              </a:ext>
            </a:extLst>
          </p:cNvPr>
          <p:cNvCxnSpPr>
            <a:cxnSpLocks/>
            <a:endCxn id="60" idx="0"/>
          </p:cNvCxnSpPr>
          <p:nvPr/>
        </p:nvCxnSpPr>
        <p:spPr>
          <a:xfrm flipV="1">
            <a:off x="1604847" y="4229985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C068581-077C-47A6-8E74-212C1CC32484}"/>
              </a:ext>
            </a:extLst>
          </p:cNvPr>
          <p:cNvSpPr>
            <a:spLocks noChangeAspect="1"/>
          </p:cNvSpPr>
          <p:nvPr/>
        </p:nvSpPr>
        <p:spPr>
          <a:xfrm>
            <a:off x="2682421" y="4394421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5D2262E-AD78-4853-9996-6FB00B48E988}"/>
              </a:ext>
            </a:extLst>
          </p:cNvPr>
          <p:cNvSpPr>
            <a:spLocks noChangeAspect="1"/>
          </p:cNvSpPr>
          <p:nvPr/>
        </p:nvSpPr>
        <p:spPr>
          <a:xfrm>
            <a:off x="3264100" y="4394421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A0EC7C9-6E22-4515-9EAF-6A815F0FD101}"/>
              </a:ext>
            </a:extLst>
          </p:cNvPr>
          <p:cNvSpPr>
            <a:spLocks noChangeAspect="1"/>
          </p:cNvSpPr>
          <p:nvPr/>
        </p:nvSpPr>
        <p:spPr>
          <a:xfrm flipV="1">
            <a:off x="2947705" y="4095316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705F309-020A-45EC-9166-3D9A18A04696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3016285" y="3921400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802469B-9EA2-48F7-97A9-CD71ADE916B3}"/>
              </a:ext>
            </a:extLst>
          </p:cNvPr>
          <p:cNvCxnSpPr>
            <a:cxnSpLocks/>
            <a:stCxn id="67" idx="2"/>
          </p:cNvCxnSpPr>
          <p:nvPr/>
        </p:nvCxnSpPr>
        <p:spPr>
          <a:xfrm flipH="1" flipV="1">
            <a:off x="2768205" y="3921400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4196F5-3070-44F9-B634-A265BDEB0D6D}"/>
              </a:ext>
            </a:extLst>
          </p:cNvPr>
          <p:cNvCxnSpPr>
            <a:cxnSpLocks/>
            <a:stCxn id="66" idx="1"/>
            <a:endCxn id="67" idx="0"/>
          </p:cNvCxnSpPr>
          <p:nvPr/>
        </p:nvCxnSpPr>
        <p:spPr>
          <a:xfrm flipH="1" flipV="1">
            <a:off x="3016285" y="4232476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30A9969-084D-4526-9D56-9C78417BF6A3}"/>
              </a:ext>
            </a:extLst>
          </p:cNvPr>
          <p:cNvCxnSpPr>
            <a:cxnSpLocks/>
            <a:endCxn id="67" idx="0"/>
          </p:cNvCxnSpPr>
          <p:nvPr/>
        </p:nvCxnSpPr>
        <p:spPr>
          <a:xfrm flipV="1">
            <a:off x="2768205" y="4232476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64445F2-0B3D-4805-8F2E-54E350884C72}"/>
              </a:ext>
            </a:extLst>
          </p:cNvPr>
          <p:cNvSpPr>
            <a:spLocks noChangeAspect="1"/>
          </p:cNvSpPr>
          <p:nvPr/>
        </p:nvSpPr>
        <p:spPr>
          <a:xfrm flipV="1">
            <a:off x="1784347" y="185629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87B953-59F8-4884-8E51-12ED6B3AF749}"/>
              </a:ext>
            </a:extLst>
          </p:cNvPr>
          <p:cNvCxnSpPr>
            <a:cxnSpLocks/>
            <a:endCxn id="72" idx="0"/>
          </p:cNvCxnSpPr>
          <p:nvPr/>
        </p:nvCxnSpPr>
        <p:spPr>
          <a:xfrm flipH="1" flipV="1">
            <a:off x="1852927" y="199345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38A9742-33AE-4805-9514-D3485E42D568}"/>
              </a:ext>
            </a:extLst>
          </p:cNvPr>
          <p:cNvCxnSpPr>
            <a:cxnSpLocks/>
            <a:endCxn id="72" idx="0"/>
          </p:cNvCxnSpPr>
          <p:nvPr/>
        </p:nvCxnSpPr>
        <p:spPr>
          <a:xfrm flipV="1">
            <a:off x="1604847" y="199345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7174370C-DCEC-46DD-833E-A0573F3FF116}"/>
              </a:ext>
            </a:extLst>
          </p:cNvPr>
          <p:cNvSpPr>
            <a:spLocks noChangeAspect="1"/>
          </p:cNvSpPr>
          <p:nvPr/>
        </p:nvSpPr>
        <p:spPr>
          <a:xfrm flipV="1">
            <a:off x="2947705" y="185878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83F7A91-8159-4C75-9444-D02EDD4CB237}"/>
              </a:ext>
            </a:extLst>
          </p:cNvPr>
          <p:cNvCxnSpPr>
            <a:cxnSpLocks/>
            <a:endCxn id="75" idx="0"/>
          </p:cNvCxnSpPr>
          <p:nvPr/>
        </p:nvCxnSpPr>
        <p:spPr>
          <a:xfrm flipH="1" flipV="1">
            <a:off x="3016285" y="199594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B0D5073-6982-4578-A872-9E70256D9D92}"/>
              </a:ext>
            </a:extLst>
          </p:cNvPr>
          <p:cNvCxnSpPr>
            <a:cxnSpLocks/>
            <a:endCxn id="75" idx="0"/>
          </p:cNvCxnSpPr>
          <p:nvPr/>
        </p:nvCxnSpPr>
        <p:spPr>
          <a:xfrm flipV="1">
            <a:off x="2768205" y="199594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2481F45-6329-40DC-988D-FA1A4ACD9DE3}"/>
              </a:ext>
            </a:extLst>
          </p:cNvPr>
          <p:cNvSpPr>
            <a:spLocks noChangeAspect="1"/>
          </p:cNvSpPr>
          <p:nvPr/>
        </p:nvSpPr>
        <p:spPr>
          <a:xfrm flipV="1">
            <a:off x="1202668" y="465354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F3D032-6597-4101-829F-5783582351D8}"/>
              </a:ext>
            </a:extLst>
          </p:cNvPr>
          <p:cNvCxnSpPr>
            <a:cxnSpLocks/>
            <a:stCxn id="78" idx="2"/>
          </p:cNvCxnSpPr>
          <p:nvPr/>
        </p:nvCxnSpPr>
        <p:spPr>
          <a:xfrm flipV="1">
            <a:off x="1271248" y="447963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125F7A3-3863-4146-84C3-0F790BA9B97A}"/>
              </a:ext>
            </a:extLst>
          </p:cNvPr>
          <p:cNvCxnSpPr>
            <a:cxnSpLocks/>
            <a:stCxn id="78" idx="2"/>
          </p:cNvCxnSpPr>
          <p:nvPr/>
        </p:nvCxnSpPr>
        <p:spPr>
          <a:xfrm flipH="1" flipV="1">
            <a:off x="1023168" y="447963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C083F020-8148-4662-87DB-194A4AF3867A}"/>
              </a:ext>
            </a:extLst>
          </p:cNvPr>
          <p:cNvSpPr>
            <a:spLocks noChangeAspect="1"/>
          </p:cNvSpPr>
          <p:nvPr/>
        </p:nvSpPr>
        <p:spPr>
          <a:xfrm flipV="1">
            <a:off x="2366026" y="465603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3473513-7A0F-4D4A-ABE0-6716B7DE9778}"/>
              </a:ext>
            </a:extLst>
          </p:cNvPr>
          <p:cNvCxnSpPr>
            <a:cxnSpLocks/>
            <a:stCxn id="81" idx="2"/>
          </p:cNvCxnSpPr>
          <p:nvPr/>
        </p:nvCxnSpPr>
        <p:spPr>
          <a:xfrm flipV="1">
            <a:off x="2434606" y="4482123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1F32ABD-A2EE-4B3E-A18A-23C76AE04CA9}"/>
              </a:ext>
            </a:extLst>
          </p:cNvPr>
          <p:cNvCxnSpPr>
            <a:cxnSpLocks/>
            <a:stCxn id="81" idx="2"/>
          </p:cNvCxnSpPr>
          <p:nvPr/>
        </p:nvCxnSpPr>
        <p:spPr>
          <a:xfrm flipH="1" flipV="1">
            <a:off x="2186526" y="4482123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2610C268-7B7F-4E8D-BE2F-18145815E292}"/>
              </a:ext>
            </a:extLst>
          </p:cNvPr>
          <p:cNvSpPr>
            <a:spLocks noChangeAspect="1"/>
          </p:cNvSpPr>
          <p:nvPr/>
        </p:nvSpPr>
        <p:spPr>
          <a:xfrm>
            <a:off x="3845694" y="271211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EF61389-3A58-497C-B718-DF0C0636F4CE}"/>
              </a:ext>
            </a:extLst>
          </p:cNvPr>
          <p:cNvSpPr>
            <a:spLocks noChangeAspect="1"/>
          </p:cNvSpPr>
          <p:nvPr/>
        </p:nvSpPr>
        <p:spPr>
          <a:xfrm>
            <a:off x="3845694" y="215330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6AFD6CE-8538-4A40-9D33-F77878BAE387}"/>
              </a:ext>
            </a:extLst>
          </p:cNvPr>
          <p:cNvSpPr>
            <a:spLocks noChangeAspect="1"/>
          </p:cNvSpPr>
          <p:nvPr/>
        </p:nvSpPr>
        <p:spPr>
          <a:xfrm flipV="1">
            <a:off x="3529299" y="241300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EFF769E-5F5B-4D44-9438-2C6B36C3C572}"/>
              </a:ext>
            </a:extLst>
          </p:cNvPr>
          <p:cNvCxnSpPr>
            <a:cxnSpLocks/>
            <a:stCxn id="93" idx="2"/>
            <a:endCxn id="91" idx="3"/>
          </p:cNvCxnSpPr>
          <p:nvPr/>
        </p:nvCxnSpPr>
        <p:spPr>
          <a:xfrm flipV="1">
            <a:off x="3597879" y="223909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901BD4C-1F16-484D-9130-8973E66749D7}"/>
              </a:ext>
            </a:extLst>
          </p:cNvPr>
          <p:cNvCxnSpPr>
            <a:cxnSpLocks/>
            <a:stCxn id="93" idx="2"/>
          </p:cNvCxnSpPr>
          <p:nvPr/>
        </p:nvCxnSpPr>
        <p:spPr>
          <a:xfrm flipH="1" flipV="1">
            <a:off x="3349799" y="223909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446BAA7-3200-480F-9949-779D5C3D627E}"/>
              </a:ext>
            </a:extLst>
          </p:cNvPr>
          <p:cNvCxnSpPr>
            <a:cxnSpLocks/>
            <a:stCxn id="87" idx="1"/>
            <a:endCxn id="93" idx="0"/>
          </p:cNvCxnSpPr>
          <p:nvPr/>
        </p:nvCxnSpPr>
        <p:spPr>
          <a:xfrm flipH="1" flipV="1">
            <a:off x="3597879" y="255016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F4FF822-87EE-4A2D-8029-FC7CA79B7F68}"/>
              </a:ext>
            </a:extLst>
          </p:cNvPr>
          <p:cNvCxnSpPr>
            <a:cxnSpLocks/>
            <a:endCxn id="93" idx="0"/>
          </p:cNvCxnSpPr>
          <p:nvPr/>
        </p:nvCxnSpPr>
        <p:spPr>
          <a:xfrm flipV="1">
            <a:off x="3349799" y="255016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C0A3E0B-0B24-4DD7-B04A-E31981DF4CE3}"/>
              </a:ext>
            </a:extLst>
          </p:cNvPr>
          <p:cNvSpPr>
            <a:spLocks noChangeAspect="1"/>
          </p:cNvSpPr>
          <p:nvPr/>
        </p:nvSpPr>
        <p:spPr>
          <a:xfrm>
            <a:off x="4427373" y="271211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A44CA9A-045D-4A37-B16C-19274BF573B8}"/>
              </a:ext>
            </a:extLst>
          </p:cNvPr>
          <p:cNvSpPr>
            <a:spLocks noChangeAspect="1"/>
          </p:cNvSpPr>
          <p:nvPr/>
        </p:nvSpPr>
        <p:spPr>
          <a:xfrm>
            <a:off x="4427373" y="215330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B31BDC7-8753-45A2-9F85-51C5BD30E0EA}"/>
              </a:ext>
            </a:extLst>
          </p:cNvPr>
          <p:cNvSpPr>
            <a:spLocks noChangeAspect="1"/>
          </p:cNvSpPr>
          <p:nvPr/>
        </p:nvSpPr>
        <p:spPr>
          <a:xfrm>
            <a:off x="5009052" y="271460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9459059-85D2-48DA-B36E-D5BC10278069}"/>
              </a:ext>
            </a:extLst>
          </p:cNvPr>
          <p:cNvSpPr>
            <a:spLocks noChangeAspect="1"/>
          </p:cNvSpPr>
          <p:nvPr/>
        </p:nvSpPr>
        <p:spPr>
          <a:xfrm>
            <a:off x="5009052" y="215579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370D3EA-46BA-417C-8264-5CD6AE21BA87}"/>
              </a:ext>
            </a:extLst>
          </p:cNvPr>
          <p:cNvSpPr>
            <a:spLocks noChangeAspect="1"/>
          </p:cNvSpPr>
          <p:nvPr/>
        </p:nvSpPr>
        <p:spPr>
          <a:xfrm flipV="1">
            <a:off x="4692657" y="241549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D5F3859-DF8F-4F67-86F2-CD54A2AC3049}"/>
              </a:ext>
            </a:extLst>
          </p:cNvPr>
          <p:cNvCxnSpPr>
            <a:cxnSpLocks/>
            <a:stCxn id="111" idx="2"/>
            <a:endCxn id="109" idx="3"/>
          </p:cNvCxnSpPr>
          <p:nvPr/>
        </p:nvCxnSpPr>
        <p:spPr>
          <a:xfrm flipV="1">
            <a:off x="4761237" y="2241583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4C386BD-D73F-48EF-8716-B0310C1D7C61}"/>
              </a:ext>
            </a:extLst>
          </p:cNvPr>
          <p:cNvCxnSpPr>
            <a:cxnSpLocks/>
            <a:stCxn id="111" idx="2"/>
          </p:cNvCxnSpPr>
          <p:nvPr/>
        </p:nvCxnSpPr>
        <p:spPr>
          <a:xfrm flipH="1" flipV="1">
            <a:off x="4513157" y="2241583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678FFCC-8660-4A04-ABB5-65DB45C8461D}"/>
              </a:ext>
            </a:extLst>
          </p:cNvPr>
          <p:cNvCxnSpPr>
            <a:cxnSpLocks/>
            <a:stCxn id="107" idx="1"/>
            <a:endCxn id="111" idx="0"/>
          </p:cNvCxnSpPr>
          <p:nvPr/>
        </p:nvCxnSpPr>
        <p:spPr>
          <a:xfrm flipH="1" flipV="1">
            <a:off x="4761237" y="255265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3395233-E519-434C-94B4-1B7EB3DA736F}"/>
              </a:ext>
            </a:extLst>
          </p:cNvPr>
          <p:cNvCxnSpPr>
            <a:cxnSpLocks/>
            <a:endCxn id="111" idx="0"/>
          </p:cNvCxnSpPr>
          <p:nvPr/>
        </p:nvCxnSpPr>
        <p:spPr>
          <a:xfrm flipV="1">
            <a:off x="4513157" y="255265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5ABCD3CC-2602-45ED-B175-764AE7F25F1D}"/>
              </a:ext>
            </a:extLst>
          </p:cNvPr>
          <p:cNvSpPr>
            <a:spLocks noChangeAspect="1"/>
          </p:cNvSpPr>
          <p:nvPr/>
        </p:nvSpPr>
        <p:spPr>
          <a:xfrm>
            <a:off x="5590731" y="271460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5084CC9-E26F-433D-B994-5DDB6D922DF2}"/>
              </a:ext>
            </a:extLst>
          </p:cNvPr>
          <p:cNvSpPr>
            <a:spLocks noChangeAspect="1"/>
          </p:cNvSpPr>
          <p:nvPr/>
        </p:nvSpPr>
        <p:spPr>
          <a:xfrm>
            <a:off x="3845694" y="327288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DAC97CDC-83A9-4978-AD9E-BA87A5462B05}"/>
              </a:ext>
            </a:extLst>
          </p:cNvPr>
          <p:cNvSpPr>
            <a:spLocks noChangeAspect="1"/>
          </p:cNvSpPr>
          <p:nvPr/>
        </p:nvSpPr>
        <p:spPr>
          <a:xfrm>
            <a:off x="4427373" y="327288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DCE7507-0B45-483A-A491-30B94DF2D147}"/>
              </a:ext>
            </a:extLst>
          </p:cNvPr>
          <p:cNvSpPr>
            <a:spLocks noChangeAspect="1"/>
          </p:cNvSpPr>
          <p:nvPr/>
        </p:nvSpPr>
        <p:spPr>
          <a:xfrm flipV="1">
            <a:off x="4110978" y="297378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79F6EAD-B3D3-42F5-93D3-7A8D64E5BF82}"/>
              </a:ext>
            </a:extLst>
          </p:cNvPr>
          <p:cNvCxnSpPr>
            <a:cxnSpLocks/>
            <a:stCxn id="131" idx="2"/>
          </p:cNvCxnSpPr>
          <p:nvPr/>
        </p:nvCxnSpPr>
        <p:spPr>
          <a:xfrm flipV="1">
            <a:off x="4179558" y="279986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38D2175-66B3-4225-9417-5A5B2FFF2812}"/>
              </a:ext>
            </a:extLst>
          </p:cNvPr>
          <p:cNvCxnSpPr>
            <a:cxnSpLocks/>
            <a:stCxn id="131" idx="2"/>
          </p:cNvCxnSpPr>
          <p:nvPr/>
        </p:nvCxnSpPr>
        <p:spPr>
          <a:xfrm flipH="1" flipV="1">
            <a:off x="3931478" y="279986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3813D3E-FDD5-4877-A0C2-42F2D3C8739B}"/>
              </a:ext>
            </a:extLst>
          </p:cNvPr>
          <p:cNvCxnSpPr>
            <a:cxnSpLocks/>
            <a:stCxn id="129" idx="1"/>
            <a:endCxn id="131" idx="0"/>
          </p:cNvCxnSpPr>
          <p:nvPr/>
        </p:nvCxnSpPr>
        <p:spPr>
          <a:xfrm flipH="1" flipV="1">
            <a:off x="4179558" y="311094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43BCB63-1319-4B8F-A1CA-F31AC732A849}"/>
              </a:ext>
            </a:extLst>
          </p:cNvPr>
          <p:cNvCxnSpPr>
            <a:cxnSpLocks/>
            <a:endCxn id="131" idx="0"/>
          </p:cNvCxnSpPr>
          <p:nvPr/>
        </p:nvCxnSpPr>
        <p:spPr>
          <a:xfrm flipV="1">
            <a:off x="3931478" y="311094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id="{1028388D-2D85-470E-9A2C-C605D4C4DB20}"/>
              </a:ext>
            </a:extLst>
          </p:cNvPr>
          <p:cNvSpPr>
            <a:spLocks noChangeAspect="1"/>
          </p:cNvSpPr>
          <p:nvPr/>
        </p:nvSpPr>
        <p:spPr>
          <a:xfrm>
            <a:off x="5009052" y="327538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A8A1A67-4178-43E7-B9C7-6BC46F10D8A2}"/>
              </a:ext>
            </a:extLst>
          </p:cNvPr>
          <p:cNvSpPr>
            <a:spLocks noChangeAspect="1"/>
          </p:cNvSpPr>
          <p:nvPr/>
        </p:nvSpPr>
        <p:spPr>
          <a:xfrm>
            <a:off x="5590731" y="327538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35E485D-E469-4B0F-9E22-BFF9C04E8507}"/>
              </a:ext>
            </a:extLst>
          </p:cNvPr>
          <p:cNvSpPr>
            <a:spLocks noChangeAspect="1"/>
          </p:cNvSpPr>
          <p:nvPr/>
        </p:nvSpPr>
        <p:spPr>
          <a:xfrm flipV="1">
            <a:off x="5274336" y="2976275"/>
            <a:ext cx="137160" cy="13716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6561D7D-D4AB-42AD-92D7-0140E699342B}"/>
              </a:ext>
            </a:extLst>
          </p:cNvPr>
          <p:cNvCxnSpPr>
            <a:cxnSpLocks/>
            <a:stCxn id="145" idx="2"/>
          </p:cNvCxnSpPr>
          <p:nvPr/>
        </p:nvCxnSpPr>
        <p:spPr>
          <a:xfrm flipV="1">
            <a:off x="5342916" y="2802359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87F3D6C-26CF-4CA2-BD1B-F7295F5C5DD3}"/>
              </a:ext>
            </a:extLst>
          </p:cNvPr>
          <p:cNvCxnSpPr>
            <a:cxnSpLocks/>
            <a:stCxn id="145" idx="2"/>
          </p:cNvCxnSpPr>
          <p:nvPr/>
        </p:nvCxnSpPr>
        <p:spPr>
          <a:xfrm flipH="1" flipV="1">
            <a:off x="5094836" y="2802359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147629E-750F-4057-97C0-3D37B8E432B0}"/>
              </a:ext>
            </a:extLst>
          </p:cNvPr>
          <p:cNvCxnSpPr>
            <a:cxnSpLocks/>
            <a:stCxn id="143" idx="1"/>
            <a:endCxn id="145" idx="0"/>
          </p:cNvCxnSpPr>
          <p:nvPr/>
        </p:nvCxnSpPr>
        <p:spPr>
          <a:xfrm flipH="1" flipV="1">
            <a:off x="5342916" y="3113435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A9E9CCA-E3C8-4DC4-B57A-A132EA2CA06D}"/>
              </a:ext>
            </a:extLst>
          </p:cNvPr>
          <p:cNvCxnSpPr>
            <a:cxnSpLocks/>
            <a:endCxn id="145" idx="0"/>
          </p:cNvCxnSpPr>
          <p:nvPr/>
        </p:nvCxnSpPr>
        <p:spPr>
          <a:xfrm flipV="1">
            <a:off x="5094836" y="3113435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CBCE3FE0-913B-4B95-A4C8-68F47A45DEAB}"/>
              </a:ext>
            </a:extLst>
          </p:cNvPr>
          <p:cNvSpPr>
            <a:spLocks noChangeAspect="1"/>
          </p:cNvSpPr>
          <p:nvPr/>
        </p:nvSpPr>
        <p:spPr>
          <a:xfrm>
            <a:off x="3845694" y="382866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BD41520-4EF3-4612-90CE-294215E4DA91}"/>
              </a:ext>
            </a:extLst>
          </p:cNvPr>
          <p:cNvSpPr>
            <a:spLocks noChangeAspect="1"/>
          </p:cNvSpPr>
          <p:nvPr/>
        </p:nvSpPr>
        <p:spPr>
          <a:xfrm flipV="1">
            <a:off x="3529299" y="352955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7D5845C-5C61-4067-93D3-250CCF4E5847}"/>
              </a:ext>
            </a:extLst>
          </p:cNvPr>
          <p:cNvCxnSpPr>
            <a:cxnSpLocks/>
            <a:stCxn id="159" idx="2"/>
          </p:cNvCxnSpPr>
          <p:nvPr/>
        </p:nvCxnSpPr>
        <p:spPr>
          <a:xfrm flipV="1">
            <a:off x="3597879" y="335564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AE2379B-655A-4B9F-B233-4F645A5CB79A}"/>
              </a:ext>
            </a:extLst>
          </p:cNvPr>
          <p:cNvCxnSpPr>
            <a:cxnSpLocks/>
            <a:stCxn id="159" idx="2"/>
          </p:cNvCxnSpPr>
          <p:nvPr/>
        </p:nvCxnSpPr>
        <p:spPr>
          <a:xfrm flipH="1" flipV="1">
            <a:off x="3349799" y="335564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DC0BC78-C39B-44DF-9D18-B85664FE3753}"/>
              </a:ext>
            </a:extLst>
          </p:cNvPr>
          <p:cNvCxnSpPr>
            <a:cxnSpLocks/>
            <a:stCxn id="155" idx="1"/>
            <a:endCxn id="159" idx="0"/>
          </p:cNvCxnSpPr>
          <p:nvPr/>
        </p:nvCxnSpPr>
        <p:spPr>
          <a:xfrm flipH="1" flipV="1">
            <a:off x="3597879" y="366671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2DB8D2E-2843-479F-B1FC-823F23F6806D}"/>
              </a:ext>
            </a:extLst>
          </p:cNvPr>
          <p:cNvCxnSpPr>
            <a:cxnSpLocks/>
            <a:endCxn id="159" idx="0"/>
          </p:cNvCxnSpPr>
          <p:nvPr/>
        </p:nvCxnSpPr>
        <p:spPr>
          <a:xfrm flipV="1">
            <a:off x="3349799" y="366671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BF188670-C9DA-412A-9D3F-F7508B2ACE2B}"/>
              </a:ext>
            </a:extLst>
          </p:cNvPr>
          <p:cNvSpPr>
            <a:spLocks noChangeAspect="1"/>
          </p:cNvSpPr>
          <p:nvPr/>
        </p:nvSpPr>
        <p:spPr>
          <a:xfrm>
            <a:off x="4427373" y="382866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8A245ED8-264A-4178-85B4-86ECADAAE78A}"/>
              </a:ext>
            </a:extLst>
          </p:cNvPr>
          <p:cNvSpPr>
            <a:spLocks noChangeAspect="1"/>
          </p:cNvSpPr>
          <p:nvPr/>
        </p:nvSpPr>
        <p:spPr>
          <a:xfrm>
            <a:off x="5009052" y="383115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EE3F0F9-D03E-4400-9006-A7913345E8DC}"/>
              </a:ext>
            </a:extLst>
          </p:cNvPr>
          <p:cNvSpPr>
            <a:spLocks noChangeAspect="1"/>
          </p:cNvSpPr>
          <p:nvPr/>
        </p:nvSpPr>
        <p:spPr>
          <a:xfrm flipV="1">
            <a:off x="4692657" y="3532049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06B719DC-B4BD-41C1-AC70-AD6754193ECF}"/>
              </a:ext>
            </a:extLst>
          </p:cNvPr>
          <p:cNvCxnSpPr>
            <a:cxnSpLocks/>
            <a:stCxn id="173" idx="2"/>
          </p:cNvCxnSpPr>
          <p:nvPr/>
        </p:nvCxnSpPr>
        <p:spPr>
          <a:xfrm flipV="1">
            <a:off x="4761237" y="3358133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0AEEB8C-49C9-4FDA-AAC0-50E0EBCECB71}"/>
              </a:ext>
            </a:extLst>
          </p:cNvPr>
          <p:cNvCxnSpPr>
            <a:cxnSpLocks/>
            <a:stCxn id="173" idx="2"/>
          </p:cNvCxnSpPr>
          <p:nvPr/>
        </p:nvCxnSpPr>
        <p:spPr>
          <a:xfrm flipH="1" flipV="1">
            <a:off x="4513157" y="3358133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ADE70B6E-1369-495B-BF34-26BEC5E2523F}"/>
              </a:ext>
            </a:extLst>
          </p:cNvPr>
          <p:cNvCxnSpPr>
            <a:cxnSpLocks/>
            <a:stCxn id="171" idx="1"/>
            <a:endCxn id="173" idx="0"/>
          </p:cNvCxnSpPr>
          <p:nvPr/>
        </p:nvCxnSpPr>
        <p:spPr>
          <a:xfrm flipH="1" flipV="1">
            <a:off x="4761237" y="366920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CC0468B-0CAA-45BA-93E0-B9A1BF9938BA}"/>
              </a:ext>
            </a:extLst>
          </p:cNvPr>
          <p:cNvCxnSpPr>
            <a:cxnSpLocks/>
            <a:endCxn id="173" idx="0"/>
          </p:cNvCxnSpPr>
          <p:nvPr/>
        </p:nvCxnSpPr>
        <p:spPr>
          <a:xfrm flipV="1">
            <a:off x="4513157" y="366920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id="{F8529005-80F2-4357-A3F0-796C63FF2473}"/>
              </a:ext>
            </a:extLst>
          </p:cNvPr>
          <p:cNvSpPr>
            <a:spLocks noChangeAspect="1"/>
          </p:cNvSpPr>
          <p:nvPr/>
        </p:nvSpPr>
        <p:spPr>
          <a:xfrm>
            <a:off x="5590731" y="383115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FC19BF7D-A5FD-4FF7-9350-1972ACAAB6A6}"/>
              </a:ext>
            </a:extLst>
          </p:cNvPr>
          <p:cNvSpPr>
            <a:spLocks noChangeAspect="1"/>
          </p:cNvSpPr>
          <p:nvPr/>
        </p:nvSpPr>
        <p:spPr>
          <a:xfrm>
            <a:off x="3845694" y="438943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5C84CB2-61DC-476A-8A32-0D1B1C4AB4EE}"/>
              </a:ext>
            </a:extLst>
          </p:cNvPr>
          <p:cNvSpPr>
            <a:spLocks noChangeAspect="1"/>
          </p:cNvSpPr>
          <p:nvPr/>
        </p:nvSpPr>
        <p:spPr>
          <a:xfrm>
            <a:off x="4427373" y="438943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9FE3B48-F8E5-4654-9F99-946A3F05C153}"/>
              </a:ext>
            </a:extLst>
          </p:cNvPr>
          <p:cNvSpPr>
            <a:spLocks noChangeAspect="1"/>
          </p:cNvSpPr>
          <p:nvPr/>
        </p:nvSpPr>
        <p:spPr>
          <a:xfrm flipV="1">
            <a:off x="4110978" y="409033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AB8DDD3-E730-4FB7-A87E-B29737756C4E}"/>
              </a:ext>
            </a:extLst>
          </p:cNvPr>
          <p:cNvCxnSpPr>
            <a:cxnSpLocks/>
            <a:stCxn id="191" idx="2"/>
          </p:cNvCxnSpPr>
          <p:nvPr/>
        </p:nvCxnSpPr>
        <p:spPr>
          <a:xfrm flipV="1">
            <a:off x="4179558" y="391641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E167FAEA-5879-4FCB-924E-3D398597C23D}"/>
              </a:ext>
            </a:extLst>
          </p:cNvPr>
          <p:cNvCxnSpPr>
            <a:cxnSpLocks/>
            <a:stCxn id="191" idx="2"/>
          </p:cNvCxnSpPr>
          <p:nvPr/>
        </p:nvCxnSpPr>
        <p:spPr>
          <a:xfrm flipH="1" flipV="1">
            <a:off x="3931478" y="391641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10114AA-A13E-4603-BC58-CD72DF62F93E}"/>
              </a:ext>
            </a:extLst>
          </p:cNvPr>
          <p:cNvCxnSpPr>
            <a:cxnSpLocks/>
            <a:stCxn id="189" idx="1"/>
            <a:endCxn id="191" idx="0"/>
          </p:cNvCxnSpPr>
          <p:nvPr/>
        </p:nvCxnSpPr>
        <p:spPr>
          <a:xfrm flipH="1" flipV="1">
            <a:off x="4179558" y="422749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13523CD-907F-4575-B04E-29F10FCD47BE}"/>
              </a:ext>
            </a:extLst>
          </p:cNvPr>
          <p:cNvCxnSpPr>
            <a:cxnSpLocks/>
            <a:endCxn id="191" idx="0"/>
          </p:cNvCxnSpPr>
          <p:nvPr/>
        </p:nvCxnSpPr>
        <p:spPr>
          <a:xfrm flipV="1">
            <a:off x="3931478" y="422749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1" name="Oval 200">
            <a:extLst>
              <a:ext uri="{FF2B5EF4-FFF2-40B4-BE49-F238E27FC236}">
                <a16:creationId xmlns:a16="http://schemas.microsoft.com/office/drawing/2014/main" id="{C9A427BE-6AB5-4B29-8E77-53BE6C75D020}"/>
              </a:ext>
            </a:extLst>
          </p:cNvPr>
          <p:cNvSpPr>
            <a:spLocks noChangeAspect="1"/>
          </p:cNvSpPr>
          <p:nvPr/>
        </p:nvSpPr>
        <p:spPr>
          <a:xfrm>
            <a:off x="5009052" y="439193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535AE0D8-BE75-4D9D-8DD0-DE569F42F0E1}"/>
              </a:ext>
            </a:extLst>
          </p:cNvPr>
          <p:cNvSpPr>
            <a:spLocks noChangeAspect="1"/>
          </p:cNvSpPr>
          <p:nvPr/>
        </p:nvSpPr>
        <p:spPr>
          <a:xfrm>
            <a:off x="5590731" y="439193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A76804D6-324D-4EA8-97E6-3E121A65AEA7}"/>
              </a:ext>
            </a:extLst>
          </p:cNvPr>
          <p:cNvSpPr>
            <a:spLocks noChangeAspect="1"/>
          </p:cNvSpPr>
          <p:nvPr/>
        </p:nvSpPr>
        <p:spPr>
          <a:xfrm flipV="1">
            <a:off x="5274336" y="4092825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BECC46D-3FF9-49CD-875E-4C496E658B98}"/>
              </a:ext>
            </a:extLst>
          </p:cNvPr>
          <p:cNvCxnSpPr>
            <a:cxnSpLocks/>
            <a:stCxn id="205" idx="2"/>
          </p:cNvCxnSpPr>
          <p:nvPr/>
        </p:nvCxnSpPr>
        <p:spPr>
          <a:xfrm flipV="1">
            <a:off x="5342916" y="3918909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DB7B459A-D6AA-4774-80FC-5167709C9A45}"/>
              </a:ext>
            </a:extLst>
          </p:cNvPr>
          <p:cNvCxnSpPr>
            <a:cxnSpLocks/>
            <a:stCxn id="205" idx="2"/>
          </p:cNvCxnSpPr>
          <p:nvPr/>
        </p:nvCxnSpPr>
        <p:spPr>
          <a:xfrm flipH="1" flipV="1">
            <a:off x="5094836" y="3918909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9D40DAA-78D2-4DB0-864B-53DA6644A3FC}"/>
              </a:ext>
            </a:extLst>
          </p:cNvPr>
          <p:cNvCxnSpPr>
            <a:cxnSpLocks/>
            <a:stCxn id="203" idx="1"/>
            <a:endCxn id="205" idx="0"/>
          </p:cNvCxnSpPr>
          <p:nvPr/>
        </p:nvCxnSpPr>
        <p:spPr>
          <a:xfrm flipH="1" flipV="1">
            <a:off x="5342916" y="4229985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0491C901-4560-4D8F-A513-93D65D487C75}"/>
              </a:ext>
            </a:extLst>
          </p:cNvPr>
          <p:cNvCxnSpPr>
            <a:cxnSpLocks/>
            <a:endCxn id="205" idx="0"/>
          </p:cNvCxnSpPr>
          <p:nvPr/>
        </p:nvCxnSpPr>
        <p:spPr>
          <a:xfrm flipV="1">
            <a:off x="5094836" y="4229985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D05DCBB1-2A1C-4082-A710-8869AC1651C9}"/>
              </a:ext>
            </a:extLst>
          </p:cNvPr>
          <p:cNvSpPr>
            <a:spLocks noChangeAspect="1"/>
          </p:cNvSpPr>
          <p:nvPr/>
        </p:nvSpPr>
        <p:spPr>
          <a:xfrm flipV="1">
            <a:off x="4110978" y="1853807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E6D2CE73-8EDC-4782-84B7-EE8E4D597077}"/>
              </a:ext>
            </a:extLst>
          </p:cNvPr>
          <p:cNvCxnSpPr>
            <a:cxnSpLocks/>
            <a:endCxn id="215" idx="0"/>
          </p:cNvCxnSpPr>
          <p:nvPr/>
        </p:nvCxnSpPr>
        <p:spPr>
          <a:xfrm flipH="1" flipV="1">
            <a:off x="4179558" y="1990967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5415C33E-662C-46E6-81AC-5FE61130BF15}"/>
              </a:ext>
            </a:extLst>
          </p:cNvPr>
          <p:cNvCxnSpPr>
            <a:cxnSpLocks/>
            <a:endCxn id="215" idx="0"/>
          </p:cNvCxnSpPr>
          <p:nvPr/>
        </p:nvCxnSpPr>
        <p:spPr>
          <a:xfrm flipV="1">
            <a:off x="3931478" y="1990967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Rectangle 220">
            <a:extLst>
              <a:ext uri="{FF2B5EF4-FFF2-40B4-BE49-F238E27FC236}">
                <a16:creationId xmlns:a16="http://schemas.microsoft.com/office/drawing/2014/main" id="{46165802-05C4-49B7-B305-3F7CFE47246D}"/>
              </a:ext>
            </a:extLst>
          </p:cNvPr>
          <p:cNvSpPr>
            <a:spLocks noChangeAspect="1"/>
          </p:cNvSpPr>
          <p:nvPr/>
        </p:nvSpPr>
        <p:spPr>
          <a:xfrm flipV="1">
            <a:off x="5274336" y="185629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F4E8862-5CF9-442B-ADC9-16907B95F240}"/>
              </a:ext>
            </a:extLst>
          </p:cNvPr>
          <p:cNvCxnSpPr>
            <a:cxnSpLocks/>
            <a:endCxn id="221" idx="0"/>
          </p:cNvCxnSpPr>
          <p:nvPr/>
        </p:nvCxnSpPr>
        <p:spPr>
          <a:xfrm flipH="1" flipV="1">
            <a:off x="5342916" y="199345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3470A540-28F4-4D2C-921E-584DDADB6C98}"/>
              </a:ext>
            </a:extLst>
          </p:cNvPr>
          <p:cNvCxnSpPr>
            <a:cxnSpLocks/>
            <a:endCxn id="221" idx="0"/>
          </p:cNvCxnSpPr>
          <p:nvPr/>
        </p:nvCxnSpPr>
        <p:spPr>
          <a:xfrm flipV="1">
            <a:off x="5094836" y="199345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id="{9A5B1A44-678C-4065-974A-72EC97EBB398}"/>
              </a:ext>
            </a:extLst>
          </p:cNvPr>
          <p:cNvSpPr>
            <a:spLocks noChangeAspect="1"/>
          </p:cNvSpPr>
          <p:nvPr/>
        </p:nvSpPr>
        <p:spPr>
          <a:xfrm flipV="1">
            <a:off x="3529299" y="4651057"/>
            <a:ext cx="137160" cy="13716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8A7769D-F70F-4147-BE9A-89BB05901795}"/>
              </a:ext>
            </a:extLst>
          </p:cNvPr>
          <p:cNvCxnSpPr>
            <a:cxnSpLocks/>
            <a:stCxn id="227" idx="2"/>
          </p:cNvCxnSpPr>
          <p:nvPr/>
        </p:nvCxnSpPr>
        <p:spPr>
          <a:xfrm flipV="1">
            <a:off x="3597879" y="4477141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89895E6E-2489-478E-9CEF-F9CF2142025E}"/>
              </a:ext>
            </a:extLst>
          </p:cNvPr>
          <p:cNvCxnSpPr>
            <a:cxnSpLocks/>
            <a:stCxn id="227" idx="2"/>
          </p:cNvCxnSpPr>
          <p:nvPr/>
        </p:nvCxnSpPr>
        <p:spPr>
          <a:xfrm flipH="1" flipV="1">
            <a:off x="3349799" y="4477141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3" name="Rectangle 232">
            <a:extLst>
              <a:ext uri="{FF2B5EF4-FFF2-40B4-BE49-F238E27FC236}">
                <a16:creationId xmlns:a16="http://schemas.microsoft.com/office/drawing/2014/main" id="{8163CDBA-94D1-410A-9A62-3E8058454F61}"/>
              </a:ext>
            </a:extLst>
          </p:cNvPr>
          <p:cNvSpPr>
            <a:spLocks noChangeAspect="1"/>
          </p:cNvSpPr>
          <p:nvPr/>
        </p:nvSpPr>
        <p:spPr>
          <a:xfrm flipV="1">
            <a:off x="4692657" y="465354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A9DF9C6-40EA-4408-896F-2C2CAC85DF6C}"/>
              </a:ext>
            </a:extLst>
          </p:cNvPr>
          <p:cNvCxnSpPr>
            <a:cxnSpLocks/>
            <a:stCxn id="233" idx="2"/>
          </p:cNvCxnSpPr>
          <p:nvPr/>
        </p:nvCxnSpPr>
        <p:spPr>
          <a:xfrm flipV="1">
            <a:off x="4761237" y="447963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68788573-1B2C-49E8-99E8-01A5D28251D6}"/>
              </a:ext>
            </a:extLst>
          </p:cNvPr>
          <p:cNvCxnSpPr>
            <a:cxnSpLocks/>
            <a:stCxn id="233" idx="2"/>
          </p:cNvCxnSpPr>
          <p:nvPr/>
        </p:nvCxnSpPr>
        <p:spPr>
          <a:xfrm flipH="1" flipV="1">
            <a:off x="4513157" y="447963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9" name="Oval 478">
            <a:extLst>
              <a:ext uri="{FF2B5EF4-FFF2-40B4-BE49-F238E27FC236}">
                <a16:creationId xmlns:a16="http://schemas.microsoft.com/office/drawing/2014/main" id="{8D0114FE-0F45-438A-A666-D87094CCC4B8}"/>
              </a:ext>
            </a:extLst>
          </p:cNvPr>
          <p:cNvSpPr>
            <a:spLocks noChangeAspect="1"/>
          </p:cNvSpPr>
          <p:nvPr/>
        </p:nvSpPr>
        <p:spPr>
          <a:xfrm>
            <a:off x="1519063" y="495265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B6DF0C34-244B-41A0-83B1-55C2C0FC590C}"/>
              </a:ext>
            </a:extLst>
          </p:cNvPr>
          <p:cNvSpPr>
            <a:spLocks noChangeAspect="1"/>
          </p:cNvSpPr>
          <p:nvPr/>
        </p:nvSpPr>
        <p:spPr>
          <a:xfrm>
            <a:off x="937384" y="495265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C854DA06-E938-4BD3-8A67-5C35A04BFB04}"/>
              </a:ext>
            </a:extLst>
          </p:cNvPr>
          <p:cNvCxnSpPr>
            <a:cxnSpLocks/>
            <a:stCxn id="479" idx="1"/>
          </p:cNvCxnSpPr>
          <p:nvPr/>
        </p:nvCxnSpPr>
        <p:spPr>
          <a:xfrm flipH="1" flipV="1">
            <a:off x="1271248" y="479070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BACC2F16-88D3-467A-B261-EEDF800F45FA}"/>
              </a:ext>
            </a:extLst>
          </p:cNvPr>
          <p:cNvCxnSpPr>
            <a:cxnSpLocks/>
            <a:stCxn id="481" idx="7"/>
          </p:cNvCxnSpPr>
          <p:nvPr/>
        </p:nvCxnSpPr>
        <p:spPr>
          <a:xfrm flipV="1">
            <a:off x="1023168" y="479070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9" name="Oval 488">
            <a:extLst>
              <a:ext uri="{FF2B5EF4-FFF2-40B4-BE49-F238E27FC236}">
                <a16:creationId xmlns:a16="http://schemas.microsoft.com/office/drawing/2014/main" id="{C7DB9FC3-F4E1-4A32-9D89-B2AB430BA7A1}"/>
              </a:ext>
            </a:extLst>
          </p:cNvPr>
          <p:cNvSpPr>
            <a:spLocks noChangeAspect="1"/>
          </p:cNvSpPr>
          <p:nvPr/>
        </p:nvSpPr>
        <p:spPr>
          <a:xfrm>
            <a:off x="2100742" y="495265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D3F2F059-C9F0-46C8-A9B5-34A35AE6CA5D}"/>
              </a:ext>
            </a:extLst>
          </p:cNvPr>
          <p:cNvSpPr>
            <a:spLocks noChangeAspect="1"/>
          </p:cNvSpPr>
          <p:nvPr/>
        </p:nvSpPr>
        <p:spPr>
          <a:xfrm>
            <a:off x="2682421" y="495514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6973B874-4348-430A-BF97-2ED945B47E24}"/>
              </a:ext>
            </a:extLst>
          </p:cNvPr>
          <p:cNvCxnSpPr>
            <a:cxnSpLocks/>
            <a:stCxn id="491" idx="1"/>
          </p:cNvCxnSpPr>
          <p:nvPr/>
        </p:nvCxnSpPr>
        <p:spPr>
          <a:xfrm flipH="1" flipV="1">
            <a:off x="2434606" y="4793199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4CFE6D86-BDC6-4529-9DAC-F25491899900}"/>
              </a:ext>
            </a:extLst>
          </p:cNvPr>
          <p:cNvCxnSpPr>
            <a:cxnSpLocks/>
          </p:cNvCxnSpPr>
          <p:nvPr/>
        </p:nvCxnSpPr>
        <p:spPr>
          <a:xfrm flipV="1">
            <a:off x="2186526" y="4793199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9" name="Oval 498">
            <a:extLst>
              <a:ext uri="{FF2B5EF4-FFF2-40B4-BE49-F238E27FC236}">
                <a16:creationId xmlns:a16="http://schemas.microsoft.com/office/drawing/2014/main" id="{FF96CDFC-32B7-46EF-A9D8-00F35BF45332}"/>
              </a:ext>
            </a:extLst>
          </p:cNvPr>
          <p:cNvSpPr>
            <a:spLocks noChangeAspect="1"/>
          </p:cNvSpPr>
          <p:nvPr/>
        </p:nvSpPr>
        <p:spPr>
          <a:xfrm>
            <a:off x="3264100" y="4955144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958028CC-3483-4B4C-97C8-72199148FE2E}"/>
              </a:ext>
            </a:extLst>
          </p:cNvPr>
          <p:cNvSpPr>
            <a:spLocks noChangeAspect="1"/>
          </p:cNvSpPr>
          <p:nvPr/>
        </p:nvSpPr>
        <p:spPr>
          <a:xfrm>
            <a:off x="1519063" y="551342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197BD5F6-96FB-48E8-A3CA-C32128D711C8}"/>
              </a:ext>
            </a:extLst>
          </p:cNvPr>
          <p:cNvSpPr>
            <a:spLocks noChangeAspect="1"/>
          </p:cNvSpPr>
          <p:nvPr/>
        </p:nvSpPr>
        <p:spPr>
          <a:xfrm>
            <a:off x="937384" y="551342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39B1792D-086A-446F-A607-66C2E0A1FF00}"/>
              </a:ext>
            </a:extLst>
          </p:cNvPr>
          <p:cNvSpPr>
            <a:spLocks noChangeAspect="1"/>
          </p:cNvSpPr>
          <p:nvPr/>
        </p:nvSpPr>
        <p:spPr>
          <a:xfrm>
            <a:off x="2100742" y="551342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B9C58F92-0012-441D-8478-E079322D907B}"/>
              </a:ext>
            </a:extLst>
          </p:cNvPr>
          <p:cNvSpPr>
            <a:spLocks noChangeAspect="1"/>
          </p:cNvSpPr>
          <p:nvPr/>
        </p:nvSpPr>
        <p:spPr>
          <a:xfrm flipV="1">
            <a:off x="1784347" y="521432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55641C9D-C05F-4F4F-9045-7C30E196B058}"/>
              </a:ext>
            </a:extLst>
          </p:cNvPr>
          <p:cNvCxnSpPr>
            <a:cxnSpLocks/>
            <a:stCxn id="507" idx="2"/>
          </p:cNvCxnSpPr>
          <p:nvPr/>
        </p:nvCxnSpPr>
        <p:spPr>
          <a:xfrm flipV="1">
            <a:off x="1852927" y="504040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56B3F7F2-634D-4796-86D7-58B03F3F5DE6}"/>
              </a:ext>
            </a:extLst>
          </p:cNvPr>
          <p:cNvCxnSpPr>
            <a:cxnSpLocks/>
            <a:stCxn id="507" idx="2"/>
          </p:cNvCxnSpPr>
          <p:nvPr/>
        </p:nvCxnSpPr>
        <p:spPr>
          <a:xfrm flipH="1" flipV="1">
            <a:off x="1604847" y="504040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CF499FD8-C5F4-4472-9DA0-23A2C8391C3A}"/>
              </a:ext>
            </a:extLst>
          </p:cNvPr>
          <p:cNvCxnSpPr>
            <a:cxnSpLocks/>
            <a:stCxn id="505" idx="1"/>
            <a:endCxn id="507" idx="0"/>
          </p:cNvCxnSpPr>
          <p:nvPr/>
        </p:nvCxnSpPr>
        <p:spPr>
          <a:xfrm flipH="1" flipV="1">
            <a:off x="1852927" y="535148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CDCE0E41-0B59-446E-8D93-851BC4F45D9A}"/>
              </a:ext>
            </a:extLst>
          </p:cNvPr>
          <p:cNvCxnSpPr>
            <a:cxnSpLocks/>
            <a:endCxn id="507" idx="0"/>
          </p:cNvCxnSpPr>
          <p:nvPr/>
        </p:nvCxnSpPr>
        <p:spPr>
          <a:xfrm flipV="1">
            <a:off x="1604847" y="535148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7" name="Oval 516">
            <a:extLst>
              <a:ext uri="{FF2B5EF4-FFF2-40B4-BE49-F238E27FC236}">
                <a16:creationId xmlns:a16="http://schemas.microsoft.com/office/drawing/2014/main" id="{E9558855-A61C-47A5-BCF5-F090F1669293}"/>
              </a:ext>
            </a:extLst>
          </p:cNvPr>
          <p:cNvSpPr>
            <a:spLocks noChangeAspect="1"/>
          </p:cNvSpPr>
          <p:nvPr/>
        </p:nvSpPr>
        <p:spPr>
          <a:xfrm>
            <a:off x="2682421" y="551592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8057CF90-0DF9-40FC-9557-B585A2AAD0C7}"/>
              </a:ext>
            </a:extLst>
          </p:cNvPr>
          <p:cNvSpPr>
            <a:spLocks noChangeAspect="1"/>
          </p:cNvSpPr>
          <p:nvPr/>
        </p:nvSpPr>
        <p:spPr>
          <a:xfrm>
            <a:off x="3264100" y="5515920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E6C60B00-79FD-4FF0-AD95-8705B7DDA4F4}"/>
              </a:ext>
            </a:extLst>
          </p:cNvPr>
          <p:cNvSpPr>
            <a:spLocks noChangeAspect="1"/>
          </p:cNvSpPr>
          <p:nvPr/>
        </p:nvSpPr>
        <p:spPr>
          <a:xfrm flipV="1">
            <a:off x="2947705" y="5216815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88EEEC0B-9B28-4BD6-801E-ED9387CFD55F}"/>
              </a:ext>
            </a:extLst>
          </p:cNvPr>
          <p:cNvCxnSpPr>
            <a:cxnSpLocks/>
            <a:stCxn id="521" idx="2"/>
          </p:cNvCxnSpPr>
          <p:nvPr/>
        </p:nvCxnSpPr>
        <p:spPr>
          <a:xfrm flipV="1">
            <a:off x="3016285" y="5042899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27B68BC3-D49D-443B-ABD0-3F0CC1BF1B51}"/>
              </a:ext>
            </a:extLst>
          </p:cNvPr>
          <p:cNvCxnSpPr>
            <a:cxnSpLocks/>
            <a:stCxn id="521" idx="2"/>
          </p:cNvCxnSpPr>
          <p:nvPr/>
        </p:nvCxnSpPr>
        <p:spPr>
          <a:xfrm flipH="1" flipV="1">
            <a:off x="2768205" y="5042899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10FF87A7-0040-4B6E-B31A-63FF72132AA6}"/>
              </a:ext>
            </a:extLst>
          </p:cNvPr>
          <p:cNvCxnSpPr>
            <a:cxnSpLocks/>
            <a:stCxn id="519" idx="1"/>
            <a:endCxn id="521" idx="0"/>
          </p:cNvCxnSpPr>
          <p:nvPr/>
        </p:nvCxnSpPr>
        <p:spPr>
          <a:xfrm flipH="1" flipV="1">
            <a:off x="3016285" y="5353975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9" name="Straight Connector 528">
            <a:extLst>
              <a:ext uri="{FF2B5EF4-FFF2-40B4-BE49-F238E27FC236}">
                <a16:creationId xmlns:a16="http://schemas.microsoft.com/office/drawing/2014/main" id="{32939B81-7AD1-48CD-966E-066A7C653B82}"/>
              </a:ext>
            </a:extLst>
          </p:cNvPr>
          <p:cNvCxnSpPr>
            <a:cxnSpLocks/>
            <a:endCxn id="521" idx="0"/>
          </p:cNvCxnSpPr>
          <p:nvPr/>
        </p:nvCxnSpPr>
        <p:spPr>
          <a:xfrm flipV="1">
            <a:off x="2768205" y="5353975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9733A34-168F-41E3-9411-680D09304900}"/>
              </a:ext>
            </a:extLst>
          </p:cNvPr>
          <p:cNvSpPr>
            <a:spLocks noChangeAspect="1"/>
          </p:cNvSpPr>
          <p:nvPr/>
        </p:nvSpPr>
        <p:spPr>
          <a:xfrm flipV="1">
            <a:off x="1202668" y="5775047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45A81055-45C0-47BC-8FDB-F1B28C2EA977}"/>
              </a:ext>
            </a:extLst>
          </p:cNvPr>
          <p:cNvCxnSpPr>
            <a:cxnSpLocks/>
            <a:stCxn id="531" idx="2"/>
          </p:cNvCxnSpPr>
          <p:nvPr/>
        </p:nvCxnSpPr>
        <p:spPr>
          <a:xfrm flipV="1">
            <a:off x="1271248" y="5601131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602EAE02-AF37-48E5-89AF-593EEF60D9CE}"/>
              </a:ext>
            </a:extLst>
          </p:cNvPr>
          <p:cNvCxnSpPr>
            <a:cxnSpLocks/>
            <a:stCxn id="531" idx="2"/>
          </p:cNvCxnSpPr>
          <p:nvPr/>
        </p:nvCxnSpPr>
        <p:spPr>
          <a:xfrm flipH="1" flipV="1">
            <a:off x="1023168" y="5601131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7" name="Rectangle 536">
            <a:extLst>
              <a:ext uri="{FF2B5EF4-FFF2-40B4-BE49-F238E27FC236}">
                <a16:creationId xmlns:a16="http://schemas.microsoft.com/office/drawing/2014/main" id="{0CDF5B99-2115-4139-9AB9-585506DC5868}"/>
              </a:ext>
            </a:extLst>
          </p:cNvPr>
          <p:cNvSpPr>
            <a:spLocks noChangeAspect="1"/>
          </p:cNvSpPr>
          <p:nvPr/>
        </p:nvSpPr>
        <p:spPr>
          <a:xfrm flipV="1">
            <a:off x="2366026" y="577753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B68F0B9D-4A89-4B27-9AE8-8448B1581AB4}"/>
              </a:ext>
            </a:extLst>
          </p:cNvPr>
          <p:cNvCxnSpPr>
            <a:cxnSpLocks/>
            <a:stCxn id="537" idx="2"/>
          </p:cNvCxnSpPr>
          <p:nvPr/>
        </p:nvCxnSpPr>
        <p:spPr>
          <a:xfrm flipV="1">
            <a:off x="2434606" y="560362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17CAA6D8-8E4A-44C3-9402-6503EC0B23B4}"/>
              </a:ext>
            </a:extLst>
          </p:cNvPr>
          <p:cNvCxnSpPr>
            <a:cxnSpLocks/>
            <a:stCxn id="537" idx="2"/>
          </p:cNvCxnSpPr>
          <p:nvPr/>
        </p:nvCxnSpPr>
        <p:spPr>
          <a:xfrm flipH="1" flipV="1">
            <a:off x="2186526" y="560362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3" name="Oval 542">
            <a:extLst>
              <a:ext uri="{FF2B5EF4-FFF2-40B4-BE49-F238E27FC236}">
                <a16:creationId xmlns:a16="http://schemas.microsoft.com/office/drawing/2014/main" id="{346E64BF-13A3-4493-A771-9E3C43DDEF8F}"/>
              </a:ext>
            </a:extLst>
          </p:cNvPr>
          <p:cNvSpPr>
            <a:spLocks noChangeAspect="1"/>
          </p:cNvSpPr>
          <p:nvPr/>
        </p:nvSpPr>
        <p:spPr>
          <a:xfrm>
            <a:off x="3845694" y="4950162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B0CD4BEF-71BA-453B-BB66-C261025E8F69}"/>
              </a:ext>
            </a:extLst>
          </p:cNvPr>
          <p:cNvCxnSpPr>
            <a:cxnSpLocks/>
            <a:stCxn id="543" idx="1"/>
          </p:cNvCxnSpPr>
          <p:nvPr/>
        </p:nvCxnSpPr>
        <p:spPr>
          <a:xfrm flipH="1" flipV="1">
            <a:off x="3597879" y="4788217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663F7CC1-54EC-487B-90FA-DDE2C1C2B8CB}"/>
              </a:ext>
            </a:extLst>
          </p:cNvPr>
          <p:cNvCxnSpPr>
            <a:cxnSpLocks/>
          </p:cNvCxnSpPr>
          <p:nvPr/>
        </p:nvCxnSpPr>
        <p:spPr>
          <a:xfrm flipV="1">
            <a:off x="3349799" y="4788217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1" name="Oval 550">
            <a:extLst>
              <a:ext uri="{FF2B5EF4-FFF2-40B4-BE49-F238E27FC236}">
                <a16:creationId xmlns:a16="http://schemas.microsoft.com/office/drawing/2014/main" id="{03A645CF-0C37-4676-B690-4B4166B3E1B1}"/>
              </a:ext>
            </a:extLst>
          </p:cNvPr>
          <p:cNvSpPr>
            <a:spLocks noChangeAspect="1"/>
          </p:cNvSpPr>
          <p:nvPr/>
        </p:nvSpPr>
        <p:spPr>
          <a:xfrm>
            <a:off x="4427373" y="4950162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id="{6A430EBC-F5A8-4906-BE90-16838BF982DF}"/>
              </a:ext>
            </a:extLst>
          </p:cNvPr>
          <p:cNvSpPr>
            <a:spLocks noChangeAspect="1"/>
          </p:cNvSpPr>
          <p:nvPr/>
        </p:nvSpPr>
        <p:spPr>
          <a:xfrm>
            <a:off x="5009052" y="495265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FF11BE76-A3F6-409D-93D3-A30BBB4D402F}"/>
              </a:ext>
            </a:extLst>
          </p:cNvPr>
          <p:cNvCxnSpPr>
            <a:cxnSpLocks/>
            <a:stCxn id="553" idx="1"/>
          </p:cNvCxnSpPr>
          <p:nvPr/>
        </p:nvCxnSpPr>
        <p:spPr>
          <a:xfrm flipH="1" flipV="1">
            <a:off x="4761237" y="479070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Connector 558">
            <a:extLst>
              <a:ext uri="{FF2B5EF4-FFF2-40B4-BE49-F238E27FC236}">
                <a16:creationId xmlns:a16="http://schemas.microsoft.com/office/drawing/2014/main" id="{52A4197F-980E-47F1-B2DD-A3650A65A3F6}"/>
              </a:ext>
            </a:extLst>
          </p:cNvPr>
          <p:cNvCxnSpPr>
            <a:cxnSpLocks/>
          </p:cNvCxnSpPr>
          <p:nvPr/>
        </p:nvCxnSpPr>
        <p:spPr>
          <a:xfrm flipV="1">
            <a:off x="4513157" y="479070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1" name="Oval 560">
            <a:extLst>
              <a:ext uri="{FF2B5EF4-FFF2-40B4-BE49-F238E27FC236}">
                <a16:creationId xmlns:a16="http://schemas.microsoft.com/office/drawing/2014/main" id="{80C216EE-A9CB-46CC-8CB7-76497EE0A7F3}"/>
              </a:ext>
            </a:extLst>
          </p:cNvPr>
          <p:cNvSpPr>
            <a:spLocks noChangeAspect="1"/>
          </p:cNvSpPr>
          <p:nvPr/>
        </p:nvSpPr>
        <p:spPr>
          <a:xfrm>
            <a:off x="5590731" y="495265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>
            <a:extLst>
              <a:ext uri="{FF2B5EF4-FFF2-40B4-BE49-F238E27FC236}">
                <a16:creationId xmlns:a16="http://schemas.microsoft.com/office/drawing/2014/main" id="{394E6653-3EFC-4FA2-BADE-0915691C9686}"/>
              </a:ext>
            </a:extLst>
          </p:cNvPr>
          <p:cNvSpPr>
            <a:spLocks noChangeAspect="1"/>
          </p:cNvSpPr>
          <p:nvPr/>
        </p:nvSpPr>
        <p:spPr>
          <a:xfrm>
            <a:off x="3845694" y="551093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Oval 564">
            <a:extLst>
              <a:ext uri="{FF2B5EF4-FFF2-40B4-BE49-F238E27FC236}">
                <a16:creationId xmlns:a16="http://schemas.microsoft.com/office/drawing/2014/main" id="{755F71C6-A39D-4068-B1BC-BADCDE98EA6D}"/>
              </a:ext>
            </a:extLst>
          </p:cNvPr>
          <p:cNvSpPr>
            <a:spLocks noChangeAspect="1"/>
          </p:cNvSpPr>
          <p:nvPr/>
        </p:nvSpPr>
        <p:spPr>
          <a:xfrm>
            <a:off x="4427373" y="551093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EBA0C645-26FC-4374-88AB-CE87CD2DDB21}"/>
              </a:ext>
            </a:extLst>
          </p:cNvPr>
          <p:cNvSpPr>
            <a:spLocks noChangeAspect="1"/>
          </p:cNvSpPr>
          <p:nvPr/>
        </p:nvSpPr>
        <p:spPr>
          <a:xfrm flipV="1">
            <a:off x="4110978" y="5211833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54B23D57-BF90-4D04-B994-58068523D560}"/>
              </a:ext>
            </a:extLst>
          </p:cNvPr>
          <p:cNvCxnSpPr>
            <a:cxnSpLocks/>
            <a:stCxn id="567" idx="2"/>
          </p:cNvCxnSpPr>
          <p:nvPr/>
        </p:nvCxnSpPr>
        <p:spPr>
          <a:xfrm flipV="1">
            <a:off x="4179558" y="5037917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D27D47EB-602C-4090-8FD3-3F510031FD5C}"/>
              </a:ext>
            </a:extLst>
          </p:cNvPr>
          <p:cNvCxnSpPr>
            <a:cxnSpLocks/>
            <a:stCxn id="567" idx="2"/>
          </p:cNvCxnSpPr>
          <p:nvPr/>
        </p:nvCxnSpPr>
        <p:spPr>
          <a:xfrm flipH="1" flipV="1">
            <a:off x="3931478" y="5037917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72B34F60-3DDD-4025-9FE3-9FF961983753}"/>
              </a:ext>
            </a:extLst>
          </p:cNvPr>
          <p:cNvCxnSpPr>
            <a:cxnSpLocks/>
            <a:stCxn id="565" idx="1"/>
            <a:endCxn id="567" idx="0"/>
          </p:cNvCxnSpPr>
          <p:nvPr/>
        </p:nvCxnSpPr>
        <p:spPr>
          <a:xfrm flipH="1" flipV="1">
            <a:off x="4179558" y="5348993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6F28099B-B973-4A10-AE41-39B3A7FAEA81}"/>
              </a:ext>
            </a:extLst>
          </p:cNvPr>
          <p:cNvCxnSpPr>
            <a:cxnSpLocks/>
            <a:endCxn id="567" idx="0"/>
          </p:cNvCxnSpPr>
          <p:nvPr/>
        </p:nvCxnSpPr>
        <p:spPr>
          <a:xfrm flipV="1">
            <a:off x="3931478" y="5348993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7" name="Oval 576">
            <a:extLst>
              <a:ext uri="{FF2B5EF4-FFF2-40B4-BE49-F238E27FC236}">
                <a16:creationId xmlns:a16="http://schemas.microsoft.com/office/drawing/2014/main" id="{D59E5038-E58E-4C3A-B9A4-E2F0CCB99192}"/>
              </a:ext>
            </a:extLst>
          </p:cNvPr>
          <p:cNvSpPr>
            <a:spLocks noChangeAspect="1"/>
          </p:cNvSpPr>
          <p:nvPr/>
        </p:nvSpPr>
        <p:spPr>
          <a:xfrm>
            <a:off x="5009052" y="551342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Oval 578">
            <a:extLst>
              <a:ext uri="{FF2B5EF4-FFF2-40B4-BE49-F238E27FC236}">
                <a16:creationId xmlns:a16="http://schemas.microsoft.com/office/drawing/2014/main" id="{E31F5705-B930-41A1-974B-12C3D66F1009}"/>
              </a:ext>
            </a:extLst>
          </p:cNvPr>
          <p:cNvSpPr>
            <a:spLocks noChangeAspect="1"/>
          </p:cNvSpPr>
          <p:nvPr/>
        </p:nvSpPr>
        <p:spPr>
          <a:xfrm>
            <a:off x="5590731" y="551342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E90CAD46-16E5-42DA-BB12-5C749301F076}"/>
              </a:ext>
            </a:extLst>
          </p:cNvPr>
          <p:cNvSpPr>
            <a:spLocks noChangeAspect="1"/>
          </p:cNvSpPr>
          <p:nvPr/>
        </p:nvSpPr>
        <p:spPr>
          <a:xfrm flipV="1">
            <a:off x="5274336" y="521432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428B2861-05DC-476A-843A-CA257E587808}"/>
              </a:ext>
            </a:extLst>
          </p:cNvPr>
          <p:cNvCxnSpPr>
            <a:cxnSpLocks/>
            <a:stCxn id="581" idx="2"/>
          </p:cNvCxnSpPr>
          <p:nvPr/>
        </p:nvCxnSpPr>
        <p:spPr>
          <a:xfrm flipV="1">
            <a:off x="5342916" y="504040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5" name="Straight Connector 584">
            <a:extLst>
              <a:ext uri="{FF2B5EF4-FFF2-40B4-BE49-F238E27FC236}">
                <a16:creationId xmlns:a16="http://schemas.microsoft.com/office/drawing/2014/main" id="{57F2AED7-1E34-436B-A35C-FF23AA2C0895}"/>
              </a:ext>
            </a:extLst>
          </p:cNvPr>
          <p:cNvCxnSpPr>
            <a:cxnSpLocks/>
            <a:stCxn id="581" idx="2"/>
          </p:cNvCxnSpPr>
          <p:nvPr/>
        </p:nvCxnSpPr>
        <p:spPr>
          <a:xfrm flipH="1" flipV="1">
            <a:off x="5094836" y="504040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8DDD34D0-4030-4579-9A7C-43C6895A4362}"/>
              </a:ext>
            </a:extLst>
          </p:cNvPr>
          <p:cNvCxnSpPr>
            <a:cxnSpLocks/>
            <a:stCxn id="579" idx="1"/>
            <a:endCxn id="581" idx="0"/>
          </p:cNvCxnSpPr>
          <p:nvPr/>
        </p:nvCxnSpPr>
        <p:spPr>
          <a:xfrm flipH="1" flipV="1">
            <a:off x="5342916" y="535148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9" name="Straight Connector 588">
            <a:extLst>
              <a:ext uri="{FF2B5EF4-FFF2-40B4-BE49-F238E27FC236}">
                <a16:creationId xmlns:a16="http://schemas.microsoft.com/office/drawing/2014/main" id="{DAE12290-7392-4608-A4A7-037A82DA55BF}"/>
              </a:ext>
            </a:extLst>
          </p:cNvPr>
          <p:cNvCxnSpPr>
            <a:cxnSpLocks/>
            <a:endCxn id="581" idx="0"/>
          </p:cNvCxnSpPr>
          <p:nvPr/>
        </p:nvCxnSpPr>
        <p:spPr>
          <a:xfrm flipV="1">
            <a:off x="5094836" y="535148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1" name="Rectangle 590">
            <a:extLst>
              <a:ext uri="{FF2B5EF4-FFF2-40B4-BE49-F238E27FC236}">
                <a16:creationId xmlns:a16="http://schemas.microsoft.com/office/drawing/2014/main" id="{F5ECFD1B-42FC-4996-B17F-06A9BDA3B2A7}"/>
              </a:ext>
            </a:extLst>
          </p:cNvPr>
          <p:cNvSpPr>
            <a:spLocks noChangeAspect="1"/>
          </p:cNvSpPr>
          <p:nvPr/>
        </p:nvSpPr>
        <p:spPr>
          <a:xfrm flipV="1">
            <a:off x="3529299" y="5772556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93" name="Straight Connector 592">
            <a:extLst>
              <a:ext uri="{FF2B5EF4-FFF2-40B4-BE49-F238E27FC236}">
                <a16:creationId xmlns:a16="http://schemas.microsoft.com/office/drawing/2014/main" id="{CC8142DD-2AA4-430E-A2D0-E25979A71FEB}"/>
              </a:ext>
            </a:extLst>
          </p:cNvPr>
          <p:cNvCxnSpPr>
            <a:cxnSpLocks/>
            <a:stCxn id="591" idx="2"/>
          </p:cNvCxnSpPr>
          <p:nvPr/>
        </p:nvCxnSpPr>
        <p:spPr>
          <a:xfrm flipV="1">
            <a:off x="3597879" y="5598640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5" name="Straight Connector 594">
            <a:extLst>
              <a:ext uri="{FF2B5EF4-FFF2-40B4-BE49-F238E27FC236}">
                <a16:creationId xmlns:a16="http://schemas.microsoft.com/office/drawing/2014/main" id="{BC848B97-CBB0-472F-9159-00E3E54B5094}"/>
              </a:ext>
            </a:extLst>
          </p:cNvPr>
          <p:cNvCxnSpPr>
            <a:cxnSpLocks/>
            <a:stCxn id="591" idx="2"/>
          </p:cNvCxnSpPr>
          <p:nvPr/>
        </p:nvCxnSpPr>
        <p:spPr>
          <a:xfrm flipH="1" flipV="1">
            <a:off x="3349799" y="5598640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7" name="Rectangle 596">
            <a:extLst>
              <a:ext uri="{FF2B5EF4-FFF2-40B4-BE49-F238E27FC236}">
                <a16:creationId xmlns:a16="http://schemas.microsoft.com/office/drawing/2014/main" id="{65A191A2-BFD7-4384-AC03-473FBB632FD3}"/>
              </a:ext>
            </a:extLst>
          </p:cNvPr>
          <p:cNvSpPr>
            <a:spLocks noChangeAspect="1"/>
          </p:cNvSpPr>
          <p:nvPr/>
        </p:nvSpPr>
        <p:spPr>
          <a:xfrm flipV="1">
            <a:off x="4692657" y="5775047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844BE5C4-0758-4C24-9F17-97CEF2219E74}"/>
              </a:ext>
            </a:extLst>
          </p:cNvPr>
          <p:cNvCxnSpPr>
            <a:cxnSpLocks/>
            <a:stCxn id="597" idx="2"/>
          </p:cNvCxnSpPr>
          <p:nvPr/>
        </p:nvCxnSpPr>
        <p:spPr>
          <a:xfrm flipV="1">
            <a:off x="4761237" y="5601131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1" name="Straight Connector 600">
            <a:extLst>
              <a:ext uri="{FF2B5EF4-FFF2-40B4-BE49-F238E27FC236}">
                <a16:creationId xmlns:a16="http://schemas.microsoft.com/office/drawing/2014/main" id="{ACD4F80B-A290-491E-ADDB-BFF25F0A554F}"/>
              </a:ext>
            </a:extLst>
          </p:cNvPr>
          <p:cNvCxnSpPr>
            <a:cxnSpLocks/>
            <a:stCxn id="597" idx="2"/>
          </p:cNvCxnSpPr>
          <p:nvPr/>
        </p:nvCxnSpPr>
        <p:spPr>
          <a:xfrm flipH="1" flipV="1">
            <a:off x="4513157" y="5601131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5" name="Oval 604">
            <a:extLst>
              <a:ext uri="{FF2B5EF4-FFF2-40B4-BE49-F238E27FC236}">
                <a16:creationId xmlns:a16="http://schemas.microsoft.com/office/drawing/2014/main" id="{A79D588E-996D-4C4B-9828-98099C2D8FE3}"/>
              </a:ext>
            </a:extLst>
          </p:cNvPr>
          <p:cNvSpPr>
            <a:spLocks noChangeAspect="1"/>
          </p:cNvSpPr>
          <p:nvPr/>
        </p:nvSpPr>
        <p:spPr>
          <a:xfrm>
            <a:off x="5590731" y="2150817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Oval 606">
            <a:extLst>
              <a:ext uri="{FF2B5EF4-FFF2-40B4-BE49-F238E27FC236}">
                <a16:creationId xmlns:a16="http://schemas.microsoft.com/office/drawing/2014/main" id="{792A2D9F-F2FF-4FED-9B09-EAE4E17A8E31}"/>
              </a:ext>
            </a:extLst>
          </p:cNvPr>
          <p:cNvSpPr>
            <a:spLocks noChangeAspect="1"/>
          </p:cNvSpPr>
          <p:nvPr/>
        </p:nvSpPr>
        <p:spPr>
          <a:xfrm>
            <a:off x="6172410" y="271211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Oval 608">
            <a:extLst>
              <a:ext uri="{FF2B5EF4-FFF2-40B4-BE49-F238E27FC236}">
                <a16:creationId xmlns:a16="http://schemas.microsoft.com/office/drawing/2014/main" id="{864E55CE-4298-4AE2-8A76-82E319B05AB8}"/>
              </a:ext>
            </a:extLst>
          </p:cNvPr>
          <p:cNvSpPr>
            <a:spLocks noChangeAspect="1"/>
          </p:cNvSpPr>
          <p:nvPr/>
        </p:nvSpPr>
        <p:spPr>
          <a:xfrm>
            <a:off x="6172410" y="215330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C1240770-85B5-477E-AA0B-65D655C0D037}"/>
              </a:ext>
            </a:extLst>
          </p:cNvPr>
          <p:cNvSpPr>
            <a:spLocks noChangeAspect="1"/>
          </p:cNvSpPr>
          <p:nvPr/>
        </p:nvSpPr>
        <p:spPr>
          <a:xfrm flipV="1">
            <a:off x="5856015" y="2413008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0A1CB7B9-453D-4F87-943C-62CF36AD7B63}"/>
              </a:ext>
            </a:extLst>
          </p:cNvPr>
          <p:cNvCxnSpPr>
            <a:cxnSpLocks/>
            <a:stCxn id="611" idx="2"/>
            <a:endCxn id="609" idx="3"/>
          </p:cNvCxnSpPr>
          <p:nvPr/>
        </p:nvCxnSpPr>
        <p:spPr>
          <a:xfrm flipV="1">
            <a:off x="5924595" y="223909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" name="Straight Connector 614">
            <a:extLst>
              <a:ext uri="{FF2B5EF4-FFF2-40B4-BE49-F238E27FC236}">
                <a16:creationId xmlns:a16="http://schemas.microsoft.com/office/drawing/2014/main" id="{15722CF1-060B-4A37-BFAD-3BA27C3E9865}"/>
              </a:ext>
            </a:extLst>
          </p:cNvPr>
          <p:cNvCxnSpPr>
            <a:cxnSpLocks/>
            <a:stCxn id="611" idx="2"/>
          </p:cNvCxnSpPr>
          <p:nvPr/>
        </p:nvCxnSpPr>
        <p:spPr>
          <a:xfrm flipH="1" flipV="1">
            <a:off x="5676515" y="223909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30E6F182-385F-4CEF-9A4E-674105512D31}"/>
              </a:ext>
            </a:extLst>
          </p:cNvPr>
          <p:cNvCxnSpPr>
            <a:cxnSpLocks/>
            <a:stCxn id="607" idx="1"/>
            <a:endCxn id="611" idx="0"/>
          </p:cNvCxnSpPr>
          <p:nvPr/>
        </p:nvCxnSpPr>
        <p:spPr>
          <a:xfrm flipH="1" flipV="1">
            <a:off x="5924595" y="255016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9" name="Straight Connector 618">
            <a:extLst>
              <a:ext uri="{FF2B5EF4-FFF2-40B4-BE49-F238E27FC236}">
                <a16:creationId xmlns:a16="http://schemas.microsoft.com/office/drawing/2014/main" id="{E65E316B-D6FF-4E5A-9106-9E2A8876C617}"/>
              </a:ext>
            </a:extLst>
          </p:cNvPr>
          <p:cNvCxnSpPr>
            <a:cxnSpLocks/>
            <a:endCxn id="611" idx="0"/>
          </p:cNvCxnSpPr>
          <p:nvPr/>
        </p:nvCxnSpPr>
        <p:spPr>
          <a:xfrm flipV="1">
            <a:off x="5676515" y="255016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1" name="Oval 620">
            <a:extLst>
              <a:ext uri="{FF2B5EF4-FFF2-40B4-BE49-F238E27FC236}">
                <a16:creationId xmlns:a16="http://schemas.microsoft.com/office/drawing/2014/main" id="{0C30050F-F858-4BB4-B2F3-6B6EDFCDF60E}"/>
              </a:ext>
            </a:extLst>
          </p:cNvPr>
          <p:cNvSpPr>
            <a:spLocks noChangeAspect="1"/>
          </p:cNvSpPr>
          <p:nvPr/>
        </p:nvSpPr>
        <p:spPr>
          <a:xfrm>
            <a:off x="6754089" y="271211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>
            <a:extLst>
              <a:ext uri="{FF2B5EF4-FFF2-40B4-BE49-F238E27FC236}">
                <a16:creationId xmlns:a16="http://schemas.microsoft.com/office/drawing/2014/main" id="{CE9765F6-124C-48B8-817B-BAC6E26B5BE0}"/>
              </a:ext>
            </a:extLst>
          </p:cNvPr>
          <p:cNvSpPr>
            <a:spLocks noChangeAspect="1"/>
          </p:cNvSpPr>
          <p:nvPr/>
        </p:nvSpPr>
        <p:spPr>
          <a:xfrm>
            <a:off x="6754089" y="215330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id="{47C4FFC7-9BF1-476D-8F2A-FEB022A266F0}"/>
              </a:ext>
            </a:extLst>
          </p:cNvPr>
          <p:cNvSpPr>
            <a:spLocks noChangeAspect="1"/>
          </p:cNvSpPr>
          <p:nvPr/>
        </p:nvSpPr>
        <p:spPr>
          <a:xfrm>
            <a:off x="6172410" y="327288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id="{92A17F91-E4EA-4096-9006-305887E4E6E2}"/>
              </a:ext>
            </a:extLst>
          </p:cNvPr>
          <p:cNvSpPr>
            <a:spLocks noChangeAspect="1"/>
          </p:cNvSpPr>
          <p:nvPr/>
        </p:nvSpPr>
        <p:spPr>
          <a:xfrm>
            <a:off x="6754089" y="327288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BD1B2503-F2B0-4EF8-9F9D-C86E2018B333}"/>
              </a:ext>
            </a:extLst>
          </p:cNvPr>
          <p:cNvSpPr>
            <a:spLocks noChangeAspect="1"/>
          </p:cNvSpPr>
          <p:nvPr/>
        </p:nvSpPr>
        <p:spPr>
          <a:xfrm flipV="1">
            <a:off x="6437694" y="297378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1CA45E31-AFCF-4460-BB3C-2D90F46A8F02}"/>
              </a:ext>
            </a:extLst>
          </p:cNvPr>
          <p:cNvCxnSpPr>
            <a:cxnSpLocks/>
            <a:stCxn id="631" idx="2"/>
          </p:cNvCxnSpPr>
          <p:nvPr/>
        </p:nvCxnSpPr>
        <p:spPr>
          <a:xfrm flipV="1">
            <a:off x="6506274" y="279986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29453E53-F3F0-4D62-9424-1DDD2AC93F2D}"/>
              </a:ext>
            </a:extLst>
          </p:cNvPr>
          <p:cNvCxnSpPr>
            <a:cxnSpLocks/>
            <a:stCxn id="631" idx="2"/>
          </p:cNvCxnSpPr>
          <p:nvPr/>
        </p:nvCxnSpPr>
        <p:spPr>
          <a:xfrm flipH="1" flipV="1">
            <a:off x="6258194" y="279986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7" name="Straight Connector 636">
            <a:extLst>
              <a:ext uri="{FF2B5EF4-FFF2-40B4-BE49-F238E27FC236}">
                <a16:creationId xmlns:a16="http://schemas.microsoft.com/office/drawing/2014/main" id="{8E469446-04B7-46D1-A542-DF09FDCEEC7E}"/>
              </a:ext>
            </a:extLst>
          </p:cNvPr>
          <p:cNvCxnSpPr>
            <a:cxnSpLocks/>
            <a:stCxn id="629" idx="1"/>
            <a:endCxn id="631" idx="0"/>
          </p:cNvCxnSpPr>
          <p:nvPr/>
        </p:nvCxnSpPr>
        <p:spPr>
          <a:xfrm flipH="1" flipV="1">
            <a:off x="6506274" y="311094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ADCDF1AC-19EC-4EDA-9FAB-388F4675CC83}"/>
              </a:ext>
            </a:extLst>
          </p:cNvPr>
          <p:cNvCxnSpPr>
            <a:cxnSpLocks/>
            <a:endCxn id="631" idx="0"/>
          </p:cNvCxnSpPr>
          <p:nvPr/>
        </p:nvCxnSpPr>
        <p:spPr>
          <a:xfrm flipV="1">
            <a:off x="6258194" y="311094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3" name="Oval 642">
            <a:extLst>
              <a:ext uri="{FF2B5EF4-FFF2-40B4-BE49-F238E27FC236}">
                <a16:creationId xmlns:a16="http://schemas.microsoft.com/office/drawing/2014/main" id="{0EEAB96D-A483-4FDF-8E68-E287EBD9CC22}"/>
              </a:ext>
            </a:extLst>
          </p:cNvPr>
          <p:cNvSpPr>
            <a:spLocks noChangeAspect="1"/>
          </p:cNvSpPr>
          <p:nvPr/>
        </p:nvSpPr>
        <p:spPr>
          <a:xfrm>
            <a:off x="6172410" y="382866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911687CF-081A-4B9B-A785-3931C7865E37}"/>
              </a:ext>
            </a:extLst>
          </p:cNvPr>
          <p:cNvSpPr>
            <a:spLocks noChangeAspect="1"/>
          </p:cNvSpPr>
          <p:nvPr/>
        </p:nvSpPr>
        <p:spPr>
          <a:xfrm flipV="1">
            <a:off x="5856015" y="3529558"/>
            <a:ext cx="137160" cy="13716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647" name="Straight Connector 646">
            <a:extLst>
              <a:ext uri="{FF2B5EF4-FFF2-40B4-BE49-F238E27FC236}">
                <a16:creationId xmlns:a16="http://schemas.microsoft.com/office/drawing/2014/main" id="{4B7B10DB-B8DB-4B72-A72A-A726DE0623C0}"/>
              </a:ext>
            </a:extLst>
          </p:cNvPr>
          <p:cNvCxnSpPr>
            <a:cxnSpLocks/>
            <a:stCxn id="645" idx="2"/>
          </p:cNvCxnSpPr>
          <p:nvPr/>
        </p:nvCxnSpPr>
        <p:spPr>
          <a:xfrm flipV="1">
            <a:off x="5924595" y="3355642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B5C9233D-15C4-4F26-9864-DEABB6A8189B}"/>
              </a:ext>
            </a:extLst>
          </p:cNvPr>
          <p:cNvCxnSpPr>
            <a:cxnSpLocks/>
            <a:stCxn id="645" idx="2"/>
          </p:cNvCxnSpPr>
          <p:nvPr/>
        </p:nvCxnSpPr>
        <p:spPr>
          <a:xfrm flipH="1" flipV="1">
            <a:off x="5676515" y="3355642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1" name="Straight Connector 650">
            <a:extLst>
              <a:ext uri="{FF2B5EF4-FFF2-40B4-BE49-F238E27FC236}">
                <a16:creationId xmlns:a16="http://schemas.microsoft.com/office/drawing/2014/main" id="{B7FF577A-A6B7-4933-A3D6-E8168CCAD8E5}"/>
              </a:ext>
            </a:extLst>
          </p:cNvPr>
          <p:cNvCxnSpPr>
            <a:cxnSpLocks/>
            <a:stCxn id="643" idx="1"/>
            <a:endCxn id="645" idx="0"/>
          </p:cNvCxnSpPr>
          <p:nvPr/>
        </p:nvCxnSpPr>
        <p:spPr>
          <a:xfrm flipH="1" flipV="1">
            <a:off x="5924595" y="3666718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E86C345F-53ED-48FA-84ED-8586E5A6D143}"/>
              </a:ext>
            </a:extLst>
          </p:cNvPr>
          <p:cNvCxnSpPr>
            <a:cxnSpLocks/>
            <a:endCxn id="645" idx="0"/>
          </p:cNvCxnSpPr>
          <p:nvPr/>
        </p:nvCxnSpPr>
        <p:spPr>
          <a:xfrm flipV="1">
            <a:off x="5676515" y="3666718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5" name="Oval 654">
            <a:extLst>
              <a:ext uri="{FF2B5EF4-FFF2-40B4-BE49-F238E27FC236}">
                <a16:creationId xmlns:a16="http://schemas.microsoft.com/office/drawing/2014/main" id="{65ECAECB-956F-4AB5-8018-3892A8E75A89}"/>
              </a:ext>
            </a:extLst>
          </p:cNvPr>
          <p:cNvSpPr>
            <a:spLocks noChangeAspect="1"/>
          </p:cNvSpPr>
          <p:nvPr/>
        </p:nvSpPr>
        <p:spPr>
          <a:xfrm>
            <a:off x="6754089" y="3828663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>
            <a:extLst>
              <a:ext uri="{FF2B5EF4-FFF2-40B4-BE49-F238E27FC236}">
                <a16:creationId xmlns:a16="http://schemas.microsoft.com/office/drawing/2014/main" id="{A66538EE-605B-406C-B506-A942C531E115}"/>
              </a:ext>
            </a:extLst>
          </p:cNvPr>
          <p:cNvSpPr>
            <a:spLocks noChangeAspect="1"/>
          </p:cNvSpPr>
          <p:nvPr/>
        </p:nvSpPr>
        <p:spPr>
          <a:xfrm>
            <a:off x="6172410" y="438943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Oval 660">
            <a:extLst>
              <a:ext uri="{FF2B5EF4-FFF2-40B4-BE49-F238E27FC236}">
                <a16:creationId xmlns:a16="http://schemas.microsoft.com/office/drawing/2014/main" id="{615D5BAB-8F89-4C0A-904A-71FDE5AAABE5}"/>
              </a:ext>
            </a:extLst>
          </p:cNvPr>
          <p:cNvSpPr>
            <a:spLocks noChangeAspect="1"/>
          </p:cNvSpPr>
          <p:nvPr/>
        </p:nvSpPr>
        <p:spPr>
          <a:xfrm>
            <a:off x="6754089" y="4389439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3104B513-1133-4FA6-9EEA-62869EA9868A}"/>
              </a:ext>
            </a:extLst>
          </p:cNvPr>
          <p:cNvSpPr>
            <a:spLocks noChangeAspect="1"/>
          </p:cNvSpPr>
          <p:nvPr/>
        </p:nvSpPr>
        <p:spPr>
          <a:xfrm flipV="1">
            <a:off x="6437694" y="4090334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65" name="Straight Connector 664">
            <a:extLst>
              <a:ext uri="{FF2B5EF4-FFF2-40B4-BE49-F238E27FC236}">
                <a16:creationId xmlns:a16="http://schemas.microsoft.com/office/drawing/2014/main" id="{86B8CB2E-F4D3-4DEE-A86F-604B0920212C}"/>
              </a:ext>
            </a:extLst>
          </p:cNvPr>
          <p:cNvCxnSpPr>
            <a:cxnSpLocks/>
            <a:stCxn id="663" idx="2"/>
          </p:cNvCxnSpPr>
          <p:nvPr/>
        </p:nvCxnSpPr>
        <p:spPr>
          <a:xfrm flipV="1">
            <a:off x="6506274" y="3916418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7" name="Straight Connector 666">
            <a:extLst>
              <a:ext uri="{FF2B5EF4-FFF2-40B4-BE49-F238E27FC236}">
                <a16:creationId xmlns:a16="http://schemas.microsoft.com/office/drawing/2014/main" id="{6643DB9B-3870-44EA-81D9-95D9CE82B95F}"/>
              </a:ext>
            </a:extLst>
          </p:cNvPr>
          <p:cNvCxnSpPr>
            <a:cxnSpLocks/>
            <a:stCxn id="663" idx="2"/>
          </p:cNvCxnSpPr>
          <p:nvPr/>
        </p:nvCxnSpPr>
        <p:spPr>
          <a:xfrm flipH="1" flipV="1">
            <a:off x="6258194" y="3916418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7397983C-F6D4-4A8C-A2A8-B7CECCB51118}"/>
              </a:ext>
            </a:extLst>
          </p:cNvPr>
          <p:cNvCxnSpPr>
            <a:cxnSpLocks/>
            <a:stCxn id="661" idx="1"/>
            <a:endCxn id="663" idx="0"/>
          </p:cNvCxnSpPr>
          <p:nvPr/>
        </p:nvCxnSpPr>
        <p:spPr>
          <a:xfrm flipH="1" flipV="1">
            <a:off x="6506274" y="4227494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1" name="Straight Connector 670">
            <a:extLst>
              <a:ext uri="{FF2B5EF4-FFF2-40B4-BE49-F238E27FC236}">
                <a16:creationId xmlns:a16="http://schemas.microsoft.com/office/drawing/2014/main" id="{6EBF0EF7-6D20-4399-90C5-69F04F4FBDA8}"/>
              </a:ext>
            </a:extLst>
          </p:cNvPr>
          <p:cNvCxnSpPr>
            <a:cxnSpLocks/>
            <a:endCxn id="663" idx="0"/>
          </p:cNvCxnSpPr>
          <p:nvPr/>
        </p:nvCxnSpPr>
        <p:spPr>
          <a:xfrm flipV="1">
            <a:off x="6258194" y="4227494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3" name="Rectangle 672">
            <a:extLst>
              <a:ext uri="{FF2B5EF4-FFF2-40B4-BE49-F238E27FC236}">
                <a16:creationId xmlns:a16="http://schemas.microsoft.com/office/drawing/2014/main" id="{06AB06D6-66F4-4819-8DBE-F4C7C97AEAD4}"/>
              </a:ext>
            </a:extLst>
          </p:cNvPr>
          <p:cNvSpPr>
            <a:spLocks noChangeAspect="1"/>
          </p:cNvSpPr>
          <p:nvPr/>
        </p:nvSpPr>
        <p:spPr>
          <a:xfrm flipV="1">
            <a:off x="6437694" y="1853807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7334FA56-1784-432C-9BBC-A10B8C4A2CBF}"/>
              </a:ext>
            </a:extLst>
          </p:cNvPr>
          <p:cNvCxnSpPr>
            <a:cxnSpLocks/>
            <a:endCxn id="673" idx="0"/>
          </p:cNvCxnSpPr>
          <p:nvPr/>
        </p:nvCxnSpPr>
        <p:spPr>
          <a:xfrm flipH="1" flipV="1">
            <a:off x="6506274" y="1990967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7" name="Straight Connector 676">
            <a:extLst>
              <a:ext uri="{FF2B5EF4-FFF2-40B4-BE49-F238E27FC236}">
                <a16:creationId xmlns:a16="http://schemas.microsoft.com/office/drawing/2014/main" id="{52B9A8DE-7822-4EB5-9087-D332518C6817}"/>
              </a:ext>
            </a:extLst>
          </p:cNvPr>
          <p:cNvCxnSpPr>
            <a:cxnSpLocks/>
            <a:endCxn id="673" idx="0"/>
          </p:cNvCxnSpPr>
          <p:nvPr/>
        </p:nvCxnSpPr>
        <p:spPr>
          <a:xfrm flipV="1">
            <a:off x="6258194" y="1990967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9" name="Rectangle 678">
            <a:extLst>
              <a:ext uri="{FF2B5EF4-FFF2-40B4-BE49-F238E27FC236}">
                <a16:creationId xmlns:a16="http://schemas.microsoft.com/office/drawing/2014/main" id="{A19C638E-A3BB-4426-A670-07CDB782813C}"/>
              </a:ext>
            </a:extLst>
          </p:cNvPr>
          <p:cNvSpPr>
            <a:spLocks noChangeAspect="1"/>
          </p:cNvSpPr>
          <p:nvPr/>
        </p:nvSpPr>
        <p:spPr>
          <a:xfrm flipV="1">
            <a:off x="5856015" y="4651057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81" name="Straight Connector 680">
            <a:extLst>
              <a:ext uri="{FF2B5EF4-FFF2-40B4-BE49-F238E27FC236}">
                <a16:creationId xmlns:a16="http://schemas.microsoft.com/office/drawing/2014/main" id="{86E96B1D-C479-40E1-98C0-35C81AC98FEA}"/>
              </a:ext>
            </a:extLst>
          </p:cNvPr>
          <p:cNvCxnSpPr>
            <a:cxnSpLocks/>
            <a:stCxn id="679" idx="2"/>
          </p:cNvCxnSpPr>
          <p:nvPr/>
        </p:nvCxnSpPr>
        <p:spPr>
          <a:xfrm flipV="1">
            <a:off x="5924595" y="4477141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3" name="Straight Connector 682">
            <a:extLst>
              <a:ext uri="{FF2B5EF4-FFF2-40B4-BE49-F238E27FC236}">
                <a16:creationId xmlns:a16="http://schemas.microsoft.com/office/drawing/2014/main" id="{C7FD7218-0650-47CD-8C53-C7AE051D85FE}"/>
              </a:ext>
            </a:extLst>
          </p:cNvPr>
          <p:cNvCxnSpPr>
            <a:cxnSpLocks/>
            <a:stCxn id="679" idx="2"/>
          </p:cNvCxnSpPr>
          <p:nvPr/>
        </p:nvCxnSpPr>
        <p:spPr>
          <a:xfrm flipH="1" flipV="1">
            <a:off x="5676515" y="4477141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7" name="Oval 686">
            <a:extLst>
              <a:ext uri="{FF2B5EF4-FFF2-40B4-BE49-F238E27FC236}">
                <a16:creationId xmlns:a16="http://schemas.microsoft.com/office/drawing/2014/main" id="{6571958A-6A74-44A0-A2CA-7D3AF47850CB}"/>
              </a:ext>
            </a:extLst>
          </p:cNvPr>
          <p:cNvSpPr>
            <a:spLocks noChangeAspect="1"/>
          </p:cNvSpPr>
          <p:nvPr/>
        </p:nvSpPr>
        <p:spPr>
          <a:xfrm>
            <a:off x="6172410" y="4950162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DBE785CC-0DCE-4028-B393-0BC36E2032CA}"/>
              </a:ext>
            </a:extLst>
          </p:cNvPr>
          <p:cNvCxnSpPr>
            <a:cxnSpLocks/>
            <a:stCxn id="687" idx="1"/>
          </p:cNvCxnSpPr>
          <p:nvPr/>
        </p:nvCxnSpPr>
        <p:spPr>
          <a:xfrm flipH="1" flipV="1">
            <a:off x="5924595" y="4788217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B6735752-7D72-484E-8635-06223748E681}"/>
              </a:ext>
            </a:extLst>
          </p:cNvPr>
          <p:cNvCxnSpPr>
            <a:cxnSpLocks/>
          </p:cNvCxnSpPr>
          <p:nvPr/>
        </p:nvCxnSpPr>
        <p:spPr>
          <a:xfrm flipV="1">
            <a:off x="5676515" y="4788217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3" name="Oval 692">
            <a:extLst>
              <a:ext uri="{FF2B5EF4-FFF2-40B4-BE49-F238E27FC236}">
                <a16:creationId xmlns:a16="http://schemas.microsoft.com/office/drawing/2014/main" id="{94DEE018-6E9E-4742-A626-183BD1BD2795}"/>
              </a:ext>
            </a:extLst>
          </p:cNvPr>
          <p:cNvSpPr>
            <a:spLocks noChangeAspect="1"/>
          </p:cNvSpPr>
          <p:nvPr/>
        </p:nvSpPr>
        <p:spPr>
          <a:xfrm>
            <a:off x="6754089" y="4950162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682D3066-9757-4561-80AD-632593B2A449}"/>
              </a:ext>
            </a:extLst>
          </p:cNvPr>
          <p:cNvSpPr>
            <a:spLocks noChangeAspect="1"/>
          </p:cNvSpPr>
          <p:nvPr/>
        </p:nvSpPr>
        <p:spPr>
          <a:xfrm>
            <a:off x="6172410" y="551093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Oval 698">
            <a:extLst>
              <a:ext uri="{FF2B5EF4-FFF2-40B4-BE49-F238E27FC236}">
                <a16:creationId xmlns:a16="http://schemas.microsoft.com/office/drawing/2014/main" id="{90DF8AA0-CB84-4254-8FE0-EAF8C3967547}"/>
              </a:ext>
            </a:extLst>
          </p:cNvPr>
          <p:cNvSpPr>
            <a:spLocks noChangeAspect="1"/>
          </p:cNvSpPr>
          <p:nvPr/>
        </p:nvSpPr>
        <p:spPr>
          <a:xfrm>
            <a:off x="6754089" y="5510938"/>
            <a:ext cx="100502" cy="100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99F59B01-31BC-4A37-85DA-834C52FD9D83}"/>
              </a:ext>
            </a:extLst>
          </p:cNvPr>
          <p:cNvSpPr>
            <a:spLocks noChangeAspect="1"/>
          </p:cNvSpPr>
          <p:nvPr/>
        </p:nvSpPr>
        <p:spPr>
          <a:xfrm flipV="1">
            <a:off x="6437694" y="5211833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698BBCD9-8AFE-419B-B446-A73D7809D687}"/>
              </a:ext>
            </a:extLst>
          </p:cNvPr>
          <p:cNvCxnSpPr>
            <a:cxnSpLocks/>
            <a:stCxn id="701" idx="2"/>
          </p:cNvCxnSpPr>
          <p:nvPr/>
        </p:nvCxnSpPr>
        <p:spPr>
          <a:xfrm flipV="1">
            <a:off x="6506274" y="5037917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F198DF81-F377-462B-B750-9CBC89E98AA3}"/>
              </a:ext>
            </a:extLst>
          </p:cNvPr>
          <p:cNvCxnSpPr>
            <a:cxnSpLocks/>
            <a:stCxn id="701" idx="2"/>
          </p:cNvCxnSpPr>
          <p:nvPr/>
        </p:nvCxnSpPr>
        <p:spPr>
          <a:xfrm flipH="1" flipV="1">
            <a:off x="6258194" y="5037917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ECB6ECFD-0554-434A-9751-890A4E85FB12}"/>
              </a:ext>
            </a:extLst>
          </p:cNvPr>
          <p:cNvCxnSpPr>
            <a:cxnSpLocks/>
            <a:stCxn id="699" idx="1"/>
            <a:endCxn id="701" idx="0"/>
          </p:cNvCxnSpPr>
          <p:nvPr/>
        </p:nvCxnSpPr>
        <p:spPr>
          <a:xfrm flipH="1" flipV="1">
            <a:off x="6506274" y="5348993"/>
            <a:ext cx="262533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B4F58A3C-673B-4874-BBB0-92F4DCBE2357}"/>
              </a:ext>
            </a:extLst>
          </p:cNvPr>
          <p:cNvCxnSpPr>
            <a:cxnSpLocks/>
            <a:endCxn id="701" idx="0"/>
          </p:cNvCxnSpPr>
          <p:nvPr/>
        </p:nvCxnSpPr>
        <p:spPr>
          <a:xfrm flipV="1">
            <a:off x="6258194" y="5348993"/>
            <a:ext cx="248080" cy="1766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1" name="Rectangle 710">
            <a:extLst>
              <a:ext uri="{FF2B5EF4-FFF2-40B4-BE49-F238E27FC236}">
                <a16:creationId xmlns:a16="http://schemas.microsoft.com/office/drawing/2014/main" id="{E0936B0A-DBA7-43AE-B8E4-D80A77FF7AA4}"/>
              </a:ext>
            </a:extLst>
          </p:cNvPr>
          <p:cNvSpPr>
            <a:spLocks noChangeAspect="1"/>
          </p:cNvSpPr>
          <p:nvPr/>
        </p:nvSpPr>
        <p:spPr>
          <a:xfrm flipV="1">
            <a:off x="5856015" y="5772556"/>
            <a:ext cx="13716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713" name="Straight Connector 712">
            <a:extLst>
              <a:ext uri="{FF2B5EF4-FFF2-40B4-BE49-F238E27FC236}">
                <a16:creationId xmlns:a16="http://schemas.microsoft.com/office/drawing/2014/main" id="{D5FBA4BF-8F98-417A-80B3-0C07D232A744}"/>
              </a:ext>
            </a:extLst>
          </p:cNvPr>
          <p:cNvCxnSpPr>
            <a:cxnSpLocks/>
            <a:stCxn id="711" idx="2"/>
          </p:cNvCxnSpPr>
          <p:nvPr/>
        </p:nvCxnSpPr>
        <p:spPr>
          <a:xfrm flipV="1">
            <a:off x="5924595" y="5598640"/>
            <a:ext cx="262533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6FDCE41C-8F60-4A6A-BF36-361CD1620DB8}"/>
              </a:ext>
            </a:extLst>
          </p:cNvPr>
          <p:cNvCxnSpPr>
            <a:cxnSpLocks/>
            <a:stCxn id="711" idx="2"/>
          </p:cNvCxnSpPr>
          <p:nvPr/>
        </p:nvCxnSpPr>
        <p:spPr>
          <a:xfrm flipH="1" flipV="1">
            <a:off x="5676515" y="5598640"/>
            <a:ext cx="248080" cy="1739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73543435-15D7-4ED1-A023-05597536747E}"/>
              </a:ext>
            </a:extLst>
          </p:cNvPr>
          <p:cNvGrpSpPr/>
          <p:nvPr/>
        </p:nvGrpSpPr>
        <p:grpSpPr>
          <a:xfrm>
            <a:off x="5676515" y="3357877"/>
            <a:ext cx="510613" cy="487739"/>
            <a:chOff x="9044125" y="2234832"/>
            <a:chExt cx="510613" cy="487739"/>
          </a:xfrm>
        </p:grpSpPr>
        <p:cxnSp>
          <p:nvCxnSpPr>
            <p:cNvPr id="747" name="Straight Connector 746">
              <a:extLst>
                <a:ext uri="{FF2B5EF4-FFF2-40B4-BE49-F238E27FC236}">
                  <a16:creationId xmlns:a16="http://schemas.microsoft.com/office/drawing/2014/main" id="{A4478A8E-95A6-4682-AB5C-24E5F0410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2205" y="223483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63F6910C-5945-4A4D-925B-6447356776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4125" y="2234832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3D8DADBA-145F-4921-B500-855DCB7764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2205" y="254590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0" name="Straight Connector 749">
              <a:extLst>
                <a:ext uri="{FF2B5EF4-FFF2-40B4-BE49-F238E27FC236}">
                  <a16:creationId xmlns:a16="http://schemas.microsoft.com/office/drawing/2014/main" id="{D649F37F-C1B6-4D23-9982-BD4CA48FA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125" y="2545908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6" name="Group 755">
            <a:extLst>
              <a:ext uri="{FF2B5EF4-FFF2-40B4-BE49-F238E27FC236}">
                <a16:creationId xmlns:a16="http://schemas.microsoft.com/office/drawing/2014/main" id="{6A5F1957-BC80-448A-A6EE-811618AA35D3}"/>
              </a:ext>
            </a:extLst>
          </p:cNvPr>
          <p:cNvGrpSpPr/>
          <p:nvPr/>
        </p:nvGrpSpPr>
        <p:grpSpPr>
          <a:xfrm>
            <a:off x="2777955" y="2803477"/>
            <a:ext cx="510613" cy="487739"/>
            <a:chOff x="9044125" y="2234832"/>
            <a:chExt cx="510613" cy="487739"/>
          </a:xfrm>
        </p:grpSpPr>
        <p:cxnSp>
          <p:nvCxnSpPr>
            <p:cNvPr id="757" name="Straight Connector 756">
              <a:extLst>
                <a:ext uri="{FF2B5EF4-FFF2-40B4-BE49-F238E27FC236}">
                  <a16:creationId xmlns:a16="http://schemas.microsoft.com/office/drawing/2014/main" id="{7CE54602-EB04-40EA-91DF-E0B90CB3E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2205" y="223483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8" name="Straight Connector 757">
              <a:extLst>
                <a:ext uri="{FF2B5EF4-FFF2-40B4-BE49-F238E27FC236}">
                  <a16:creationId xmlns:a16="http://schemas.microsoft.com/office/drawing/2014/main" id="{3E2D907D-5DDD-4E7A-915C-121ECD4830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4125" y="2234832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9" name="Straight Connector 758">
              <a:extLst>
                <a:ext uri="{FF2B5EF4-FFF2-40B4-BE49-F238E27FC236}">
                  <a16:creationId xmlns:a16="http://schemas.microsoft.com/office/drawing/2014/main" id="{15DD3B2F-B404-409D-9ED8-B8E59EAB65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2205" y="254590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0" name="Straight Connector 759">
              <a:extLst>
                <a:ext uri="{FF2B5EF4-FFF2-40B4-BE49-F238E27FC236}">
                  <a16:creationId xmlns:a16="http://schemas.microsoft.com/office/drawing/2014/main" id="{FCEE68B8-F423-4E61-AE3D-793F7FC522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125" y="2545908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1" name="Group 760">
            <a:extLst>
              <a:ext uri="{FF2B5EF4-FFF2-40B4-BE49-F238E27FC236}">
                <a16:creationId xmlns:a16="http://schemas.microsoft.com/office/drawing/2014/main" id="{6284A397-0968-42CD-A270-A159B0A241DE}"/>
              </a:ext>
            </a:extLst>
          </p:cNvPr>
          <p:cNvGrpSpPr/>
          <p:nvPr/>
        </p:nvGrpSpPr>
        <p:grpSpPr>
          <a:xfrm>
            <a:off x="5094836" y="2797410"/>
            <a:ext cx="510613" cy="487739"/>
            <a:chOff x="9044125" y="2234832"/>
            <a:chExt cx="510613" cy="487739"/>
          </a:xfrm>
        </p:grpSpPr>
        <p:cxnSp>
          <p:nvCxnSpPr>
            <p:cNvPr id="762" name="Straight Connector 761">
              <a:extLst>
                <a:ext uri="{FF2B5EF4-FFF2-40B4-BE49-F238E27FC236}">
                  <a16:creationId xmlns:a16="http://schemas.microsoft.com/office/drawing/2014/main" id="{968EC402-8455-4346-A07A-3738A2BD8E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2205" y="223483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3" name="Straight Connector 762">
              <a:extLst>
                <a:ext uri="{FF2B5EF4-FFF2-40B4-BE49-F238E27FC236}">
                  <a16:creationId xmlns:a16="http://schemas.microsoft.com/office/drawing/2014/main" id="{87BD61C3-EE5C-4CD6-AFE5-23DCDAFFA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4125" y="2234832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4" name="Straight Connector 763">
              <a:extLst>
                <a:ext uri="{FF2B5EF4-FFF2-40B4-BE49-F238E27FC236}">
                  <a16:creationId xmlns:a16="http://schemas.microsoft.com/office/drawing/2014/main" id="{336EAA2F-FE0C-4B40-B273-DC1DAB12AA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2205" y="254590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5" name="Straight Connector 764">
              <a:extLst>
                <a:ext uri="{FF2B5EF4-FFF2-40B4-BE49-F238E27FC236}">
                  <a16:creationId xmlns:a16="http://schemas.microsoft.com/office/drawing/2014/main" id="{BFDF27F8-69E4-40AF-B8EA-337839418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125" y="2545908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6" name="Freeform: Shape 765">
            <a:extLst>
              <a:ext uri="{FF2B5EF4-FFF2-40B4-BE49-F238E27FC236}">
                <a16:creationId xmlns:a16="http://schemas.microsoft.com/office/drawing/2014/main" id="{4FDE9D57-A9C3-4E14-ABC5-B5B96720D98E}"/>
              </a:ext>
            </a:extLst>
          </p:cNvPr>
          <p:cNvSpPr/>
          <p:nvPr/>
        </p:nvSpPr>
        <p:spPr>
          <a:xfrm>
            <a:off x="4829502" y="2562727"/>
            <a:ext cx="1615200" cy="1469061"/>
          </a:xfrm>
          <a:custGeom>
            <a:avLst/>
            <a:gdLst>
              <a:gd name="connsiteX0" fmla="*/ 1502025 w 1615200"/>
              <a:gd name="connsiteY0" fmla="*/ 1351182 h 1469061"/>
              <a:gd name="connsiteX1" fmla="*/ 1543589 w 1615200"/>
              <a:gd name="connsiteY1" fmla="*/ 693091 h 1469061"/>
              <a:gd name="connsiteX2" fmla="*/ 864716 w 1615200"/>
              <a:gd name="connsiteY2" fmla="*/ 62709 h 1469061"/>
              <a:gd name="connsiteX3" fmla="*/ 81934 w 1615200"/>
              <a:gd name="connsiteY3" fmla="*/ 111200 h 1469061"/>
              <a:gd name="connsiteX4" fmla="*/ 95789 w 1615200"/>
              <a:gd name="connsiteY4" fmla="*/ 845491 h 1469061"/>
              <a:gd name="connsiteX5" fmla="*/ 719243 w 1615200"/>
              <a:gd name="connsiteY5" fmla="*/ 1420455 h 1469061"/>
              <a:gd name="connsiteX6" fmla="*/ 1502025 w 1615200"/>
              <a:gd name="connsiteY6" fmla="*/ 1351182 h 146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5200" h="1469061">
                <a:moveTo>
                  <a:pt x="1502025" y="1351182"/>
                </a:moveTo>
                <a:cubicBezTo>
                  <a:pt x="1639416" y="1229955"/>
                  <a:pt x="1649807" y="907836"/>
                  <a:pt x="1543589" y="693091"/>
                </a:cubicBezTo>
                <a:cubicBezTo>
                  <a:pt x="1437371" y="478346"/>
                  <a:pt x="1108325" y="159691"/>
                  <a:pt x="864716" y="62709"/>
                </a:cubicBezTo>
                <a:cubicBezTo>
                  <a:pt x="621107" y="-34273"/>
                  <a:pt x="210089" y="-19264"/>
                  <a:pt x="81934" y="111200"/>
                </a:cubicBezTo>
                <a:cubicBezTo>
                  <a:pt x="-46221" y="241664"/>
                  <a:pt x="-10429" y="627282"/>
                  <a:pt x="95789" y="845491"/>
                </a:cubicBezTo>
                <a:cubicBezTo>
                  <a:pt x="202007" y="1063700"/>
                  <a:pt x="484870" y="1332710"/>
                  <a:pt x="719243" y="1420455"/>
                </a:cubicBezTo>
                <a:cubicBezTo>
                  <a:pt x="953616" y="1508200"/>
                  <a:pt x="1364634" y="1472409"/>
                  <a:pt x="1502025" y="135118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B5FDBF2E-D13F-4E65-BD5D-10BF730E5426}"/>
              </a:ext>
            </a:extLst>
          </p:cNvPr>
          <p:cNvGrpSpPr/>
          <p:nvPr/>
        </p:nvGrpSpPr>
        <p:grpSpPr>
          <a:xfrm>
            <a:off x="3339821" y="4472159"/>
            <a:ext cx="510613" cy="487739"/>
            <a:chOff x="9044125" y="2234832"/>
            <a:chExt cx="510613" cy="487739"/>
          </a:xfrm>
        </p:grpSpPr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4C2ACBD3-B595-49A8-95E9-E752CBDBE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2205" y="223483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9" name="Straight Connector 768">
              <a:extLst>
                <a:ext uri="{FF2B5EF4-FFF2-40B4-BE49-F238E27FC236}">
                  <a16:creationId xmlns:a16="http://schemas.microsoft.com/office/drawing/2014/main" id="{B2F49DB2-9D34-4BE8-809C-9E7172E147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4125" y="2234832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D377873D-921C-490E-BD50-42A2D32CE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2205" y="254590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1" name="Straight Connector 770">
              <a:extLst>
                <a:ext uri="{FF2B5EF4-FFF2-40B4-BE49-F238E27FC236}">
                  <a16:creationId xmlns:a16="http://schemas.microsoft.com/office/drawing/2014/main" id="{B85845A2-7B1D-4719-9B34-1B22D19F96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125" y="2545908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BECE913E-2424-4FDE-A52E-19DBE617535B}"/>
              </a:ext>
            </a:extLst>
          </p:cNvPr>
          <p:cNvGrpSpPr/>
          <p:nvPr/>
        </p:nvGrpSpPr>
        <p:grpSpPr>
          <a:xfrm>
            <a:off x="2445225" y="2546542"/>
            <a:ext cx="1181051" cy="995149"/>
            <a:chOff x="2445225" y="2546542"/>
            <a:chExt cx="1181051" cy="995149"/>
          </a:xfrm>
        </p:grpSpPr>
        <p:cxnSp>
          <p:nvCxnSpPr>
            <p:cNvPr id="773" name="Straight Connector 772">
              <a:extLst>
                <a:ext uri="{FF2B5EF4-FFF2-40B4-BE49-F238E27FC236}">
                  <a16:creationId xmlns:a16="http://schemas.microsoft.com/office/drawing/2014/main" id="{E1BE5D02-4D05-4502-A634-3978233EEE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7508" y="2557897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5" name="Straight Connector 774">
              <a:extLst>
                <a:ext uri="{FF2B5EF4-FFF2-40B4-BE49-F238E27FC236}">
                  <a16:creationId xmlns:a16="http://schemas.microsoft.com/office/drawing/2014/main" id="{9F0B631B-B8A6-411B-8903-18D8D7E5B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3743" y="254654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7" name="Straight Connector 776">
              <a:extLst>
                <a:ext uri="{FF2B5EF4-FFF2-40B4-BE49-F238E27FC236}">
                  <a16:creationId xmlns:a16="http://schemas.microsoft.com/office/drawing/2014/main" id="{77A60473-A4AC-476F-8D27-EC65809010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2595" y="336502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4117DDB8-F55F-423F-9057-0ADA7ED05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5225" y="3363025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A23B0451-F985-415F-82A4-B2B3537FEEFB}"/>
              </a:ext>
            </a:extLst>
          </p:cNvPr>
          <p:cNvGrpSpPr/>
          <p:nvPr/>
        </p:nvGrpSpPr>
        <p:grpSpPr>
          <a:xfrm>
            <a:off x="3026897" y="4221570"/>
            <a:ext cx="1181051" cy="995149"/>
            <a:chOff x="2445225" y="2546542"/>
            <a:chExt cx="1181051" cy="995149"/>
          </a:xfrm>
        </p:grpSpPr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5459897A-6837-42D2-BABD-A0A7B2F8F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7508" y="2557897"/>
              <a:ext cx="248080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E6A6648B-DC37-459E-92E9-316C4532E7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3743" y="2546542"/>
              <a:ext cx="262533" cy="17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09C24DF2-D7DC-42FC-A4D9-5D17A09AE4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2595" y="3365028"/>
              <a:ext cx="262533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0" name="Straight Connector 789">
              <a:extLst>
                <a:ext uri="{FF2B5EF4-FFF2-40B4-BE49-F238E27FC236}">
                  <a16:creationId xmlns:a16="http://schemas.microsoft.com/office/drawing/2014/main" id="{5AA75862-3805-45EC-9725-D2B035CC3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5225" y="3363025"/>
              <a:ext cx="248080" cy="176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1" name="Group 810">
            <a:extLst>
              <a:ext uri="{FF2B5EF4-FFF2-40B4-BE49-F238E27FC236}">
                <a16:creationId xmlns:a16="http://schemas.microsoft.com/office/drawing/2014/main" id="{498E7C7C-9B53-45C0-8307-289C72C6CC79}"/>
              </a:ext>
            </a:extLst>
          </p:cNvPr>
          <p:cNvGrpSpPr/>
          <p:nvPr/>
        </p:nvGrpSpPr>
        <p:grpSpPr>
          <a:xfrm>
            <a:off x="2196072" y="2241526"/>
            <a:ext cx="1687637" cy="1609969"/>
            <a:chOff x="2196072" y="2241526"/>
            <a:chExt cx="1687637" cy="1609969"/>
          </a:xfrm>
        </p:grpSpPr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577B4F3D-DD82-491C-A721-1CE2E2874104}"/>
                </a:ext>
              </a:extLst>
            </p:cNvPr>
            <p:cNvGrpSpPr/>
            <p:nvPr/>
          </p:nvGrpSpPr>
          <p:grpSpPr>
            <a:xfrm>
              <a:off x="2196072" y="2241526"/>
              <a:ext cx="510613" cy="487739"/>
              <a:chOff x="9044125" y="2234832"/>
              <a:chExt cx="510613" cy="487739"/>
            </a:xfrm>
          </p:grpSpPr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9CFC15A4-B91B-4B02-A8CB-BAC4293352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AB0A8212-D0FC-4E10-9E01-D7C36C4C89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74E201B0-5DC7-4D1F-8A4C-228670BD63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>
                <a:extLst>
                  <a:ext uri="{FF2B5EF4-FFF2-40B4-BE49-F238E27FC236}">
                    <a16:creationId xmlns:a16="http://schemas.microsoft.com/office/drawing/2014/main" id="{4EA1CCF4-16C2-4336-B4BA-C10F8DE208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BF3CB214-A121-4E25-A8F6-CCC1E0AD9583}"/>
                </a:ext>
              </a:extLst>
            </p:cNvPr>
            <p:cNvGrpSpPr/>
            <p:nvPr/>
          </p:nvGrpSpPr>
          <p:grpSpPr>
            <a:xfrm>
              <a:off x="3373096" y="2248511"/>
              <a:ext cx="510613" cy="487739"/>
              <a:chOff x="9044125" y="2234832"/>
              <a:chExt cx="510613" cy="487739"/>
            </a:xfrm>
          </p:grpSpPr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15E46DFD-540D-423C-B940-DF0CEC2AB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DA9727D8-AFC1-4561-8706-5805AA4607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19CA4F12-A709-41F2-A424-E175180B9C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BE2A7D64-05DF-4B1A-AEA9-E94EE696F9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01" name="Group 800">
              <a:extLst>
                <a:ext uri="{FF2B5EF4-FFF2-40B4-BE49-F238E27FC236}">
                  <a16:creationId xmlns:a16="http://schemas.microsoft.com/office/drawing/2014/main" id="{691837D9-FB86-4689-844A-6A1CAFDE0482}"/>
                </a:ext>
              </a:extLst>
            </p:cNvPr>
            <p:cNvGrpSpPr/>
            <p:nvPr/>
          </p:nvGrpSpPr>
          <p:grpSpPr>
            <a:xfrm>
              <a:off x="3357025" y="3363756"/>
              <a:ext cx="510613" cy="487739"/>
              <a:chOff x="9044125" y="2234832"/>
              <a:chExt cx="510613" cy="487739"/>
            </a:xfrm>
          </p:grpSpPr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2F1BDC28-5ACD-4248-870C-731C5B986E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B8527D47-580B-4DAA-A01B-DBBC0F7B5C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972F5A92-A255-4440-9CAE-77EAC61D07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17082FF5-35D6-46B4-BCB0-797A0EC181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6820FD2E-5FAD-4FA2-8CEC-646BDF11ECE9}"/>
                </a:ext>
              </a:extLst>
            </p:cNvPr>
            <p:cNvGrpSpPr/>
            <p:nvPr/>
          </p:nvGrpSpPr>
          <p:grpSpPr>
            <a:xfrm>
              <a:off x="2200893" y="3355642"/>
              <a:ext cx="510613" cy="487739"/>
              <a:chOff x="9044125" y="2234832"/>
              <a:chExt cx="510613" cy="487739"/>
            </a:xfrm>
          </p:grpSpPr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1E430F7B-700B-4662-B95D-27AFBB5589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82A254E5-01FE-4022-84A0-F5C9E40196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54E63E53-107B-4445-B825-9B75B250ED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38D32E26-54A0-4EC3-A7C6-356C54532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A9233BF2-B7D2-4E44-A977-C764DC86B17D}"/>
              </a:ext>
            </a:extLst>
          </p:cNvPr>
          <p:cNvGrpSpPr/>
          <p:nvPr/>
        </p:nvGrpSpPr>
        <p:grpSpPr>
          <a:xfrm>
            <a:off x="2757894" y="3916385"/>
            <a:ext cx="1687637" cy="1609969"/>
            <a:chOff x="2196072" y="2241526"/>
            <a:chExt cx="1687637" cy="1609969"/>
          </a:xfrm>
        </p:grpSpPr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BD527C20-89BB-4816-8656-4E709B02C9FE}"/>
                </a:ext>
              </a:extLst>
            </p:cNvPr>
            <p:cNvGrpSpPr/>
            <p:nvPr/>
          </p:nvGrpSpPr>
          <p:grpSpPr>
            <a:xfrm>
              <a:off x="2196072" y="2241526"/>
              <a:ext cx="510613" cy="487739"/>
              <a:chOff x="9044125" y="2234832"/>
              <a:chExt cx="510613" cy="487739"/>
            </a:xfrm>
          </p:grpSpPr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73905E75-178F-48C4-9B4F-C01C8F9E1C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46438166-FA67-4D7E-A512-2522FA7473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8395E47E-6D5F-4368-B6DF-74BDC62495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ECFCAF29-2E94-4EF7-A753-0EEEE11C48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18060BF9-9097-407C-AE7E-9F44C53C9716}"/>
                </a:ext>
              </a:extLst>
            </p:cNvPr>
            <p:cNvGrpSpPr/>
            <p:nvPr/>
          </p:nvGrpSpPr>
          <p:grpSpPr>
            <a:xfrm>
              <a:off x="3373096" y="2248511"/>
              <a:ext cx="510613" cy="487739"/>
              <a:chOff x="9044125" y="2234832"/>
              <a:chExt cx="510613" cy="487739"/>
            </a:xfrm>
          </p:grpSpPr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6FBB7DB8-4CC9-4F73-A60D-8F73D1F497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E6E3E1F9-EA05-42D1-A8BF-E254CBB85E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7C8DC7E0-A902-4F65-A597-CF1BF3F57F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3A384ABE-51F3-4A08-A835-C5EDF1848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12249619-D5E1-4D8F-840B-5B794C1722C2}"/>
                </a:ext>
              </a:extLst>
            </p:cNvPr>
            <p:cNvGrpSpPr/>
            <p:nvPr/>
          </p:nvGrpSpPr>
          <p:grpSpPr>
            <a:xfrm>
              <a:off x="3357025" y="3363756"/>
              <a:ext cx="510613" cy="487739"/>
              <a:chOff x="9044125" y="2234832"/>
              <a:chExt cx="510613" cy="487739"/>
            </a:xfrm>
          </p:grpSpPr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8413D02B-40A6-4C2F-9B37-AF3CA4DBF0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473C5567-52D0-45BB-A6B3-17CDC650F8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A6423173-1FAF-4E42-A265-4D8FAE1BD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58CD5CCE-4A31-4576-BF50-6825AC8058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CB37F672-AE32-47EF-AEED-6BA1B5EE3CE3}"/>
                </a:ext>
              </a:extLst>
            </p:cNvPr>
            <p:cNvGrpSpPr/>
            <p:nvPr/>
          </p:nvGrpSpPr>
          <p:grpSpPr>
            <a:xfrm>
              <a:off x="2200893" y="3355642"/>
              <a:ext cx="510613" cy="487739"/>
              <a:chOff x="9044125" y="2234832"/>
              <a:chExt cx="510613" cy="487739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C3932ABA-3F1D-49B3-AA96-BD4D339596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2205" y="2234832"/>
                <a:ext cx="262533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E82219F9-E9B7-4BF5-995B-1AD40E6F24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4125" y="2234832"/>
                <a:ext cx="248080" cy="1739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636B2E92-BCD2-4E72-B779-2FF47DEB0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2205" y="2545908"/>
                <a:ext cx="262533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90525B1F-D8C6-46DD-8CBF-CEDEE54F9D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4125" y="2545908"/>
                <a:ext cx="248080" cy="1766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33" name="Freeform: Shape 832">
            <a:extLst>
              <a:ext uri="{FF2B5EF4-FFF2-40B4-BE49-F238E27FC236}">
                <a16:creationId xmlns:a16="http://schemas.microsoft.com/office/drawing/2014/main" id="{B79D5C2B-C309-4302-98FC-55A28A3E90BF}"/>
              </a:ext>
            </a:extLst>
          </p:cNvPr>
          <p:cNvSpPr/>
          <p:nvPr/>
        </p:nvSpPr>
        <p:spPr>
          <a:xfrm>
            <a:off x="1865138" y="1980297"/>
            <a:ext cx="2842924" cy="3863433"/>
          </a:xfrm>
          <a:custGeom>
            <a:avLst/>
            <a:gdLst>
              <a:gd name="connsiteX0" fmla="*/ 157626 w 2842924"/>
              <a:gd name="connsiteY0" fmla="*/ 104812 h 3863433"/>
              <a:gd name="connsiteX1" fmla="*/ 2215026 w 2842924"/>
              <a:gd name="connsiteY1" fmla="*/ 111739 h 3863433"/>
              <a:gd name="connsiteX2" fmla="*/ 2152680 w 2842924"/>
              <a:gd name="connsiteY2" fmla="*/ 894521 h 3863433"/>
              <a:gd name="connsiteX3" fmla="*/ 2194244 w 2842924"/>
              <a:gd name="connsiteY3" fmla="*/ 1808921 h 3863433"/>
              <a:gd name="connsiteX4" fmla="*/ 2776135 w 2842924"/>
              <a:gd name="connsiteY4" fmla="*/ 1774285 h 3863433"/>
              <a:gd name="connsiteX5" fmla="*/ 2783062 w 2842924"/>
              <a:gd name="connsiteY5" fmla="*/ 2473939 h 3863433"/>
              <a:gd name="connsiteX6" fmla="*/ 2762280 w 2842924"/>
              <a:gd name="connsiteY6" fmla="*/ 3790121 h 3863433"/>
              <a:gd name="connsiteX7" fmla="*/ 1764753 w 2842924"/>
              <a:gd name="connsiteY7" fmla="*/ 3693139 h 3863433"/>
              <a:gd name="connsiteX8" fmla="*/ 656389 w 2842924"/>
              <a:gd name="connsiteY8" fmla="*/ 3679285 h 3863433"/>
              <a:gd name="connsiteX9" fmla="*/ 746444 w 2842924"/>
              <a:gd name="connsiteY9" fmla="*/ 2771812 h 3863433"/>
              <a:gd name="connsiteX10" fmla="*/ 697953 w 2842924"/>
              <a:gd name="connsiteY10" fmla="*/ 2044448 h 3863433"/>
              <a:gd name="connsiteX11" fmla="*/ 116062 w 2842924"/>
              <a:gd name="connsiteY11" fmla="*/ 2058303 h 3863433"/>
              <a:gd name="connsiteX12" fmla="*/ 136844 w 2842924"/>
              <a:gd name="connsiteY12" fmla="*/ 1046921 h 3863433"/>
              <a:gd name="connsiteX13" fmla="*/ 157626 w 2842924"/>
              <a:gd name="connsiteY13" fmla="*/ 104812 h 386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42924" h="3863433">
                <a:moveTo>
                  <a:pt x="157626" y="104812"/>
                </a:moveTo>
                <a:cubicBezTo>
                  <a:pt x="503990" y="-51052"/>
                  <a:pt x="1882517" y="-19879"/>
                  <a:pt x="2215026" y="111739"/>
                </a:cubicBezTo>
                <a:cubicBezTo>
                  <a:pt x="2547535" y="243357"/>
                  <a:pt x="2156144" y="611657"/>
                  <a:pt x="2152680" y="894521"/>
                </a:cubicBezTo>
                <a:cubicBezTo>
                  <a:pt x="2149216" y="1177385"/>
                  <a:pt x="2090335" y="1662294"/>
                  <a:pt x="2194244" y="1808921"/>
                </a:cubicBezTo>
                <a:cubicBezTo>
                  <a:pt x="2298153" y="1955548"/>
                  <a:pt x="2677999" y="1663449"/>
                  <a:pt x="2776135" y="1774285"/>
                </a:cubicBezTo>
                <a:cubicBezTo>
                  <a:pt x="2874271" y="1885121"/>
                  <a:pt x="2785371" y="2137966"/>
                  <a:pt x="2783062" y="2473939"/>
                </a:cubicBezTo>
                <a:cubicBezTo>
                  <a:pt x="2780753" y="2809912"/>
                  <a:pt x="2931998" y="3586921"/>
                  <a:pt x="2762280" y="3790121"/>
                </a:cubicBezTo>
                <a:cubicBezTo>
                  <a:pt x="2592562" y="3993321"/>
                  <a:pt x="2115735" y="3711612"/>
                  <a:pt x="1764753" y="3693139"/>
                </a:cubicBezTo>
                <a:cubicBezTo>
                  <a:pt x="1413771" y="3674666"/>
                  <a:pt x="826107" y="3832840"/>
                  <a:pt x="656389" y="3679285"/>
                </a:cubicBezTo>
                <a:cubicBezTo>
                  <a:pt x="486671" y="3525730"/>
                  <a:pt x="739517" y="3044285"/>
                  <a:pt x="746444" y="2771812"/>
                </a:cubicBezTo>
                <a:cubicBezTo>
                  <a:pt x="753371" y="2499339"/>
                  <a:pt x="803017" y="2163366"/>
                  <a:pt x="697953" y="2044448"/>
                </a:cubicBezTo>
                <a:cubicBezTo>
                  <a:pt x="592889" y="1925530"/>
                  <a:pt x="209580" y="2224558"/>
                  <a:pt x="116062" y="2058303"/>
                </a:cubicBezTo>
                <a:cubicBezTo>
                  <a:pt x="22544" y="1892048"/>
                  <a:pt x="128762" y="1370194"/>
                  <a:pt x="136844" y="1046921"/>
                </a:cubicBezTo>
                <a:cubicBezTo>
                  <a:pt x="144926" y="723648"/>
                  <a:pt x="-188738" y="260676"/>
                  <a:pt x="157626" y="10481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TextBox 834">
            <a:extLst>
              <a:ext uri="{FF2B5EF4-FFF2-40B4-BE49-F238E27FC236}">
                <a16:creationId xmlns:a16="http://schemas.microsoft.com/office/drawing/2014/main" id="{9A237F53-F1CB-4C72-B7AE-173073A35300}"/>
              </a:ext>
            </a:extLst>
          </p:cNvPr>
          <p:cNvSpPr txBox="1"/>
          <p:nvPr/>
        </p:nvSpPr>
        <p:spPr>
          <a:xfrm>
            <a:off x="28358" y="6421971"/>
            <a:ext cx="6273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Delfosse, Nickerson (2017)  </a:t>
            </a:r>
            <a:r>
              <a:rPr lang="en-US" dirty="0">
                <a:hlinkClick r:id="rId2"/>
              </a:rPr>
              <a:t>arxiv1709.06218</a:t>
            </a:r>
            <a:endParaRPr lang="en-US" dirty="0"/>
          </a:p>
        </p:txBody>
      </p:sp>
      <p:sp>
        <p:nvSpPr>
          <p:cNvPr id="837" name="TextBox 836">
            <a:extLst>
              <a:ext uri="{FF2B5EF4-FFF2-40B4-BE49-F238E27FC236}">
                <a16:creationId xmlns:a16="http://schemas.microsoft.com/office/drawing/2014/main" id="{04B3A81A-623B-4F1C-B8FB-0EEFDC369437}"/>
              </a:ext>
            </a:extLst>
          </p:cNvPr>
          <p:cNvSpPr txBox="1"/>
          <p:nvPr/>
        </p:nvSpPr>
        <p:spPr>
          <a:xfrm>
            <a:off x="7501220" y="2079298"/>
            <a:ext cx="44206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Union-Find decoder: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Grow clusters around check with value 1.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Stop growing a cluster when it becomes correctable.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Correct each cluster independently.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Remark:</a:t>
            </a:r>
            <a:r>
              <a:rPr lang="en-US" sz="2000" dirty="0"/>
              <a:t> </a:t>
            </a:r>
          </a:p>
          <a:p>
            <a:r>
              <a:rPr lang="en-US" sz="2000" dirty="0"/>
              <a:t>We track the growing cluster using a Union-Find data structure which leads to an almost-linear complexity.</a:t>
            </a:r>
          </a:p>
        </p:txBody>
      </p:sp>
    </p:spTree>
    <p:extLst>
      <p:ext uri="{BB962C8B-B14F-4D97-AF65-F5344CB8AC3E}">
        <p14:creationId xmlns:p14="http://schemas.microsoft.com/office/powerpoint/2010/main" val="311235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" grpId="0" animBg="1"/>
      <p:bldP spid="8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3363-C249-4D07-A74D-58661F41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 with LDPC codes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400FD-73CB-49E1-AFCD-DB66E003FC67}"/>
              </a:ext>
            </a:extLst>
          </p:cNvPr>
          <p:cNvSpPr txBox="1"/>
          <p:nvPr/>
        </p:nvSpPr>
        <p:spPr>
          <a:xfrm>
            <a:off x="4409471" y="5518588"/>
            <a:ext cx="3202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Clusters grow too fast!</a:t>
            </a:r>
          </a:p>
        </p:txBody>
      </p:sp>
      <p:pic>
        <p:nvPicPr>
          <p:cNvPr id="16" name="Picture 15" descr="A picture containing sky, text, map, several&#10;&#10;Description automatically generated">
            <a:extLst>
              <a:ext uri="{FF2B5EF4-FFF2-40B4-BE49-F238E27FC236}">
                <a16:creationId xmlns:a16="http://schemas.microsoft.com/office/drawing/2014/main" id="{761068C7-33D2-4FB1-B713-9A0171FA5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5" y="1869297"/>
            <a:ext cx="3200400" cy="3200400"/>
          </a:xfrm>
          <a:prstGeom prst="rect">
            <a:avLst/>
          </a:prstGeom>
        </p:spPr>
      </p:pic>
      <p:pic>
        <p:nvPicPr>
          <p:cNvPr id="18" name="Picture 17" descr="A picture containing sky, colorful, line, several&#10;&#10;Description automatically generated">
            <a:extLst>
              <a:ext uri="{FF2B5EF4-FFF2-40B4-BE49-F238E27FC236}">
                <a16:creationId xmlns:a16="http://schemas.microsoft.com/office/drawing/2014/main" id="{F4314160-A758-4094-BADE-C8EFEF103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38" y="1869297"/>
            <a:ext cx="3200400" cy="3200400"/>
          </a:xfrm>
          <a:prstGeom prst="rect">
            <a:avLst/>
          </a:prstGeom>
        </p:spPr>
      </p:pic>
      <p:pic>
        <p:nvPicPr>
          <p:cNvPr id="21" name="Picture 20" descr="A picture containing text, red, day&#10;&#10;Description automatically generated">
            <a:extLst>
              <a:ext uri="{FF2B5EF4-FFF2-40B4-BE49-F238E27FC236}">
                <a16:creationId xmlns:a16="http://schemas.microsoft.com/office/drawing/2014/main" id="{8C8C99C8-FD5C-46B9-867A-B4F9CC2FC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50" y="1869297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9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9E2C-2193-DC8A-80E8-15924584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Union-Find decoder for QLDPC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81A819-61DF-5B3C-B483-5ABB7C07C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Input:</a:t>
                </a:r>
                <a:r>
                  <a:rPr lang="en-US" sz="2000" dirty="0"/>
                  <a:t> A syndrome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or 1 for each Z check.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Output:</a:t>
                </a:r>
                <a:r>
                  <a:rPr lang="en-US" sz="2000" dirty="0"/>
                  <a:t> A correction for X errors.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Initialize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sz="2000" dirty="0"/>
                  <a:t> = set of Z checks with syndrome 1.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sz="2000" dirty="0"/>
                  <a:t> = growing clusters)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While there exist an uncorrectable cluster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        Grow all the clusters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        Check if the clusters are correctable.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Find a correction inside each cluster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514350" indent="-514350">
                  <a:buAutoNum type="arabicPeriod"/>
                </a:pPr>
                <a:r>
                  <a:rPr lang="en-US" sz="2000" dirty="0"/>
                  <a:t>Return the product of the corrections of the clusters.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81A819-61DF-5B3C-B483-5ABB7C07C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1B434AC-C922-3473-0807-62F53A7FE20D}"/>
              </a:ext>
            </a:extLst>
          </p:cNvPr>
          <p:cNvSpPr txBox="1"/>
          <p:nvPr/>
        </p:nvSpPr>
        <p:spPr>
          <a:xfrm>
            <a:off x="54245" y="64170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Delfosse, Londe, Beverland (2021) </a:t>
            </a:r>
            <a:r>
              <a:rPr lang="fr-FR" sz="1800" dirty="0" err="1">
                <a:hlinkClick r:id="rId3"/>
              </a:rPr>
              <a:t>arxiv</a:t>
            </a:r>
            <a:r>
              <a:rPr lang="fr-FR" sz="1800" dirty="0">
                <a:hlinkClick r:id="rId3"/>
              </a:rPr>
              <a:t>:</a:t>
            </a:r>
            <a:r>
              <a:rPr lang="en-US" sz="1800" dirty="0">
                <a:solidFill>
                  <a:srgbClr val="0078D4"/>
                </a:solidFill>
                <a:hlinkClick r:id="rId3"/>
              </a:rPr>
              <a:t>2103.08049</a:t>
            </a:r>
            <a:endParaRPr lang="en-US" sz="18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22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B542AA06-59D9-4682-D4D3-E87928175736}"/>
              </a:ext>
            </a:extLst>
          </p:cNvPr>
          <p:cNvGrpSpPr/>
          <p:nvPr/>
        </p:nvGrpSpPr>
        <p:grpSpPr>
          <a:xfrm>
            <a:off x="1767295" y="2222973"/>
            <a:ext cx="3140012" cy="2705829"/>
            <a:chOff x="1621414" y="1838900"/>
            <a:chExt cx="3140012" cy="270582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241B680-72C4-903D-FEBC-DB95BD015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6311" y="1838900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FACBF71-CC43-560D-3A2E-9C3EFB071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077" y="2442388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1EF48-19EE-132E-3586-DA246A2F71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4226" y="3325627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D43C8E9-9D9F-0F3A-D09B-EBA4015E61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0186" y="3059742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0932719-4147-B5C3-246A-AC80239822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414" y="3187163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EA00C70-067F-5452-B2D0-D98E1B968C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3680" y="3484199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41DD6B3-52E5-AF33-9478-4BD7D7D3F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2244" y="4087529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033E93-E6B5-450E-8C3C-4792FFF00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covering radius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727EC9A-078E-4374-9929-0148DC7C4BCE}"/>
              </a:ext>
            </a:extLst>
          </p:cNvPr>
          <p:cNvSpPr/>
          <p:nvPr/>
        </p:nvSpPr>
        <p:spPr>
          <a:xfrm>
            <a:off x="1880813" y="2397396"/>
            <a:ext cx="2919371" cy="2750436"/>
          </a:xfrm>
          <a:custGeom>
            <a:avLst/>
            <a:gdLst>
              <a:gd name="connsiteX0" fmla="*/ 1120468 w 3328734"/>
              <a:gd name="connsiteY0" fmla="*/ 874047 h 3086942"/>
              <a:gd name="connsiteX1" fmla="*/ 1534805 w 3328734"/>
              <a:gd name="connsiteY1" fmla="*/ 88235 h 3086942"/>
              <a:gd name="connsiteX2" fmla="*/ 2296805 w 3328734"/>
              <a:gd name="connsiteY2" fmla="*/ 150147 h 3086942"/>
              <a:gd name="connsiteX3" fmla="*/ 1877705 w 3328734"/>
              <a:gd name="connsiteY3" fmla="*/ 1259810 h 3086942"/>
              <a:gd name="connsiteX4" fmla="*/ 3273118 w 3328734"/>
              <a:gd name="connsiteY4" fmla="*/ 1812260 h 3086942"/>
              <a:gd name="connsiteX5" fmla="*/ 2906405 w 3328734"/>
              <a:gd name="connsiteY5" fmla="*/ 3083847 h 3086942"/>
              <a:gd name="connsiteX6" fmla="*/ 1568143 w 3328734"/>
              <a:gd name="connsiteY6" fmla="*/ 2164685 h 3086942"/>
              <a:gd name="connsiteX7" fmla="*/ 1010930 w 3328734"/>
              <a:gd name="connsiteY7" fmla="*/ 1983710 h 3086942"/>
              <a:gd name="connsiteX8" fmla="*/ 515630 w 3328734"/>
              <a:gd name="connsiteY8" fmla="*/ 2169447 h 3086942"/>
              <a:gd name="connsiteX9" fmla="*/ 15568 w 3328734"/>
              <a:gd name="connsiteY9" fmla="*/ 1664622 h 3086942"/>
              <a:gd name="connsiteX10" fmla="*/ 1120468 w 3328734"/>
              <a:gd name="connsiteY10" fmla="*/ 874047 h 308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8734" h="3086942">
                <a:moveTo>
                  <a:pt x="1120468" y="874047"/>
                </a:moveTo>
                <a:cubicBezTo>
                  <a:pt x="1373674" y="611316"/>
                  <a:pt x="1338749" y="208885"/>
                  <a:pt x="1534805" y="88235"/>
                </a:cubicBezTo>
                <a:cubicBezTo>
                  <a:pt x="1730861" y="-32415"/>
                  <a:pt x="2239655" y="-45115"/>
                  <a:pt x="2296805" y="150147"/>
                </a:cubicBezTo>
                <a:cubicBezTo>
                  <a:pt x="2353955" y="345409"/>
                  <a:pt x="1714986" y="982791"/>
                  <a:pt x="1877705" y="1259810"/>
                </a:cubicBezTo>
                <a:cubicBezTo>
                  <a:pt x="2040424" y="1536829"/>
                  <a:pt x="3101668" y="1508254"/>
                  <a:pt x="3273118" y="1812260"/>
                </a:cubicBezTo>
                <a:cubicBezTo>
                  <a:pt x="3444568" y="2116266"/>
                  <a:pt x="3190568" y="3025109"/>
                  <a:pt x="2906405" y="3083847"/>
                </a:cubicBezTo>
                <a:cubicBezTo>
                  <a:pt x="2622242" y="3142585"/>
                  <a:pt x="1884056" y="2348041"/>
                  <a:pt x="1568143" y="2164685"/>
                </a:cubicBezTo>
                <a:cubicBezTo>
                  <a:pt x="1252231" y="1981329"/>
                  <a:pt x="1186349" y="1982916"/>
                  <a:pt x="1010930" y="1983710"/>
                </a:cubicBezTo>
                <a:cubicBezTo>
                  <a:pt x="835511" y="1984504"/>
                  <a:pt x="681524" y="2222628"/>
                  <a:pt x="515630" y="2169447"/>
                </a:cubicBezTo>
                <a:cubicBezTo>
                  <a:pt x="349736" y="2116266"/>
                  <a:pt x="-87619" y="1874172"/>
                  <a:pt x="15568" y="1664622"/>
                </a:cubicBezTo>
                <a:cubicBezTo>
                  <a:pt x="118755" y="1455072"/>
                  <a:pt x="867262" y="1136778"/>
                  <a:pt x="1120468" y="87404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A6C7EB-CE6C-4D7E-A9F2-54BB38B10365}"/>
              </a:ext>
            </a:extLst>
          </p:cNvPr>
          <p:cNvSpPr>
            <a:spLocks noChangeAspect="1"/>
          </p:cNvSpPr>
          <p:nvPr/>
        </p:nvSpPr>
        <p:spPr>
          <a:xfrm>
            <a:off x="1932396" y="3750009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444050-5259-4B90-A4C3-0410DF943C2E}"/>
              </a:ext>
            </a:extLst>
          </p:cNvPr>
          <p:cNvSpPr>
            <a:spLocks noChangeAspect="1"/>
          </p:cNvSpPr>
          <p:nvPr/>
        </p:nvSpPr>
        <p:spPr>
          <a:xfrm>
            <a:off x="2937896" y="4059185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28CF6B-7E38-4B81-B245-E111C8A38708}"/>
              </a:ext>
            </a:extLst>
          </p:cNvPr>
          <p:cNvSpPr>
            <a:spLocks noChangeAspect="1"/>
          </p:cNvSpPr>
          <p:nvPr/>
        </p:nvSpPr>
        <p:spPr>
          <a:xfrm>
            <a:off x="3016828" y="3628667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93908F-8C03-4192-A843-801F0397BD93}"/>
              </a:ext>
            </a:extLst>
          </p:cNvPr>
          <p:cNvSpPr>
            <a:spLocks noChangeAspect="1"/>
          </p:cNvSpPr>
          <p:nvPr/>
        </p:nvSpPr>
        <p:spPr>
          <a:xfrm>
            <a:off x="4633047" y="3889648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C57F2-2715-43EF-AB85-6F6151D36C2E}"/>
              </a:ext>
            </a:extLst>
          </p:cNvPr>
          <p:cNvSpPr>
            <a:spLocks noChangeAspect="1"/>
          </p:cNvSpPr>
          <p:nvPr/>
        </p:nvSpPr>
        <p:spPr>
          <a:xfrm>
            <a:off x="4176460" y="4651262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1685E6-A6E3-4927-88CB-37405BAF1A57}"/>
              </a:ext>
            </a:extLst>
          </p:cNvPr>
          <p:cNvSpPr>
            <a:spLocks noChangeAspect="1"/>
          </p:cNvSpPr>
          <p:nvPr/>
        </p:nvSpPr>
        <p:spPr>
          <a:xfrm>
            <a:off x="3301033" y="2397396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D61DE4-7872-4391-A744-79BBABB0B9C5}"/>
              </a:ext>
            </a:extLst>
          </p:cNvPr>
          <p:cNvSpPr>
            <a:spLocks noChangeAspect="1"/>
          </p:cNvSpPr>
          <p:nvPr/>
        </p:nvSpPr>
        <p:spPr>
          <a:xfrm>
            <a:off x="3464293" y="3019830"/>
            <a:ext cx="78932" cy="801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F8049F-C826-F14C-0B5A-B25AFD8DB1D2}"/>
              </a:ext>
            </a:extLst>
          </p:cNvPr>
          <p:cNvGrpSpPr/>
          <p:nvPr/>
        </p:nvGrpSpPr>
        <p:grpSpPr>
          <a:xfrm>
            <a:off x="2211579" y="4012595"/>
            <a:ext cx="2962574" cy="2074456"/>
            <a:chOff x="1962197" y="3523068"/>
            <a:chExt cx="2962574" cy="2074456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36985F7-031F-4678-BAFB-035E75581321}"/>
                </a:ext>
              </a:extLst>
            </p:cNvPr>
            <p:cNvCxnSpPr/>
            <p:nvPr/>
          </p:nvCxnSpPr>
          <p:spPr>
            <a:xfrm flipV="1">
              <a:off x="2353737" y="3852606"/>
              <a:ext cx="940106" cy="11868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B9BC02-C933-4523-B5C0-D5A5C78BBA11}"/>
                </a:ext>
              </a:extLst>
            </p:cNvPr>
            <p:cNvSpPr txBox="1"/>
            <p:nvPr/>
          </p:nvSpPr>
          <p:spPr>
            <a:xfrm>
              <a:off x="1962197" y="5047165"/>
              <a:ext cx="577643" cy="329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error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257493-3094-426A-BA58-AE2B8ECB13F0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3992065" y="4305682"/>
              <a:ext cx="458310" cy="962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788D17-8C36-4432-A516-CE8C4B046E51}"/>
                </a:ext>
              </a:extLst>
            </p:cNvPr>
            <p:cNvSpPr txBox="1"/>
            <p:nvPr/>
          </p:nvSpPr>
          <p:spPr>
            <a:xfrm>
              <a:off x="3975979" y="5268453"/>
              <a:ext cx="948792" cy="329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detection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5A8188-2269-429D-90C9-E28F47D1ACE4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4383665" y="3523068"/>
              <a:ext cx="66710" cy="17453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F5BED8-CED2-790D-6644-568CF4498998}"/>
              </a:ext>
            </a:extLst>
          </p:cNvPr>
          <p:cNvGrpSpPr/>
          <p:nvPr/>
        </p:nvGrpSpPr>
        <p:grpSpPr>
          <a:xfrm>
            <a:off x="1870796" y="2328427"/>
            <a:ext cx="2911412" cy="2477229"/>
            <a:chOff x="1621414" y="1838900"/>
            <a:chExt cx="2911412" cy="247722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A1BF08-F12F-18B8-4174-573DE52A5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6311" y="1838900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F2A629-F185-B4FC-E429-264232174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077" y="2442388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FEE199A-B2F3-1B52-D773-6B64E42A4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4226" y="3325627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F263C3-E24A-7B00-9CBD-4BDBB7B970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0186" y="3059742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DA964AE-B5E9-20BA-C589-3B528A07F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414" y="3187163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2F712E-8CD2-BAAE-F7CA-75BAB57A3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3680" y="3484199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A44534A-9CFF-54E2-7366-4D66735D3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2244" y="4087529"/>
              <a:ext cx="228600" cy="228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5CB1AE4-B634-530A-3CB6-C33D5951BAD7}"/>
              </a:ext>
            </a:extLst>
          </p:cNvPr>
          <p:cNvGrpSpPr/>
          <p:nvPr/>
        </p:nvGrpSpPr>
        <p:grpSpPr>
          <a:xfrm>
            <a:off x="1649542" y="2104021"/>
            <a:ext cx="3368612" cy="2934429"/>
            <a:chOff x="6248451" y="3728051"/>
            <a:chExt cx="3368612" cy="293442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E04528B-631B-302A-5517-F015FDDF4C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3348" y="3728051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1DC8E56-2A7C-6AA7-26D1-3970B9A48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7114" y="4331539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772CC5D-62DF-E57C-E528-E51C4E8A5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1263" y="5214778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F5020F5-C8A3-8727-88B6-16E49EA45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7223" y="4948893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6B823E-CCCE-5139-CCE6-38EAD1385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8451" y="5076314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E80E039-FF2D-B709-687E-1646C681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0717" y="5373350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A721CC-D7F8-1495-D7D5-BA36B40A6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281" y="5976680"/>
              <a:ext cx="685800" cy="685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4A62B31-B431-29BA-7A70-9C1A15C18032}"/>
              </a:ext>
            </a:extLst>
          </p:cNvPr>
          <p:cNvGrpSpPr/>
          <p:nvPr/>
        </p:nvGrpSpPr>
        <p:grpSpPr>
          <a:xfrm>
            <a:off x="1551387" y="1989721"/>
            <a:ext cx="3597212" cy="3163029"/>
            <a:chOff x="6611808" y="3429000"/>
            <a:chExt cx="3597212" cy="316302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1BA3356-C2CA-BC62-197A-294E640B66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6705" y="3429000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537E1D5-0CC0-7C9B-05B7-1D047E210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471" y="4032488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6EBC087-EF98-69BC-4654-14FE97145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4620" y="4915727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E62AFCB-315C-E220-E66F-69AF7E75A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0580" y="4649842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91C7DAB-3122-74E2-B965-FA8D3DF94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1808" y="4777263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127CD6-EDB4-80F0-7466-EB61613BD1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4074" y="5074299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2AF5179-9C28-70A3-D661-A0F7725BA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2638" y="5677629"/>
              <a:ext cx="914400" cy="914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C43A2C6-0C16-B32A-1145-D75FD4FF34A7}"/>
              </a:ext>
            </a:extLst>
          </p:cNvPr>
          <p:cNvGrpSpPr/>
          <p:nvPr/>
        </p:nvGrpSpPr>
        <p:grpSpPr>
          <a:xfrm>
            <a:off x="1424388" y="1875421"/>
            <a:ext cx="3825812" cy="3391629"/>
            <a:chOff x="6540597" y="3945593"/>
            <a:chExt cx="3825812" cy="3391629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F3919FD-8A8D-4C5F-0A83-EA6E4876B3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5494" y="3945593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4705767-0894-5634-A044-615461085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9260" y="4549081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11ABC43-D957-E2C7-8288-2B914097E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3409" y="5432320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B7C0CAB-B6A3-FCB2-E9FE-D8EE8D57F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9369" y="5166435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2819F1E-5EF0-7707-0541-389C1B57F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0597" y="5293856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7886ACA-D152-3118-6382-2B053DAC32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2863" y="5590892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593FD6F-7BDE-FA99-81BC-ED814D362C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71427" y="6194222"/>
              <a:ext cx="1143000" cy="1143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B9701B-6B01-9711-3BFB-44B3AC07C50C}"/>
              </a:ext>
            </a:extLst>
          </p:cNvPr>
          <p:cNvGrpSpPr/>
          <p:nvPr/>
        </p:nvGrpSpPr>
        <p:grpSpPr>
          <a:xfrm>
            <a:off x="1313292" y="1757070"/>
            <a:ext cx="4054412" cy="3620229"/>
            <a:chOff x="6999327" y="3945593"/>
            <a:chExt cx="4054412" cy="3620229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3F3F361-E6BD-C840-296A-821652873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4224" y="3945593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B6CEAFA-A09C-2E12-50F0-C758BD184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7990" y="4549081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E00EF9E-05B6-F4B7-3A1B-E4F22BD7D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2139" y="5432320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7CF33E2-9C71-C614-D923-9324761AA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8099" y="5166435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14F7451-0CAA-705A-60CE-645734DC62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9327" y="5293856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EE47FF7-F866-4863-5E05-2B3172BD1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593" y="5590892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2602543-9C19-59F9-4943-56D80654E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0157" y="6194222"/>
              <a:ext cx="1371600" cy="13716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54B4206-C39F-B3BB-94DA-926820B2A5CE}"/>
              </a:ext>
            </a:extLst>
          </p:cNvPr>
          <p:cNvGrpSpPr/>
          <p:nvPr/>
        </p:nvGrpSpPr>
        <p:grpSpPr>
          <a:xfrm>
            <a:off x="1186102" y="1646821"/>
            <a:ext cx="4283012" cy="3848829"/>
            <a:chOff x="7436091" y="3808550"/>
            <a:chExt cx="4283012" cy="3848829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A70B4EF-B2C0-79D6-E119-CF9A7E536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0988" y="3808550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EFA95F9-7C31-BC2D-776F-F91622DB64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54754" y="4412038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19EBEDB-499C-E5EB-3242-CD8955E13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8903" y="5295277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8EBCE35-E3B8-FF2B-FC86-D02D6747F2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4863" y="5029392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276B312-F3DB-5F02-30A6-D6F2A56D3F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6091" y="5156813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131F606-970C-B88A-F11F-8EB1E301AE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8357" y="5453849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03CDF73-400F-E8A9-B120-40CD98B2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6921" y="6057179"/>
              <a:ext cx="1600200" cy="1600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915F9B5-E6FF-BA98-BC98-F5362ACFD34F}"/>
              </a:ext>
            </a:extLst>
          </p:cNvPr>
          <p:cNvGrpSpPr/>
          <p:nvPr/>
        </p:nvGrpSpPr>
        <p:grpSpPr>
          <a:xfrm>
            <a:off x="1071802" y="1540881"/>
            <a:ext cx="4511612" cy="4077429"/>
            <a:chOff x="7424252" y="3491225"/>
            <a:chExt cx="4511612" cy="4077429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84BF236-5A12-D4FF-C23C-9C4C203D2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9149" y="3491225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A397552-C820-50E1-9192-202C55013C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2915" y="4094713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D7CCADC-C6B5-C975-B0B6-8AD280A35B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7064" y="4977952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F948718-65E2-B028-2663-6FCDD901E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024" y="4712067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60681B2-AA97-38BA-7CF2-F6E5E9F4A5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4252" y="4839488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23CD5D0-DA6B-4E05-B20B-B1414510A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6518" y="5136524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2437F5B-F0AE-CCFA-0A11-27C2DA584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5082" y="5739854"/>
              <a:ext cx="1828800" cy="1828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70570A45-EC6B-C185-8D0F-4E5256B0A750}"/>
                  </a:ext>
                </a:extLst>
              </p:cNvPr>
              <p:cNvSpPr txBox="1"/>
              <p:nvPr/>
            </p:nvSpPr>
            <p:spPr>
              <a:xfrm>
                <a:off x="6383520" y="1820595"/>
                <a:ext cx="5433938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Def.</a:t>
                </a:r>
                <a:r>
                  <a:rPr lang="en-US" sz="2000" b="0" dirty="0"/>
                  <a:t> The </a:t>
                </a:r>
                <a:r>
                  <a:rPr lang="en-US" sz="2000" b="0" i="1" dirty="0">
                    <a:solidFill>
                      <a:srgbClr val="C00000"/>
                    </a:solidFill>
                  </a:rPr>
                  <a:t>covering radius of a syndrome</a:t>
                </a:r>
                <a:r>
                  <a:rPr lang="en-US" sz="2000" b="0" dirty="0"/>
                  <a:t> s is the min radius such that the red balls cover an error with syndrome s.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Theorem (informal). </a:t>
                </a:r>
                <a:r>
                  <a:rPr lang="en-US" sz="2000" dirty="0"/>
                  <a:t>[</a:t>
                </a:r>
                <a:r>
                  <a:rPr lang="fr-FR" sz="2000" dirty="0"/>
                  <a:t>Delfosse, Londe, Beverland (2021)</a:t>
                </a:r>
                <a:r>
                  <a:rPr lang="en-US" sz="2000" dirty="0"/>
                  <a:t>]</a:t>
                </a:r>
                <a:r>
                  <a:rPr lang="en-US" sz="2000" b="1" dirty="0"/>
                  <a:t> </a:t>
                </a:r>
                <a:r>
                  <a:rPr lang="en-US" sz="2000" dirty="0"/>
                  <a:t>If the covering radius of the syndrome is small, then the Union-Find decoder succeeds.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Applications: </a:t>
                </a:r>
                <a:r>
                  <a:rPr lang="en-US" sz="2000" dirty="0"/>
                  <a:t>The UF decoders corrects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US" sz="2000" dirty="0"/>
                  <a:t> errors for: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expander codes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Hyperbolic codes</a:t>
                </a:r>
                <a:r>
                  <a:rPr lang="en-US" sz="2000" baseline="30000" dirty="0"/>
                  <a:t>1</a:t>
                </a:r>
                <a:r>
                  <a:rPr lang="en-US" sz="2000" dirty="0"/>
                  <a:t> in dimension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US" sz="2000" dirty="0"/>
                  <a:t> [Guth, Lubotzky, (2013)]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Toric</a:t>
                </a:r>
                <a:r>
                  <a:rPr lang="en-US" sz="2000" dirty="0"/>
                  <a:t> codes in dimension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endParaRPr lang="en-US" sz="200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70570A45-EC6B-C185-8D0F-4E5256B0A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520" y="1820595"/>
                <a:ext cx="5433938" cy="4708981"/>
              </a:xfrm>
              <a:prstGeom prst="rect">
                <a:avLst/>
              </a:prstGeom>
              <a:blipFill>
                <a:blip r:embed="rId2"/>
                <a:stretch>
                  <a:fillRect l="-1121" t="-777" r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305D98FD-C172-9712-BD44-4031D5FC9FF6}"/>
              </a:ext>
            </a:extLst>
          </p:cNvPr>
          <p:cNvSpPr txBox="1"/>
          <p:nvPr/>
        </p:nvSpPr>
        <p:spPr>
          <a:xfrm>
            <a:off x="54245" y="64170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Delfosse, Londe, Beverland (2021) </a:t>
            </a:r>
            <a:r>
              <a:rPr lang="fr-FR" sz="1800" dirty="0" err="1">
                <a:hlinkClick r:id="rId3"/>
              </a:rPr>
              <a:t>arxiv</a:t>
            </a:r>
            <a:r>
              <a:rPr lang="fr-FR" sz="1800" dirty="0">
                <a:hlinkClick r:id="rId3"/>
              </a:rPr>
              <a:t>:</a:t>
            </a:r>
            <a:r>
              <a:rPr lang="en-US" sz="1800" dirty="0">
                <a:solidFill>
                  <a:srgbClr val="0078D4"/>
                </a:solidFill>
                <a:hlinkClick r:id="rId3"/>
              </a:rPr>
              <a:t>2103.08049</a:t>
            </a:r>
            <a:endParaRPr lang="en-US" sz="18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4108-E800-65BD-7E25-A53131BA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D02F-39CE-F7F4-41F5-7DC396F2B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nicolas.delfosse@microsoft.com</a:t>
            </a:r>
          </a:p>
          <a:p>
            <a:r>
              <a:rPr lang="en-US" dirty="0">
                <a:hlinkClick r:id="rId3"/>
              </a:rPr>
              <a:t>ni.delfosse@gmail.com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2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3947-F91B-A50A-229B-82EAA61B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Union-Find decoder -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849890-AA10-19C3-E4F0-D476ED0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Complexity:</a:t>
                </a:r>
              </a:p>
              <a:p>
                <a:r>
                  <a:rPr lang="en-US" sz="2000" dirty="0"/>
                  <a:t>For surface codes and color codes: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the inverse of Ackermann’s function.</a:t>
                </a:r>
              </a:p>
              <a:p>
                <a:r>
                  <a:rPr lang="en-US" sz="2000" dirty="0"/>
                  <a:t>For LDPC codes: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849890-AA10-19C3-E4F0-D476ED0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B49125-082D-3769-30CA-2F66918EB54F}"/>
                  </a:ext>
                </a:extLst>
              </p:cNvPr>
              <p:cNvSpPr txBox="1"/>
              <p:nvPr/>
            </p:nvSpPr>
            <p:spPr>
              <a:xfrm>
                <a:off x="172068" y="6048429"/>
                <a:ext cx="100335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Research question:</a:t>
                </a:r>
                <a:r>
                  <a:rPr lang="en-US" dirty="0"/>
                  <a:t> Design a UF decoder that corrects (d-1)/2 errors for </a:t>
                </a:r>
                <a:r>
                  <a:rPr lang="en-US" dirty="0" err="1"/>
                  <a:t>toric</a:t>
                </a:r>
                <a:r>
                  <a:rPr lang="en-US" dirty="0"/>
                  <a:t> codes in all dim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See section 7 of </a:t>
                </a:r>
                <a:r>
                  <a:rPr lang="fr-FR" dirty="0" err="1">
                    <a:hlinkClick r:id="rId3"/>
                  </a:rPr>
                  <a:t>arxiv</a:t>
                </a:r>
                <a:r>
                  <a:rPr lang="fr-FR" dirty="0">
                    <a:hlinkClick r:id="rId3"/>
                  </a:rPr>
                  <a:t>:</a:t>
                </a:r>
                <a:r>
                  <a:rPr lang="en-US" dirty="0">
                    <a:solidFill>
                      <a:srgbClr val="0078D4"/>
                    </a:solidFill>
                    <a:hlinkClick r:id="rId3"/>
                  </a:rPr>
                  <a:t>2103.08049</a:t>
                </a:r>
                <a:r>
                  <a:rPr lang="en-US" dirty="0">
                    <a:solidFill>
                      <a:srgbClr val="0078D4"/>
                    </a:solidFill>
                  </a:rPr>
                  <a:t>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B49125-082D-3769-30CA-2F66918EB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8" y="6048429"/>
                <a:ext cx="10033566" cy="646331"/>
              </a:xfrm>
              <a:prstGeom prst="rect">
                <a:avLst/>
              </a:prstGeom>
              <a:blipFill>
                <a:blip r:embed="rId4"/>
                <a:stretch>
                  <a:fillRect l="-4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5B04666-DC57-3D3E-89A9-EF9638796455}"/>
              </a:ext>
            </a:extLst>
          </p:cNvPr>
          <p:cNvSpPr txBox="1"/>
          <p:nvPr/>
        </p:nvSpPr>
        <p:spPr>
          <a:xfrm>
            <a:off x="172068" y="5345966"/>
            <a:ext cx="1003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question:</a:t>
            </a:r>
            <a:r>
              <a:rPr lang="en-US" dirty="0"/>
              <a:t> Improve the complexity of the UF decoder for LDPC codes.</a:t>
            </a:r>
          </a:p>
        </p:txBody>
      </p:sp>
    </p:spTree>
    <p:extLst>
      <p:ext uri="{BB962C8B-B14F-4D97-AF65-F5344CB8AC3E}">
        <p14:creationId xmlns:p14="http://schemas.microsoft.com/office/powerpoint/2010/main" val="282601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267014210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CA30-FE7C-1D0B-D907-B2FA4BE0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BP+OSD</a:t>
            </a:r>
            <a:r>
              <a:rPr lang="en-US" baseline="-25000" dirty="0"/>
              <a:t>0</a:t>
            </a:r>
            <a:r>
              <a:rPr lang="en-US" dirty="0"/>
              <a:t> decoder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32969C-E218-89EF-3746-D66B27F55BA7}"/>
                  </a:ext>
                </a:extLst>
              </p:cNvPr>
              <p:cNvSpPr txBox="1"/>
              <p:nvPr/>
            </p:nvSpPr>
            <p:spPr>
              <a:xfrm>
                <a:off x="722409" y="2670540"/>
                <a:ext cx="3370881" cy="824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H 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7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32969C-E218-89EF-3746-D66B27F55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09" y="2670540"/>
                <a:ext cx="3370881" cy="824906"/>
              </a:xfrm>
              <a:prstGeom prst="rect">
                <a:avLst/>
              </a:prstGeom>
              <a:blipFill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C9194A9-3200-57CA-D450-1E1CB1CDFC00}"/>
              </a:ext>
            </a:extLst>
          </p:cNvPr>
          <p:cNvSpPr txBox="1"/>
          <p:nvPr/>
        </p:nvSpPr>
        <p:spPr>
          <a:xfrm>
            <a:off x="398671" y="2136411"/>
            <a:ext cx="346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error = ( 0   0    0    1    0    0    0 )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23C15-AF2C-4971-EE62-0DCAB5080BC9}"/>
                  </a:ext>
                </a:extLst>
              </p:cNvPr>
              <p:cNvSpPr txBox="1"/>
              <p:nvPr/>
            </p:nvSpPr>
            <p:spPr>
              <a:xfrm>
                <a:off x="4093290" y="2668683"/>
                <a:ext cx="2296526" cy="823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=&gt;   Syndrome s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23C15-AF2C-4971-EE62-0DCAB508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290" y="2668683"/>
                <a:ext cx="2296526" cy="823110"/>
              </a:xfrm>
              <a:prstGeom prst="rect">
                <a:avLst/>
              </a:prstGeom>
              <a:blipFill>
                <a:blip r:embed="rId3"/>
                <a:stretch>
                  <a:fillRect l="-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42163FB-447F-6D6A-2467-E6B43D7D05BC}"/>
              </a:ext>
            </a:extLst>
          </p:cNvPr>
          <p:cNvSpPr txBox="1"/>
          <p:nvPr/>
        </p:nvSpPr>
        <p:spPr>
          <a:xfrm>
            <a:off x="6890289" y="2830073"/>
            <a:ext cx="4865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Goal: </a:t>
            </a:r>
            <a:r>
              <a:rPr lang="en-US" sz="2000" i="1" dirty="0">
                <a:solidFill>
                  <a:srgbClr val="C00000"/>
                </a:solidFill>
              </a:rPr>
              <a:t>Find a likely error x with H x = s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Estimate all bit flip probabilities using BP.</a:t>
            </a:r>
          </a:p>
          <a:p>
            <a:pPr marL="457200" indent="-457200">
              <a:buAutoNum type="arabicPeriod"/>
            </a:pPr>
            <a:r>
              <a:rPr lang="en-US" sz="2000" dirty="0"/>
              <a:t>Select a </a:t>
            </a:r>
            <a:r>
              <a:rPr lang="en-US" sz="2000" dirty="0">
                <a:solidFill>
                  <a:srgbClr val="C00000"/>
                </a:solidFill>
              </a:rPr>
              <a:t>basis</a:t>
            </a:r>
            <a:r>
              <a:rPr lang="en-US" sz="2000" dirty="0"/>
              <a:t> H’ of columns made with </a:t>
            </a:r>
            <a:r>
              <a:rPr lang="en-US" sz="2000" dirty="0">
                <a:solidFill>
                  <a:srgbClr val="C00000"/>
                </a:solidFill>
              </a:rPr>
              <a:t>highest probability columns.</a:t>
            </a:r>
          </a:p>
          <a:p>
            <a:pPr marL="457200" indent="-457200">
              <a:buAutoNum type="arabicPeriod"/>
            </a:pPr>
            <a:r>
              <a:rPr lang="en-US" sz="2000" dirty="0"/>
              <a:t>Solve H’ x’ = s.</a:t>
            </a:r>
          </a:p>
          <a:p>
            <a:pPr marL="457200" indent="-457200">
              <a:buAutoNum type="arabicPeriod"/>
            </a:pPr>
            <a:r>
              <a:rPr lang="en-US" sz="2000" dirty="0"/>
              <a:t>Construct x from x’.</a:t>
            </a:r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E829D-DB1C-7E02-E215-3806A83DE186}"/>
              </a:ext>
            </a:extLst>
          </p:cNvPr>
          <p:cNvSpPr txBox="1"/>
          <p:nvPr/>
        </p:nvSpPr>
        <p:spPr>
          <a:xfrm>
            <a:off x="1113038" y="3625812"/>
            <a:ext cx="4381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</a:t>
            </a:r>
            <a:r>
              <a:rPr lang="en-US" sz="1400" dirty="0"/>
              <a:t>.26    .17    .05   .31   .32   .06   .01 </a:t>
            </a:r>
            <a:r>
              <a:rPr lang="en-US" sz="1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D7FB18-9B83-F768-ECE3-AF8FD35FB62B}"/>
                  </a:ext>
                </a:extLst>
              </p:cNvPr>
              <p:cNvSpPr txBox="1"/>
              <p:nvPr/>
            </p:nvSpPr>
            <p:spPr>
              <a:xfrm>
                <a:off x="1381087" y="4284923"/>
                <a:ext cx="1735603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H’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D7FB18-9B83-F768-ECE3-AF8FD35FB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087" y="4284923"/>
                <a:ext cx="1735603" cy="824906"/>
              </a:xfrm>
              <a:prstGeom prst="rect">
                <a:avLst/>
              </a:prstGeom>
              <a:blipFill>
                <a:blip r:embed="rId4"/>
                <a:stretch>
                  <a:fillRect l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A52380B-E985-284B-FB40-67D4DDCF01D8}"/>
              </a:ext>
            </a:extLst>
          </p:cNvPr>
          <p:cNvSpPr txBox="1"/>
          <p:nvPr/>
        </p:nvSpPr>
        <p:spPr>
          <a:xfrm>
            <a:off x="1045936" y="5344842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=&gt;  x’ =    </a:t>
            </a:r>
            <a:r>
              <a:rPr lang="en-US" sz="1800" dirty="0"/>
              <a:t>( 0   1   0 )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2DE979-4CA5-F43E-3843-588EC7235ED4}"/>
              </a:ext>
            </a:extLst>
          </p:cNvPr>
          <p:cNvSpPr txBox="1"/>
          <p:nvPr/>
        </p:nvSpPr>
        <p:spPr>
          <a:xfrm>
            <a:off x="1045936" y="5845483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=&gt;  x  =    </a:t>
            </a:r>
            <a:r>
              <a:rPr lang="en-US" sz="1800" dirty="0"/>
              <a:t>( 0   0   0   1   0   0   0 )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FB4201-B819-B101-8E2D-0DD1BCF93EDA}"/>
              </a:ext>
            </a:extLst>
          </p:cNvPr>
          <p:cNvSpPr txBox="1"/>
          <p:nvPr/>
        </p:nvSpPr>
        <p:spPr>
          <a:xfrm>
            <a:off x="8065577" y="6395980"/>
            <a:ext cx="3984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Panteleev</a:t>
            </a:r>
            <a:r>
              <a:rPr lang="en-US" dirty="0"/>
              <a:t>, </a:t>
            </a:r>
            <a:r>
              <a:rPr lang="en-US" dirty="0" err="1"/>
              <a:t>Kalachev</a:t>
            </a:r>
            <a:r>
              <a:rPr lang="en-US" dirty="0"/>
              <a:t> - arXiv:1904.02703.</a:t>
            </a:r>
          </a:p>
        </p:txBody>
      </p:sp>
    </p:spTree>
    <p:extLst>
      <p:ext uri="{BB962C8B-B14F-4D97-AF65-F5344CB8AC3E}">
        <p14:creationId xmlns:p14="http://schemas.microsoft.com/office/powerpoint/2010/main" val="19891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6045-1B70-B9DE-ADBC-240C8D77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BP+OSD</a:t>
            </a:r>
            <a:r>
              <a:rPr lang="en-US" baseline="-25000" dirty="0"/>
              <a:t>0</a:t>
            </a:r>
            <a:r>
              <a:rPr lang="en-US" dirty="0"/>
              <a:t> decoder -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04ED-1F20-75DD-DA85-1C7A3C17CB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41" y="214153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Complexity: </a:t>
                </a:r>
              </a:p>
              <a:p>
                <a:r>
                  <a:rPr lang="en-US" sz="2000" dirty="0"/>
                  <a:t>with OSD</a:t>
                </a:r>
                <a:r>
                  <a:rPr lang="en-US" sz="2000" baseline="-25000" dirty="0"/>
                  <a:t>0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  <a:r>
                  <a:rPr lang="en-US" sz="2000" b="1" dirty="0"/>
                  <a:t> </a:t>
                </a:r>
              </a:p>
              <a:p>
                <a:r>
                  <a:rPr lang="en-US" sz="2000" dirty="0"/>
                  <a:t>with OSD</a:t>
                </a:r>
                <a:r>
                  <a:rPr lang="en-US" sz="2000" baseline="-25000" dirty="0"/>
                  <a:t>w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04ED-1F20-75DD-DA85-1C7A3C17CB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41" y="2141537"/>
                <a:ext cx="10515600" cy="4351338"/>
              </a:xfrm>
              <a:blipFill>
                <a:blip r:embed="rId2"/>
                <a:stretch>
                  <a:fillRect l="-580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E781E3C-562F-130A-1924-ED9F26545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02" y="1407171"/>
            <a:ext cx="5354498" cy="466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0AD36-982D-E3C0-3E38-1E9E20941B1C}"/>
              </a:ext>
            </a:extLst>
          </p:cNvPr>
          <p:cNvSpPr txBox="1"/>
          <p:nvPr/>
        </p:nvSpPr>
        <p:spPr>
          <a:xfrm>
            <a:off x="8127571" y="6397140"/>
            <a:ext cx="3984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Panteleev</a:t>
            </a:r>
            <a:r>
              <a:rPr lang="en-US" dirty="0"/>
              <a:t>, </a:t>
            </a:r>
            <a:r>
              <a:rPr lang="en-US" dirty="0" err="1"/>
              <a:t>Kalachev</a:t>
            </a:r>
            <a:r>
              <a:rPr lang="en-US" dirty="0"/>
              <a:t> - arXiv:1904.02703.</a:t>
            </a:r>
          </a:p>
        </p:txBody>
      </p:sp>
    </p:spTree>
    <p:extLst>
      <p:ext uri="{BB962C8B-B14F-4D97-AF65-F5344CB8AC3E}">
        <p14:creationId xmlns:p14="http://schemas.microsoft.com/office/powerpoint/2010/main" val="310829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19348421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9E47-F811-98D1-8A20-51DA8A59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7D5A-DBBB-C3B8-BCD2-337679621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i="1" dirty="0">
                <a:solidFill>
                  <a:srgbClr val="000000"/>
                </a:solidFill>
                <a:effectLst/>
              </a:rPr>
              <a:t>Combining hard and soft decoders for hypergraph product codes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 - </a:t>
            </a:r>
            <a:r>
              <a:rPr lang="en-US" sz="2000" dirty="0" err="1"/>
              <a:t>Grospellier</a:t>
            </a:r>
            <a:r>
              <a:rPr lang="en-US" sz="2000" dirty="0"/>
              <a:t>, </a:t>
            </a:r>
            <a:r>
              <a:rPr lang="en-US" sz="2000" dirty="0" err="1"/>
              <a:t>Groues</a:t>
            </a:r>
            <a:r>
              <a:rPr lang="en-US" sz="2000" dirty="0"/>
              <a:t>, Krishna, Leverrier (2020)</a:t>
            </a:r>
            <a:endParaRPr lang="en-US" sz="2000" i="1" dirty="0">
              <a:solidFill>
                <a:srgbClr val="000000"/>
              </a:solidFill>
              <a:effectLst/>
            </a:endParaRPr>
          </a:p>
          <a:p>
            <a:r>
              <a:rPr lang="en-US" sz="2000" i="1" dirty="0">
                <a:solidFill>
                  <a:srgbClr val="000000"/>
                </a:solidFill>
                <a:effectLst/>
              </a:rPr>
              <a:t>Decoding Across the Quantum LDPC Code Landscape - </a:t>
            </a:r>
            <a:r>
              <a:rPr lang="en-US" sz="2000" i="0" dirty="0" err="1">
                <a:solidFill>
                  <a:srgbClr val="000000"/>
                </a:solidFill>
                <a:effectLst/>
              </a:rPr>
              <a:t>Roffe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, White, Burton, Campbell (2020)</a:t>
            </a:r>
            <a:endParaRPr lang="en-US" sz="2000" i="1" dirty="0">
              <a:solidFill>
                <a:srgbClr val="000000"/>
              </a:solidFill>
              <a:effectLst/>
            </a:endParaRPr>
          </a:p>
          <a:p>
            <a:r>
              <a:rPr lang="en-US" sz="2000" i="1" dirty="0" err="1">
                <a:solidFill>
                  <a:srgbClr val="000000"/>
                </a:solidFill>
                <a:effectLst/>
              </a:rPr>
              <a:t>ReShape</a:t>
            </a:r>
            <a:r>
              <a:rPr lang="en-US" sz="2000" i="1" dirty="0">
                <a:solidFill>
                  <a:srgbClr val="000000"/>
                </a:solidFill>
                <a:effectLst/>
              </a:rPr>
              <a:t>: a decoder for hypergraph product codes - </a:t>
            </a:r>
            <a:r>
              <a:rPr lang="en-US" sz="2000" i="0" dirty="0" err="1">
                <a:solidFill>
                  <a:srgbClr val="000000"/>
                </a:solidFill>
                <a:effectLst/>
              </a:rPr>
              <a:t>Quintavalle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, Campbell (2021)</a:t>
            </a:r>
          </a:p>
          <a:p>
            <a:r>
              <a:rPr lang="en-US" sz="2000" i="1" dirty="0">
                <a:solidFill>
                  <a:srgbClr val="000000"/>
                </a:solidFill>
                <a:effectLst/>
              </a:rPr>
              <a:t>Stabilizer Inactivation for Message-Passing Decoding of Quantum LDPC Codes - </a:t>
            </a:r>
            <a:r>
              <a:rPr lang="en-US" sz="2000" dirty="0"/>
              <a:t>Du Crest, </a:t>
            </a:r>
            <a:r>
              <a:rPr lang="en-US" sz="2000" dirty="0" err="1"/>
              <a:t>Mhalla</a:t>
            </a:r>
            <a:r>
              <a:rPr lang="en-US" sz="2000" dirty="0"/>
              <a:t>, Savin 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(2022)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</a:rPr>
              <a:t>Ultimate Goal: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i="0" dirty="0">
                <a:solidFill>
                  <a:srgbClr val="C00000"/>
                </a:solidFill>
                <a:effectLst/>
              </a:rPr>
              <a:t>Linear complexity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 + performance </a:t>
            </a:r>
            <a:r>
              <a:rPr lang="en-US" sz="2000" dirty="0">
                <a:solidFill>
                  <a:srgbClr val="C00000"/>
                </a:solidFill>
                <a:effectLst/>
              </a:rPr>
              <a:t>close to optimal</a:t>
            </a:r>
            <a:r>
              <a:rPr lang="en-US" sz="200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4933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1E9A3D-7301-BA44-ADDC-05337600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2734796"/>
            <a:ext cx="10048972" cy="944451"/>
          </a:xfrm>
        </p:spPr>
        <p:txBody>
          <a:bodyPr/>
          <a:lstStyle/>
          <a:p>
            <a:r>
              <a:rPr lang="en-US" dirty="0"/>
              <a:t>Part 3. Layout for QLDPC codes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6FEF0-2D68-52A4-DE27-21D82CAFD018}"/>
              </a:ext>
            </a:extLst>
          </p:cNvPr>
          <p:cNvSpPr txBox="1"/>
          <p:nvPr/>
        </p:nvSpPr>
        <p:spPr>
          <a:xfrm>
            <a:off x="1613760" y="4469686"/>
            <a:ext cx="713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Based on joint work with Maxime Tremblay and Michael Beverland</a:t>
            </a:r>
          </a:p>
          <a:p>
            <a:r>
              <a:rPr lang="en-US" sz="1800" dirty="0">
                <a:solidFill>
                  <a:schemeClr val="accent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arxiv:2109.14599</a:t>
            </a:r>
            <a:r>
              <a:rPr lang="en-US" sz="18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1800" dirty="0">
                <a:latin typeface="+mn-lt"/>
              </a:rPr>
              <a:t>and</a:t>
            </a:r>
            <a:r>
              <a:rPr lang="en-US" sz="18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arxiv:2109.14609</a:t>
            </a:r>
            <a:endParaRPr lang="en-US" sz="18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415595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85108661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312527049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0266" cy="1325563"/>
          </a:xfrm>
        </p:spPr>
        <p:txBody>
          <a:bodyPr/>
          <a:lstStyle/>
          <a:p>
            <a:r>
              <a:rPr lang="en-US" dirty="0"/>
              <a:t>Can we implement quantum LDPC codes?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D5D715-D6CF-45FD-B97E-8CD49DA9FC9E}"/>
              </a:ext>
            </a:extLst>
          </p:cNvPr>
          <p:cNvGrpSpPr/>
          <p:nvPr/>
        </p:nvGrpSpPr>
        <p:grpSpPr>
          <a:xfrm>
            <a:off x="940999" y="1906248"/>
            <a:ext cx="8518130" cy="4237897"/>
            <a:chOff x="940999" y="1906248"/>
            <a:chExt cx="8518130" cy="42378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6A821C-DAE8-4238-81C9-B7D7D227E3DE}"/>
                </a:ext>
              </a:extLst>
            </p:cNvPr>
            <p:cNvSpPr txBox="1"/>
            <p:nvPr/>
          </p:nvSpPr>
          <p:spPr>
            <a:xfrm>
              <a:off x="5923866" y="5629204"/>
              <a:ext cx="3535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Typical quantum computer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3E763B-BBDB-487D-956E-6BF401D6F7F2}"/>
                </a:ext>
              </a:extLst>
            </p:cNvPr>
            <p:cNvSpPr txBox="1"/>
            <p:nvPr/>
          </p:nvSpPr>
          <p:spPr>
            <a:xfrm>
              <a:off x="1593037" y="5682480"/>
              <a:ext cx="2422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Typical LDPC code</a:t>
              </a:r>
            </a:p>
          </p:txBody>
        </p:sp>
        <p:grpSp>
          <p:nvGrpSpPr>
            <p:cNvPr id="1016" name="Group 1015">
              <a:extLst>
                <a:ext uri="{FF2B5EF4-FFF2-40B4-BE49-F238E27FC236}">
                  <a16:creationId xmlns:a16="http://schemas.microsoft.com/office/drawing/2014/main" id="{9F2FD071-55F2-494F-9D72-F0803FC6CC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2112535"/>
              <a:ext cx="3095078" cy="3090127"/>
              <a:chOff x="330579" y="1217249"/>
              <a:chExt cx="3596536" cy="3590784"/>
            </a:xfrm>
          </p:grpSpPr>
          <p:grpSp>
            <p:nvGrpSpPr>
              <p:cNvPr id="1018" name="Group 1017">
                <a:extLst>
                  <a:ext uri="{FF2B5EF4-FFF2-40B4-BE49-F238E27FC236}">
                    <a16:creationId xmlns:a16="http://schemas.microsoft.com/office/drawing/2014/main" id="{55A911FC-84F5-42B6-84FE-9072E74899D2}"/>
                  </a:ext>
                </a:extLst>
              </p:cNvPr>
              <p:cNvGrpSpPr/>
              <p:nvPr/>
            </p:nvGrpSpPr>
            <p:grpSpPr>
              <a:xfrm>
                <a:off x="338650" y="1226884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902" name="Group 1901">
                  <a:extLst>
                    <a:ext uri="{FF2B5EF4-FFF2-40B4-BE49-F238E27FC236}">
                      <a16:creationId xmlns:a16="http://schemas.microsoft.com/office/drawing/2014/main" id="{E8DBCBC7-B6F4-4719-89A9-BA3137291A07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942" name="Group 1941">
                    <a:extLst>
                      <a:ext uri="{FF2B5EF4-FFF2-40B4-BE49-F238E27FC236}">
                        <a16:creationId xmlns:a16="http://schemas.microsoft.com/office/drawing/2014/main" id="{90D20A3C-2FD0-472A-A9E8-1A6247EE18AB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62" name="Rectangle 1961">
                      <a:extLst>
                        <a:ext uri="{FF2B5EF4-FFF2-40B4-BE49-F238E27FC236}">
                          <a16:creationId xmlns:a16="http://schemas.microsoft.com/office/drawing/2014/main" id="{DC616903-E9DC-44F9-98DA-BE2BAFF3F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3" name="Rectangle 1962">
                      <a:extLst>
                        <a:ext uri="{FF2B5EF4-FFF2-40B4-BE49-F238E27FC236}">
                          <a16:creationId xmlns:a16="http://schemas.microsoft.com/office/drawing/2014/main" id="{2AE3A09D-FA84-41F0-A2B0-C7B763C16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4" name="Rectangle 1963">
                      <a:extLst>
                        <a:ext uri="{FF2B5EF4-FFF2-40B4-BE49-F238E27FC236}">
                          <a16:creationId xmlns:a16="http://schemas.microsoft.com/office/drawing/2014/main" id="{BDC64A76-6669-44EF-894C-63D0A7F4D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5" name="Rectangle 1964">
                      <a:extLst>
                        <a:ext uri="{FF2B5EF4-FFF2-40B4-BE49-F238E27FC236}">
                          <a16:creationId xmlns:a16="http://schemas.microsoft.com/office/drawing/2014/main" id="{B55E912A-437A-4AA5-8C63-CB1DE782D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6" name="Rectangle 1965">
                      <a:extLst>
                        <a:ext uri="{FF2B5EF4-FFF2-40B4-BE49-F238E27FC236}">
                          <a16:creationId xmlns:a16="http://schemas.microsoft.com/office/drawing/2014/main" id="{C976DF05-F25C-467F-8954-A76F2A03F2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7" name="Rectangle 1966">
                      <a:extLst>
                        <a:ext uri="{FF2B5EF4-FFF2-40B4-BE49-F238E27FC236}">
                          <a16:creationId xmlns:a16="http://schemas.microsoft.com/office/drawing/2014/main" id="{784096E3-5A58-4A92-8403-06F24EAEB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8" name="Rectangle 1967">
                      <a:extLst>
                        <a:ext uri="{FF2B5EF4-FFF2-40B4-BE49-F238E27FC236}">
                          <a16:creationId xmlns:a16="http://schemas.microsoft.com/office/drawing/2014/main" id="{9FA265EC-9D72-4709-8688-07B0995F9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9" name="Rectangle 1968">
                      <a:extLst>
                        <a:ext uri="{FF2B5EF4-FFF2-40B4-BE49-F238E27FC236}">
                          <a16:creationId xmlns:a16="http://schemas.microsoft.com/office/drawing/2014/main" id="{22ED549A-B302-42FE-A884-5F7B17BE0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0" name="Rectangle 1969">
                      <a:extLst>
                        <a:ext uri="{FF2B5EF4-FFF2-40B4-BE49-F238E27FC236}">
                          <a16:creationId xmlns:a16="http://schemas.microsoft.com/office/drawing/2014/main" id="{A6F3196E-9E92-49FA-8741-D600EBE36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1" name="Rectangle 1970">
                      <a:extLst>
                        <a:ext uri="{FF2B5EF4-FFF2-40B4-BE49-F238E27FC236}">
                          <a16:creationId xmlns:a16="http://schemas.microsoft.com/office/drawing/2014/main" id="{736B4A97-B5A1-457E-AF39-83D4BC3D2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2" name="Rectangle 1971">
                      <a:extLst>
                        <a:ext uri="{FF2B5EF4-FFF2-40B4-BE49-F238E27FC236}">
                          <a16:creationId xmlns:a16="http://schemas.microsoft.com/office/drawing/2014/main" id="{0E8CB419-806A-4449-B6BA-75C9E16EF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3" name="Rectangle 1972">
                      <a:extLst>
                        <a:ext uri="{FF2B5EF4-FFF2-40B4-BE49-F238E27FC236}">
                          <a16:creationId xmlns:a16="http://schemas.microsoft.com/office/drawing/2014/main" id="{DB5ED0D8-6CCE-483A-82BA-D662DA0E9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4" name="Rectangle 1973">
                      <a:extLst>
                        <a:ext uri="{FF2B5EF4-FFF2-40B4-BE49-F238E27FC236}">
                          <a16:creationId xmlns:a16="http://schemas.microsoft.com/office/drawing/2014/main" id="{767CCE34-1252-47A3-BE40-486D9235F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5" name="Rectangle 1974">
                      <a:extLst>
                        <a:ext uri="{FF2B5EF4-FFF2-40B4-BE49-F238E27FC236}">
                          <a16:creationId xmlns:a16="http://schemas.microsoft.com/office/drawing/2014/main" id="{31B49529-8A9B-455D-80FC-F83A4E868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6" name="Rectangle 1975">
                      <a:extLst>
                        <a:ext uri="{FF2B5EF4-FFF2-40B4-BE49-F238E27FC236}">
                          <a16:creationId xmlns:a16="http://schemas.microsoft.com/office/drawing/2014/main" id="{FBD6A5B0-ECF2-4DEA-9B20-756EAA453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7" name="Rectangle 1976">
                      <a:extLst>
                        <a:ext uri="{FF2B5EF4-FFF2-40B4-BE49-F238E27FC236}">
                          <a16:creationId xmlns:a16="http://schemas.microsoft.com/office/drawing/2014/main" id="{96AFDC51-CEAC-4EB4-9DB2-7E8C2EAA0C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8" name="Rectangle 1977">
                      <a:extLst>
                        <a:ext uri="{FF2B5EF4-FFF2-40B4-BE49-F238E27FC236}">
                          <a16:creationId xmlns:a16="http://schemas.microsoft.com/office/drawing/2014/main" id="{E6FA41FC-FF05-4C9D-92F5-8C036EE70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9" name="Rectangle 1978">
                      <a:extLst>
                        <a:ext uri="{FF2B5EF4-FFF2-40B4-BE49-F238E27FC236}">
                          <a16:creationId xmlns:a16="http://schemas.microsoft.com/office/drawing/2014/main" id="{3B72927A-C3B8-4778-B751-71ABBF930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943" name="Group 1942">
                    <a:extLst>
                      <a:ext uri="{FF2B5EF4-FFF2-40B4-BE49-F238E27FC236}">
                        <a16:creationId xmlns:a16="http://schemas.microsoft.com/office/drawing/2014/main" id="{3A6D63B6-D3FA-46FB-ADFF-A98847EC9A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44" name="Rectangle 1943">
                      <a:extLst>
                        <a:ext uri="{FF2B5EF4-FFF2-40B4-BE49-F238E27FC236}">
                          <a16:creationId xmlns:a16="http://schemas.microsoft.com/office/drawing/2014/main" id="{2AF6BD8F-D37D-43B1-9788-4CFC7F920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5" name="Rectangle 1944">
                      <a:extLst>
                        <a:ext uri="{FF2B5EF4-FFF2-40B4-BE49-F238E27FC236}">
                          <a16:creationId xmlns:a16="http://schemas.microsoft.com/office/drawing/2014/main" id="{3557CE14-50F1-48A5-887D-A42A7B7032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46" name="Rectangle 1945">
                      <a:extLst>
                        <a:ext uri="{FF2B5EF4-FFF2-40B4-BE49-F238E27FC236}">
                          <a16:creationId xmlns:a16="http://schemas.microsoft.com/office/drawing/2014/main" id="{0B2C98E6-3DA6-4819-AF77-9EE6CE0B9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7" name="Rectangle 1946">
                      <a:extLst>
                        <a:ext uri="{FF2B5EF4-FFF2-40B4-BE49-F238E27FC236}">
                          <a16:creationId xmlns:a16="http://schemas.microsoft.com/office/drawing/2014/main" id="{9A35A4EE-19DE-4FF7-A696-43449E2D1F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8" name="Rectangle 1947">
                      <a:extLst>
                        <a:ext uri="{FF2B5EF4-FFF2-40B4-BE49-F238E27FC236}">
                          <a16:creationId xmlns:a16="http://schemas.microsoft.com/office/drawing/2014/main" id="{0DF9B0A0-295D-4FE7-A94D-0FB52B6FF9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9" name="Rectangle 1948">
                      <a:extLst>
                        <a:ext uri="{FF2B5EF4-FFF2-40B4-BE49-F238E27FC236}">
                          <a16:creationId xmlns:a16="http://schemas.microsoft.com/office/drawing/2014/main" id="{23F6A63D-9384-48EC-A76E-C29193D69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50" name="Rectangle 1949">
                      <a:extLst>
                        <a:ext uri="{FF2B5EF4-FFF2-40B4-BE49-F238E27FC236}">
                          <a16:creationId xmlns:a16="http://schemas.microsoft.com/office/drawing/2014/main" id="{8631E931-B210-4222-B0B8-983C5D31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1" name="Rectangle 1950">
                      <a:extLst>
                        <a:ext uri="{FF2B5EF4-FFF2-40B4-BE49-F238E27FC236}">
                          <a16:creationId xmlns:a16="http://schemas.microsoft.com/office/drawing/2014/main" id="{665A8F2C-1D51-4BCE-AFB8-6F3E639B1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2" name="Rectangle 1951">
                      <a:extLst>
                        <a:ext uri="{FF2B5EF4-FFF2-40B4-BE49-F238E27FC236}">
                          <a16:creationId xmlns:a16="http://schemas.microsoft.com/office/drawing/2014/main" id="{067C49FE-ACB6-4D2F-B923-546362D809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3" name="Rectangle 1952">
                      <a:extLst>
                        <a:ext uri="{FF2B5EF4-FFF2-40B4-BE49-F238E27FC236}">
                          <a16:creationId xmlns:a16="http://schemas.microsoft.com/office/drawing/2014/main" id="{08B840A4-3A6B-430D-9AA4-73F024C36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4" name="Rectangle 1953">
                      <a:extLst>
                        <a:ext uri="{FF2B5EF4-FFF2-40B4-BE49-F238E27FC236}">
                          <a16:creationId xmlns:a16="http://schemas.microsoft.com/office/drawing/2014/main" id="{9D34BA00-A6F5-40F8-B2C5-2B8D7D994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5" name="Rectangle 1954">
                      <a:extLst>
                        <a:ext uri="{FF2B5EF4-FFF2-40B4-BE49-F238E27FC236}">
                          <a16:creationId xmlns:a16="http://schemas.microsoft.com/office/drawing/2014/main" id="{4DE66033-B3C8-40C3-93D1-29A9711914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6" name="Rectangle 1955">
                      <a:extLst>
                        <a:ext uri="{FF2B5EF4-FFF2-40B4-BE49-F238E27FC236}">
                          <a16:creationId xmlns:a16="http://schemas.microsoft.com/office/drawing/2014/main" id="{38DDFBD6-24A0-433A-90EA-02CE145671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7" name="Rectangle 1956">
                      <a:extLst>
                        <a:ext uri="{FF2B5EF4-FFF2-40B4-BE49-F238E27FC236}">
                          <a16:creationId xmlns:a16="http://schemas.microsoft.com/office/drawing/2014/main" id="{05CE2620-6524-41B2-98A8-5E552E5B17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8" name="Rectangle 1957">
                      <a:extLst>
                        <a:ext uri="{FF2B5EF4-FFF2-40B4-BE49-F238E27FC236}">
                          <a16:creationId xmlns:a16="http://schemas.microsoft.com/office/drawing/2014/main" id="{384A592E-35C3-419B-BC49-52BED91F1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9" name="Rectangle 1958">
                      <a:extLst>
                        <a:ext uri="{FF2B5EF4-FFF2-40B4-BE49-F238E27FC236}">
                          <a16:creationId xmlns:a16="http://schemas.microsoft.com/office/drawing/2014/main" id="{B5546A8B-1D6D-4A1D-8BFC-5E8F14035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0" name="Rectangle 1959">
                      <a:extLst>
                        <a:ext uri="{FF2B5EF4-FFF2-40B4-BE49-F238E27FC236}">
                          <a16:creationId xmlns:a16="http://schemas.microsoft.com/office/drawing/2014/main" id="{EFF5276D-CF0B-494B-9ABB-23B2C9B22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1" name="Rectangle 1960">
                      <a:extLst>
                        <a:ext uri="{FF2B5EF4-FFF2-40B4-BE49-F238E27FC236}">
                          <a16:creationId xmlns:a16="http://schemas.microsoft.com/office/drawing/2014/main" id="{1C6B779C-A664-4D0B-BD30-B9D498CC8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903" name="Group 1902">
                  <a:extLst>
                    <a:ext uri="{FF2B5EF4-FFF2-40B4-BE49-F238E27FC236}">
                      <a16:creationId xmlns:a16="http://schemas.microsoft.com/office/drawing/2014/main" id="{10AB6E3A-2188-4A04-8670-16D985DA664A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904" name="Group 1903">
                    <a:extLst>
                      <a:ext uri="{FF2B5EF4-FFF2-40B4-BE49-F238E27FC236}">
                        <a16:creationId xmlns:a16="http://schemas.microsoft.com/office/drawing/2014/main" id="{2CC8956A-8BC2-4B46-A3D4-89EA0ED6EDCC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24" name="Rectangle 1923">
                      <a:extLst>
                        <a:ext uri="{FF2B5EF4-FFF2-40B4-BE49-F238E27FC236}">
                          <a16:creationId xmlns:a16="http://schemas.microsoft.com/office/drawing/2014/main" id="{69576FB0-AADC-4723-A47A-443BD9C53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5" name="Rectangle 1924">
                      <a:extLst>
                        <a:ext uri="{FF2B5EF4-FFF2-40B4-BE49-F238E27FC236}">
                          <a16:creationId xmlns:a16="http://schemas.microsoft.com/office/drawing/2014/main" id="{444D78BC-1CB0-435C-AF28-D000ADCA6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AE46E4A4-181D-475B-863A-8361823295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7" name="Rectangle 1926">
                      <a:extLst>
                        <a:ext uri="{FF2B5EF4-FFF2-40B4-BE49-F238E27FC236}">
                          <a16:creationId xmlns:a16="http://schemas.microsoft.com/office/drawing/2014/main" id="{8E6ED2F4-9345-41CF-A7BA-DEB204F9AA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020EDAA5-D63B-4FCF-8876-A6AEF5627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9" name="Rectangle 1928">
                      <a:extLst>
                        <a:ext uri="{FF2B5EF4-FFF2-40B4-BE49-F238E27FC236}">
                          <a16:creationId xmlns:a16="http://schemas.microsoft.com/office/drawing/2014/main" id="{95A1848F-C2D1-4162-B39A-14C9BC643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080F546D-B216-4A8C-8449-26AF5FF89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2D859C5B-623F-4A24-9222-CA8AFA54FD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2" name="Rectangle 1931">
                      <a:extLst>
                        <a:ext uri="{FF2B5EF4-FFF2-40B4-BE49-F238E27FC236}">
                          <a16:creationId xmlns:a16="http://schemas.microsoft.com/office/drawing/2014/main" id="{5C8DEB96-3DB6-44F8-A914-1154764C1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3" name="Rectangle 1932">
                      <a:extLst>
                        <a:ext uri="{FF2B5EF4-FFF2-40B4-BE49-F238E27FC236}">
                          <a16:creationId xmlns:a16="http://schemas.microsoft.com/office/drawing/2014/main" id="{B0776C00-C1E7-4CA6-9EC6-70AC8B968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4" name="Rectangle 1933">
                      <a:extLst>
                        <a:ext uri="{FF2B5EF4-FFF2-40B4-BE49-F238E27FC236}">
                          <a16:creationId xmlns:a16="http://schemas.microsoft.com/office/drawing/2014/main" id="{644AB6CA-E099-495B-863E-236C6208C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5" name="Rectangle 1934">
                      <a:extLst>
                        <a:ext uri="{FF2B5EF4-FFF2-40B4-BE49-F238E27FC236}">
                          <a16:creationId xmlns:a16="http://schemas.microsoft.com/office/drawing/2014/main" id="{3D3010B4-3B4A-4ABE-8507-87B1E74BDC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6" name="Rectangle 1935">
                      <a:extLst>
                        <a:ext uri="{FF2B5EF4-FFF2-40B4-BE49-F238E27FC236}">
                          <a16:creationId xmlns:a16="http://schemas.microsoft.com/office/drawing/2014/main" id="{E24723A9-5969-417C-BBD4-5306D0577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7" name="Rectangle 1936">
                      <a:extLst>
                        <a:ext uri="{FF2B5EF4-FFF2-40B4-BE49-F238E27FC236}">
                          <a16:creationId xmlns:a16="http://schemas.microsoft.com/office/drawing/2014/main" id="{0B5B8B67-98BE-49AC-8E45-CA522373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8" name="Rectangle 1937">
                      <a:extLst>
                        <a:ext uri="{FF2B5EF4-FFF2-40B4-BE49-F238E27FC236}">
                          <a16:creationId xmlns:a16="http://schemas.microsoft.com/office/drawing/2014/main" id="{2111FA03-60D9-4B7B-986F-E9D634C72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9" name="Rectangle 1938">
                      <a:extLst>
                        <a:ext uri="{FF2B5EF4-FFF2-40B4-BE49-F238E27FC236}">
                          <a16:creationId xmlns:a16="http://schemas.microsoft.com/office/drawing/2014/main" id="{0E775654-85AF-4DC3-A353-E6B6F0234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0" name="Rectangle 1939">
                      <a:extLst>
                        <a:ext uri="{FF2B5EF4-FFF2-40B4-BE49-F238E27FC236}">
                          <a16:creationId xmlns:a16="http://schemas.microsoft.com/office/drawing/2014/main" id="{4D5C24CB-ECA8-4379-8756-0140C1206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1" name="Rectangle 1940">
                      <a:extLst>
                        <a:ext uri="{FF2B5EF4-FFF2-40B4-BE49-F238E27FC236}">
                          <a16:creationId xmlns:a16="http://schemas.microsoft.com/office/drawing/2014/main" id="{38BEBEF8-084A-4D76-94D9-05CFFE89F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905" name="Group 1904">
                    <a:extLst>
                      <a:ext uri="{FF2B5EF4-FFF2-40B4-BE49-F238E27FC236}">
                        <a16:creationId xmlns:a16="http://schemas.microsoft.com/office/drawing/2014/main" id="{1BA51D7F-BA4A-4F3A-BACF-2EABA76F803B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06" name="Rectangle 1905">
                      <a:extLst>
                        <a:ext uri="{FF2B5EF4-FFF2-40B4-BE49-F238E27FC236}">
                          <a16:creationId xmlns:a16="http://schemas.microsoft.com/office/drawing/2014/main" id="{7233C995-7757-4B77-B0EA-9D9D09405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7" name="Rectangle 1906">
                      <a:extLst>
                        <a:ext uri="{FF2B5EF4-FFF2-40B4-BE49-F238E27FC236}">
                          <a16:creationId xmlns:a16="http://schemas.microsoft.com/office/drawing/2014/main" id="{AFFC74C8-7C79-47CB-8C63-1B1E8375E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8" name="Rectangle 1907">
                      <a:extLst>
                        <a:ext uri="{FF2B5EF4-FFF2-40B4-BE49-F238E27FC236}">
                          <a16:creationId xmlns:a16="http://schemas.microsoft.com/office/drawing/2014/main" id="{27FFA6D2-DA9D-41EA-8B59-3B391630B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9" name="Rectangle 1908">
                      <a:extLst>
                        <a:ext uri="{FF2B5EF4-FFF2-40B4-BE49-F238E27FC236}">
                          <a16:creationId xmlns:a16="http://schemas.microsoft.com/office/drawing/2014/main" id="{88526A1C-022F-438A-808C-07DF6A139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0" name="Rectangle 1909">
                      <a:extLst>
                        <a:ext uri="{FF2B5EF4-FFF2-40B4-BE49-F238E27FC236}">
                          <a16:creationId xmlns:a16="http://schemas.microsoft.com/office/drawing/2014/main" id="{1435C04A-2E93-45C5-BF66-83AD9BA53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1" name="Rectangle 1910">
                      <a:extLst>
                        <a:ext uri="{FF2B5EF4-FFF2-40B4-BE49-F238E27FC236}">
                          <a16:creationId xmlns:a16="http://schemas.microsoft.com/office/drawing/2014/main" id="{3607ED22-58DA-47AE-8CBE-5A67032FD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2" name="Rectangle 1911">
                      <a:extLst>
                        <a:ext uri="{FF2B5EF4-FFF2-40B4-BE49-F238E27FC236}">
                          <a16:creationId xmlns:a16="http://schemas.microsoft.com/office/drawing/2014/main" id="{494F718E-4D14-494E-8C1B-7D111D0FE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3" name="Rectangle 1912">
                      <a:extLst>
                        <a:ext uri="{FF2B5EF4-FFF2-40B4-BE49-F238E27FC236}">
                          <a16:creationId xmlns:a16="http://schemas.microsoft.com/office/drawing/2014/main" id="{F8DE01CD-4697-485E-8FFD-F41C4D6E29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4" name="Rectangle 1913">
                      <a:extLst>
                        <a:ext uri="{FF2B5EF4-FFF2-40B4-BE49-F238E27FC236}">
                          <a16:creationId xmlns:a16="http://schemas.microsoft.com/office/drawing/2014/main" id="{E20435DA-51AB-4FFA-BED4-AA67865C6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5" name="Rectangle 1914">
                      <a:extLst>
                        <a:ext uri="{FF2B5EF4-FFF2-40B4-BE49-F238E27FC236}">
                          <a16:creationId xmlns:a16="http://schemas.microsoft.com/office/drawing/2014/main" id="{CC790D7D-75AE-4268-BB6E-900853BEA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6" name="Rectangle 1915">
                      <a:extLst>
                        <a:ext uri="{FF2B5EF4-FFF2-40B4-BE49-F238E27FC236}">
                          <a16:creationId xmlns:a16="http://schemas.microsoft.com/office/drawing/2014/main" id="{8E8BE463-129E-44EA-9BBC-0FB82C9C8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7" name="Rectangle 1916">
                      <a:extLst>
                        <a:ext uri="{FF2B5EF4-FFF2-40B4-BE49-F238E27FC236}">
                          <a16:creationId xmlns:a16="http://schemas.microsoft.com/office/drawing/2014/main" id="{D5853D03-6358-495D-9A71-96E38BE72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8" name="Rectangle 1917">
                      <a:extLst>
                        <a:ext uri="{FF2B5EF4-FFF2-40B4-BE49-F238E27FC236}">
                          <a16:creationId xmlns:a16="http://schemas.microsoft.com/office/drawing/2014/main" id="{C5F25B9F-6ADA-4573-9A5E-6D9B6274B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4DA6989D-DAE6-4660-859D-85239C405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0" name="Rectangle 1919">
                      <a:extLst>
                        <a:ext uri="{FF2B5EF4-FFF2-40B4-BE49-F238E27FC236}">
                          <a16:creationId xmlns:a16="http://schemas.microsoft.com/office/drawing/2014/main" id="{834300CF-4702-4313-A6CF-998FFC196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1" name="Rectangle 1920">
                      <a:extLst>
                        <a:ext uri="{FF2B5EF4-FFF2-40B4-BE49-F238E27FC236}">
                          <a16:creationId xmlns:a16="http://schemas.microsoft.com/office/drawing/2014/main" id="{76FFB711-A637-446A-8392-E63517550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2" name="Rectangle 1921">
                      <a:extLst>
                        <a:ext uri="{FF2B5EF4-FFF2-40B4-BE49-F238E27FC236}">
                          <a16:creationId xmlns:a16="http://schemas.microsoft.com/office/drawing/2014/main" id="{02719A2B-2A12-4016-BCE6-02F56B216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3" name="Rectangle 1922">
                      <a:extLst>
                        <a:ext uri="{FF2B5EF4-FFF2-40B4-BE49-F238E27FC236}">
                          <a16:creationId xmlns:a16="http://schemas.microsoft.com/office/drawing/2014/main" id="{2DC4630D-8799-4949-A48F-1C293E0B0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019" name="Group 1018">
                <a:extLst>
                  <a:ext uri="{FF2B5EF4-FFF2-40B4-BE49-F238E27FC236}">
                    <a16:creationId xmlns:a16="http://schemas.microsoft.com/office/drawing/2014/main" id="{6777549F-5E8D-40C0-B05D-E2810D9EAA48}"/>
                  </a:ext>
                </a:extLst>
              </p:cNvPr>
              <p:cNvGrpSpPr/>
              <p:nvPr/>
            </p:nvGrpSpPr>
            <p:grpSpPr>
              <a:xfrm>
                <a:off x="336880" y="3011106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824" name="Group 1823">
                  <a:extLst>
                    <a:ext uri="{FF2B5EF4-FFF2-40B4-BE49-F238E27FC236}">
                      <a16:creationId xmlns:a16="http://schemas.microsoft.com/office/drawing/2014/main" id="{B63A60DE-81D0-4616-94DA-61ACF32CF0B4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864" name="Group 1863">
                    <a:extLst>
                      <a:ext uri="{FF2B5EF4-FFF2-40B4-BE49-F238E27FC236}">
                        <a16:creationId xmlns:a16="http://schemas.microsoft.com/office/drawing/2014/main" id="{497B36DB-E433-4243-86A1-C7C8FDF83060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84" name="Rectangle 1883">
                      <a:extLst>
                        <a:ext uri="{FF2B5EF4-FFF2-40B4-BE49-F238E27FC236}">
                          <a16:creationId xmlns:a16="http://schemas.microsoft.com/office/drawing/2014/main" id="{3B607A91-F8AF-483D-9DB5-5949E295B8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5" name="Rectangle 1884">
                      <a:extLst>
                        <a:ext uri="{FF2B5EF4-FFF2-40B4-BE49-F238E27FC236}">
                          <a16:creationId xmlns:a16="http://schemas.microsoft.com/office/drawing/2014/main" id="{0AD94712-4EC3-4785-A647-4A4C54282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86" name="Rectangle 1885">
                      <a:extLst>
                        <a:ext uri="{FF2B5EF4-FFF2-40B4-BE49-F238E27FC236}">
                          <a16:creationId xmlns:a16="http://schemas.microsoft.com/office/drawing/2014/main" id="{AE6F294B-5E05-4F28-8303-FA06C2ED0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7" name="Rectangle 1886">
                      <a:extLst>
                        <a:ext uri="{FF2B5EF4-FFF2-40B4-BE49-F238E27FC236}">
                          <a16:creationId xmlns:a16="http://schemas.microsoft.com/office/drawing/2014/main" id="{5678AFF2-0866-4583-A729-CAE1DABF5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8" name="Rectangle 1887">
                      <a:extLst>
                        <a:ext uri="{FF2B5EF4-FFF2-40B4-BE49-F238E27FC236}">
                          <a16:creationId xmlns:a16="http://schemas.microsoft.com/office/drawing/2014/main" id="{13F461F8-B3BF-4D33-9A1D-5E97CBCEE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9" name="Rectangle 1888">
                      <a:extLst>
                        <a:ext uri="{FF2B5EF4-FFF2-40B4-BE49-F238E27FC236}">
                          <a16:creationId xmlns:a16="http://schemas.microsoft.com/office/drawing/2014/main" id="{F4635D23-F90B-4CD0-806B-309358049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0" name="Rectangle 1889">
                      <a:extLst>
                        <a:ext uri="{FF2B5EF4-FFF2-40B4-BE49-F238E27FC236}">
                          <a16:creationId xmlns:a16="http://schemas.microsoft.com/office/drawing/2014/main" id="{37CF5448-6EDC-4310-BFBA-E8CD5E963B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1" name="Rectangle 1890">
                      <a:extLst>
                        <a:ext uri="{FF2B5EF4-FFF2-40B4-BE49-F238E27FC236}">
                          <a16:creationId xmlns:a16="http://schemas.microsoft.com/office/drawing/2014/main" id="{5A7626D9-44A5-4C27-BBB9-ED634C7E26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2" name="Rectangle 1891">
                      <a:extLst>
                        <a:ext uri="{FF2B5EF4-FFF2-40B4-BE49-F238E27FC236}">
                          <a16:creationId xmlns:a16="http://schemas.microsoft.com/office/drawing/2014/main" id="{F11D556B-08B1-4452-89A3-07002C00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3" name="Rectangle 1892">
                      <a:extLst>
                        <a:ext uri="{FF2B5EF4-FFF2-40B4-BE49-F238E27FC236}">
                          <a16:creationId xmlns:a16="http://schemas.microsoft.com/office/drawing/2014/main" id="{81E833DC-138D-4055-8E14-BBE0D1A8E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4" name="Rectangle 1893">
                      <a:extLst>
                        <a:ext uri="{FF2B5EF4-FFF2-40B4-BE49-F238E27FC236}">
                          <a16:creationId xmlns:a16="http://schemas.microsoft.com/office/drawing/2014/main" id="{FE70011E-428A-44BB-BEA0-D60B057F6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5" name="Rectangle 1894">
                      <a:extLst>
                        <a:ext uri="{FF2B5EF4-FFF2-40B4-BE49-F238E27FC236}">
                          <a16:creationId xmlns:a16="http://schemas.microsoft.com/office/drawing/2014/main" id="{8EF8BF86-1C11-465A-B54B-853E4B9433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6" name="Rectangle 1895">
                      <a:extLst>
                        <a:ext uri="{FF2B5EF4-FFF2-40B4-BE49-F238E27FC236}">
                          <a16:creationId xmlns:a16="http://schemas.microsoft.com/office/drawing/2014/main" id="{FA2E11C0-0850-4F86-9F7A-4F4E80DDF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7" name="Rectangle 1896">
                      <a:extLst>
                        <a:ext uri="{FF2B5EF4-FFF2-40B4-BE49-F238E27FC236}">
                          <a16:creationId xmlns:a16="http://schemas.microsoft.com/office/drawing/2014/main" id="{2BAF7881-6B0C-469A-8BD2-7AD005FA6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8" name="Rectangle 1897">
                      <a:extLst>
                        <a:ext uri="{FF2B5EF4-FFF2-40B4-BE49-F238E27FC236}">
                          <a16:creationId xmlns:a16="http://schemas.microsoft.com/office/drawing/2014/main" id="{EB30F567-F574-4D87-ADF0-F456170BB8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9" name="Rectangle 1898">
                      <a:extLst>
                        <a:ext uri="{FF2B5EF4-FFF2-40B4-BE49-F238E27FC236}">
                          <a16:creationId xmlns:a16="http://schemas.microsoft.com/office/drawing/2014/main" id="{285127EB-5479-460A-890D-30863C8A52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0" name="Rectangle 1899">
                      <a:extLst>
                        <a:ext uri="{FF2B5EF4-FFF2-40B4-BE49-F238E27FC236}">
                          <a16:creationId xmlns:a16="http://schemas.microsoft.com/office/drawing/2014/main" id="{4DD2C217-7A02-4D08-829C-0A26D4163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1" name="Rectangle 1900">
                      <a:extLst>
                        <a:ext uri="{FF2B5EF4-FFF2-40B4-BE49-F238E27FC236}">
                          <a16:creationId xmlns:a16="http://schemas.microsoft.com/office/drawing/2014/main" id="{7D1F3B78-ECEE-49DD-BEDB-2381D8BA2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865" name="Group 1864">
                    <a:extLst>
                      <a:ext uri="{FF2B5EF4-FFF2-40B4-BE49-F238E27FC236}">
                        <a16:creationId xmlns:a16="http://schemas.microsoft.com/office/drawing/2014/main" id="{8BE7A9EC-B4DF-4C3C-8132-644D40613006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66" name="Rectangle 1865">
                      <a:extLst>
                        <a:ext uri="{FF2B5EF4-FFF2-40B4-BE49-F238E27FC236}">
                          <a16:creationId xmlns:a16="http://schemas.microsoft.com/office/drawing/2014/main" id="{D7F4BA7B-6039-4CC6-9733-22A773A7F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7CDA5422-C127-4BA0-AAC2-FF21C2F7F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8" name="Rectangle 1867">
                      <a:extLst>
                        <a:ext uri="{FF2B5EF4-FFF2-40B4-BE49-F238E27FC236}">
                          <a16:creationId xmlns:a16="http://schemas.microsoft.com/office/drawing/2014/main" id="{DD34789F-8667-4E8C-A4B8-BB6FEA62C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EAC0277C-05F4-4800-82C2-0852D8BF9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0" name="Rectangle 1869">
                      <a:extLst>
                        <a:ext uri="{FF2B5EF4-FFF2-40B4-BE49-F238E27FC236}">
                          <a16:creationId xmlns:a16="http://schemas.microsoft.com/office/drawing/2014/main" id="{A5D43DD3-DEC2-4637-9809-9429B435B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5ED82B5D-A444-4845-ACA7-FBF3D8A015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B4A8E833-33A0-4B8E-9C5A-E3873F9F8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3" name="Rectangle 1872">
                      <a:extLst>
                        <a:ext uri="{FF2B5EF4-FFF2-40B4-BE49-F238E27FC236}">
                          <a16:creationId xmlns:a16="http://schemas.microsoft.com/office/drawing/2014/main" id="{75906F78-F5D3-4EAA-A1E0-9E0343236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4" name="Rectangle 1873">
                      <a:extLst>
                        <a:ext uri="{FF2B5EF4-FFF2-40B4-BE49-F238E27FC236}">
                          <a16:creationId xmlns:a16="http://schemas.microsoft.com/office/drawing/2014/main" id="{F83C7D5E-B5F1-407F-A893-F0D572F5CC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5" name="Rectangle 1874">
                      <a:extLst>
                        <a:ext uri="{FF2B5EF4-FFF2-40B4-BE49-F238E27FC236}">
                          <a16:creationId xmlns:a16="http://schemas.microsoft.com/office/drawing/2014/main" id="{D054A83B-8242-441B-BB90-01726CAC5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6" name="Rectangle 1875">
                      <a:extLst>
                        <a:ext uri="{FF2B5EF4-FFF2-40B4-BE49-F238E27FC236}">
                          <a16:creationId xmlns:a16="http://schemas.microsoft.com/office/drawing/2014/main" id="{E9B54D07-7CF1-4BD6-A137-136904EEC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7" name="Rectangle 1876">
                      <a:extLst>
                        <a:ext uri="{FF2B5EF4-FFF2-40B4-BE49-F238E27FC236}">
                          <a16:creationId xmlns:a16="http://schemas.microsoft.com/office/drawing/2014/main" id="{C98C9A7E-C603-491E-A1C9-5CB983D7F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8" name="Rectangle 1877">
                      <a:extLst>
                        <a:ext uri="{FF2B5EF4-FFF2-40B4-BE49-F238E27FC236}">
                          <a16:creationId xmlns:a16="http://schemas.microsoft.com/office/drawing/2014/main" id="{F93DAE1A-DD36-4EEC-BCED-CD6F0DAC6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9" name="Rectangle 1878">
                      <a:extLst>
                        <a:ext uri="{FF2B5EF4-FFF2-40B4-BE49-F238E27FC236}">
                          <a16:creationId xmlns:a16="http://schemas.microsoft.com/office/drawing/2014/main" id="{03BB2C6A-5CD2-42BA-A1B7-C378AF5538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0" name="Rectangle 1879">
                      <a:extLst>
                        <a:ext uri="{FF2B5EF4-FFF2-40B4-BE49-F238E27FC236}">
                          <a16:creationId xmlns:a16="http://schemas.microsoft.com/office/drawing/2014/main" id="{868AF6B8-7331-4E12-8E40-3C04E1B37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1" name="Rectangle 1880">
                      <a:extLst>
                        <a:ext uri="{FF2B5EF4-FFF2-40B4-BE49-F238E27FC236}">
                          <a16:creationId xmlns:a16="http://schemas.microsoft.com/office/drawing/2014/main" id="{E4D68605-D396-4489-BFDB-E83255D576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2" name="Rectangle 1881">
                      <a:extLst>
                        <a:ext uri="{FF2B5EF4-FFF2-40B4-BE49-F238E27FC236}">
                          <a16:creationId xmlns:a16="http://schemas.microsoft.com/office/drawing/2014/main" id="{9802C0E7-6DB2-44C9-B4EC-537897F76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3" name="Rectangle 1882">
                      <a:extLst>
                        <a:ext uri="{FF2B5EF4-FFF2-40B4-BE49-F238E27FC236}">
                          <a16:creationId xmlns:a16="http://schemas.microsoft.com/office/drawing/2014/main" id="{2EA2EB7D-AB03-41B7-B5E8-2F5D0D188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825" name="Group 1824">
                  <a:extLst>
                    <a:ext uri="{FF2B5EF4-FFF2-40B4-BE49-F238E27FC236}">
                      <a16:creationId xmlns:a16="http://schemas.microsoft.com/office/drawing/2014/main" id="{FA96A945-0B12-4FD3-9EA7-1E4B9C3322CE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826" name="Group 1825">
                    <a:extLst>
                      <a:ext uri="{FF2B5EF4-FFF2-40B4-BE49-F238E27FC236}">
                        <a16:creationId xmlns:a16="http://schemas.microsoft.com/office/drawing/2014/main" id="{5DE55C90-3529-44C0-A4EE-F41E35BC0E37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46" name="Rectangle 1845">
                      <a:extLst>
                        <a:ext uri="{FF2B5EF4-FFF2-40B4-BE49-F238E27FC236}">
                          <a16:creationId xmlns:a16="http://schemas.microsoft.com/office/drawing/2014/main" id="{F67ECB3A-ED46-4605-A730-1351A4CC2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7" name="Rectangle 1846">
                      <a:extLst>
                        <a:ext uri="{FF2B5EF4-FFF2-40B4-BE49-F238E27FC236}">
                          <a16:creationId xmlns:a16="http://schemas.microsoft.com/office/drawing/2014/main" id="{41EF96A0-EBD6-46AE-8FD1-262BE55DF8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48" name="Rectangle 1847">
                      <a:extLst>
                        <a:ext uri="{FF2B5EF4-FFF2-40B4-BE49-F238E27FC236}">
                          <a16:creationId xmlns:a16="http://schemas.microsoft.com/office/drawing/2014/main" id="{79C67235-09BB-4805-996B-3296CC4BB2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9" name="Rectangle 1848">
                      <a:extLst>
                        <a:ext uri="{FF2B5EF4-FFF2-40B4-BE49-F238E27FC236}">
                          <a16:creationId xmlns:a16="http://schemas.microsoft.com/office/drawing/2014/main" id="{D40DA6D8-83F6-4159-A74F-3133FBE0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0" name="Rectangle 1849">
                      <a:extLst>
                        <a:ext uri="{FF2B5EF4-FFF2-40B4-BE49-F238E27FC236}">
                          <a16:creationId xmlns:a16="http://schemas.microsoft.com/office/drawing/2014/main" id="{ADE2F855-489A-4593-8BD2-A117EDE61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1" name="Rectangle 1850">
                      <a:extLst>
                        <a:ext uri="{FF2B5EF4-FFF2-40B4-BE49-F238E27FC236}">
                          <a16:creationId xmlns:a16="http://schemas.microsoft.com/office/drawing/2014/main" id="{18A90384-9CEF-447E-8D4A-8EA7FC85B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52" name="Rectangle 1851">
                      <a:extLst>
                        <a:ext uri="{FF2B5EF4-FFF2-40B4-BE49-F238E27FC236}">
                          <a16:creationId xmlns:a16="http://schemas.microsoft.com/office/drawing/2014/main" id="{EFC2B0D4-85C1-4519-A0C1-C5206FD95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3" name="Rectangle 1852">
                      <a:extLst>
                        <a:ext uri="{FF2B5EF4-FFF2-40B4-BE49-F238E27FC236}">
                          <a16:creationId xmlns:a16="http://schemas.microsoft.com/office/drawing/2014/main" id="{C75242EC-2E0E-4651-9114-AE53C0EB0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4" name="Rectangle 1853">
                      <a:extLst>
                        <a:ext uri="{FF2B5EF4-FFF2-40B4-BE49-F238E27FC236}">
                          <a16:creationId xmlns:a16="http://schemas.microsoft.com/office/drawing/2014/main" id="{7A879187-6BF3-4582-AE12-A8E9B030F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5" name="Rectangle 1854">
                      <a:extLst>
                        <a:ext uri="{FF2B5EF4-FFF2-40B4-BE49-F238E27FC236}">
                          <a16:creationId xmlns:a16="http://schemas.microsoft.com/office/drawing/2014/main" id="{B171CD08-0C58-49B4-A803-C7D51CD0B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6" name="Rectangle 1855">
                      <a:extLst>
                        <a:ext uri="{FF2B5EF4-FFF2-40B4-BE49-F238E27FC236}">
                          <a16:creationId xmlns:a16="http://schemas.microsoft.com/office/drawing/2014/main" id="{F4A77648-DEA4-4CC6-A23A-936C6FD180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7" name="Rectangle 1856">
                      <a:extLst>
                        <a:ext uri="{FF2B5EF4-FFF2-40B4-BE49-F238E27FC236}">
                          <a16:creationId xmlns:a16="http://schemas.microsoft.com/office/drawing/2014/main" id="{23347010-FD41-49FF-8E3C-868200FA3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8" name="Rectangle 1857">
                      <a:extLst>
                        <a:ext uri="{FF2B5EF4-FFF2-40B4-BE49-F238E27FC236}">
                          <a16:creationId xmlns:a16="http://schemas.microsoft.com/office/drawing/2014/main" id="{22DB676C-2E56-4AEA-A188-0F5DF10C4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9" name="Rectangle 1858">
                      <a:extLst>
                        <a:ext uri="{FF2B5EF4-FFF2-40B4-BE49-F238E27FC236}">
                          <a16:creationId xmlns:a16="http://schemas.microsoft.com/office/drawing/2014/main" id="{8743B991-3E06-4253-B8A8-056AB2638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0" name="Rectangle 1859">
                      <a:extLst>
                        <a:ext uri="{FF2B5EF4-FFF2-40B4-BE49-F238E27FC236}">
                          <a16:creationId xmlns:a16="http://schemas.microsoft.com/office/drawing/2014/main" id="{30F382EE-A7BC-4DB8-86FD-2B2A51D98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1" name="Rectangle 1860">
                      <a:extLst>
                        <a:ext uri="{FF2B5EF4-FFF2-40B4-BE49-F238E27FC236}">
                          <a16:creationId xmlns:a16="http://schemas.microsoft.com/office/drawing/2014/main" id="{A442BA18-EB3D-4772-AEDC-A20E59EC5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2" name="Rectangle 1861">
                      <a:extLst>
                        <a:ext uri="{FF2B5EF4-FFF2-40B4-BE49-F238E27FC236}">
                          <a16:creationId xmlns:a16="http://schemas.microsoft.com/office/drawing/2014/main" id="{A67E5222-B5DC-413E-82B1-0CF4ACABE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3" name="Rectangle 1862">
                      <a:extLst>
                        <a:ext uri="{FF2B5EF4-FFF2-40B4-BE49-F238E27FC236}">
                          <a16:creationId xmlns:a16="http://schemas.microsoft.com/office/drawing/2014/main" id="{C156F9A1-2610-4926-AD1F-1BBB7B573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827" name="Group 1826">
                    <a:extLst>
                      <a:ext uri="{FF2B5EF4-FFF2-40B4-BE49-F238E27FC236}">
                        <a16:creationId xmlns:a16="http://schemas.microsoft.com/office/drawing/2014/main" id="{36AEC2BF-9066-4650-9547-549C35439EA0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28" name="Rectangle 1827">
                      <a:extLst>
                        <a:ext uri="{FF2B5EF4-FFF2-40B4-BE49-F238E27FC236}">
                          <a16:creationId xmlns:a16="http://schemas.microsoft.com/office/drawing/2014/main" id="{9D96A25D-26FA-44EE-B039-5F2A189AFD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9" name="Rectangle 1828">
                      <a:extLst>
                        <a:ext uri="{FF2B5EF4-FFF2-40B4-BE49-F238E27FC236}">
                          <a16:creationId xmlns:a16="http://schemas.microsoft.com/office/drawing/2014/main" id="{4094C44A-1192-4E8C-8813-FD71F2C0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30" name="Rectangle 1829">
                      <a:extLst>
                        <a:ext uri="{FF2B5EF4-FFF2-40B4-BE49-F238E27FC236}">
                          <a16:creationId xmlns:a16="http://schemas.microsoft.com/office/drawing/2014/main" id="{D4B7713D-C3A7-4C7E-B57C-ABB2AF4A1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1" name="Rectangle 1830">
                      <a:extLst>
                        <a:ext uri="{FF2B5EF4-FFF2-40B4-BE49-F238E27FC236}">
                          <a16:creationId xmlns:a16="http://schemas.microsoft.com/office/drawing/2014/main" id="{3CF090EC-1B02-411A-8E0A-27F33F1A28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2" name="Rectangle 1831">
                      <a:extLst>
                        <a:ext uri="{FF2B5EF4-FFF2-40B4-BE49-F238E27FC236}">
                          <a16:creationId xmlns:a16="http://schemas.microsoft.com/office/drawing/2014/main" id="{1FE9B2E0-C524-41DC-890C-3474CA40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3" name="Rectangle 1832">
                      <a:extLst>
                        <a:ext uri="{FF2B5EF4-FFF2-40B4-BE49-F238E27FC236}">
                          <a16:creationId xmlns:a16="http://schemas.microsoft.com/office/drawing/2014/main" id="{C0558525-FAAD-4A26-816B-E37EE876D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34" name="Rectangle 1833">
                      <a:extLst>
                        <a:ext uri="{FF2B5EF4-FFF2-40B4-BE49-F238E27FC236}">
                          <a16:creationId xmlns:a16="http://schemas.microsoft.com/office/drawing/2014/main" id="{2C11A19E-F2CB-414C-A35E-6C0A2B820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5" name="Rectangle 1834">
                      <a:extLst>
                        <a:ext uri="{FF2B5EF4-FFF2-40B4-BE49-F238E27FC236}">
                          <a16:creationId xmlns:a16="http://schemas.microsoft.com/office/drawing/2014/main" id="{C7342E0E-4D71-40B0-9C8C-544D60563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6" name="Rectangle 1835">
                      <a:extLst>
                        <a:ext uri="{FF2B5EF4-FFF2-40B4-BE49-F238E27FC236}">
                          <a16:creationId xmlns:a16="http://schemas.microsoft.com/office/drawing/2014/main" id="{51FEA4A2-B0DE-4E79-BE5C-530D513C9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7" name="Rectangle 1836">
                      <a:extLst>
                        <a:ext uri="{FF2B5EF4-FFF2-40B4-BE49-F238E27FC236}">
                          <a16:creationId xmlns:a16="http://schemas.microsoft.com/office/drawing/2014/main" id="{44B461F8-6394-4EF0-A6CD-BB22EE13F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8" name="Rectangle 1837">
                      <a:extLst>
                        <a:ext uri="{FF2B5EF4-FFF2-40B4-BE49-F238E27FC236}">
                          <a16:creationId xmlns:a16="http://schemas.microsoft.com/office/drawing/2014/main" id="{99FE0515-A04A-4692-8422-ABB4E727F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9" name="Rectangle 1838">
                      <a:extLst>
                        <a:ext uri="{FF2B5EF4-FFF2-40B4-BE49-F238E27FC236}">
                          <a16:creationId xmlns:a16="http://schemas.microsoft.com/office/drawing/2014/main" id="{C10E5DFD-45B4-475F-A039-F2DE9CB73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0" name="Rectangle 1839">
                      <a:extLst>
                        <a:ext uri="{FF2B5EF4-FFF2-40B4-BE49-F238E27FC236}">
                          <a16:creationId xmlns:a16="http://schemas.microsoft.com/office/drawing/2014/main" id="{5FF86A53-8588-4180-B3D7-2D2F5BFFF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1" name="Rectangle 1840">
                      <a:extLst>
                        <a:ext uri="{FF2B5EF4-FFF2-40B4-BE49-F238E27FC236}">
                          <a16:creationId xmlns:a16="http://schemas.microsoft.com/office/drawing/2014/main" id="{4BD8D786-BF03-4F5F-8CEC-4E11BA890F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2" name="Rectangle 1841">
                      <a:extLst>
                        <a:ext uri="{FF2B5EF4-FFF2-40B4-BE49-F238E27FC236}">
                          <a16:creationId xmlns:a16="http://schemas.microsoft.com/office/drawing/2014/main" id="{F1FEE94C-4E6A-49E6-924D-4D9A9031E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3" name="Rectangle 1842">
                      <a:extLst>
                        <a:ext uri="{FF2B5EF4-FFF2-40B4-BE49-F238E27FC236}">
                          <a16:creationId xmlns:a16="http://schemas.microsoft.com/office/drawing/2014/main" id="{021E594E-3D3D-4DB1-AC31-0AC91B152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4" name="Rectangle 1843">
                      <a:extLst>
                        <a:ext uri="{FF2B5EF4-FFF2-40B4-BE49-F238E27FC236}">
                          <a16:creationId xmlns:a16="http://schemas.microsoft.com/office/drawing/2014/main" id="{003334F8-516A-4DD7-A080-E0862948B1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5" name="Rectangle 1844">
                      <a:extLst>
                        <a:ext uri="{FF2B5EF4-FFF2-40B4-BE49-F238E27FC236}">
                          <a16:creationId xmlns:a16="http://schemas.microsoft.com/office/drawing/2014/main" id="{DC6E94BB-8416-470B-BC4A-8E1C25C22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020" name="Group 1019">
                <a:extLst>
                  <a:ext uri="{FF2B5EF4-FFF2-40B4-BE49-F238E27FC236}">
                    <a16:creationId xmlns:a16="http://schemas.microsoft.com/office/drawing/2014/main" id="{6ECEB332-641F-4CDD-B45D-1A212CD9C82E}"/>
                  </a:ext>
                </a:extLst>
              </p:cNvPr>
              <p:cNvGrpSpPr/>
              <p:nvPr/>
            </p:nvGrpSpPr>
            <p:grpSpPr>
              <a:xfrm>
                <a:off x="2123563" y="1224680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746" name="Group 1745">
                  <a:extLst>
                    <a:ext uri="{FF2B5EF4-FFF2-40B4-BE49-F238E27FC236}">
                      <a16:creationId xmlns:a16="http://schemas.microsoft.com/office/drawing/2014/main" id="{DEC7FD86-6D79-4434-A952-C2F3FD29B88C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786" name="Group 1785">
                    <a:extLst>
                      <a:ext uri="{FF2B5EF4-FFF2-40B4-BE49-F238E27FC236}">
                        <a16:creationId xmlns:a16="http://schemas.microsoft.com/office/drawing/2014/main" id="{D857E196-1675-49F3-BACA-D4D0EF71842C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06" name="Rectangle 1805">
                      <a:extLst>
                        <a:ext uri="{FF2B5EF4-FFF2-40B4-BE49-F238E27FC236}">
                          <a16:creationId xmlns:a16="http://schemas.microsoft.com/office/drawing/2014/main" id="{4A2DF62D-3FD1-410F-AE0C-0BA00C824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07" name="Rectangle 1806">
                      <a:extLst>
                        <a:ext uri="{FF2B5EF4-FFF2-40B4-BE49-F238E27FC236}">
                          <a16:creationId xmlns:a16="http://schemas.microsoft.com/office/drawing/2014/main" id="{CD36A8E8-AEC0-4875-BFF1-822118AE5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8" name="Rectangle 1807">
                      <a:extLst>
                        <a:ext uri="{FF2B5EF4-FFF2-40B4-BE49-F238E27FC236}">
                          <a16:creationId xmlns:a16="http://schemas.microsoft.com/office/drawing/2014/main" id="{A8A92379-6DD1-4F40-AD73-A6AB07387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09" name="Rectangle 1808">
                      <a:extLst>
                        <a:ext uri="{FF2B5EF4-FFF2-40B4-BE49-F238E27FC236}">
                          <a16:creationId xmlns:a16="http://schemas.microsoft.com/office/drawing/2014/main" id="{7F46F619-665A-40D8-8662-9AFD2D851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0" name="Rectangle 1809">
                      <a:extLst>
                        <a:ext uri="{FF2B5EF4-FFF2-40B4-BE49-F238E27FC236}">
                          <a16:creationId xmlns:a16="http://schemas.microsoft.com/office/drawing/2014/main" id="{4B751117-6BD0-4D3B-8CCA-936703B51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11" name="Rectangle 1810">
                      <a:extLst>
                        <a:ext uri="{FF2B5EF4-FFF2-40B4-BE49-F238E27FC236}">
                          <a16:creationId xmlns:a16="http://schemas.microsoft.com/office/drawing/2014/main" id="{51D8CD4A-BBDD-455D-BD39-3DF66053A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12" name="Rectangle 1811">
                      <a:extLst>
                        <a:ext uri="{FF2B5EF4-FFF2-40B4-BE49-F238E27FC236}">
                          <a16:creationId xmlns:a16="http://schemas.microsoft.com/office/drawing/2014/main" id="{0B71BABE-8A7B-4F12-8F09-3A2D1B6E6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13" name="Rectangle 1812">
                      <a:extLst>
                        <a:ext uri="{FF2B5EF4-FFF2-40B4-BE49-F238E27FC236}">
                          <a16:creationId xmlns:a16="http://schemas.microsoft.com/office/drawing/2014/main" id="{CDBC1E3B-A2BC-4964-8ECA-84333F179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4" name="Rectangle 1813">
                      <a:extLst>
                        <a:ext uri="{FF2B5EF4-FFF2-40B4-BE49-F238E27FC236}">
                          <a16:creationId xmlns:a16="http://schemas.microsoft.com/office/drawing/2014/main" id="{F8973D91-5E8E-4813-BEE4-1E79C0302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15" name="Rectangle 1814">
                      <a:extLst>
                        <a:ext uri="{FF2B5EF4-FFF2-40B4-BE49-F238E27FC236}">
                          <a16:creationId xmlns:a16="http://schemas.microsoft.com/office/drawing/2014/main" id="{CD6FE788-8153-4230-84B8-66929DBD7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6" name="Rectangle 1815">
                      <a:extLst>
                        <a:ext uri="{FF2B5EF4-FFF2-40B4-BE49-F238E27FC236}">
                          <a16:creationId xmlns:a16="http://schemas.microsoft.com/office/drawing/2014/main" id="{D8F44DA8-76F3-49E4-9BF6-4D80C2246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17" name="Rectangle 1816">
                      <a:extLst>
                        <a:ext uri="{FF2B5EF4-FFF2-40B4-BE49-F238E27FC236}">
                          <a16:creationId xmlns:a16="http://schemas.microsoft.com/office/drawing/2014/main" id="{FC8CCE73-7A89-4FFF-81F3-DF8E0B48C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8" name="Rectangle 1817">
                      <a:extLst>
                        <a:ext uri="{FF2B5EF4-FFF2-40B4-BE49-F238E27FC236}">
                          <a16:creationId xmlns:a16="http://schemas.microsoft.com/office/drawing/2014/main" id="{DF097C22-7E05-458B-935C-2FEA2352E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19" name="Rectangle 1818">
                      <a:extLst>
                        <a:ext uri="{FF2B5EF4-FFF2-40B4-BE49-F238E27FC236}">
                          <a16:creationId xmlns:a16="http://schemas.microsoft.com/office/drawing/2014/main" id="{CE765BF2-0D3E-498E-B6E3-186D5AB11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0" name="Rectangle 1819">
                      <a:extLst>
                        <a:ext uri="{FF2B5EF4-FFF2-40B4-BE49-F238E27FC236}">
                          <a16:creationId xmlns:a16="http://schemas.microsoft.com/office/drawing/2014/main" id="{B524EBE2-B67C-4C84-B658-CAD09C5A2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1" name="Rectangle 1820">
                      <a:extLst>
                        <a:ext uri="{FF2B5EF4-FFF2-40B4-BE49-F238E27FC236}">
                          <a16:creationId xmlns:a16="http://schemas.microsoft.com/office/drawing/2014/main" id="{E0B52C80-D341-469E-AB74-9C05C05AC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2" name="Rectangle 1821">
                      <a:extLst>
                        <a:ext uri="{FF2B5EF4-FFF2-40B4-BE49-F238E27FC236}">
                          <a16:creationId xmlns:a16="http://schemas.microsoft.com/office/drawing/2014/main" id="{49BBCE35-7CB6-44E1-8C95-221A953A0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3" name="Rectangle 1822">
                      <a:extLst>
                        <a:ext uri="{FF2B5EF4-FFF2-40B4-BE49-F238E27FC236}">
                          <a16:creationId xmlns:a16="http://schemas.microsoft.com/office/drawing/2014/main" id="{C89505FF-E0E9-42D1-B0A0-8A07FA672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787" name="Group 1786">
                    <a:extLst>
                      <a:ext uri="{FF2B5EF4-FFF2-40B4-BE49-F238E27FC236}">
                        <a16:creationId xmlns:a16="http://schemas.microsoft.com/office/drawing/2014/main" id="{FF0A1BB9-9725-4BED-9548-1C22CF7B8E86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788" name="Rectangle 1787">
                      <a:extLst>
                        <a:ext uri="{FF2B5EF4-FFF2-40B4-BE49-F238E27FC236}">
                          <a16:creationId xmlns:a16="http://schemas.microsoft.com/office/drawing/2014/main" id="{3F126B48-C83B-4E30-9AEA-72E1E45EA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89" name="Rectangle 1788">
                      <a:extLst>
                        <a:ext uri="{FF2B5EF4-FFF2-40B4-BE49-F238E27FC236}">
                          <a16:creationId xmlns:a16="http://schemas.microsoft.com/office/drawing/2014/main" id="{9659DA20-AFC3-4ABF-93DE-24E4F9C35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90" name="Rectangle 1789">
                      <a:extLst>
                        <a:ext uri="{FF2B5EF4-FFF2-40B4-BE49-F238E27FC236}">
                          <a16:creationId xmlns:a16="http://schemas.microsoft.com/office/drawing/2014/main" id="{3E0E54BA-990E-470B-AEE9-32C790910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91" name="Rectangle 1790">
                      <a:extLst>
                        <a:ext uri="{FF2B5EF4-FFF2-40B4-BE49-F238E27FC236}">
                          <a16:creationId xmlns:a16="http://schemas.microsoft.com/office/drawing/2014/main" id="{1339C3C9-D797-461B-B148-E51CF9234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2" name="Rectangle 1791">
                      <a:extLst>
                        <a:ext uri="{FF2B5EF4-FFF2-40B4-BE49-F238E27FC236}">
                          <a16:creationId xmlns:a16="http://schemas.microsoft.com/office/drawing/2014/main" id="{82A84CF8-CEF1-45F0-87C0-06BF5872EA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93" name="Rectangle 1792">
                      <a:extLst>
                        <a:ext uri="{FF2B5EF4-FFF2-40B4-BE49-F238E27FC236}">
                          <a16:creationId xmlns:a16="http://schemas.microsoft.com/office/drawing/2014/main" id="{AD3D5562-DA18-4FDA-A591-D57001341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94" name="Rectangle 1793">
                      <a:extLst>
                        <a:ext uri="{FF2B5EF4-FFF2-40B4-BE49-F238E27FC236}">
                          <a16:creationId xmlns:a16="http://schemas.microsoft.com/office/drawing/2014/main" id="{04F53792-31DE-4353-9B56-E3436B89BD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95" name="Rectangle 1794">
                      <a:extLst>
                        <a:ext uri="{FF2B5EF4-FFF2-40B4-BE49-F238E27FC236}">
                          <a16:creationId xmlns:a16="http://schemas.microsoft.com/office/drawing/2014/main" id="{F26C4BCD-6894-4B34-8C27-37EA8F0CD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6" name="Rectangle 1795">
                      <a:extLst>
                        <a:ext uri="{FF2B5EF4-FFF2-40B4-BE49-F238E27FC236}">
                          <a16:creationId xmlns:a16="http://schemas.microsoft.com/office/drawing/2014/main" id="{00BEC518-7B44-4ED7-B04C-415873BAA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97" name="Rectangle 1796">
                      <a:extLst>
                        <a:ext uri="{FF2B5EF4-FFF2-40B4-BE49-F238E27FC236}">
                          <a16:creationId xmlns:a16="http://schemas.microsoft.com/office/drawing/2014/main" id="{29F47700-F448-45A5-A53B-85A5DF495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8" name="Rectangle 1797">
                      <a:extLst>
                        <a:ext uri="{FF2B5EF4-FFF2-40B4-BE49-F238E27FC236}">
                          <a16:creationId xmlns:a16="http://schemas.microsoft.com/office/drawing/2014/main" id="{5A99F979-06F4-4D01-B435-6DE4FAE05C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99" name="Rectangle 1798">
                      <a:extLst>
                        <a:ext uri="{FF2B5EF4-FFF2-40B4-BE49-F238E27FC236}">
                          <a16:creationId xmlns:a16="http://schemas.microsoft.com/office/drawing/2014/main" id="{8281189F-00A8-47E2-946F-0AC611EA3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0" name="Rectangle 1799">
                      <a:extLst>
                        <a:ext uri="{FF2B5EF4-FFF2-40B4-BE49-F238E27FC236}">
                          <a16:creationId xmlns:a16="http://schemas.microsoft.com/office/drawing/2014/main" id="{0D249722-3BE2-4E2F-AEF0-C033C039E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01" name="Rectangle 1800">
                      <a:extLst>
                        <a:ext uri="{FF2B5EF4-FFF2-40B4-BE49-F238E27FC236}">
                          <a16:creationId xmlns:a16="http://schemas.microsoft.com/office/drawing/2014/main" id="{D8B4BDC3-241A-4122-AE3B-19C0F84CF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2" name="Rectangle 1801">
                      <a:extLst>
                        <a:ext uri="{FF2B5EF4-FFF2-40B4-BE49-F238E27FC236}">
                          <a16:creationId xmlns:a16="http://schemas.microsoft.com/office/drawing/2014/main" id="{D79040B6-81AE-45E5-A925-D96F4B94A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03" name="Rectangle 1802">
                      <a:extLst>
                        <a:ext uri="{FF2B5EF4-FFF2-40B4-BE49-F238E27FC236}">
                          <a16:creationId xmlns:a16="http://schemas.microsoft.com/office/drawing/2014/main" id="{5360EB39-8AB6-490D-8B2C-BF974D2336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4" name="Rectangle 1803">
                      <a:extLst>
                        <a:ext uri="{FF2B5EF4-FFF2-40B4-BE49-F238E27FC236}">
                          <a16:creationId xmlns:a16="http://schemas.microsoft.com/office/drawing/2014/main" id="{01EFB649-4A4B-4C43-A146-92F5F26BEA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05" name="Rectangle 1804">
                      <a:extLst>
                        <a:ext uri="{FF2B5EF4-FFF2-40B4-BE49-F238E27FC236}">
                          <a16:creationId xmlns:a16="http://schemas.microsoft.com/office/drawing/2014/main" id="{AA2FAD54-0E9C-4B8C-98D2-11302A522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747" name="Group 1746">
                  <a:extLst>
                    <a:ext uri="{FF2B5EF4-FFF2-40B4-BE49-F238E27FC236}">
                      <a16:creationId xmlns:a16="http://schemas.microsoft.com/office/drawing/2014/main" id="{95EE406A-C031-4DF7-8769-7505894809C1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748" name="Group 1747">
                    <a:extLst>
                      <a:ext uri="{FF2B5EF4-FFF2-40B4-BE49-F238E27FC236}">
                        <a16:creationId xmlns:a16="http://schemas.microsoft.com/office/drawing/2014/main" id="{1482EE02-CB87-4990-8D6E-D454E70A28F8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768" name="Rectangle 1767">
                      <a:extLst>
                        <a:ext uri="{FF2B5EF4-FFF2-40B4-BE49-F238E27FC236}">
                          <a16:creationId xmlns:a16="http://schemas.microsoft.com/office/drawing/2014/main" id="{F43AC107-A471-42DF-9631-7BC27CFB8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69" name="Rectangle 1768">
                      <a:extLst>
                        <a:ext uri="{FF2B5EF4-FFF2-40B4-BE49-F238E27FC236}">
                          <a16:creationId xmlns:a16="http://schemas.microsoft.com/office/drawing/2014/main" id="{5E363E47-BA04-48C6-9F27-0633F8A96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70" name="Rectangle 1769">
                      <a:extLst>
                        <a:ext uri="{FF2B5EF4-FFF2-40B4-BE49-F238E27FC236}">
                          <a16:creationId xmlns:a16="http://schemas.microsoft.com/office/drawing/2014/main" id="{601254FC-4149-4F5A-A4C1-F9C9C3651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71" name="Rectangle 1770">
                      <a:extLst>
                        <a:ext uri="{FF2B5EF4-FFF2-40B4-BE49-F238E27FC236}">
                          <a16:creationId xmlns:a16="http://schemas.microsoft.com/office/drawing/2014/main" id="{4DACC63B-40E5-4580-8782-3752747A62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2" name="Rectangle 1771">
                      <a:extLst>
                        <a:ext uri="{FF2B5EF4-FFF2-40B4-BE49-F238E27FC236}">
                          <a16:creationId xmlns:a16="http://schemas.microsoft.com/office/drawing/2014/main" id="{22813AEA-ADE1-4761-8C76-1B081CF3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73" name="Rectangle 1772">
                      <a:extLst>
                        <a:ext uri="{FF2B5EF4-FFF2-40B4-BE49-F238E27FC236}">
                          <a16:creationId xmlns:a16="http://schemas.microsoft.com/office/drawing/2014/main" id="{E2C48F6F-ECF2-4EEB-A288-9D0F62DE8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74" name="Rectangle 1773">
                      <a:extLst>
                        <a:ext uri="{FF2B5EF4-FFF2-40B4-BE49-F238E27FC236}">
                          <a16:creationId xmlns:a16="http://schemas.microsoft.com/office/drawing/2014/main" id="{6E52544D-42AB-4A5A-87C7-1CF08E3721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75" name="Rectangle 1774">
                      <a:extLst>
                        <a:ext uri="{FF2B5EF4-FFF2-40B4-BE49-F238E27FC236}">
                          <a16:creationId xmlns:a16="http://schemas.microsoft.com/office/drawing/2014/main" id="{E94EC9BD-BCF7-40AD-8F24-AB768E0F6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6" name="Rectangle 1775">
                      <a:extLst>
                        <a:ext uri="{FF2B5EF4-FFF2-40B4-BE49-F238E27FC236}">
                          <a16:creationId xmlns:a16="http://schemas.microsoft.com/office/drawing/2014/main" id="{F6E83A1F-894F-4A15-A36A-177A2775F9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77" name="Rectangle 1776">
                      <a:extLst>
                        <a:ext uri="{FF2B5EF4-FFF2-40B4-BE49-F238E27FC236}">
                          <a16:creationId xmlns:a16="http://schemas.microsoft.com/office/drawing/2014/main" id="{B86D2962-2010-4790-B4B5-B57219B755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8" name="Rectangle 1777">
                      <a:extLst>
                        <a:ext uri="{FF2B5EF4-FFF2-40B4-BE49-F238E27FC236}">
                          <a16:creationId xmlns:a16="http://schemas.microsoft.com/office/drawing/2014/main" id="{C6D3AE45-B277-4EF3-A79C-8B76C958D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79" name="Rectangle 1778">
                      <a:extLst>
                        <a:ext uri="{FF2B5EF4-FFF2-40B4-BE49-F238E27FC236}">
                          <a16:creationId xmlns:a16="http://schemas.microsoft.com/office/drawing/2014/main" id="{85FCCAF2-12D9-4667-9E00-02D6553A0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0" name="Rectangle 1779">
                      <a:extLst>
                        <a:ext uri="{FF2B5EF4-FFF2-40B4-BE49-F238E27FC236}">
                          <a16:creationId xmlns:a16="http://schemas.microsoft.com/office/drawing/2014/main" id="{1B73DF1D-DDB2-4969-B9E1-1A7A8002B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81" name="Rectangle 1780">
                      <a:extLst>
                        <a:ext uri="{FF2B5EF4-FFF2-40B4-BE49-F238E27FC236}">
                          <a16:creationId xmlns:a16="http://schemas.microsoft.com/office/drawing/2014/main" id="{27879716-34E3-4C02-A5F0-A66AFB555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2" name="Rectangle 1781">
                      <a:extLst>
                        <a:ext uri="{FF2B5EF4-FFF2-40B4-BE49-F238E27FC236}">
                          <a16:creationId xmlns:a16="http://schemas.microsoft.com/office/drawing/2014/main" id="{0E582721-E29A-4D03-BD20-BF6466271E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83" name="Rectangle 1782">
                      <a:extLst>
                        <a:ext uri="{FF2B5EF4-FFF2-40B4-BE49-F238E27FC236}">
                          <a16:creationId xmlns:a16="http://schemas.microsoft.com/office/drawing/2014/main" id="{D14840C5-BFC9-48B5-925E-33274CD5C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4" name="Rectangle 1783">
                      <a:extLst>
                        <a:ext uri="{FF2B5EF4-FFF2-40B4-BE49-F238E27FC236}">
                          <a16:creationId xmlns:a16="http://schemas.microsoft.com/office/drawing/2014/main" id="{5903F78D-846D-48E9-9B51-84A458B49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85" name="Rectangle 1784">
                      <a:extLst>
                        <a:ext uri="{FF2B5EF4-FFF2-40B4-BE49-F238E27FC236}">
                          <a16:creationId xmlns:a16="http://schemas.microsoft.com/office/drawing/2014/main" id="{E30CFBE7-58A4-4D6C-A55A-ACEAEB7C5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749" name="Group 1748">
                    <a:extLst>
                      <a:ext uri="{FF2B5EF4-FFF2-40B4-BE49-F238E27FC236}">
                        <a16:creationId xmlns:a16="http://schemas.microsoft.com/office/drawing/2014/main" id="{408BF51D-B335-4991-83C7-0F7C58C560D1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750" name="Rectangle 1749">
                      <a:extLst>
                        <a:ext uri="{FF2B5EF4-FFF2-40B4-BE49-F238E27FC236}">
                          <a16:creationId xmlns:a16="http://schemas.microsoft.com/office/drawing/2014/main" id="{3FD734D4-0548-4BBC-BA67-062651EBE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51" name="Rectangle 1750">
                      <a:extLst>
                        <a:ext uri="{FF2B5EF4-FFF2-40B4-BE49-F238E27FC236}">
                          <a16:creationId xmlns:a16="http://schemas.microsoft.com/office/drawing/2014/main" id="{3611E6F2-718A-4C4F-8379-4B036ACC5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52" name="Rectangle 1751">
                      <a:extLst>
                        <a:ext uri="{FF2B5EF4-FFF2-40B4-BE49-F238E27FC236}">
                          <a16:creationId xmlns:a16="http://schemas.microsoft.com/office/drawing/2014/main" id="{2504EBC9-E4E5-4488-BCB3-55643445D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53" name="Rectangle 1752">
                      <a:extLst>
                        <a:ext uri="{FF2B5EF4-FFF2-40B4-BE49-F238E27FC236}">
                          <a16:creationId xmlns:a16="http://schemas.microsoft.com/office/drawing/2014/main" id="{D1395DF6-32B8-43DD-889E-C255A1168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4" name="Rectangle 1753">
                      <a:extLst>
                        <a:ext uri="{FF2B5EF4-FFF2-40B4-BE49-F238E27FC236}">
                          <a16:creationId xmlns:a16="http://schemas.microsoft.com/office/drawing/2014/main" id="{C5376C9D-66B8-48E9-AF91-547CCCB95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55" name="Rectangle 1754">
                      <a:extLst>
                        <a:ext uri="{FF2B5EF4-FFF2-40B4-BE49-F238E27FC236}">
                          <a16:creationId xmlns:a16="http://schemas.microsoft.com/office/drawing/2014/main" id="{12FB2954-D0B8-4CCD-BB5A-76912AEE9A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56" name="Rectangle 1755">
                      <a:extLst>
                        <a:ext uri="{FF2B5EF4-FFF2-40B4-BE49-F238E27FC236}">
                          <a16:creationId xmlns:a16="http://schemas.microsoft.com/office/drawing/2014/main" id="{AE1E6D56-C4CA-4EE6-B089-06E2C2E2CF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57" name="Rectangle 1756">
                      <a:extLst>
                        <a:ext uri="{FF2B5EF4-FFF2-40B4-BE49-F238E27FC236}">
                          <a16:creationId xmlns:a16="http://schemas.microsoft.com/office/drawing/2014/main" id="{6B6AC725-B225-4943-886A-A1EDA3628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8" name="Rectangle 1757">
                      <a:extLst>
                        <a:ext uri="{FF2B5EF4-FFF2-40B4-BE49-F238E27FC236}">
                          <a16:creationId xmlns:a16="http://schemas.microsoft.com/office/drawing/2014/main" id="{7BFB58D6-9BCC-41B9-945F-6728EDEA52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59" name="Rectangle 1758">
                      <a:extLst>
                        <a:ext uri="{FF2B5EF4-FFF2-40B4-BE49-F238E27FC236}">
                          <a16:creationId xmlns:a16="http://schemas.microsoft.com/office/drawing/2014/main" id="{000EFAA8-FB61-4588-80D0-046B656CE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0" name="Rectangle 1759">
                      <a:extLst>
                        <a:ext uri="{FF2B5EF4-FFF2-40B4-BE49-F238E27FC236}">
                          <a16:creationId xmlns:a16="http://schemas.microsoft.com/office/drawing/2014/main" id="{B0544330-C98A-4DE2-84ED-C609CE69C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61" name="Rectangle 1760">
                      <a:extLst>
                        <a:ext uri="{FF2B5EF4-FFF2-40B4-BE49-F238E27FC236}">
                          <a16:creationId xmlns:a16="http://schemas.microsoft.com/office/drawing/2014/main" id="{8D0E0C9D-409B-4912-AD1D-5BEA733B8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2" name="Rectangle 1761">
                      <a:extLst>
                        <a:ext uri="{FF2B5EF4-FFF2-40B4-BE49-F238E27FC236}">
                          <a16:creationId xmlns:a16="http://schemas.microsoft.com/office/drawing/2014/main" id="{D8D381BC-647E-40E7-A9FC-B274E09A0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63" name="Rectangle 1762">
                      <a:extLst>
                        <a:ext uri="{FF2B5EF4-FFF2-40B4-BE49-F238E27FC236}">
                          <a16:creationId xmlns:a16="http://schemas.microsoft.com/office/drawing/2014/main" id="{449AA35C-A505-4CE5-B47A-6B33F8471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4" name="Rectangle 1763">
                      <a:extLst>
                        <a:ext uri="{FF2B5EF4-FFF2-40B4-BE49-F238E27FC236}">
                          <a16:creationId xmlns:a16="http://schemas.microsoft.com/office/drawing/2014/main" id="{72EA873A-2C6B-4A3C-8453-18FF6CC21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65" name="Rectangle 1764">
                      <a:extLst>
                        <a:ext uri="{FF2B5EF4-FFF2-40B4-BE49-F238E27FC236}">
                          <a16:creationId xmlns:a16="http://schemas.microsoft.com/office/drawing/2014/main" id="{D1E3FF77-8171-4F15-A795-A4FF04258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6" name="Rectangle 1765">
                      <a:extLst>
                        <a:ext uri="{FF2B5EF4-FFF2-40B4-BE49-F238E27FC236}">
                          <a16:creationId xmlns:a16="http://schemas.microsoft.com/office/drawing/2014/main" id="{2959758F-91EB-470D-99CF-AE17632C2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67" name="Rectangle 1766">
                      <a:extLst>
                        <a:ext uri="{FF2B5EF4-FFF2-40B4-BE49-F238E27FC236}">
                          <a16:creationId xmlns:a16="http://schemas.microsoft.com/office/drawing/2014/main" id="{715084B2-0ACB-4361-9D32-1C19F65201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021" name="Group 1020">
                <a:extLst>
                  <a:ext uri="{FF2B5EF4-FFF2-40B4-BE49-F238E27FC236}">
                    <a16:creationId xmlns:a16="http://schemas.microsoft.com/office/drawing/2014/main" id="{5E9F4595-F10B-4E7C-AEC3-A1CDC2FDC403}"/>
                  </a:ext>
                </a:extLst>
              </p:cNvPr>
              <p:cNvGrpSpPr/>
              <p:nvPr/>
            </p:nvGrpSpPr>
            <p:grpSpPr>
              <a:xfrm>
                <a:off x="2121793" y="3008902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668" name="Group 1667">
                  <a:extLst>
                    <a:ext uri="{FF2B5EF4-FFF2-40B4-BE49-F238E27FC236}">
                      <a16:creationId xmlns:a16="http://schemas.microsoft.com/office/drawing/2014/main" id="{BEEB1B37-580E-4E28-A2E0-F61407CB669E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708" name="Group 1707">
                    <a:extLst>
                      <a:ext uri="{FF2B5EF4-FFF2-40B4-BE49-F238E27FC236}">
                        <a16:creationId xmlns:a16="http://schemas.microsoft.com/office/drawing/2014/main" id="{B3046537-E868-4B5F-B2F9-D05D1B23FAC6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728" name="Rectangle 1727">
                      <a:extLst>
                        <a:ext uri="{FF2B5EF4-FFF2-40B4-BE49-F238E27FC236}">
                          <a16:creationId xmlns:a16="http://schemas.microsoft.com/office/drawing/2014/main" id="{95DFD193-B4BB-4CF0-BC93-23F6AB187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29" name="Rectangle 1728">
                      <a:extLst>
                        <a:ext uri="{FF2B5EF4-FFF2-40B4-BE49-F238E27FC236}">
                          <a16:creationId xmlns:a16="http://schemas.microsoft.com/office/drawing/2014/main" id="{5A9CBB38-4932-4EAA-9BB4-D50823DEC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30" name="Rectangle 1729">
                      <a:extLst>
                        <a:ext uri="{FF2B5EF4-FFF2-40B4-BE49-F238E27FC236}">
                          <a16:creationId xmlns:a16="http://schemas.microsoft.com/office/drawing/2014/main" id="{5BF86E65-BC01-4844-9522-EC1E3693CB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31" name="Rectangle 1730">
                      <a:extLst>
                        <a:ext uri="{FF2B5EF4-FFF2-40B4-BE49-F238E27FC236}">
                          <a16:creationId xmlns:a16="http://schemas.microsoft.com/office/drawing/2014/main" id="{86A7CA1B-C256-4B28-97E5-F9416F41D5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2" name="Rectangle 1731">
                      <a:extLst>
                        <a:ext uri="{FF2B5EF4-FFF2-40B4-BE49-F238E27FC236}">
                          <a16:creationId xmlns:a16="http://schemas.microsoft.com/office/drawing/2014/main" id="{BE773357-4AD7-452A-B64F-2AC1441FF5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33" name="Rectangle 1732">
                      <a:extLst>
                        <a:ext uri="{FF2B5EF4-FFF2-40B4-BE49-F238E27FC236}">
                          <a16:creationId xmlns:a16="http://schemas.microsoft.com/office/drawing/2014/main" id="{F73520FE-1D67-4FE2-A9FE-EF45994FF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34" name="Rectangle 1733">
                      <a:extLst>
                        <a:ext uri="{FF2B5EF4-FFF2-40B4-BE49-F238E27FC236}">
                          <a16:creationId xmlns:a16="http://schemas.microsoft.com/office/drawing/2014/main" id="{A0DCB1D7-7F8F-4D3C-9395-4BAE8BC39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35" name="Rectangle 1734">
                      <a:extLst>
                        <a:ext uri="{FF2B5EF4-FFF2-40B4-BE49-F238E27FC236}">
                          <a16:creationId xmlns:a16="http://schemas.microsoft.com/office/drawing/2014/main" id="{C25A6BE3-7E0B-469A-BCA9-7D594184D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6" name="Rectangle 1735">
                      <a:extLst>
                        <a:ext uri="{FF2B5EF4-FFF2-40B4-BE49-F238E27FC236}">
                          <a16:creationId xmlns:a16="http://schemas.microsoft.com/office/drawing/2014/main" id="{4C87357C-FA24-4903-BC2D-709EDB1B3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37" name="Rectangle 1736">
                      <a:extLst>
                        <a:ext uri="{FF2B5EF4-FFF2-40B4-BE49-F238E27FC236}">
                          <a16:creationId xmlns:a16="http://schemas.microsoft.com/office/drawing/2014/main" id="{00F1E44C-194C-4926-AC04-16ECDADCB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8" name="Rectangle 1737">
                      <a:extLst>
                        <a:ext uri="{FF2B5EF4-FFF2-40B4-BE49-F238E27FC236}">
                          <a16:creationId xmlns:a16="http://schemas.microsoft.com/office/drawing/2014/main" id="{C05874AD-046E-4D64-A480-8176EE32D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39" name="Rectangle 1738">
                      <a:extLst>
                        <a:ext uri="{FF2B5EF4-FFF2-40B4-BE49-F238E27FC236}">
                          <a16:creationId xmlns:a16="http://schemas.microsoft.com/office/drawing/2014/main" id="{469814BE-8241-4ED1-ADD6-A3268E843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0" name="Rectangle 1739">
                      <a:extLst>
                        <a:ext uri="{FF2B5EF4-FFF2-40B4-BE49-F238E27FC236}">
                          <a16:creationId xmlns:a16="http://schemas.microsoft.com/office/drawing/2014/main" id="{CCAF7284-C74A-4DE1-A1E3-8646589BE1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41" name="Rectangle 1740">
                      <a:extLst>
                        <a:ext uri="{FF2B5EF4-FFF2-40B4-BE49-F238E27FC236}">
                          <a16:creationId xmlns:a16="http://schemas.microsoft.com/office/drawing/2014/main" id="{75202321-6A3A-4DE7-B1B4-7E5DB793F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2" name="Rectangle 1741">
                      <a:extLst>
                        <a:ext uri="{FF2B5EF4-FFF2-40B4-BE49-F238E27FC236}">
                          <a16:creationId xmlns:a16="http://schemas.microsoft.com/office/drawing/2014/main" id="{E60688D6-753E-4561-B688-71FF6351B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43" name="Rectangle 1742">
                      <a:extLst>
                        <a:ext uri="{FF2B5EF4-FFF2-40B4-BE49-F238E27FC236}">
                          <a16:creationId xmlns:a16="http://schemas.microsoft.com/office/drawing/2014/main" id="{D0EC1EB0-FA75-423D-828C-658838322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4" name="Rectangle 1743">
                      <a:extLst>
                        <a:ext uri="{FF2B5EF4-FFF2-40B4-BE49-F238E27FC236}">
                          <a16:creationId xmlns:a16="http://schemas.microsoft.com/office/drawing/2014/main" id="{D4EBE0E0-78E2-4833-AC0D-62500E0B0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45" name="Rectangle 1744">
                      <a:extLst>
                        <a:ext uri="{FF2B5EF4-FFF2-40B4-BE49-F238E27FC236}">
                          <a16:creationId xmlns:a16="http://schemas.microsoft.com/office/drawing/2014/main" id="{ECD29065-0727-424A-B9F8-FD5625EA7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709" name="Group 1708">
                    <a:extLst>
                      <a:ext uri="{FF2B5EF4-FFF2-40B4-BE49-F238E27FC236}">
                        <a16:creationId xmlns:a16="http://schemas.microsoft.com/office/drawing/2014/main" id="{A05A11BA-5206-4BE3-9998-7F2E85F0368E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710" name="Rectangle 1709">
                      <a:extLst>
                        <a:ext uri="{FF2B5EF4-FFF2-40B4-BE49-F238E27FC236}">
                          <a16:creationId xmlns:a16="http://schemas.microsoft.com/office/drawing/2014/main" id="{C01EFA9C-E5EB-4FE6-BA28-1C5B0E149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11" name="Rectangle 1710">
                      <a:extLst>
                        <a:ext uri="{FF2B5EF4-FFF2-40B4-BE49-F238E27FC236}">
                          <a16:creationId xmlns:a16="http://schemas.microsoft.com/office/drawing/2014/main" id="{6AD3F6BF-CF8A-461F-B341-13FE04CB2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12" name="Rectangle 1711">
                      <a:extLst>
                        <a:ext uri="{FF2B5EF4-FFF2-40B4-BE49-F238E27FC236}">
                          <a16:creationId xmlns:a16="http://schemas.microsoft.com/office/drawing/2014/main" id="{E25D629A-DD6A-4796-8567-2398382D3B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13" name="Rectangle 1712">
                      <a:extLst>
                        <a:ext uri="{FF2B5EF4-FFF2-40B4-BE49-F238E27FC236}">
                          <a16:creationId xmlns:a16="http://schemas.microsoft.com/office/drawing/2014/main" id="{8A1B0E87-6483-4E53-86A0-73D3C60F1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4" name="Rectangle 1713">
                      <a:extLst>
                        <a:ext uri="{FF2B5EF4-FFF2-40B4-BE49-F238E27FC236}">
                          <a16:creationId xmlns:a16="http://schemas.microsoft.com/office/drawing/2014/main" id="{636C222C-1B06-44F4-8C7C-B61A0EA836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15" name="Rectangle 1714">
                      <a:extLst>
                        <a:ext uri="{FF2B5EF4-FFF2-40B4-BE49-F238E27FC236}">
                          <a16:creationId xmlns:a16="http://schemas.microsoft.com/office/drawing/2014/main" id="{96343A43-87B1-4FC9-AB6D-1306577181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16" name="Rectangle 1715">
                      <a:extLst>
                        <a:ext uri="{FF2B5EF4-FFF2-40B4-BE49-F238E27FC236}">
                          <a16:creationId xmlns:a16="http://schemas.microsoft.com/office/drawing/2014/main" id="{EC7825D8-77ED-42EF-B8BD-53198D07A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17" name="Rectangle 1716">
                      <a:extLst>
                        <a:ext uri="{FF2B5EF4-FFF2-40B4-BE49-F238E27FC236}">
                          <a16:creationId xmlns:a16="http://schemas.microsoft.com/office/drawing/2014/main" id="{5E2784FC-3A0A-497F-9416-E311EEE92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8" name="Rectangle 1717">
                      <a:extLst>
                        <a:ext uri="{FF2B5EF4-FFF2-40B4-BE49-F238E27FC236}">
                          <a16:creationId xmlns:a16="http://schemas.microsoft.com/office/drawing/2014/main" id="{06AC5864-4901-4B00-9F26-6EA9DF1FE3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19" name="Rectangle 1718">
                      <a:extLst>
                        <a:ext uri="{FF2B5EF4-FFF2-40B4-BE49-F238E27FC236}">
                          <a16:creationId xmlns:a16="http://schemas.microsoft.com/office/drawing/2014/main" id="{D3BEBDBB-1F91-41D0-986D-33AC68E94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0" name="Rectangle 1719">
                      <a:extLst>
                        <a:ext uri="{FF2B5EF4-FFF2-40B4-BE49-F238E27FC236}">
                          <a16:creationId xmlns:a16="http://schemas.microsoft.com/office/drawing/2014/main" id="{D0FC4024-90E4-4BD8-A2B1-042687F62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21" name="Rectangle 1720">
                      <a:extLst>
                        <a:ext uri="{FF2B5EF4-FFF2-40B4-BE49-F238E27FC236}">
                          <a16:creationId xmlns:a16="http://schemas.microsoft.com/office/drawing/2014/main" id="{D774EB10-8E9B-4B92-B6FE-19FFC69E5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2" name="Rectangle 1721">
                      <a:extLst>
                        <a:ext uri="{FF2B5EF4-FFF2-40B4-BE49-F238E27FC236}">
                          <a16:creationId xmlns:a16="http://schemas.microsoft.com/office/drawing/2014/main" id="{65FC72D5-F1B7-4824-AD0B-88ABF8966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23" name="Rectangle 1722">
                      <a:extLst>
                        <a:ext uri="{FF2B5EF4-FFF2-40B4-BE49-F238E27FC236}">
                          <a16:creationId xmlns:a16="http://schemas.microsoft.com/office/drawing/2014/main" id="{565E52AB-D3F6-40D9-AADD-C9424EFFB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4" name="Rectangle 1723">
                      <a:extLst>
                        <a:ext uri="{FF2B5EF4-FFF2-40B4-BE49-F238E27FC236}">
                          <a16:creationId xmlns:a16="http://schemas.microsoft.com/office/drawing/2014/main" id="{A53F8F0C-9060-487B-9FB3-F24AD9CCF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25" name="Rectangle 1724">
                      <a:extLst>
                        <a:ext uri="{FF2B5EF4-FFF2-40B4-BE49-F238E27FC236}">
                          <a16:creationId xmlns:a16="http://schemas.microsoft.com/office/drawing/2014/main" id="{1239F2B3-34C1-4FCF-B146-47A2D614E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6" name="Rectangle 1725">
                      <a:extLst>
                        <a:ext uri="{FF2B5EF4-FFF2-40B4-BE49-F238E27FC236}">
                          <a16:creationId xmlns:a16="http://schemas.microsoft.com/office/drawing/2014/main" id="{6BB69970-5441-4F4A-86BD-508BDCDC6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27" name="Rectangle 1726">
                      <a:extLst>
                        <a:ext uri="{FF2B5EF4-FFF2-40B4-BE49-F238E27FC236}">
                          <a16:creationId xmlns:a16="http://schemas.microsoft.com/office/drawing/2014/main" id="{E3C82318-767C-41C4-9C0D-ADFAD2677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669" name="Group 1668">
                  <a:extLst>
                    <a:ext uri="{FF2B5EF4-FFF2-40B4-BE49-F238E27FC236}">
                      <a16:creationId xmlns:a16="http://schemas.microsoft.com/office/drawing/2014/main" id="{EC1778FB-F7D9-405A-8EF8-C5703B162C90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670" name="Group 1669">
                    <a:extLst>
                      <a:ext uri="{FF2B5EF4-FFF2-40B4-BE49-F238E27FC236}">
                        <a16:creationId xmlns:a16="http://schemas.microsoft.com/office/drawing/2014/main" id="{5C43DA95-70EE-47EB-B30E-9B8A0079AFFB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690" name="Rectangle 1689">
                      <a:extLst>
                        <a:ext uri="{FF2B5EF4-FFF2-40B4-BE49-F238E27FC236}">
                          <a16:creationId xmlns:a16="http://schemas.microsoft.com/office/drawing/2014/main" id="{0E00C1DC-C24A-4FF5-84F4-0DBBD9830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91" name="Rectangle 1690">
                      <a:extLst>
                        <a:ext uri="{FF2B5EF4-FFF2-40B4-BE49-F238E27FC236}">
                          <a16:creationId xmlns:a16="http://schemas.microsoft.com/office/drawing/2014/main" id="{24CCA94C-310B-4EFA-BAC2-B406A9353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92" name="Rectangle 1691">
                      <a:extLst>
                        <a:ext uri="{FF2B5EF4-FFF2-40B4-BE49-F238E27FC236}">
                          <a16:creationId xmlns:a16="http://schemas.microsoft.com/office/drawing/2014/main" id="{5759FA2D-8F41-499D-B062-36A403D600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93" name="Rectangle 1692">
                      <a:extLst>
                        <a:ext uri="{FF2B5EF4-FFF2-40B4-BE49-F238E27FC236}">
                          <a16:creationId xmlns:a16="http://schemas.microsoft.com/office/drawing/2014/main" id="{F33D274B-D570-46A2-880B-852F24991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4" name="Rectangle 1693">
                      <a:extLst>
                        <a:ext uri="{FF2B5EF4-FFF2-40B4-BE49-F238E27FC236}">
                          <a16:creationId xmlns:a16="http://schemas.microsoft.com/office/drawing/2014/main" id="{3DEE65C9-0926-4B3F-8460-7A5FEF9CF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95" name="Rectangle 1694">
                      <a:extLst>
                        <a:ext uri="{FF2B5EF4-FFF2-40B4-BE49-F238E27FC236}">
                          <a16:creationId xmlns:a16="http://schemas.microsoft.com/office/drawing/2014/main" id="{072A43BA-8ED5-4ACD-9D57-A863891D4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96" name="Rectangle 1695">
                      <a:extLst>
                        <a:ext uri="{FF2B5EF4-FFF2-40B4-BE49-F238E27FC236}">
                          <a16:creationId xmlns:a16="http://schemas.microsoft.com/office/drawing/2014/main" id="{60F468E4-7371-426A-A440-F6FC1A81E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97" name="Rectangle 1696">
                      <a:extLst>
                        <a:ext uri="{FF2B5EF4-FFF2-40B4-BE49-F238E27FC236}">
                          <a16:creationId xmlns:a16="http://schemas.microsoft.com/office/drawing/2014/main" id="{613CEEEF-15F9-4606-9899-E191D646C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8" name="Rectangle 1697">
                      <a:extLst>
                        <a:ext uri="{FF2B5EF4-FFF2-40B4-BE49-F238E27FC236}">
                          <a16:creationId xmlns:a16="http://schemas.microsoft.com/office/drawing/2014/main" id="{2511813F-55F0-4ACA-A68A-60805D700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99" name="Rectangle 1698">
                      <a:extLst>
                        <a:ext uri="{FF2B5EF4-FFF2-40B4-BE49-F238E27FC236}">
                          <a16:creationId xmlns:a16="http://schemas.microsoft.com/office/drawing/2014/main" id="{CB8670DE-8D13-46DC-A741-6FBAD2586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0" name="Rectangle 1699">
                      <a:extLst>
                        <a:ext uri="{FF2B5EF4-FFF2-40B4-BE49-F238E27FC236}">
                          <a16:creationId xmlns:a16="http://schemas.microsoft.com/office/drawing/2014/main" id="{CDB95CCC-1B46-4628-A4AC-73A0C60C4A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01" name="Rectangle 1700">
                      <a:extLst>
                        <a:ext uri="{FF2B5EF4-FFF2-40B4-BE49-F238E27FC236}">
                          <a16:creationId xmlns:a16="http://schemas.microsoft.com/office/drawing/2014/main" id="{8022FD30-9A9E-45DC-BC87-569BDF25E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2" name="Rectangle 1701">
                      <a:extLst>
                        <a:ext uri="{FF2B5EF4-FFF2-40B4-BE49-F238E27FC236}">
                          <a16:creationId xmlns:a16="http://schemas.microsoft.com/office/drawing/2014/main" id="{C7AE2EBA-B3E5-4423-8470-F544A21638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03" name="Rectangle 1702">
                      <a:extLst>
                        <a:ext uri="{FF2B5EF4-FFF2-40B4-BE49-F238E27FC236}">
                          <a16:creationId xmlns:a16="http://schemas.microsoft.com/office/drawing/2014/main" id="{8CB1A91F-ADFD-4B58-A188-D77693CCF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4" name="Rectangle 1703">
                      <a:extLst>
                        <a:ext uri="{FF2B5EF4-FFF2-40B4-BE49-F238E27FC236}">
                          <a16:creationId xmlns:a16="http://schemas.microsoft.com/office/drawing/2014/main" id="{D26C7691-0C65-4CB8-B4D3-C2F806007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05" name="Rectangle 1704">
                      <a:extLst>
                        <a:ext uri="{FF2B5EF4-FFF2-40B4-BE49-F238E27FC236}">
                          <a16:creationId xmlns:a16="http://schemas.microsoft.com/office/drawing/2014/main" id="{8198B858-FD84-4A94-B482-693BF7E025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6" name="Rectangle 1705">
                      <a:extLst>
                        <a:ext uri="{FF2B5EF4-FFF2-40B4-BE49-F238E27FC236}">
                          <a16:creationId xmlns:a16="http://schemas.microsoft.com/office/drawing/2014/main" id="{9A3757DB-E641-4159-8CCC-4A94980A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707" name="Rectangle 1706">
                      <a:extLst>
                        <a:ext uri="{FF2B5EF4-FFF2-40B4-BE49-F238E27FC236}">
                          <a16:creationId xmlns:a16="http://schemas.microsoft.com/office/drawing/2014/main" id="{298C82F9-6319-435A-B727-1F5FEC915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671" name="Group 1670">
                    <a:extLst>
                      <a:ext uri="{FF2B5EF4-FFF2-40B4-BE49-F238E27FC236}">
                        <a16:creationId xmlns:a16="http://schemas.microsoft.com/office/drawing/2014/main" id="{CFD99DFB-513A-4EAF-B5A9-30234CCF42D4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672" name="Rectangle 1671">
                      <a:extLst>
                        <a:ext uri="{FF2B5EF4-FFF2-40B4-BE49-F238E27FC236}">
                          <a16:creationId xmlns:a16="http://schemas.microsoft.com/office/drawing/2014/main" id="{9ECDE244-B17E-4639-8D6A-C27090595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73" name="Rectangle 1672">
                      <a:extLst>
                        <a:ext uri="{FF2B5EF4-FFF2-40B4-BE49-F238E27FC236}">
                          <a16:creationId xmlns:a16="http://schemas.microsoft.com/office/drawing/2014/main" id="{43D55D27-EF0B-4617-ABD5-FBC944432A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74" name="Rectangle 1673">
                      <a:extLst>
                        <a:ext uri="{FF2B5EF4-FFF2-40B4-BE49-F238E27FC236}">
                          <a16:creationId xmlns:a16="http://schemas.microsoft.com/office/drawing/2014/main" id="{8376CF5E-1DEE-4D4C-9F4F-BBFB7983F1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75" name="Rectangle 1674">
                      <a:extLst>
                        <a:ext uri="{FF2B5EF4-FFF2-40B4-BE49-F238E27FC236}">
                          <a16:creationId xmlns:a16="http://schemas.microsoft.com/office/drawing/2014/main" id="{EC20430A-453F-4073-BF0B-97810E2E6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6" name="Rectangle 1675">
                      <a:extLst>
                        <a:ext uri="{FF2B5EF4-FFF2-40B4-BE49-F238E27FC236}">
                          <a16:creationId xmlns:a16="http://schemas.microsoft.com/office/drawing/2014/main" id="{19BD554E-D736-4A5D-8FE1-A10DD7071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77" name="Rectangle 1676">
                      <a:extLst>
                        <a:ext uri="{FF2B5EF4-FFF2-40B4-BE49-F238E27FC236}">
                          <a16:creationId xmlns:a16="http://schemas.microsoft.com/office/drawing/2014/main" id="{7AC6A665-6526-4484-8AE8-C96D90C6C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78" name="Rectangle 1677">
                      <a:extLst>
                        <a:ext uri="{FF2B5EF4-FFF2-40B4-BE49-F238E27FC236}">
                          <a16:creationId xmlns:a16="http://schemas.microsoft.com/office/drawing/2014/main" id="{6696AABD-A440-4403-A7ED-26053AF13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79" name="Rectangle 1678">
                      <a:extLst>
                        <a:ext uri="{FF2B5EF4-FFF2-40B4-BE49-F238E27FC236}">
                          <a16:creationId xmlns:a16="http://schemas.microsoft.com/office/drawing/2014/main" id="{49415EAE-5B7C-456F-B0C0-ED2D52C48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0" name="Rectangle 1679">
                      <a:extLst>
                        <a:ext uri="{FF2B5EF4-FFF2-40B4-BE49-F238E27FC236}">
                          <a16:creationId xmlns:a16="http://schemas.microsoft.com/office/drawing/2014/main" id="{69CC8763-CE16-48BE-AA44-03F1C3FBE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81" name="Rectangle 1680">
                      <a:extLst>
                        <a:ext uri="{FF2B5EF4-FFF2-40B4-BE49-F238E27FC236}">
                          <a16:creationId xmlns:a16="http://schemas.microsoft.com/office/drawing/2014/main" id="{9AAD3917-E896-4806-8ABF-E4EF120AA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2" name="Rectangle 1681">
                      <a:extLst>
                        <a:ext uri="{FF2B5EF4-FFF2-40B4-BE49-F238E27FC236}">
                          <a16:creationId xmlns:a16="http://schemas.microsoft.com/office/drawing/2014/main" id="{8443A9B4-A643-4424-BCB8-676DFE851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83" name="Rectangle 1682">
                      <a:extLst>
                        <a:ext uri="{FF2B5EF4-FFF2-40B4-BE49-F238E27FC236}">
                          <a16:creationId xmlns:a16="http://schemas.microsoft.com/office/drawing/2014/main" id="{4F40ABB2-EFAD-4089-9EB7-2C0470A91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4" name="Rectangle 1683">
                      <a:extLst>
                        <a:ext uri="{FF2B5EF4-FFF2-40B4-BE49-F238E27FC236}">
                          <a16:creationId xmlns:a16="http://schemas.microsoft.com/office/drawing/2014/main" id="{316B2F06-42AF-4568-9907-7F7267AC6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85" name="Rectangle 1684">
                      <a:extLst>
                        <a:ext uri="{FF2B5EF4-FFF2-40B4-BE49-F238E27FC236}">
                          <a16:creationId xmlns:a16="http://schemas.microsoft.com/office/drawing/2014/main" id="{653DA69E-743F-4CE1-B41C-4B135B62E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6" name="Rectangle 1685">
                      <a:extLst>
                        <a:ext uri="{FF2B5EF4-FFF2-40B4-BE49-F238E27FC236}">
                          <a16:creationId xmlns:a16="http://schemas.microsoft.com/office/drawing/2014/main" id="{208201A0-D4D0-4522-963A-0A2BF9D7E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87" name="Rectangle 1686">
                      <a:extLst>
                        <a:ext uri="{FF2B5EF4-FFF2-40B4-BE49-F238E27FC236}">
                          <a16:creationId xmlns:a16="http://schemas.microsoft.com/office/drawing/2014/main" id="{D52F2F49-AD55-4359-9E5A-5E79ABBA4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8" name="Rectangle 1687">
                      <a:extLst>
                        <a:ext uri="{FF2B5EF4-FFF2-40B4-BE49-F238E27FC236}">
                          <a16:creationId xmlns:a16="http://schemas.microsoft.com/office/drawing/2014/main" id="{4D25C01B-0E24-4242-9F91-47E290406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689" name="Rectangle 1688">
                      <a:extLst>
                        <a:ext uri="{FF2B5EF4-FFF2-40B4-BE49-F238E27FC236}">
                          <a16:creationId xmlns:a16="http://schemas.microsoft.com/office/drawing/2014/main" id="{E25A9BDB-D515-495B-BDD3-F2558148C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022" name="Group 1021">
                <a:extLst>
                  <a:ext uri="{FF2B5EF4-FFF2-40B4-BE49-F238E27FC236}">
                    <a16:creationId xmlns:a16="http://schemas.microsoft.com/office/drawing/2014/main" id="{D93EB6FA-869A-4CCF-9FB8-F0E48BFBB1FF}"/>
                  </a:ext>
                </a:extLst>
              </p:cNvPr>
              <p:cNvGrpSpPr/>
              <p:nvPr/>
            </p:nvGrpSpPr>
            <p:grpSpPr>
              <a:xfrm>
                <a:off x="330579" y="1217249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487" name="Group 1486">
                  <a:extLst>
                    <a:ext uri="{FF2B5EF4-FFF2-40B4-BE49-F238E27FC236}">
                      <a16:creationId xmlns:a16="http://schemas.microsoft.com/office/drawing/2014/main" id="{82A267EB-6FFB-4F94-8607-1F62BA6544E0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618" name="Group 1617">
                    <a:extLst>
                      <a:ext uri="{FF2B5EF4-FFF2-40B4-BE49-F238E27FC236}">
                        <a16:creationId xmlns:a16="http://schemas.microsoft.com/office/drawing/2014/main" id="{4D6A314A-8D90-4A9D-9519-6CA219FB0F06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626" name="Oval 1625">
                      <a:extLst>
                        <a:ext uri="{FF2B5EF4-FFF2-40B4-BE49-F238E27FC236}">
                          <a16:creationId xmlns:a16="http://schemas.microsoft.com/office/drawing/2014/main" id="{B8D82B9D-9DFC-4441-AA1E-6E89E62FEC3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7" name="Oval 1626">
                      <a:extLst>
                        <a:ext uri="{FF2B5EF4-FFF2-40B4-BE49-F238E27FC236}">
                          <a16:creationId xmlns:a16="http://schemas.microsoft.com/office/drawing/2014/main" id="{E2E41D49-91C8-4F65-AD0E-177DCA4F8F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8" name="Oval 1627">
                      <a:extLst>
                        <a:ext uri="{FF2B5EF4-FFF2-40B4-BE49-F238E27FC236}">
                          <a16:creationId xmlns:a16="http://schemas.microsoft.com/office/drawing/2014/main" id="{A62FEDDC-5408-438E-9395-96A8710BE1C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9" name="Oval 1628">
                      <a:extLst>
                        <a:ext uri="{FF2B5EF4-FFF2-40B4-BE49-F238E27FC236}">
                          <a16:creationId xmlns:a16="http://schemas.microsoft.com/office/drawing/2014/main" id="{559F0D8F-5BE7-41D8-BF2B-24451C95EC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0" name="Oval 1629">
                      <a:extLst>
                        <a:ext uri="{FF2B5EF4-FFF2-40B4-BE49-F238E27FC236}">
                          <a16:creationId xmlns:a16="http://schemas.microsoft.com/office/drawing/2014/main" id="{59346CC3-B313-4340-9314-A6DDAB2500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1" name="Oval 1630">
                      <a:extLst>
                        <a:ext uri="{FF2B5EF4-FFF2-40B4-BE49-F238E27FC236}">
                          <a16:creationId xmlns:a16="http://schemas.microsoft.com/office/drawing/2014/main" id="{70024044-621A-435A-93F2-E87D49A433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2" name="Oval 1631">
                      <a:extLst>
                        <a:ext uri="{FF2B5EF4-FFF2-40B4-BE49-F238E27FC236}">
                          <a16:creationId xmlns:a16="http://schemas.microsoft.com/office/drawing/2014/main" id="{82227584-C508-43D2-B5DE-FFECACCCF0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3" name="Oval 1632">
                      <a:extLst>
                        <a:ext uri="{FF2B5EF4-FFF2-40B4-BE49-F238E27FC236}">
                          <a16:creationId xmlns:a16="http://schemas.microsoft.com/office/drawing/2014/main" id="{FCF849D0-40A2-4B35-8768-C8F4120021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4" name="Oval 1633">
                      <a:extLst>
                        <a:ext uri="{FF2B5EF4-FFF2-40B4-BE49-F238E27FC236}">
                          <a16:creationId xmlns:a16="http://schemas.microsoft.com/office/drawing/2014/main" id="{D6D55E13-C4C6-41AE-84C7-52B4DC403E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5" name="Oval 1634">
                      <a:extLst>
                        <a:ext uri="{FF2B5EF4-FFF2-40B4-BE49-F238E27FC236}">
                          <a16:creationId xmlns:a16="http://schemas.microsoft.com/office/drawing/2014/main" id="{294C0ECD-E72D-4DBE-87E6-44291EEB73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6" name="Oval 1635">
                      <a:extLst>
                        <a:ext uri="{FF2B5EF4-FFF2-40B4-BE49-F238E27FC236}">
                          <a16:creationId xmlns:a16="http://schemas.microsoft.com/office/drawing/2014/main" id="{EA8254C9-6FB2-4269-8EE2-809B1242BD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7" name="Oval 1636">
                      <a:extLst>
                        <a:ext uri="{FF2B5EF4-FFF2-40B4-BE49-F238E27FC236}">
                          <a16:creationId xmlns:a16="http://schemas.microsoft.com/office/drawing/2014/main" id="{F4CAD864-5A14-4096-8A98-861ACC1250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8" name="Oval 1637">
                      <a:extLst>
                        <a:ext uri="{FF2B5EF4-FFF2-40B4-BE49-F238E27FC236}">
                          <a16:creationId xmlns:a16="http://schemas.microsoft.com/office/drawing/2014/main" id="{4242FFD5-701C-40EA-BE25-5B9D512AF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9" name="Oval 1638">
                      <a:extLst>
                        <a:ext uri="{FF2B5EF4-FFF2-40B4-BE49-F238E27FC236}">
                          <a16:creationId xmlns:a16="http://schemas.microsoft.com/office/drawing/2014/main" id="{6F42BE86-2DE1-49F0-9AD8-BD4AD6FD0A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0" name="Oval 1639">
                      <a:extLst>
                        <a:ext uri="{FF2B5EF4-FFF2-40B4-BE49-F238E27FC236}">
                          <a16:creationId xmlns:a16="http://schemas.microsoft.com/office/drawing/2014/main" id="{2376E30C-D549-474A-AD09-4FA5CD4F6D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1" name="Oval 1640">
                      <a:extLst>
                        <a:ext uri="{FF2B5EF4-FFF2-40B4-BE49-F238E27FC236}">
                          <a16:creationId xmlns:a16="http://schemas.microsoft.com/office/drawing/2014/main" id="{99311547-7C30-407A-8500-606D02BF72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2" name="Oval 1641">
                      <a:extLst>
                        <a:ext uri="{FF2B5EF4-FFF2-40B4-BE49-F238E27FC236}">
                          <a16:creationId xmlns:a16="http://schemas.microsoft.com/office/drawing/2014/main" id="{139FC11C-85D2-42E3-B63E-28FDF5BD5D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3" name="Oval 1642">
                      <a:extLst>
                        <a:ext uri="{FF2B5EF4-FFF2-40B4-BE49-F238E27FC236}">
                          <a16:creationId xmlns:a16="http://schemas.microsoft.com/office/drawing/2014/main" id="{A320471C-0609-4E4C-8289-34BAAC7A52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4" name="Oval 1643">
                      <a:extLst>
                        <a:ext uri="{FF2B5EF4-FFF2-40B4-BE49-F238E27FC236}">
                          <a16:creationId xmlns:a16="http://schemas.microsoft.com/office/drawing/2014/main" id="{8D11DD06-8D25-4A91-B441-0423F1D3C1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5" name="Oval 1644">
                      <a:extLst>
                        <a:ext uri="{FF2B5EF4-FFF2-40B4-BE49-F238E27FC236}">
                          <a16:creationId xmlns:a16="http://schemas.microsoft.com/office/drawing/2014/main" id="{8E7F9FC1-47F3-4D38-A473-5405EB7241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6" name="Oval 1645">
                      <a:extLst>
                        <a:ext uri="{FF2B5EF4-FFF2-40B4-BE49-F238E27FC236}">
                          <a16:creationId xmlns:a16="http://schemas.microsoft.com/office/drawing/2014/main" id="{B583E489-9010-4D8F-9A26-02C8FEABCE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7" name="Oval 1646">
                      <a:extLst>
                        <a:ext uri="{FF2B5EF4-FFF2-40B4-BE49-F238E27FC236}">
                          <a16:creationId xmlns:a16="http://schemas.microsoft.com/office/drawing/2014/main" id="{A4377D1B-E38E-4583-9908-B8DB1E309A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8" name="Oval 1647">
                      <a:extLst>
                        <a:ext uri="{FF2B5EF4-FFF2-40B4-BE49-F238E27FC236}">
                          <a16:creationId xmlns:a16="http://schemas.microsoft.com/office/drawing/2014/main" id="{C671C560-F1F6-4E51-8999-4FAA2156C52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9" name="Oval 1648">
                      <a:extLst>
                        <a:ext uri="{FF2B5EF4-FFF2-40B4-BE49-F238E27FC236}">
                          <a16:creationId xmlns:a16="http://schemas.microsoft.com/office/drawing/2014/main" id="{D5030EA8-C6D8-4245-85A8-16B4456780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0" name="Oval 1649">
                      <a:extLst>
                        <a:ext uri="{FF2B5EF4-FFF2-40B4-BE49-F238E27FC236}">
                          <a16:creationId xmlns:a16="http://schemas.microsoft.com/office/drawing/2014/main" id="{1DAD6E58-7252-4EDD-815C-B17F906893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1" name="Oval 1650">
                      <a:extLst>
                        <a:ext uri="{FF2B5EF4-FFF2-40B4-BE49-F238E27FC236}">
                          <a16:creationId xmlns:a16="http://schemas.microsoft.com/office/drawing/2014/main" id="{A89A11C3-0B4E-4501-8B52-20BCCF4877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2" name="Oval 1651">
                      <a:extLst>
                        <a:ext uri="{FF2B5EF4-FFF2-40B4-BE49-F238E27FC236}">
                          <a16:creationId xmlns:a16="http://schemas.microsoft.com/office/drawing/2014/main" id="{E417DCAA-75F5-4391-9DC9-1762EDFE44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3" name="Oval 1652">
                      <a:extLst>
                        <a:ext uri="{FF2B5EF4-FFF2-40B4-BE49-F238E27FC236}">
                          <a16:creationId xmlns:a16="http://schemas.microsoft.com/office/drawing/2014/main" id="{17ADAA64-03BF-4EEC-A902-31EF695D27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4" name="Oval 1653">
                      <a:extLst>
                        <a:ext uri="{FF2B5EF4-FFF2-40B4-BE49-F238E27FC236}">
                          <a16:creationId xmlns:a16="http://schemas.microsoft.com/office/drawing/2014/main" id="{CA312FE9-84D4-4ED3-9934-722DF4779EA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5" name="Oval 1654">
                      <a:extLst>
                        <a:ext uri="{FF2B5EF4-FFF2-40B4-BE49-F238E27FC236}">
                          <a16:creationId xmlns:a16="http://schemas.microsoft.com/office/drawing/2014/main" id="{03E5AC1F-4226-49A4-ABCF-8B17571761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6" name="Oval 1655">
                      <a:extLst>
                        <a:ext uri="{FF2B5EF4-FFF2-40B4-BE49-F238E27FC236}">
                          <a16:creationId xmlns:a16="http://schemas.microsoft.com/office/drawing/2014/main" id="{F0CC2820-7C2A-418F-90A8-CD0B8088BC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7" name="Oval 1656">
                      <a:extLst>
                        <a:ext uri="{FF2B5EF4-FFF2-40B4-BE49-F238E27FC236}">
                          <a16:creationId xmlns:a16="http://schemas.microsoft.com/office/drawing/2014/main" id="{2BDE567D-064F-4FBA-8989-51DAD6647D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8" name="Oval 1657">
                      <a:extLst>
                        <a:ext uri="{FF2B5EF4-FFF2-40B4-BE49-F238E27FC236}">
                          <a16:creationId xmlns:a16="http://schemas.microsoft.com/office/drawing/2014/main" id="{ED14CEEE-BAE5-4CAB-A985-4D53B84A7B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9" name="Oval 1658">
                      <a:extLst>
                        <a:ext uri="{FF2B5EF4-FFF2-40B4-BE49-F238E27FC236}">
                          <a16:creationId xmlns:a16="http://schemas.microsoft.com/office/drawing/2014/main" id="{2DD863E1-047D-442A-A8ED-C7A6F358914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0" name="Oval 1659">
                      <a:extLst>
                        <a:ext uri="{FF2B5EF4-FFF2-40B4-BE49-F238E27FC236}">
                          <a16:creationId xmlns:a16="http://schemas.microsoft.com/office/drawing/2014/main" id="{6751C22F-9A6B-403C-9ED5-044A09A032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1" name="Oval 1660">
                      <a:extLst>
                        <a:ext uri="{FF2B5EF4-FFF2-40B4-BE49-F238E27FC236}">
                          <a16:creationId xmlns:a16="http://schemas.microsoft.com/office/drawing/2014/main" id="{A5BBF977-652F-45D3-A2E4-1F7149BE061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2" name="Oval 1661">
                      <a:extLst>
                        <a:ext uri="{FF2B5EF4-FFF2-40B4-BE49-F238E27FC236}">
                          <a16:creationId xmlns:a16="http://schemas.microsoft.com/office/drawing/2014/main" id="{6828473A-D010-4F72-95D9-BD0F3C3CC97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3" name="Oval 1662">
                      <a:extLst>
                        <a:ext uri="{FF2B5EF4-FFF2-40B4-BE49-F238E27FC236}">
                          <a16:creationId xmlns:a16="http://schemas.microsoft.com/office/drawing/2014/main" id="{853D8673-FD8B-47B2-961E-B72038823E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4" name="Oval 1663">
                      <a:extLst>
                        <a:ext uri="{FF2B5EF4-FFF2-40B4-BE49-F238E27FC236}">
                          <a16:creationId xmlns:a16="http://schemas.microsoft.com/office/drawing/2014/main" id="{3D940177-EA62-4CA6-BC00-14B47E0AB73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5" name="Oval 1664">
                      <a:extLst>
                        <a:ext uri="{FF2B5EF4-FFF2-40B4-BE49-F238E27FC236}">
                          <a16:creationId xmlns:a16="http://schemas.microsoft.com/office/drawing/2014/main" id="{6DFC1110-4971-4EBE-B6CA-5A188BC1AE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6" name="Oval 1665">
                      <a:extLst>
                        <a:ext uri="{FF2B5EF4-FFF2-40B4-BE49-F238E27FC236}">
                          <a16:creationId xmlns:a16="http://schemas.microsoft.com/office/drawing/2014/main" id="{F72B1DB8-9BBC-4418-BD8C-4BF79ED6EE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7" name="Oval 1666">
                      <a:extLst>
                        <a:ext uri="{FF2B5EF4-FFF2-40B4-BE49-F238E27FC236}">
                          <a16:creationId xmlns:a16="http://schemas.microsoft.com/office/drawing/2014/main" id="{409ABEAA-3E6B-46B3-80D7-FF382D7B2D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19" name="Oval 1618">
                    <a:extLst>
                      <a:ext uri="{FF2B5EF4-FFF2-40B4-BE49-F238E27FC236}">
                        <a16:creationId xmlns:a16="http://schemas.microsoft.com/office/drawing/2014/main" id="{5A193B9D-88A6-49ED-8AC7-35DFE7BEDC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0" name="Oval 1619">
                    <a:extLst>
                      <a:ext uri="{FF2B5EF4-FFF2-40B4-BE49-F238E27FC236}">
                        <a16:creationId xmlns:a16="http://schemas.microsoft.com/office/drawing/2014/main" id="{0476E8E7-595E-45D5-9109-5A7FD5092B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1" name="Oval 1620">
                    <a:extLst>
                      <a:ext uri="{FF2B5EF4-FFF2-40B4-BE49-F238E27FC236}">
                        <a16:creationId xmlns:a16="http://schemas.microsoft.com/office/drawing/2014/main" id="{078770C9-419B-48DE-B1F1-DA281630FD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2" name="Oval 1621">
                    <a:extLst>
                      <a:ext uri="{FF2B5EF4-FFF2-40B4-BE49-F238E27FC236}">
                        <a16:creationId xmlns:a16="http://schemas.microsoft.com/office/drawing/2014/main" id="{13B9D39E-E2CC-4BD3-9B22-91298DA61D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3" name="Oval 1622">
                    <a:extLst>
                      <a:ext uri="{FF2B5EF4-FFF2-40B4-BE49-F238E27FC236}">
                        <a16:creationId xmlns:a16="http://schemas.microsoft.com/office/drawing/2014/main" id="{66ED03AD-468D-4E4D-BC1E-BD2D7FE739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4" name="Oval 1623">
                    <a:extLst>
                      <a:ext uri="{FF2B5EF4-FFF2-40B4-BE49-F238E27FC236}">
                        <a16:creationId xmlns:a16="http://schemas.microsoft.com/office/drawing/2014/main" id="{89BB7C81-5316-48AB-A289-A1B264A02E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5" name="Oval 1624">
                    <a:extLst>
                      <a:ext uri="{FF2B5EF4-FFF2-40B4-BE49-F238E27FC236}">
                        <a16:creationId xmlns:a16="http://schemas.microsoft.com/office/drawing/2014/main" id="{4DBA9E8A-8B7F-4040-8AE4-357A6C1351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8" name="Group 1487">
                  <a:extLst>
                    <a:ext uri="{FF2B5EF4-FFF2-40B4-BE49-F238E27FC236}">
                      <a16:creationId xmlns:a16="http://schemas.microsoft.com/office/drawing/2014/main" id="{8150617D-DCE4-412C-B028-FEB0D2159A13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568" name="Group 1567">
                    <a:extLst>
                      <a:ext uri="{FF2B5EF4-FFF2-40B4-BE49-F238E27FC236}">
                        <a16:creationId xmlns:a16="http://schemas.microsoft.com/office/drawing/2014/main" id="{AEBBC6E7-D021-4929-85CD-29FD9F668DEC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576" name="Oval 1575">
                      <a:extLst>
                        <a:ext uri="{FF2B5EF4-FFF2-40B4-BE49-F238E27FC236}">
                          <a16:creationId xmlns:a16="http://schemas.microsoft.com/office/drawing/2014/main" id="{6B3E9E45-26C7-4D98-A4C4-8C10392826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7" name="Oval 1576">
                      <a:extLst>
                        <a:ext uri="{FF2B5EF4-FFF2-40B4-BE49-F238E27FC236}">
                          <a16:creationId xmlns:a16="http://schemas.microsoft.com/office/drawing/2014/main" id="{454E3DD8-0814-49D4-BBB0-4D3E5E96B7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8" name="Oval 1577">
                      <a:extLst>
                        <a:ext uri="{FF2B5EF4-FFF2-40B4-BE49-F238E27FC236}">
                          <a16:creationId xmlns:a16="http://schemas.microsoft.com/office/drawing/2014/main" id="{352D28E4-935B-4D27-934B-7F39D7A206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9" name="Oval 1578">
                      <a:extLst>
                        <a:ext uri="{FF2B5EF4-FFF2-40B4-BE49-F238E27FC236}">
                          <a16:creationId xmlns:a16="http://schemas.microsoft.com/office/drawing/2014/main" id="{6A31E5A7-485B-4DAA-AD8B-B741DF09E1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0" name="Oval 1579">
                      <a:extLst>
                        <a:ext uri="{FF2B5EF4-FFF2-40B4-BE49-F238E27FC236}">
                          <a16:creationId xmlns:a16="http://schemas.microsoft.com/office/drawing/2014/main" id="{7340C4D1-2127-4F72-AABE-06439E7F3D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1" name="Oval 1580">
                      <a:extLst>
                        <a:ext uri="{FF2B5EF4-FFF2-40B4-BE49-F238E27FC236}">
                          <a16:creationId xmlns:a16="http://schemas.microsoft.com/office/drawing/2014/main" id="{6792052B-189C-4D86-8976-DF9E37DAE2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2" name="Oval 1581">
                      <a:extLst>
                        <a:ext uri="{FF2B5EF4-FFF2-40B4-BE49-F238E27FC236}">
                          <a16:creationId xmlns:a16="http://schemas.microsoft.com/office/drawing/2014/main" id="{82AEB70F-2AA4-4BE3-8EE1-C16E029A9D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3" name="Oval 1582">
                      <a:extLst>
                        <a:ext uri="{FF2B5EF4-FFF2-40B4-BE49-F238E27FC236}">
                          <a16:creationId xmlns:a16="http://schemas.microsoft.com/office/drawing/2014/main" id="{EA2D394C-64C1-4208-BE95-FD5DD9E79C0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4" name="Oval 1583">
                      <a:extLst>
                        <a:ext uri="{FF2B5EF4-FFF2-40B4-BE49-F238E27FC236}">
                          <a16:creationId xmlns:a16="http://schemas.microsoft.com/office/drawing/2014/main" id="{B3545216-9AA4-4736-B06F-2D5C05C241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5" name="Oval 1584">
                      <a:extLst>
                        <a:ext uri="{FF2B5EF4-FFF2-40B4-BE49-F238E27FC236}">
                          <a16:creationId xmlns:a16="http://schemas.microsoft.com/office/drawing/2014/main" id="{B293BEEA-10C6-49E9-842B-0AE2130869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6" name="Oval 1585">
                      <a:extLst>
                        <a:ext uri="{FF2B5EF4-FFF2-40B4-BE49-F238E27FC236}">
                          <a16:creationId xmlns:a16="http://schemas.microsoft.com/office/drawing/2014/main" id="{314372F4-92CD-40D2-8CBB-DFE3213E3AB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7" name="Oval 1586">
                      <a:extLst>
                        <a:ext uri="{FF2B5EF4-FFF2-40B4-BE49-F238E27FC236}">
                          <a16:creationId xmlns:a16="http://schemas.microsoft.com/office/drawing/2014/main" id="{F41F9253-08CF-4D69-B630-DC5ABE61AA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8" name="Oval 1587">
                      <a:extLst>
                        <a:ext uri="{FF2B5EF4-FFF2-40B4-BE49-F238E27FC236}">
                          <a16:creationId xmlns:a16="http://schemas.microsoft.com/office/drawing/2014/main" id="{7618C4A6-9986-4A83-97F9-1350018E6CB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9" name="Oval 1588">
                      <a:extLst>
                        <a:ext uri="{FF2B5EF4-FFF2-40B4-BE49-F238E27FC236}">
                          <a16:creationId xmlns:a16="http://schemas.microsoft.com/office/drawing/2014/main" id="{057B2F4B-9B9C-45BB-8FC2-AC5B7E6AFA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0" name="Oval 1589">
                      <a:extLst>
                        <a:ext uri="{FF2B5EF4-FFF2-40B4-BE49-F238E27FC236}">
                          <a16:creationId xmlns:a16="http://schemas.microsoft.com/office/drawing/2014/main" id="{FBE4114C-E30E-4605-8C89-E5628EAE2C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1" name="Oval 1590">
                      <a:extLst>
                        <a:ext uri="{FF2B5EF4-FFF2-40B4-BE49-F238E27FC236}">
                          <a16:creationId xmlns:a16="http://schemas.microsoft.com/office/drawing/2014/main" id="{026A99CC-7536-4F3C-B6A5-CA207CBFDA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2" name="Oval 1591">
                      <a:extLst>
                        <a:ext uri="{FF2B5EF4-FFF2-40B4-BE49-F238E27FC236}">
                          <a16:creationId xmlns:a16="http://schemas.microsoft.com/office/drawing/2014/main" id="{CB3D9DC7-83AD-4F2F-9D82-CFB34BDE7C1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3" name="Oval 1592">
                      <a:extLst>
                        <a:ext uri="{FF2B5EF4-FFF2-40B4-BE49-F238E27FC236}">
                          <a16:creationId xmlns:a16="http://schemas.microsoft.com/office/drawing/2014/main" id="{E0DAB983-395A-4422-B3A9-9314551EDAF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4" name="Oval 1593">
                      <a:extLst>
                        <a:ext uri="{FF2B5EF4-FFF2-40B4-BE49-F238E27FC236}">
                          <a16:creationId xmlns:a16="http://schemas.microsoft.com/office/drawing/2014/main" id="{E40B0037-3C54-4944-AFF3-12EA107E8B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5" name="Oval 1594">
                      <a:extLst>
                        <a:ext uri="{FF2B5EF4-FFF2-40B4-BE49-F238E27FC236}">
                          <a16:creationId xmlns:a16="http://schemas.microsoft.com/office/drawing/2014/main" id="{F10C68D4-0D3D-4617-8C0F-19CEDF6B8C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6" name="Oval 1595">
                      <a:extLst>
                        <a:ext uri="{FF2B5EF4-FFF2-40B4-BE49-F238E27FC236}">
                          <a16:creationId xmlns:a16="http://schemas.microsoft.com/office/drawing/2014/main" id="{1F3A0532-55A8-40E3-AB93-854712D8AD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7" name="Oval 1596">
                      <a:extLst>
                        <a:ext uri="{FF2B5EF4-FFF2-40B4-BE49-F238E27FC236}">
                          <a16:creationId xmlns:a16="http://schemas.microsoft.com/office/drawing/2014/main" id="{7F3C5F25-7F3D-451E-A331-F2B527C488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8" name="Oval 1597">
                      <a:extLst>
                        <a:ext uri="{FF2B5EF4-FFF2-40B4-BE49-F238E27FC236}">
                          <a16:creationId xmlns:a16="http://schemas.microsoft.com/office/drawing/2014/main" id="{3234C0BE-60AC-4E2F-A4F1-9C927CFFA9E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9" name="Oval 1598">
                      <a:extLst>
                        <a:ext uri="{FF2B5EF4-FFF2-40B4-BE49-F238E27FC236}">
                          <a16:creationId xmlns:a16="http://schemas.microsoft.com/office/drawing/2014/main" id="{D39D789F-942A-49A2-9AEB-C0274FDB57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0" name="Oval 1599">
                      <a:extLst>
                        <a:ext uri="{FF2B5EF4-FFF2-40B4-BE49-F238E27FC236}">
                          <a16:creationId xmlns:a16="http://schemas.microsoft.com/office/drawing/2014/main" id="{1158661C-4F8F-4BF9-9CF0-589C91CD88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1" name="Oval 1600">
                      <a:extLst>
                        <a:ext uri="{FF2B5EF4-FFF2-40B4-BE49-F238E27FC236}">
                          <a16:creationId xmlns:a16="http://schemas.microsoft.com/office/drawing/2014/main" id="{CBDACBF2-3C47-4493-83D2-A0A33688B8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2" name="Oval 1601">
                      <a:extLst>
                        <a:ext uri="{FF2B5EF4-FFF2-40B4-BE49-F238E27FC236}">
                          <a16:creationId xmlns:a16="http://schemas.microsoft.com/office/drawing/2014/main" id="{1D774A08-0F01-4209-9009-B60FB9E583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3" name="Oval 1602">
                      <a:extLst>
                        <a:ext uri="{FF2B5EF4-FFF2-40B4-BE49-F238E27FC236}">
                          <a16:creationId xmlns:a16="http://schemas.microsoft.com/office/drawing/2014/main" id="{9DF11697-F31E-4A1E-8B14-C452BF1C17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4" name="Oval 1603">
                      <a:extLst>
                        <a:ext uri="{FF2B5EF4-FFF2-40B4-BE49-F238E27FC236}">
                          <a16:creationId xmlns:a16="http://schemas.microsoft.com/office/drawing/2014/main" id="{13C31DB0-A5B4-47A3-9BB2-232D4A6E79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5" name="Oval 1604">
                      <a:extLst>
                        <a:ext uri="{FF2B5EF4-FFF2-40B4-BE49-F238E27FC236}">
                          <a16:creationId xmlns:a16="http://schemas.microsoft.com/office/drawing/2014/main" id="{F9A1A8F9-D77C-4F4F-91B8-B4352FFC53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6" name="Oval 1605">
                      <a:extLst>
                        <a:ext uri="{FF2B5EF4-FFF2-40B4-BE49-F238E27FC236}">
                          <a16:creationId xmlns:a16="http://schemas.microsoft.com/office/drawing/2014/main" id="{25E40FB9-5F0D-4B47-8265-DC2C37EBC6D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7" name="Oval 1606">
                      <a:extLst>
                        <a:ext uri="{FF2B5EF4-FFF2-40B4-BE49-F238E27FC236}">
                          <a16:creationId xmlns:a16="http://schemas.microsoft.com/office/drawing/2014/main" id="{1B157CF3-654B-4AAF-ABF4-0B71CE3A15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8" name="Oval 1607">
                      <a:extLst>
                        <a:ext uri="{FF2B5EF4-FFF2-40B4-BE49-F238E27FC236}">
                          <a16:creationId xmlns:a16="http://schemas.microsoft.com/office/drawing/2014/main" id="{79972DC7-8DA1-451E-A683-A9E5E36D5F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9" name="Oval 1608">
                      <a:extLst>
                        <a:ext uri="{FF2B5EF4-FFF2-40B4-BE49-F238E27FC236}">
                          <a16:creationId xmlns:a16="http://schemas.microsoft.com/office/drawing/2014/main" id="{25C7AA26-167A-418E-83BB-EFB286BE86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0" name="Oval 1609">
                      <a:extLst>
                        <a:ext uri="{FF2B5EF4-FFF2-40B4-BE49-F238E27FC236}">
                          <a16:creationId xmlns:a16="http://schemas.microsoft.com/office/drawing/2014/main" id="{2AA99068-9CC9-482A-8FC1-8433ACC666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1" name="Oval 1610">
                      <a:extLst>
                        <a:ext uri="{FF2B5EF4-FFF2-40B4-BE49-F238E27FC236}">
                          <a16:creationId xmlns:a16="http://schemas.microsoft.com/office/drawing/2014/main" id="{34ACFEF5-3C21-40C6-B30B-B5247FDCF1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2" name="Oval 1611">
                      <a:extLst>
                        <a:ext uri="{FF2B5EF4-FFF2-40B4-BE49-F238E27FC236}">
                          <a16:creationId xmlns:a16="http://schemas.microsoft.com/office/drawing/2014/main" id="{AE3E5309-8E2A-4D88-B740-B9B7A0AEFB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3" name="Oval 1612">
                      <a:extLst>
                        <a:ext uri="{FF2B5EF4-FFF2-40B4-BE49-F238E27FC236}">
                          <a16:creationId xmlns:a16="http://schemas.microsoft.com/office/drawing/2014/main" id="{FABF6402-692B-444D-BF39-46DCF88807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4" name="Oval 1613">
                      <a:extLst>
                        <a:ext uri="{FF2B5EF4-FFF2-40B4-BE49-F238E27FC236}">
                          <a16:creationId xmlns:a16="http://schemas.microsoft.com/office/drawing/2014/main" id="{62E3EFF2-A3B6-4A21-9807-8DCF2AE309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5" name="Oval 1614">
                      <a:extLst>
                        <a:ext uri="{FF2B5EF4-FFF2-40B4-BE49-F238E27FC236}">
                          <a16:creationId xmlns:a16="http://schemas.microsoft.com/office/drawing/2014/main" id="{0BC43C7D-D2EE-49CF-987F-3B9968AA47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6" name="Oval 1615">
                      <a:extLst>
                        <a:ext uri="{FF2B5EF4-FFF2-40B4-BE49-F238E27FC236}">
                          <a16:creationId xmlns:a16="http://schemas.microsoft.com/office/drawing/2014/main" id="{57A389A7-6351-4DAE-AEC8-26DB8F296B7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7" name="Oval 1616">
                      <a:extLst>
                        <a:ext uri="{FF2B5EF4-FFF2-40B4-BE49-F238E27FC236}">
                          <a16:creationId xmlns:a16="http://schemas.microsoft.com/office/drawing/2014/main" id="{3037A54F-D5C6-4128-8C88-4D861E2581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69" name="Oval 1568">
                    <a:extLst>
                      <a:ext uri="{FF2B5EF4-FFF2-40B4-BE49-F238E27FC236}">
                        <a16:creationId xmlns:a16="http://schemas.microsoft.com/office/drawing/2014/main" id="{D7372C44-CAA0-493F-85E9-F74BE42DC3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0" name="Oval 1569">
                    <a:extLst>
                      <a:ext uri="{FF2B5EF4-FFF2-40B4-BE49-F238E27FC236}">
                        <a16:creationId xmlns:a16="http://schemas.microsoft.com/office/drawing/2014/main" id="{E1CF7EA3-7D40-4809-AB86-06D985EA17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1" name="Oval 1570">
                    <a:extLst>
                      <a:ext uri="{FF2B5EF4-FFF2-40B4-BE49-F238E27FC236}">
                        <a16:creationId xmlns:a16="http://schemas.microsoft.com/office/drawing/2014/main" id="{CFFA24F4-9316-4921-B19B-7033D071D0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2" name="Oval 1571">
                    <a:extLst>
                      <a:ext uri="{FF2B5EF4-FFF2-40B4-BE49-F238E27FC236}">
                        <a16:creationId xmlns:a16="http://schemas.microsoft.com/office/drawing/2014/main" id="{C03C1B90-939E-4EAE-AD2D-033FC7237F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3" name="Oval 1572">
                    <a:extLst>
                      <a:ext uri="{FF2B5EF4-FFF2-40B4-BE49-F238E27FC236}">
                        <a16:creationId xmlns:a16="http://schemas.microsoft.com/office/drawing/2014/main" id="{14E1843A-3F30-488D-8836-7ADA7BB6A6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4" name="Oval 1573">
                    <a:extLst>
                      <a:ext uri="{FF2B5EF4-FFF2-40B4-BE49-F238E27FC236}">
                        <a16:creationId xmlns:a16="http://schemas.microsoft.com/office/drawing/2014/main" id="{D7823783-569F-409B-B248-4CF1285746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5" name="Oval 1574">
                    <a:extLst>
                      <a:ext uri="{FF2B5EF4-FFF2-40B4-BE49-F238E27FC236}">
                        <a16:creationId xmlns:a16="http://schemas.microsoft.com/office/drawing/2014/main" id="{882717D8-3F8F-43A7-AE69-82705B343C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9" name="Group 1488">
                  <a:extLst>
                    <a:ext uri="{FF2B5EF4-FFF2-40B4-BE49-F238E27FC236}">
                      <a16:creationId xmlns:a16="http://schemas.microsoft.com/office/drawing/2014/main" id="{2F63BE7D-C3D2-41C3-AA96-DE13C94D1AA8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518" name="Group 1517">
                    <a:extLst>
                      <a:ext uri="{FF2B5EF4-FFF2-40B4-BE49-F238E27FC236}">
                        <a16:creationId xmlns:a16="http://schemas.microsoft.com/office/drawing/2014/main" id="{74BC4217-08AF-40A6-932B-654072406915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526" name="Oval 1525">
                      <a:extLst>
                        <a:ext uri="{FF2B5EF4-FFF2-40B4-BE49-F238E27FC236}">
                          <a16:creationId xmlns:a16="http://schemas.microsoft.com/office/drawing/2014/main" id="{2785AEBD-725F-4646-94A2-930E006BF5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7" name="Oval 1526">
                      <a:extLst>
                        <a:ext uri="{FF2B5EF4-FFF2-40B4-BE49-F238E27FC236}">
                          <a16:creationId xmlns:a16="http://schemas.microsoft.com/office/drawing/2014/main" id="{684E9375-5534-4557-8E51-F761F85FF19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8" name="Oval 1527">
                      <a:extLst>
                        <a:ext uri="{FF2B5EF4-FFF2-40B4-BE49-F238E27FC236}">
                          <a16:creationId xmlns:a16="http://schemas.microsoft.com/office/drawing/2014/main" id="{5891B67E-7706-488A-9385-E64462ABD4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9" name="Oval 1528">
                      <a:extLst>
                        <a:ext uri="{FF2B5EF4-FFF2-40B4-BE49-F238E27FC236}">
                          <a16:creationId xmlns:a16="http://schemas.microsoft.com/office/drawing/2014/main" id="{33F827DB-A932-4C22-A21F-B5D346ACD2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0" name="Oval 1529">
                      <a:extLst>
                        <a:ext uri="{FF2B5EF4-FFF2-40B4-BE49-F238E27FC236}">
                          <a16:creationId xmlns:a16="http://schemas.microsoft.com/office/drawing/2014/main" id="{0B062786-4BA5-4F51-AF6B-7C8B0DA957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1" name="Oval 1530">
                      <a:extLst>
                        <a:ext uri="{FF2B5EF4-FFF2-40B4-BE49-F238E27FC236}">
                          <a16:creationId xmlns:a16="http://schemas.microsoft.com/office/drawing/2014/main" id="{EA2D8656-31DC-41BF-921A-7896E7DB79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2" name="Oval 1531">
                      <a:extLst>
                        <a:ext uri="{FF2B5EF4-FFF2-40B4-BE49-F238E27FC236}">
                          <a16:creationId xmlns:a16="http://schemas.microsoft.com/office/drawing/2014/main" id="{73F4108B-75B2-4B2E-8E72-C85FDE5CFB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3" name="Oval 1532">
                      <a:extLst>
                        <a:ext uri="{FF2B5EF4-FFF2-40B4-BE49-F238E27FC236}">
                          <a16:creationId xmlns:a16="http://schemas.microsoft.com/office/drawing/2014/main" id="{1A0C6DF1-CC7E-40FA-B4F3-C2ED2FB56C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4" name="Oval 1533">
                      <a:extLst>
                        <a:ext uri="{FF2B5EF4-FFF2-40B4-BE49-F238E27FC236}">
                          <a16:creationId xmlns:a16="http://schemas.microsoft.com/office/drawing/2014/main" id="{8997BAF4-0252-4351-B28A-AA19D0276C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5" name="Oval 1534">
                      <a:extLst>
                        <a:ext uri="{FF2B5EF4-FFF2-40B4-BE49-F238E27FC236}">
                          <a16:creationId xmlns:a16="http://schemas.microsoft.com/office/drawing/2014/main" id="{D58A2571-5C2A-4B96-925E-F291DE3234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6" name="Oval 1535">
                      <a:extLst>
                        <a:ext uri="{FF2B5EF4-FFF2-40B4-BE49-F238E27FC236}">
                          <a16:creationId xmlns:a16="http://schemas.microsoft.com/office/drawing/2014/main" id="{CB05446E-18A3-4656-94D9-4DD9559683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7" name="Oval 1536">
                      <a:extLst>
                        <a:ext uri="{FF2B5EF4-FFF2-40B4-BE49-F238E27FC236}">
                          <a16:creationId xmlns:a16="http://schemas.microsoft.com/office/drawing/2014/main" id="{925C25B1-C57E-43FA-A92A-ADA59A0D5F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8" name="Oval 1537">
                      <a:extLst>
                        <a:ext uri="{FF2B5EF4-FFF2-40B4-BE49-F238E27FC236}">
                          <a16:creationId xmlns:a16="http://schemas.microsoft.com/office/drawing/2014/main" id="{95A6D445-0D25-41E4-8AC5-817F41B441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9" name="Oval 1538">
                      <a:extLst>
                        <a:ext uri="{FF2B5EF4-FFF2-40B4-BE49-F238E27FC236}">
                          <a16:creationId xmlns:a16="http://schemas.microsoft.com/office/drawing/2014/main" id="{CDA186C2-DEA5-45F7-81E2-6831F98047A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0" name="Oval 1539">
                      <a:extLst>
                        <a:ext uri="{FF2B5EF4-FFF2-40B4-BE49-F238E27FC236}">
                          <a16:creationId xmlns:a16="http://schemas.microsoft.com/office/drawing/2014/main" id="{B6A894B1-86D5-4B74-93B2-D08267152E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1" name="Oval 1540">
                      <a:extLst>
                        <a:ext uri="{FF2B5EF4-FFF2-40B4-BE49-F238E27FC236}">
                          <a16:creationId xmlns:a16="http://schemas.microsoft.com/office/drawing/2014/main" id="{B961CCC7-ABB2-448C-B5E2-673FAD71C6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2" name="Oval 1541">
                      <a:extLst>
                        <a:ext uri="{FF2B5EF4-FFF2-40B4-BE49-F238E27FC236}">
                          <a16:creationId xmlns:a16="http://schemas.microsoft.com/office/drawing/2014/main" id="{15741049-FD1E-47BA-A397-9CA2E604791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3" name="Oval 1542">
                      <a:extLst>
                        <a:ext uri="{FF2B5EF4-FFF2-40B4-BE49-F238E27FC236}">
                          <a16:creationId xmlns:a16="http://schemas.microsoft.com/office/drawing/2014/main" id="{97E5AE80-7E2A-4207-BC90-1BA9591CF7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4" name="Oval 1543">
                      <a:extLst>
                        <a:ext uri="{FF2B5EF4-FFF2-40B4-BE49-F238E27FC236}">
                          <a16:creationId xmlns:a16="http://schemas.microsoft.com/office/drawing/2014/main" id="{5173AE1B-A488-4CAD-B8B7-0DB2C98571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5" name="Oval 1544">
                      <a:extLst>
                        <a:ext uri="{FF2B5EF4-FFF2-40B4-BE49-F238E27FC236}">
                          <a16:creationId xmlns:a16="http://schemas.microsoft.com/office/drawing/2014/main" id="{4B1ABD59-FB9E-43AC-91E8-4D2654AA1E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6" name="Oval 1545">
                      <a:extLst>
                        <a:ext uri="{FF2B5EF4-FFF2-40B4-BE49-F238E27FC236}">
                          <a16:creationId xmlns:a16="http://schemas.microsoft.com/office/drawing/2014/main" id="{84E98759-4003-4362-A462-4FFF823A06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7" name="Oval 1546">
                      <a:extLst>
                        <a:ext uri="{FF2B5EF4-FFF2-40B4-BE49-F238E27FC236}">
                          <a16:creationId xmlns:a16="http://schemas.microsoft.com/office/drawing/2014/main" id="{623342CB-40C2-48ED-B9F9-D5CE76F623C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8" name="Oval 1547">
                      <a:extLst>
                        <a:ext uri="{FF2B5EF4-FFF2-40B4-BE49-F238E27FC236}">
                          <a16:creationId xmlns:a16="http://schemas.microsoft.com/office/drawing/2014/main" id="{04AEB2EA-7D52-44CD-8D4F-0528DA1E41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9" name="Oval 1548">
                      <a:extLst>
                        <a:ext uri="{FF2B5EF4-FFF2-40B4-BE49-F238E27FC236}">
                          <a16:creationId xmlns:a16="http://schemas.microsoft.com/office/drawing/2014/main" id="{0AD7EC5A-1F3A-4273-BCF8-2AE0F56BE0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0" name="Oval 1549">
                      <a:extLst>
                        <a:ext uri="{FF2B5EF4-FFF2-40B4-BE49-F238E27FC236}">
                          <a16:creationId xmlns:a16="http://schemas.microsoft.com/office/drawing/2014/main" id="{5E239A17-D63A-4167-9B08-5371D8C54A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1" name="Oval 1550">
                      <a:extLst>
                        <a:ext uri="{FF2B5EF4-FFF2-40B4-BE49-F238E27FC236}">
                          <a16:creationId xmlns:a16="http://schemas.microsoft.com/office/drawing/2014/main" id="{AD4E0AD8-8BBA-4C1D-BCFC-C8F34B93223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2" name="Oval 1551">
                      <a:extLst>
                        <a:ext uri="{FF2B5EF4-FFF2-40B4-BE49-F238E27FC236}">
                          <a16:creationId xmlns:a16="http://schemas.microsoft.com/office/drawing/2014/main" id="{E062A248-AEE2-4A86-A92D-1880AEE5A4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3" name="Oval 1552">
                      <a:extLst>
                        <a:ext uri="{FF2B5EF4-FFF2-40B4-BE49-F238E27FC236}">
                          <a16:creationId xmlns:a16="http://schemas.microsoft.com/office/drawing/2014/main" id="{3EDFED63-2537-487E-A155-DAB410CE14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4" name="Oval 1553">
                      <a:extLst>
                        <a:ext uri="{FF2B5EF4-FFF2-40B4-BE49-F238E27FC236}">
                          <a16:creationId xmlns:a16="http://schemas.microsoft.com/office/drawing/2014/main" id="{787EFD8D-52C2-44B3-9A7E-9776B37529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5" name="Oval 1554">
                      <a:extLst>
                        <a:ext uri="{FF2B5EF4-FFF2-40B4-BE49-F238E27FC236}">
                          <a16:creationId xmlns:a16="http://schemas.microsoft.com/office/drawing/2014/main" id="{D229E0A8-7B49-42AB-9EBB-DF83BE8ABA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6" name="Oval 1555">
                      <a:extLst>
                        <a:ext uri="{FF2B5EF4-FFF2-40B4-BE49-F238E27FC236}">
                          <a16:creationId xmlns:a16="http://schemas.microsoft.com/office/drawing/2014/main" id="{39F1EA77-E4CD-46F9-BE57-B750532879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7" name="Oval 1556">
                      <a:extLst>
                        <a:ext uri="{FF2B5EF4-FFF2-40B4-BE49-F238E27FC236}">
                          <a16:creationId xmlns:a16="http://schemas.microsoft.com/office/drawing/2014/main" id="{8DAAAC87-629F-44AC-80B9-64E0E832DA3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8" name="Oval 1557">
                      <a:extLst>
                        <a:ext uri="{FF2B5EF4-FFF2-40B4-BE49-F238E27FC236}">
                          <a16:creationId xmlns:a16="http://schemas.microsoft.com/office/drawing/2014/main" id="{C45E1FC5-5B35-4EE6-BA52-BB8B483E27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9" name="Oval 1558">
                      <a:extLst>
                        <a:ext uri="{FF2B5EF4-FFF2-40B4-BE49-F238E27FC236}">
                          <a16:creationId xmlns:a16="http://schemas.microsoft.com/office/drawing/2014/main" id="{F0C6E0B3-48C8-4CD0-AB0B-E8A18CCAFC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0" name="Oval 1559">
                      <a:extLst>
                        <a:ext uri="{FF2B5EF4-FFF2-40B4-BE49-F238E27FC236}">
                          <a16:creationId xmlns:a16="http://schemas.microsoft.com/office/drawing/2014/main" id="{E7717E99-E477-45EA-B16C-0571E27A2C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1" name="Oval 1560">
                      <a:extLst>
                        <a:ext uri="{FF2B5EF4-FFF2-40B4-BE49-F238E27FC236}">
                          <a16:creationId xmlns:a16="http://schemas.microsoft.com/office/drawing/2014/main" id="{1014CB26-4AA3-48BB-85E5-0D748CFD663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2" name="Oval 1561">
                      <a:extLst>
                        <a:ext uri="{FF2B5EF4-FFF2-40B4-BE49-F238E27FC236}">
                          <a16:creationId xmlns:a16="http://schemas.microsoft.com/office/drawing/2014/main" id="{B91B18D0-0494-4CAF-AA1D-44E906CF0F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3" name="Oval 1562">
                      <a:extLst>
                        <a:ext uri="{FF2B5EF4-FFF2-40B4-BE49-F238E27FC236}">
                          <a16:creationId xmlns:a16="http://schemas.microsoft.com/office/drawing/2014/main" id="{5756FEDF-DE62-4F94-ACB7-99775B1142C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4" name="Oval 1563">
                      <a:extLst>
                        <a:ext uri="{FF2B5EF4-FFF2-40B4-BE49-F238E27FC236}">
                          <a16:creationId xmlns:a16="http://schemas.microsoft.com/office/drawing/2014/main" id="{CF6B6443-7320-4EA0-99DD-258041399B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5" name="Oval 1564">
                      <a:extLst>
                        <a:ext uri="{FF2B5EF4-FFF2-40B4-BE49-F238E27FC236}">
                          <a16:creationId xmlns:a16="http://schemas.microsoft.com/office/drawing/2014/main" id="{F8A46D9D-CCCE-41BD-A3F5-B999A8EFB3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6" name="Oval 1565">
                      <a:extLst>
                        <a:ext uri="{FF2B5EF4-FFF2-40B4-BE49-F238E27FC236}">
                          <a16:creationId xmlns:a16="http://schemas.microsoft.com/office/drawing/2014/main" id="{D579579F-1177-4A5C-9E0F-06E47CF37AA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7" name="Oval 1566">
                      <a:extLst>
                        <a:ext uri="{FF2B5EF4-FFF2-40B4-BE49-F238E27FC236}">
                          <a16:creationId xmlns:a16="http://schemas.microsoft.com/office/drawing/2014/main" id="{7B856AFD-761C-4CC6-8774-DAD9188EE6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19" name="Oval 1518">
                    <a:extLst>
                      <a:ext uri="{FF2B5EF4-FFF2-40B4-BE49-F238E27FC236}">
                        <a16:creationId xmlns:a16="http://schemas.microsoft.com/office/drawing/2014/main" id="{C07D8D5C-27B0-44D4-B1C2-A487AAD866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0" name="Oval 1519">
                    <a:extLst>
                      <a:ext uri="{FF2B5EF4-FFF2-40B4-BE49-F238E27FC236}">
                        <a16:creationId xmlns:a16="http://schemas.microsoft.com/office/drawing/2014/main" id="{E56E237E-00B2-4BB5-B773-C8C276E6A0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1" name="Oval 1520">
                    <a:extLst>
                      <a:ext uri="{FF2B5EF4-FFF2-40B4-BE49-F238E27FC236}">
                        <a16:creationId xmlns:a16="http://schemas.microsoft.com/office/drawing/2014/main" id="{018576FA-DE28-4CEB-ACB8-208162492F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2" name="Oval 1521">
                    <a:extLst>
                      <a:ext uri="{FF2B5EF4-FFF2-40B4-BE49-F238E27FC236}">
                        <a16:creationId xmlns:a16="http://schemas.microsoft.com/office/drawing/2014/main" id="{C9A29EC0-44E5-40E5-8C30-A94A568D63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3" name="Oval 1522">
                    <a:extLst>
                      <a:ext uri="{FF2B5EF4-FFF2-40B4-BE49-F238E27FC236}">
                        <a16:creationId xmlns:a16="http://schemas.microsoft.com/office/drawing/2014/main" id="{30FD1729-6328-4A26-B19E-B725C5D56B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4" name="Oval 1523">
                    <a:extLst>
                      <a:ext uri="{FF2B5EF4-FFF2-40B4-BE49-F238E27FC236}">
                        <a16:creationId xmlns:a16="http://schemas.microsoft.com/office/drawing/2014/main" id="{F487B0D3-F97B-4DBB-A6C2-83DFFA5CCA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5" name="Oval 1524">
                    <a:extLst>
                      <a:ext uri="{FF2B5EF4-FFF2-40B4-BE49-F238E27FC236}">
                        <a16:creationId xmlns:a16="http://schemas.microsoft.com/office/drawing/2014/main" id="{A820E628-ACAC-4FE0-BE7C-275D3108B5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F04963BF-B324-420C-AF80-7725109728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55A53A26-038D-4D7F-B621-086DC46BA9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8E855C8B-CB55-4DE9-BA8E-4A52FB78EC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7A3EA509-7CCE-4ED7-BF4B-04C0A52A8C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08E7FCD-7607-4019-A595-D1F033EFA1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5" name="Oval 1494">
                  <a:extLst>
                    <a:ext uri="{FF2B5EF4-FFF2-40B4-BE49-F238E27FC236}">
                      <a16:creationId xmlns:a16="http://schemas.microsoft.com/office/drawing/2014/main" id="{2471DDC8-05C2-448C-9A4C-E6F86D8C56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F930D217-ADCF-4343-9741-D27850A9CB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6AB7861C-9B85-4976-9AA1-6EF7DDBAB7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9B87E0DB-0BD0-4FBD-89AB-3E85DDB1B0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EC8EA302-7FD2-4117-BBB3-3C99252EC2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F833DF42-0E2D-414B-9120-A99F8EF393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1E0EFEA5-B4CE-448A-8AB1-47D2A2A9C6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7E2F5D31-D851-4EC5-B05E-4FBB695E41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EC1D38BF-59C7-4F17-9159-F284B90B0B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E9FE3DA-DA62-46EC-B8F3-B671B6A2D9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8AA4ECE6-ECFE-4815-B68B-A2A5FF97D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75D9F519-75CF-4495-9DCA-C5C020396B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A2B73FFC-1DFC-4AFF-82E8-D66187468A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8" name="Oval 1507">
                  <a:extLst>
                    <a:ext uri="{FF2B5EF4-FFF2-40B4-BE49-F238E27FC236}">
                      <a16:creationId xmlns:a16="http://schemas.microsoft.com/office/drawing/2014/main" id="{E452F255-EB18-4B6E-8E9C-57B54A260C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2250D5A9-BD3D-45A0-8DFA-3D9E6D0519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D6323D04-4A68-4EA2-89C4-C9E7B25F06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4FD4043-58C6-42B2-BCB1-042327C18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22DDC88-FCBD-409C-8D6F-EC1F1C3715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B1A9E4A6-0DF3-474C-94EB-0DFF602665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07164DFF-7ADA-4D35-B71F-6A9BF10C66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6CF9362E-175B-4DC9-8A48-DA276EAED3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01A8798F-9CF3-4BA0-9192-E798FD395B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486E11F2-C73C-4F65-8519-070E930FC3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3" name="Group 1022">
                <a:extLst>
                  <a:ext uri="{FF2B5EF4-FFF2-40B4-BE49-F238E27FC236}">
                    <a16:creationId xmlns:a16="http://schemas.microsoft.com/office/drawing/2014/main" id="{DD3F8DF0-5D72-4952-A6AB-7E020027A1ED}"/>
                  </a:ext>
                </a:extLst>
              </p:cNvPr>
              <p:cNvGrpSpPr/>
              <p:nvPr/>
            </p:nvGrpSpPr>
            <p:grpSpPr>
              <a:xfrm>
                <a:off x="330579" y="2252394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306" name="Group 1305">
                  <a:extLst>
                    <a:ext uri="{FF2B5EF4-FFF2-40B4-BE49-F238E27FC236}">
                      <a16:creationId xmlns:a16="http://schemas.microsoft.com/office/drawing/2014/main" id="{9536D2F4-EBDA-47A5-A64B-744D60D8D4E7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437" name="Group 1436">
                    <a:extLst>
                      <a:ext uri="{FF2B5EF4-FFF2-40B4-BE49-F238E27FC236}">
                        <a16:creationId xmlns:a16="http://schemas.microsoft.com/office/drawing/2014/main" id="{6BC1F03A-4AFE-4E47-8734-52BF315D6692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445" name="Oval 1444">
                      <a:extLst>
                        <a:ext uri="{FF2B5EF4-FFF2-40B4-BE49-F238E27FC236}">
                          <a16:creationId xmlns:a16="http://schemas.microsoft.com/office/drawing/2014/main" id="{50DFB8E8-F0F9-4389-A194-88E1C86970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6" name="Oval 1445">
                      <a:extLst>
                        <a:ext uri="{FF2B5EF4-FFF2-40B4-BE49-F238E27FC236}">
                          <a16:creationId xmlns:a16="http://schemas.microsoft.com/office/drawing/2014/main" id="{930D0349-E912-4F80-9453-16861C7E67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7" name="Oval 1446">
                      <a:extLst>
                        <a:ext uri="{FF2B5EF4-FFF2-40B4-BE49-F238E27FC236}">
                          <a16:creationId xmlns:a16="http://schemas.microsoft.com/office/drawing/2014/main" id="{DF9FC884-5645-49F6-983E-594F015C09D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8" name="Oval 1447">
                      <a:extLst>
                        <a:ext uri="{FF2B5EF4-FFF2-40B4-BE49-F238E27FC236}">
                          <a16:creationId xmlns:a16="http://schemas.microsoft.com/office/drawing/2014/main" id="{8DDFB130-B528-4E80-B2BA-D00CE699BC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9" name="Oval 1448">
                      <a:extLst>
                        <a:ext uri="{FF2B5EF4-FFF2-40B4-BE49-F238E27FC236}">
                          <a16:creationId xmlns:a16="http://schemas.microsoft.com/office/drawing/2014/main" id="{7358D900-8979-4992-B589-CD20AD942F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0" name="Oval 1449">
                      <a:extLst>
                        <a:ext uri="{FF2B5EF4-FFF2-40B4-BE49-F238E27FC236}">
                          <a16:creationId xmlns:a16="http://schemas.microsoft.com/office/drawing/2014/main" id="{66963609-589B-4417-85BD-2CF665EE570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1" name="Oval 1450">
                      <a:extLst>
                        <a:ext uri="{FF2B5EF4-FFF2-40B4-BE49-F238E27FC236}">
                          <a16:creationId xmlns:a16="http://schemas.microsoft.com/office/drawing/2014/main" id="{88F2D08E-F0DB-4A5B-B628-6FEFE1FB15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2" name="Oval 1451">
                      <a:extLst>
                        <a:ext uri="{FF2B5EF4-FFF2-40B4-BE49-F238E27FC236}">
                          <a16:creationId xmlns:a16="http://schemas.microsoft.com/office/drawing/2014/main" id="{705629A0-B42D-4670-AF90-A1CBEFD826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3" name="Oval 1452">
                      <a:extLst>
                        <a:ext uri="{FF2B5EF4-FFF2-40B4-BE49-F238E27FC236}">
                          <a16:creationId xmlns:a16="http://schemas.microsoft.com/office/drawing/2014/main" id="{01E0DE26-5E02-49C8-940B-9DAA153748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4" name="Oval 1453">
                      <a:extLst>
                        <a:ext uri="{FF2B5EF4-FFF2-40B4-BE49-F238E27FC236}">
                          <a16:creationId xmlns:a16="http://schemas.microsoft.com/office/drawing/2014/main" id="{93CF6F75-305A-4A41-87FC-EBC54F0162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5" name="Oval 1454">
                      <a:extLst>
                        <a:ext uri="{FF2B5EF4-FFF2-40B4-BE49-F238E27FC236}">
                          <a16:creationId xmlns:a16="http://schemas.microsoft.com/office/drawing/2014/main" id="{9844254A-A385-4F70-83A0-167B719BEC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6" name="Oval 1455">
                      <a:extLst>
                        <a:ext uri="{FF2B5EF4-FFF2-40B4-BE49-F238E27FC236}">
                          <a16:creationId xmlns:a16="http://schemas.microsoft.com/office/drawing/2014/main" id="{AE7BD5A6-3E2E-4E9C-836D-EE71A10C87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7" name="Oval 1456">
                      <a:extLst>
                        <a:ext uri="{FF2B5EF4-FFF2-40B4-BE49-F238E27FC236}">
                          <a16:creationId xmlns:a16="http://schemas.microsoft.com/office/drawing/2014/main" id="{FF2F10DB-667A-4382-B861-AEB1E9CCD5B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8" name="Oval 1457">
                      <a:extLst>
                        <a:ext uri="{FF2B5EF4-FFF2-40B4-BE49-F238E27FC236}">
                          <a16:creationId xmlns:a16="http://schemas.microsoft.com/office/drawing/2014/main" id="{CDE4907E-7AD1-44B2-A854-6247447A12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9" name="Oval 1458">
                      <a:extLst>
                        <a:ext uri="{FF2B5EF4-FFF2-40B4-BE49-F238E27FC236}">
                          <a16:creationId xmlns:a16="http://schemas.microsoft.com/office/drawing/2014/main" id="{032D20DE-F2F5-456B-968F-BA70C147AE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0" name="Oval 1459">
                      <a:extLst>
                        <a:ext uri="{FF2B5EF4-FFF2-40B4-BE49-F238E27FC236}">
                          <a16:creationId xmlns:a16="http://schemas.microsoft.com/office/drawing/2014/main" id="{BA8ADCC6-508E-4B16-868F-194243A0F9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1" name="Oval 1460">
                      <a:extLst>
                        <a:ext uri="{FF2B5EF4-FFF2-40B4-BE49-F238E27FC236}">
                          <a16:creationId xmlns:a16="http://schemas.microsoft.com/office/drawing/2014/main" id="{DC52BF1D-0531-4E4F-AB52-7D591562C2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2" name="Oval 1461">
                      <a:extLst>
                        <a:ext uri="{FF2B5EF4-FFF2-40B4-BE49-F238E27FC236}">
                          <a16:creationId xmlns:a16="http://schemas.microsoft.com/office/drawing/2014/main" id="{671F43B2-62E5-4065-A529-CD85C04C857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3" name="Oval 1462">
                      <a:extLst>
                        <a:ext uri="{FF2B5EF4-FFF2-40B4-BE49-F238E27FC236}">
                          <a16:creationId xmlns:a16="http://schemas.microsoft.com/office/drawing/2014/main" id="{751D9710-BF52-4D97-BA7B-B1976868B6A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4" name="Oval 1463">
                      <a:extLst>
                        <a:ext uri="{FF2B5EF4-FFF2-40B4-BE49-F238E27FC236}">
                          <a16:creationId xmlns:a16="http://schemas.microsoft.com/office/drawing/2014/main" id="{5601B542-B494-483C-935D-2A1231ACF2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5" name="Oval 1464">
                      <a:extLst>
                        <a:ext uri="{FF2B5EF4-FFF2-40B4-BE49-F238E27FC236}">
                          <a16:creationId xmlns:a16="http://schemas.microsoft.com/office/drawing/2014/main" id="{44C558DD-9DA2-42C6-8882-91C23196AD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6" name="Oval 1465">
                      <a:extLst>
                        <a:ext uri="{FF2B5EF4-FFF2-40B4-BE49-F238E27FC236}">
                          <a16:creationId xmlns:a16="http://schemas.microsoft.com/office/drawing/2014/main" id="{933BB9B5-1D56-44A6-9D21-7FC1F0717C6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7" name="Oval 1466">
                      <a:extLst>
                        <a:ext uri="{FF2B5EF4-FFF2-40B4-BE49-F238E27FC236}">
                          <a16:creationId xmlns:a16="http://schemas.microsoft.com/office/drawing/2014/main" id="{37137997-2A7B-4E1B-BF2E-1F2CF24501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8" name="Oval 1467">
                      <a:extLst>
                        <a:ext uri="{FF2B5EF4-FFF2-40B4-BE49-F238E27FC236}">
                          <a16:creationId xmlns:a16="http://schemas.microsoft.com/office/drawing/2014/main" id="{DA8FC46A-99D1-45FE-93EE-F7D7D71DB8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9" name="Oval 1468">
                      <a:extLst>
                        <a:ext uri="{FF2B5EF4-FFF2-40B4-BE49-F238E27FC236}">
                          <a16:creationId xmlns:a16="http://schemas.microsoft.com/office/drawing/2014/main" id="{08D3B460-BCC7-4609-965D-9C06E5716E9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0" name="Oval 1469">
                      <a:extLst>
                        <a:ext uri="{FF2B5EF4-FFF2-40B4-BE49-F238E27FC236}">
                          <a16:creationId xmlns:a16="http://schemas.microsoft.com/office/drawing/2014/main" id="{8D5BB604-1C1C-4411-8937-090EBE11E4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1" name="Oval 1470">
                      <a:extLst>
                        <a:ext uri="{FF2B5EF4-FFF2-40B4-BE49-F238E27FC236}">
                          <a16:creationId xmlns:a16="http://schemas.microsoft.com/office/drawing/2014/main" id="{E55433BE-6712-4BCF-B51B-B3D839BAF8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2" name="Oval 1471">
                      <a:extLst>
                        <a:ext uri="{FF2B5EF4-FFF2-40B4-BE49-F238E27FC236}">
                          <a16:creationId xmlns:a16="http://schemas.microsoft.com/office/drawing/2014/main" id="{39DB0838-1BA1-4F48-8C1B-F8AC4AE91A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3" name="Oval 1472">
                      <a:extLst>
                        <a:ext uri="{FF2B5EF4-FFF2-40B4-BE49-F238E27FC236}">
                          <a16:creationId xmlns:a16="http://schemas.microsoft.com/office/drawing/2014/main" id="{4BB3648C-F782-42BF-8772-34C5D2C23A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4" name="Oval 1473">
                      <a:extLst>
                        <a:ext uri="{FF2B5EF4-FFF2-40B4-BE49-F238E27FC236}">
                          <a16:creationId xmlns:a16="http://schemas.microsoft.com/office/drawing/2014/main" id="{D40BAB11-7073-499E-B6F6-9CB7AFE08F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5" name="Oval 1474">
                      <a:extLst>
                        <a:ext uri="{FF2B5EF4-FFF2-40B4-BE49-F238E27FC236}">
                          <a16:creationId xmlns:a16="http://schemas.microsoft.com/office/drawing/2014/main" id="{192F07B9-125C-48EC-8889-F7E04DC266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6" name="Oval 1475">
                      <a:extLst>
                        <a:ext uri="{FF2B5EF4-FFF2-40B4-BE49-F238E27FC236}">
                          <a16:creationId xmlns:a16="http://schemas.microsoft.com/office/drawing/2014/main" id="{1CF56DDD-1576-448A-B420-57F0BE021C9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7" name="Oval 1476">
                      <a:extLst>
                        <a:ext uri="{FF2B5EF4-FFF2-40B4-BE49-F238E27FC236}">
                          <a16:creationId xmlns:a16="http://schemas.microsoft.com/office/drawing/2014/main" id="{857E6646-B884-49D8-A495-E69867F219A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8" name="Oval 1477">
                      <a:extLst>
                        <a:ext uri="{FF2B5EF4-FFF2-40B4-BE49-F238E27FC236}">
                          <a16:creationId xmlns:a16="http://schemas.microsoft.com/office/drawing/2014/main" id="{7DA459A0-35BF-4D10-93A6-12144E86B1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9" name="Oval 1478">
                      <a:extLst>
                        <a:ext uri="{FF2B5EF4-FFF2-40B4-BE49-F238E27FC236}">
                          <a16:creationId xmlns:a16="http://schemas.microsoft.com/office/drawing/2014/main" id="{33C70D69-D90C-47CB-9D26-2E24D02B8B1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0" name="Oval 1479">
                      <a:extLst>
                        <a:ext uri="{FF2B5EF4-FFF2-40B4-BE49-F238E27FC236}">
                          <a16:creationId xmlns:a16="http://schemas.microsoft.com/office/drawing/2014/main" id="{14796287-FFD4-436E-B8C1-D6DF2BF92D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1" name="Oval 1480">
                      <a:extLst>
                        <a:ext uri="{FF2B5EF4-FFF2-40B4-BE49-F238E27FC236}">
                          <a16:creationId xmlns:a16="http://schemas.microsoft.com/office/drawing/2014/main" id="{5D536687-9D21-4333-9DDC-25DAB00085C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2" name="Oval 1481">
                      <a:extLst>
                        <a:ext uri="{FF2B5EF4-FFF2-40B4-BE49-F238E27FC236}">
                          <a16:creationId xmlns:a16="http://schemas.microsoft.com/office/drawing/2014/main" id="{E504BFBC-F9A5-4CEF-83A5-7932EE5720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3" name="Oval 1482">
                      <a:extLst>
                        <a:ext uri="{FF2B5EF4-FFF2-40B4-BE49-F238E27FC236}">
                          <a16:creationId xmlns:a16="http://schemas.microsoft.com/office/drawing/2014/main" id="{7EB6C8E4-33AD-473F-8661-AF6BABCB7C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4" name="Oval 1483">
                      <a:extLst>
                        <a:ext uri="{FF2B5EF4-FFF2-40B4-BE49-F238E27FC236}">
                          <a16:creationId xmlns:a16="http://schemas.microsoft.com/office/drawing/2014/main" id="{2B46D27A-D7CA-469B-B610-23F4E41F780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5" name="Oval 1484">
                      <a:extLst>
                        <a:ext uri="{FF2B5EF4-FFF2-40B4-BE49-F238E27FC236}">
                          <a16:creationId xmlns:a16="http://schemas.microsoft.com/office/drawing/2014/main" id="{656BDC8D-8916-4025-A5AF-EA0DEBDBA9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6" name="Oval 1485">
                      <a:extLst>
                        <a:ext uri="{FF2B5EF4-FFF2-40B4-BE49-F238E27FC236}">
                          <a16:creationId xmlns:a16="http://schemas.microsoft.com/office/drawing/2014/main" id="{E0CCBA73-81D4-4640-BC86-0999DAD3FC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38" name="Oval 1437">
                    <a:extLst>
                      <a:ext uri="{FF2B5EF4-FFF2-40B4-BE49-F238E27FC236}">
                        <a16:creationId xmlns:a16="http://schemas.microsoft.com/office/drawing/2014/main" id="{ACC67089-190C-4123-9F75-A6E483BB76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9" name="Oval 1438">
                    <a:extLst>
                      <a:ext uri="{FF2B5EF4-FFF2-40B4-BE49-F238E27FC236}">
                        <a16:creationId xmlns:a16="http://schemas.microsoft.com/office/drawing/2014/main" id="{DFB8598D-A369-4079-91A2-1AE0B68697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0" name="Oval 1439">
                    <a:extLst>
                      <a:ext uri="{FF2B5EF4-FFF2-40B4-BE49-F238E27FC236}">
                        <a16:creationId xmlns:a16="http://schemas.microsoft.com/office/drawing/2014/main" id="{150213F9-13FD-400C-83F8-18696D0CA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1" name="Oval 1440">
                    <a:extLst>
                      <a:ext uri="{FF2B5EF4-FFF2-40B4-BE49-F238E27FC236}">
                        <a16:creationId xmlns:a16="http://schemas.microsoft.com/office/drawing/2014/main" id="{279BE038-1670-4916-9BE7-74F98FFD9A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2" name="Oval 1441">
                    <a:extLst>
                      <a:ext uri="{FF2B5EF4-FFF2-40B4-BE49-F238E27FC236}">
                        <a16:creationId xmlns:a16="http://schemas.microsoft.com/office/drawing/2014/main" id="{12E3D632-BDFB-4EF5-BE78-9FA4ED25E2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3" name="Oval 1442">
                    <a:extLst>
                      <a:ext uri="{FF2B5EF4-FFF2-40B4-BE49-F238E27FC236}">
                        <a16:creationId xmlns:a16="http://schemas.microsoft.com/office/drawing/2014/main" id="{B6CBB4EA-28AC-44BD-9CC1-96B82E9455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4" name="Oval 1443">
                    <a:extLst>
                      <a:ext uri="{FF2B5EF4-FFF2-40B4-BE49-F238E27FC236}">
                        <a16:creationId xmlns:a16="http://schemas.microsoft.com/office/drawing/2014/main" id="{1E40CE04-4445-4E0C-802B-0ACD6DF32B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7" name="Group 1306">
                  <a:extLst>
                    <a:ext uri="{FF2B5EF4-FFF2-40B4-BE49-F238E27FC236}">
                      <a16:creationId xmlns:a16="http://schemas.microsoft.com/office/drawing/2014/main" id="{F1903874-10B8-49FD-9DEF-F9C13FF01CA6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387" name="Group 1386">
                    <a:extLst>
                      <a:ext uri="{FF2B5EF4-FFF2-40B4-BE49-F238E27FC236}">
                        <a16:creationId xmlns:a16="http://schemas.microsoft.com/office/drawing/2014/main" id="{D3685DE9-E886-4147-9B53-E17A02EDB2DD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395" name="Oval 1394">
                      <a:extLst>
                        <a:ext uri="{FF2B5EF4-FFF2-40B4-BE49-F238E27FC236}">
                          <a16:creationId xmlns:a16="http://schemas.microsoft.com/office/drawing/2014/main" id="{7F55B39F-F0CF-40BD-8D94-2AC9F84A37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6" name="Oval 1395">
                      <a:extLst>
                        <a:ext uri="{FF2B5EF4-FFF2-40B4-BE49-F238E27FC236}">
                          <a16:creationId xmlns:a16="http://schemas.microsoft.com/office/drawing/2014/main" id="{A716E061-FF4F-4CE8-8136-BC1C90C266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7" name="Oval 1396">
                      <a:extLst>
                        <a:ext uri="{FF2B5EF4-FFF2-40B4-BE49-F238E27FC236}">
                          <a16:creationId xmlns:a16="http://schemas.microsoft.com/office/drawing/2014/main" id="{DE8C02D7-E79E-4761-9AD4-564C375FC8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8" name="Oval 1397">
                      <a:extLst>
                        <a:ext uri="{FF2B5EF4-FFF2-40B4-BE49-F238E27FC236}">
                          <a16:creationId xmlns:a16="http://schemas.microsoft.com/office/drawing/2014/main" id="{5C8446EE-6275-4B19-BE22-F298476A0E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9" name="Oval 1398">
                      <a:extLst>
                        <a:ext uri="{FF2B5EF4-FFF2-40B4-BE49-F238E27FC236}">
                          <a16:creationId xmlns:a16="http://schemas.microsoft.com/office/drawing/2014/main" id="{10B68C8B-A6CD-4A96-A7DC-891608AC4DA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0" name="Oval 1399">
                      <a:extLst>
                        <a:ext uri="{FF2B5EF4-FFF2-40B4-BE49-F238E27FC236}">
                          <a16:creationId xmlns:a16="http://schemas.microsoft.com/office/drawing/2014/main" id="{4338F437-7FA1-424E-8765-F8A257328E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1" name="Oval 1400">
                      <a:extLst>
                        <a:ext uri="{FF2B5EF4-FFF2-40B4-BE49-F238E27FC236}">
                          <a16:creationId xmlns:a16="http://schemas.microsoft.com/office/drawing/2014/main" id="{0FC7092A-4E7C-4317-A7CA-A230C20115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2" name="Oval 1401">
                      <a:extLst>
                        <a:ext uri="{FF2B5EF4-FFF2-40B4-BE49-F238E27FC236}">
                          <a16:creationId xmlns:a16="http://schemas.microsoft.com/office/drawing/2014/main" id="{0A37996A-3483-4E07-B390-008468C6B2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3" name="Oval 1402">
                      <a:extLst>
                        <a:ext uri="{FF2B5EF4-FFF2-40B4-BE49-F238E27FC236}">
                          <a16:creationId xmlns:a16="http://schemas.microsoft.com/office/drawing/2014/main" id="{C5B4831D-E225-42EE-B12A-5C7D8EFB3C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4" name="Oval 1403">
                      <a:extLst>
                        <a:ext uri="{FF2B5EF4-FFF2-40B4-BE49-F238E27FC236}">
                          <a16:creationId xmlns:a16="http://schemas.microsoft.com/office/drawing/2014/main" id="{E5F531A4-004D-45F0-A6E3-1714E65587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5" name="Oval 1404">
                      <a:extLst>
                        <a:ext uri="{FF2B5EF4-FFF2-40B4-BE49-F238E27FC236}">
                          <a16:creationId xmlns:a16="http://schemas.microsoft.com/office/drawing/2014/main" id="{CAE63A9D-7DD9-4F30-A8E0-228E39DB1D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6" name="Oval 1405">
                      <a:extLst>
                        <a:ext uri="{FF2B5EF4-FFF2-40B4-BE49-F238E27FC236}">
                          <a16:creationId xmlns:a16="http://schemas.microsoft.com/office/drawing/2014/main" id="{35485004-85E5-41F9-A131-C3DE931019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7" name="Oval 1406">
                      <a:extLst>
                        <a:ext uri="{FF2B5EF4-FFF2-40B4-BE49-F238E27FC236}">
                          <a16:creationId xmlns:a16="http://schemas.microsoft.com/office/drawing/2014/main" id="{2ABC3DD3-CE2C-42CE-BCD6-2E8DA6BA4C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8" name="Oval 1407">
                      <a:extLst>
                        <a:ext uri="{FF2B5EF4-FFF2-40B4-BE49-F238E27FC236}">
                          <a16:creationId xmlns:a16="http://schemas.microsoft.com/office/drawing/2014/main" id="{124F7A17-053D-4F0A-87B8-91BFBBFD5CA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9" name="Oval 1408">
                      <a:extLst>
                        <a:ext uri="{FF2B5EF4-FFF2-40B4-BE49-F238E27FC236}">
                          <a16:creationId xmlns:a16="http://schemas.microsoft.com/office/drawing/2014/main" id="{74420364-DE43-4C4C-AACA-AFFF2E3B600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0" name="Oval 1409">
                      <a:extLst>
                        <a:ext uri="{FF2B5EF4-FFF2-40B4-BE49-F238E27FC236}">
                          <a16:creationId xmlns:a16="http://schemas.microsoft.com/office/drawing/2014/main" id="{051A4F96-014F-421F-97F0-6BAF35EDD8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1" name="Oval 1410">
                      <a:extLst>
                        <a:ext uri="{FF2B5EF4-FFF2-40B4-BE49-F238E27FC236}">
                          <a16:creationId xmlns:a16="http://schemas.microsoft.com/office/drawing/2014/main" id="{AE872866-8EBF-4E44-BFF6-106A001F3F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2" name="Oval 1411">
                      <a:extLst>
                        <a:ext uri="{FF2B5EF4-FFF2-40B4-BE49-F238E27FC236}">
                          <a16:creationId xmlns:a16="http://schemas.microsoft.com/office/drawing/2014/main" id="{C753C793-3529-493C-B6CA-FDA88730AE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3" name="Oval 1412">
                      <a:extLst>
                        <a:ext uri="{FF2B5EF4-FFF2-40B4-BE49-F238E27FC236}">
                          <a16:creationId xmlns:a16="http://schemas.microsoft.com/office/drawing/2014/main" id="{32B824BD-BBC4-4F2E-A084-2F9E14ED205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4" name="Oval 1413">
                      <a:extLst>
                        <a:ext uri="{FF2B5EF4-FFF2-40B4-BE49-F238E27FC236}">
                          <a16:creationId xmlns:a16="http://schemas.microsoft.com/office/drawing/2014/main" id="{2A224589-A45A-4220-92BC-428506A1A0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5" name="Oval 1414">
                      <a:extLst>
                        <a:ext uri="{FF2B5EF4-FFF2-40B4-BE49-F238E27FC236}">
                          <a16:creationId xmlns:a16="http://schemas.microsoft.com/office/drawing/2014/main" id="{DE49825A-8686-4FD3-B2A5-B64265AD14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6" name="Oval 1415">
                      <a:extLst>
                        <a:ext uri="{FF2B5EF4-FFF2-40B4-BE49-F238E27FC236}">
                          <a16:creationId xmlns:a16="http://schemas.microsoft.com/office/drawing/2014/main" id="{549231C2-D326-4312-B392-BA36A805FC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7" name="Oval 1416">
                      <a:extLst>
                        <a:ext uri="{FF2B5EF4-FFF2-40B4-BE49-F238E27FC236}">
                          <a16:creationId xmlns:a16="http://schemas.microsoft.com/office/drawing/2014/main" id="{8D239105-5BED-4E04-946A-7B69D92F9D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8" name="Oval 1417">
                      <a:extLst>
                        <a:ext uri="{FF2B5EF4-FFF2-40B4-BE49-F238E27FC236}">
                          <a16:creationId xmlns:a16="http://schemas.microsoft.com/office/drawing/2014/main" id="{1229D7AB-D7D6-46DE-8E87-F6CB6677218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9" name="Oval 1418">
                      <a:extLst>
                        <a:ext uri="{FF2B5EF4-FFF2-40B4-BE49-F238E27FC236}">
                          <a16:creationId xmlns:a16="http://schemas.microsoft.com/office/drawing/2014/main" id="{58CDBA9D-1110-43FE-BCB8-181AA717E1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0" name="Oval 1419">
                      <a:extLst>
                        <a:ext uri="{FF2B5EF4-FFF2-40B4-BE49-F238E27FC236}">
                          <a16:creationId xmlns:a16="http://schemas.microsoft.com/office/drawing/2014/main" id="{29E8FD5E-8032-4E5F-9E08-C6C1FC7741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1" name="Oval 1420">
                      <a:extLst>
                        <a:ext uri="{FF2B5EF4-FFF2-40B4-BE49-F238E27FC236}">
                          <a16:creationId xmlns:a16="http://schemas.microsoft.com/office/drawing/2014/main" id="{BDA80636-A6C5-431A-8E16-A7913FD6276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2" name="Oval 1421">
                      <a:extLst>
                        <a:ext uri="{FF2B5EF4-FFF2-40B4-BE49-F238E27FC236}">
                          <a16:creationId xmlns:a16="http://schemas.microsoft.com/office/drawing/2014/main" id="{20ECC413-7A56-4979-BDF7-8BA72576A6F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3" name="Oval 1422">
                      <a:extLst>
                        <a:ext uri="{FF2B5EF4-FFF2-40B4-BE49-F238E27FC236}">
                          <a16:creationId xmlns:a16="http://schemas.microsoft.com/office/drawing/2014/main" id="{EBAC1994-2A19-48CA-AEA5-6C4DB3575B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4" name="Oval 1423">
                      <a:extLst>
                        <a:ext uri="{FF2B5EF4-FFF2-40B4-BE49-F238E27FC236}">
                          <a16:creationId xmlns:a16="http://schemas.microsoft.com/office/drawing/2014/main" id="{41E8E89A-8DA9-4119-8BC7-5E9BF10385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5" name="Oval 1424">
                      <a:extLst>
                        <a:ext uri="{FF2B5EF4-FFF2-40B4-BE49-F238E27FC236}">
                          <a16:creationId xmlns:a16="http://schemas.microsoft.com/office/drawing/2014/main" id="{90D129E1-E8DA-4393-A85C-6D72F5A77C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6" name="Oval 1425">
                      <a:extLst>
                        <a:ext uri="{FF2B5EF4-FFF2-40B4-BE49-F238E27FC236}">
                          <a16:creationId xmlns:a16="http://schemas.microsoft.com/office/drawing/2014/main" id="{5F577B91-1F55-463E-9CAB-2869CB54EC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7" name="Oval 1426">
                      <a:extLst>
                        <a:ext uri="{FF2B5EF4-FFF2-40B4-BE49-F238E27FC236}">
                          <a16:creationId xmlns:a16="http://schemas.microsoft.com/office/drawing/2014/main" id="{DBD8F37C-ECE9-47F5-9227-54E9A23CC5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8" name="Oval 1427">
                      <a:extLst>
                        <a:ext uri="{FF2B5EF4-FFF2-40B4-BE49-F238E27FC236}">
                          <a16:creationId xmlns:a16="http://schemas.microsoft.com/office/drawing/2014/main" id="{91DC1690-8EB5-4618-80A2-A0652537FA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9" name="Oval 1428">
                      <a:extLst>
                        <a:ext uri="{FF2B5EF4-FFF2-40B4-BE49-F238E27FC236}">
                          <a16:creationId xmlns:a16="http://schemas.microsoft.com/office/drawing/2014/main" id="{354233A3-3785-46FD-8FBC-8EB56FDD13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0" name="Oval 1429">
                      <a:extLst>
                        <a:ext uri="{FF2B5EF4-FFF2-40B4-BE49-F238E27FC236}">
                          <a16:creationId xmlns:a16="http://schemas.microsoft.com/office/drawing/2014/main" id="{5B65B48A-354F-4FC8-B2F0-011D2CF00F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1" name="Oval 1430">
                      <a:extLst>
                        <a:ext uri="{FF2B5EF4-FFF2-40B4-BE49-F238E27FC236}">
                          <a16:creationId xmlns:a16="http://schemas.microsoft.com/office/drawing/2014/main" id="{2923E02E-2C4A-413F-BB27-55703DD4B40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2" name="Oval 1431">
                      <a:extLst>
                        <a:ext uri="{FF2B5EF4-FFF2-40B4-BE49-F238E27FC236}">
                          <a16:creationId xmlns:a16="http://schemas.microsoft.com/office/drawing/2014/main" id="{C2AA6F87-38BB-47AE-8979-3ACA6FA505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3" name="Oval 1432">
                      <a:extLst>
                        <a:ext uri="{FF2B5EF4-FFF2-40B4-BE49-F238E27FC236}">
                          <a16:creationId xmlns:a16="http://schemas.microsoft.com/office/drawing/2014/main" id="{990A35B1-2F93-460A-BBB2-C555AE94E8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4" name="Oval 1433">
                      <a:extLst>
                        <a:ext uri="{FF2B5EF4-FFF2-40B4-BE49-F238E27FC236}">
                          <a16:creationId xmlns:a16="http://schemas.microsoft.com/office/drawing/2014/main" id="{0DB9E890-7521-4AB5-AA02-79CE51AAF8C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5" name="Oval 1434">
                      <a:extLst>
                        <a:ext uri="{FF2B5EF4-FFF2-40B4-BE49-F238E27FC236}">
                          <a16:creationId xmlns:a16="http://schemas.microsoft.com/office/drawing/2014/main" id="{84E0CADB-F334-48CE-8E1F-1E359525A10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6" name="Oval 1435">
                      <a:extLst>
                        <a:ext uri="{FF2B5EF4-FFF2-40B4-BE49-F238E27FC236}">
                          <a16:creationId xmlns:a16="http://schemas.microsoft.com/office/drawing/2014/main" id="{93C06C06-7E0F-4092-85F2-928D85D388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88" name="Oval 1387">
                    <a:extLst>
                      <a:ext uri="{FF2B5EF4-FFF2-40B4-BE49-F238E27FC236}">
                        <a16:creationId xmlns:a16="http://schemas.microsoft.com/office/drawing/2014/main" id="{8C619733-83D5-41D4-8732-F635924C67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9" name="Oval 1388">
                    <a:extLst>
                      <a:ext uri="{FF2B5EF4-FFF2-40B4-BE49-F238E27FC236}">
                        <a16:creationId xmlns:a16="http://schemas.microsoft.com/office/drawing/2014/main" id="{EEB8862A-5BCB-4C8E-AEC0-CE8E6CFBD3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0" name="Oval 1389">
                    <a:extLst>
                      <a:ext uri="{FF2B5EF4-FFF2-40B4-BE49-F238E27FC236}">
                        <a16:creationId xmlns:a16="http://schemas.microsoft.com/office/drawing/2014/main" id="{92A728DA-2380-4866-836D-A08D0D2FE7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1" name="Oval 1390">
                    <a:extLst>
                      <a:ext uri="{FF2B5EF4-FFF2-40B4-BE49-F238E27FC236}">
                        <a16:creationId xmlns:a16="http://schemas.microsoft.com/office/drawing/2014/main" id="{72B4C7E0-7FBD-466F-83D8-6135E5EFB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2" name="Oval 1391">
                    <a:extLst>
                      <a:ext uri="{FF2B5EF4-FFF2-40B4-BE49-F238E27FC236}">
                        <a16:creationId xmlns:a16="http://schemas.microsoft.com/office/drawing/2014/main" id="{EB4AAA1C-1A4E-4E6A-9F92-A09AEE7052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3" name="Oval 1392">
                    <a:extLst>
                      <a:ext uri="{FF2B5EF4-FFF2-40B4-BE49-F238E27FC236}">
                        <a16:creationId xmlns:a16="http://schemas.microsoft.com/office/drawing/2014/main" id="{B18BD9C0-473A-4E86-A5BA-F39290BBC7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4" name="Oval 1393">
                    <a:extLst>
                      <a:ext uri="{FF2B5EF4-FFF2-40B4-BE49-F238E27FC236}">
                        <a16:creationId xmlns:a16="http://schemas.microsoft.com/office/drawing/2014/main" id="{1C8A0B1B-EF72-440F-B534-7FBF2E3E6A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8" name="Group 1307">
                  <a:extLst>
                    <a:ext uri="{FF2B5EF4-FFF2-40B4-BE49-F238E27FC236}">
                      <a16:creationId xmlns:a16="http://schemas.microsoft.com/office/drawing/2014/main" id="{6BBC76FF-4C5F-4EF3-A213-AEC0A5015B4A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337" name="Group 1336">
                    <a:extLst>
                      <a:ext uri="{FF2B5EF4-FFF2-40B4-BE49-F238E27FC236}">
                        <a16:creationId xmlns:a16="http://schemas.microsoft.com/office/drawing/2014/main" id="{3D4743BD-8119-4865-B085-7831872E5CD2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345" name="Oval 1344">
                      <a:extLst>
                        <a:ext uri="{FF2B5EF4-FFF2-40B4-BE49-F238E27FC236}">
                          <a16:creationId xmlns:a16="http://schemas.microsoft.com/office/drawing/2014/main" id="{CA62CBB9-681B-4C0B-9017-C662FDAC0C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6" name="Oval 1345">
                      <a:extLst>
                        <a:ext uri="{FF2B5EF4-FFF2-40B4-BE49-F238E27FC236}">
                          <a16:creationId xmlns:a16="http://schemas.microsoft.com/office/drawing/2014/main" id="{8D813388-D49A-454E-A249-B6ADC55D10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7" name="Oval 1346">
                      <a:extLst>
                        <a:ext uri="{FF2B5EF4-FFF2-40B4-BE49-F238E27FC236}">
                          <a16:creationId xmlns:a16="http://schemas.microsoft.com/office/drawing/2014/main" id="{2D482467-26E6-4E50-8C97-2450D98588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8" name="Oval 1347">
                      <a:extLst>
                        <a:ext uri="{FF2B5EF4-FFF2-40B4-BE49-F238E27FC236}">
                          <a16:creationId xmlns:a16="http://schemas.microsoft.com/office/drawing/2014/main" id="{C475DEF2-3F79-4728-96DB-ED796A23AB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9" name="Oval 1348">
                      <a:extLst>
                        <a:ext uri="{FF2B5EF4-FFF2-40B4-BE49-F238E27FC236}">
                          <a16:creationId xmlns:a16="http://schemas.microsoft.com/office/drawing/2014/main" id="{13228F4C-CECF-4BC9-97CD-C678E504A6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0" name="Oval 1349">
                      <a:extLst>
                        <a:ext uri="{FF2B5EF4-FFF2-40B4-BE49-F238E27FC236}">
                          <a16:creationId xmlns:a16="http://schemas.microsoft.com/office/drawing/2014/main" id="{4963FEC3-C95E-4F02-AAC9-68D3DA0D036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1" name="Oval 1350">
                      <a:extLst>
                        <a:ext uri="{FF2B5EF4-FFF2-40B4-BE49-F238E27FC236}">
                          <a16:creationId xmlns:a16="http://schemas.microsoft.com/office/drawing/2014/main" id="{0660342C-C2DA-4FDF-8BCD-3BC15E6C04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2" name="Oval 1351">
                      <a:extLst>
                        <a:ext uri="{FF2B5EF4-FFF2-40B4-BE49-F238E27FC236}">
                          <a16:creationId xmlns:a16="http://schemas.microsoft.com/office/drawing/2014/main" id="{ED33F5BA-41CD-4EEE-B89C-841AC8FD01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3" name="Oval 1352">
                      <a:extLst>
                        <a:ext uri="{FF2B5EF4-FFF2-40B4-BE49-F238E27FC236}">
                          <a16:creationId xmlns:a16="http://schemas.microsoft.com/office/drawing/2014/main" id="{82FBEEC5-0492-431D-B5CA-AF4632FC40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4" name="Oval 1353">
                      <a:extLst>
                        <a:ext uri="{FF2B5EF4-FFF2-40B4-BE49-F238E27FC236}">
                          <a16:creationId xmlns:a16="http://schemas.microsoft.com/office/drawing/2014/main" id="{4CB9C2A1-801D-4639-AA4F-F0733D8535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5" name="Oval 1354">
                      <a:extLst>
                        <a:ext uri="{FF2B5EF4-FFF2-40B4-BE49-F238E27FC236}">
                          <a16:creationId xmlns:a16="http://schemas.microsoft.com/office/drawing/2014/main" id="{35B21CC3-DD33-40C1-B099-7E0FA06927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6" name="Oval 1355">
                      <a:extLst>
                        <a:ext uri="{FF2B5EF4-FFF2-40B4-BE49-F238E27FC236}">
                          <a16:creationId xmlns:a16="http://schemas.microsoft.com/office/drawing/2014/main" id="{F73EAA6E-3B15-4969-8032-84D1025E7F7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7" name="Oval 1356">
                      <a:extLst>
                        <a:ext uri="{FF2B5EF4-FFF2-40B4-BE49-F238E27FC236}">
                          <a16:creationId xmlns:a16="http://schemas.microsoft.com/office/drawing/2014/main" id="{44DF5CEE-CAC9-4B97-B86C-93BF1F9167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8" name="Oval 1357">
                      <a:extLst>
                        <a:ext uri="{FF2B5EF4-FFF2-40B4-BE49-F238E27FC236}">
                          <a16:creationId xmlns:a16="http://schemas.microsoft.com/office/drawing/2014/main" id="{89DEBCF1-6889-4ADE-A596-02D929CDE4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9" name="Oval 1358">
                      <a:extLst>
                        <a:ext uri="{FF2B5EF4-FFF2-40B4-BE49-F238E27FC236}">
                          <a16:creationId xmlns:a16="http://schemas.microsoft.com/office/drawing/2014/main" id="{F6865CD2-0A9F-4D68-AAEB-A7F7BF6949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0" name="Oval 1359">
                      <a:extLst>
                        <a:ext uri="{FF2B5EF4-FFF2-40B4-BE49-F238E27FC236}">
                          <a16:creationId xmlns:a16="http://schemas.microsoft.com/office/drawing/2014/main" id="{F28231A8-8405-48F7-893E-8BE745DE54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1" name="Oval 1360">
                      <a:extLst>
                        <a:ext uri="{FF2B5EF4-FFF2-40B4-BE49-F238E27FC236}">
                          <a16:creationId xmlns:a16="http://schemas.microsoft.com/office/drawing/2014/main" id="{0E077368-3048-4304-9797-16E64C42F9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2" name="Oval 1361">
                      <a:extLst>
                        <a:ext uri="{FF2B5EF4-FFF2-40B4-BE49-F238E27FC236}">
                          <a16:creationId xmlns:a16="http://schemas.microsoft.com/office/drawing/2014/main" id="{69776143-7A6F-44B7-B04E-9E54072ADD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3" name="Oval 1362">
                      <a:extLst>
                        <a:ext uri="{FF2B5EF4-FFF2-40B4-BE49-F238E27FC236}">
                          <a16:creationId xmlns:a16="http://schemas.microsoft.com/office/drawing/2014/main" id="{15A9762D-27C9-48FD-B996-122B9CE635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4" name="Oval 1363">
                      <a:extLst>
                        <a:ext uri="{FF2B5EF4-FFF2-40B4-BE49-F238E27FC236}">
                          <a16:creationId xmlns:a16="http://schemas.microsoft.com/office/drawing/2014/main" id="{9E4D1B9B-91B0-4324-9F94-DE3BE0F546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5" name="Oval 1364">
                      <a:extLst>
                        <a:ext uri="{FF2B5EF4-FFF2-40B4-BE49-F238E27FC236}">
                          <a16:creationId xmlns:a16="http://schemas.microsoft.com/office/drawing/2014/main" id="{A0C32AD5-A769-48EB-9CB3-0C40C94EB0D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6" name="Oval 1365">
                      <a:extLst>
                        <a:ext uri="{FF2B5EF4-FFF2-40B4-BE49-F238E27FC236}">
                          <a16:creationId xmlns:a16="http://schemas.microsoft.com/office/drawing/2014/main" id="{47410617-AC6A-4142-80C3-00EDE923950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7" name="Oval 1366">
                      <a:extLst>
                        <a:ext uri="{FF2B5EF4-FFF2-40B4-BE49-F238E27FC236}">
                          <a16:creationId xmlns:a16="http://schemas.microsoft.com/office/drawing/2014/main" id="{430DB2A9-B08B-4A95-9902-59E4D82B588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8" name="Oval 1367">
                      <a:extLst>
                        <a:ext uri="{FF2B5EF4-FFF2-40B4-BE49-F238E27FC236}">
                          <a16:creationId xmlns:a16="http://schemas.microsoft.com/office/drawing/2014/main" id="{DAE94853-ADF9-49D2-A4F0-E6DE73605B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9" name="Oval 1368">
                      <a:extLst>
                        <a:ext uri="{FF2B5EF4-FFF2-40B4-BE49-F238E27FC236}">
                          <a16:creationId xmlns:a16="http://schemas.microsoft.com/office/drawing/2014/main" id="{98FBD3CA-B0CD-458D-9F40-700A8340D7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0" name="Oval 1369">
                      <a:extLst>
                        <a:ext uri="{FF2B5EF4-FFF2-40B4-BE49-F238E27FC236}">
                          <a16:creationId xmlns:a16="http://schemas.microsoft.com/office/drawing/2014/main" id="{88F093CD-07AF-48AC-99C6-5EDCEC18143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1" name="Oval 1370">
                      <a:extLst>
                        <a:ext uri="{FF2B5EF4-FFF2-40B4-BE49-F238E27FC236}">
                          <a16:creationId xmlns:a16="http://schemas.microsoft.com/office/drawing/2014/main" id="{480441E1-884C-4D50-AAF1-F36B543A6D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2" name="Oval 1371">
                      <a:extLst>
                        <a:ext uri="{FF2B5EF4-FFF2-40B4-BE49-F238E27FC236}">
                          <a16:creationId xmlns:a16="http://schemas.microsoft.com/office/drawing/2014/main" id="{1755463A-FC6B-4EFF-A638-A226A01ABB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3" name="Oval 1372">
                      <a:extLst>
                        <a:ext uri="{FF2B5EF4-FFF2-40B4-BE49-F238E27FC236}">
                          <a16:creationId xmlns:a16="http://schemas.microsoft.com/office/drawing/2014/main" id="{74E98E10-1B27-44A8-A422-163BD3945D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4" name="Oval 1373">
                      <a:extLst>
                        <a:ext uri="{FF2B5EF4-FFF2-40B4-BE49-F238E27FC236}">
                          <a16:creationId xmlns:a16="http://schemas.microsoft.com/office/drawing/2014/main" id="{AD14A425-FDD1-4DC0-8740-6FD1EA2A92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5" name="Oval 1374">
                      <a:extLst>
                        <a:ext uri="{FF2B5EF4-FFF2-40B4-BE49-F238E27FC236}">
                          <a16:creationId xmlns:a16="http://schemas.microsoft.com/office/drawing/2014/main" id="{F4EED937-2910-4E0F-A7A9-1A436360708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6" name="Oval 1375">
                      <a:extLst>
                        <a:ext uri="{FF2B5EF4-FFF2-40B4-BE49-F238E27FC236}">
                          <a16:creationId xmlns:a16="http://schemas.microsoft.com/office/drawing/2014/main" id="{F03D4E72-C107-449F-AB42-BC6CBEF45E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7" name="Oval 1376">
                      <a:extLst>
                        <a:ext uri="{FF2B5EF4-FFF2-40B4-BE49-F238E27FC236}">
                          <a16:creationId xmlns:a16="http://schemas.microsoft.com/office/drawing/2014/main" id="{13EA7344-8597-4A64-BDF3-D6EBFD9EDE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8" name="Oval 1377">
                      <a:extLst>
                        <a:ext uri="{FF2B5EF4-FFF2-40B4-BE49-F238E27FC236}">
                          <a16:creationId xmlns:a16="http://schemas.microsoft.com/office/drawing/2014/main" id="{4BE1E806-EF80-4776-83E5-5986B733AB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9" name="Oval 1378">
                      <a:extLst>
                        <a:ext uri="{FF2B5EF4-FFF2-40B4-BE49-F238E27FC236}">
                          <a16:creationId xmlns:a16="http://schemas.microsoft.com/office/drawing/2014/main" id="{8BF13F50-5800-4282-AA37-8BBC244788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0" name="Oval 1379">
                      <a:extLst>
                        <a:ext uri="{FF2B5EF4-FFF2-40B4-BE49-F238E27FC236}">
                          <a16:creationId xmlns:a16="http://schemas.microsoft.com/office/drawing/2014/main" id="{B29E95A7-7730-465F-B834-77B372C084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1" name="Oval 1380">
                      <a:extLst>
                        <a:ext uri="{FF2B5EF4-FFF2-40B4-BE49-F238E27FC236}">
                          <a16:creationId xmlns:a16="http://schemas.microsoft.com/office/drawing/2014/main" id="{182673C6-7116-417A-8544-5F662C6526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2" name="Oval 1381">
                      <a:extLst>
                        <a:ext uri="{FF2B5EF4-FFF2-40B4-BE49-F238E27FC236}">
                          <a16:creationId xmlns:a16="http://schemas.microsoft.com/office/drawing/2014/main" id="{0D93FC11-CCC0-4F95-BCD2-8459437296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3" name="Oval 1382">
                      <a:extLst>
                        <a:ext uri="{FF2B5EF4-FFF2-40B4-BE49-F238E27FC236}">
                          <a16:creationId xmlns:a16="http://schemas.microsoft.com/office/drawing/2014/main" id="{0053B89C-B9BC-4CAD-BFF5-BE217ADB07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4" name="Oval 1383">
                      <a:extLst>
                        <a:ext uri="{FF2B5EF4-FFF2-40B4-BE49-F238E27FC236}">
                          <a16:creationId xmlns:a16="http://schemas.microsoft.com/office/drawing/2014/main" id="{79EAB2F9-C4E5-4CA8-AF53-24B55CA7E7B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5" name="Oval 1384">
                      <a:extLst>
                        <a:ext uri="{FF2B5EF4-FFF2-40B4-BE49-F238E27FC236}">
                          <a16:creationId xmlns:a16="http://schemas.microsoft.com/office/drawing/2014/main" id="{9510DD9C-B2AA-4355-9F0E-E63CE3620F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6" name="Oval 1385">
                      <a:extLst>
                        <a:ext uri="{FF2B5EF4-FFF2-40B4-BE49-F238E27FC236}">
                          <a16:creationId xmlns:a16="http://schemas.microsoft.com/office/drawing/2014/main" id="{503971D6-636C-4BF5-AE60-1BFEF8AA1AB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38" name="Oval 1337">
                    <a:extLst>
                      <a:ext uri="{FF2B5EF4-FFF2-40B4-BE49-F238E27FC236}">
                        <a16:creationId xmlns:a16="http://schemas.microsoft.com/office/drawing/2014/main" id="{23F2352C-79BB-4A93-B921-6AB32A5C3D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9" name="Oval 1338">
                    <a:extLst>
                      <a:ext uri="{FF2B5EF4-FFF2-40B4-BE49-F238E27FC236}">
                        <a16:creationId xmlns:a16="http://schemas.microsoft.com/office/drawing/2014/main" id="{83A4E661-65B4-448F-9ACB-16E0C9FA81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0" name="Oval 1339">
                    <a:extLst>
                      <a:ext uri="{FF2B5EF4-FFF2-40B4-BE49-F238E27FC236}">
                        <a16:creationId xmlns:a16="http://schemas.microsoft.com/office/drawing/2014/main" id="{3BE4B758-99AE-4820-BC5A-A0399A90A4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1" name="Oval 1340">
                    <a:extLst>
                      <a:ext uri="{FF2B5EF4-FFF2-40B4-BE49-F238E27FC236}">
                        <a16:creationId xmlns:a16="http://schemas.microsoft.com/office/drawing/2014/main" id="{0E9C0A8F-090D-483B-AB73-A13C1F9A59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2" name="Oval 1341">
                    <a:extLst>
                      <a:ext uri="{FF2B5EF4-FFF2-40B4-BE49-F238E27FC236}">
                        <a16:creationId xmlns:a16="http://schemas.microsoft.com/office/drawing/2014/main" id="{19A5BAD3-8753-4EA7-AA10-D92BD7CD82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3" name="Oval 1342">
                    <a:extLst>
                      <a:ext uri="{FF2B5EF4-FFF2-40B4-BE49-F238E27FC236}">
                        <a16:creationId xmlns:a16="http://schemas.microsoft.com/office/drawing/2014/main" id="{1578BAFA-214A-4C42-87AB-66D146241A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4" name="Oval 1343">
                    <a:extLst>
                      <a:ext uri="{FF2B5EF4-FFF2-40B4-BE49-F238E27FC236}">
                        <a16:creationId xmlns:a16="http://schemas.microsoft.com/office/drawing/2014/main" id="{3B7EE81B-36F4-4CF9-85F0-A7DB367163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09" name="Oval 1308">
                  <a:extLst>
                    <a:ext uri="{FF2B5EF4-FFF2-40B4-BE49-F238E27FC236}">
                      <a16:creationId xmlns:a16="http://schemas.microsoft.com/office/drawing/2014/main" id="{70C3C327-6656-4116-BC90-3B7A5C3B81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0" name="Oval 1309">
                  <a:extLst>
                    <a:ext uri="{FF2B5EF4-FFF2-40B4-BE49-F238E27FC236}">
                      <a16:creationId xmlns:a16="http://schemas.microsoft.com/office/drawing/2014/main" id="{5EFDB0BC-A03A-49C2-B363-33C08A1030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1" name="Oval 1310">
                  <a:extLst>
                    <a:ext uri="{FF2B5EF4-FFF2-40B4-BE49-F238E27FC236}">
                      <a16:creationId xmlns:a16="http://schemas.microsoft.com/office/drawing/2014/main" id="{0CA0D805-74CA-4FA5-B64B-7F9D11AEA6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2" name="Oval 1311">
                  <a:extLst>
                    <a:ext uri="{FF2B5EF4-FFF2-40B4-BE49-F238E27FC236}">
                      <a16:creationId xmlns:a16="http://schemas.microsoft.com/office/drawing/2014/main" id="{303E2E77-6ABA-4429-AA0D-FE11FB8059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3" name="Oval 1312">
                  <a:extLst>
                    <a:ext uri="{FF2B5EF4-FFF2-40B4-BE49-F238E27FC236}">
                      <a16:creationId xmlns:a16="http://schemas.microsoft.com/office/drawing/2014/main" id="{AC9850BD-BF97-4517-B059-89C8A21444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4" name="Oval 1313">
                  <a:extLst>
                    <a:ext uri="{FF2B5EF4-FFF2-40B4-BE49-F238E27FC236}">
                      <a16:creationId xmlns:a16="http://schemas.microsoft.com/office/drawing/2014/main" id="{33312F8D-01EC-4FB1-B675-2B98DC44BF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5" name="Oval 1314">
                  <a:extLst>
                    <a:ext uri="{FF2B5EF4-FFF2-40B4-BE49-F238E27FC236}">
                      <a16:creationId xmlns:a16="http://schemas.microsoft.com/office/drawing/2014/main" id="{A8430362-7BFB-4B61-9557-F1FA0C13E2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6" name="Oval 1315">
                  <a:extLst>
                    <a:ext uri="{FF2B5EF4-FFF2-40B4-BE49-F238E27FC236}">
                      <a16:creationId xmlns:a16="http://schemas.microsoft.com/office/drawing/2014/main" id="{4A51214A-EA7F-48BD-94F7-AFBCA66F39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7" name="Oval 1316">
                  <a:extLst>
                    <a:ext uri="{FF2B5EF4-FFF2-40B4-BE49-F238E27FC236}">
                      <a16:creationId xmlns:a16="http://schemas.microsoft.com/office/drawing/2014/main" id="{6B0B658C-93BA-4554-910E-6FCB4E508F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8" name="Oval 1317">
                  <a:extLst>
                    <a:ext uri="{FF2B5EF4-FFF2-40B4-BE49-F238E27FC236}">
                      <a16:creationId xmlns:a16="http://schemas.microsoft.com/office/drawing/2014/main" id="{19FF9A6D-4F01-4817-9858-348310CA28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9" name="Oval 1318">
                  <a:extLst>
                    <a:ext uri="{FF2B5EF4-FFF2-40B4-BE49-F238E27FC236}">
                      <a16:creationId xmlns:a16="http://schemas.microsoft.com/office/drawing/2014/main" id="{C5D71B87-E546-40CF-BADA-A7FD7A622B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0" name="Oval 1319">
                  <a:extLst>
                    <a:ext uri="{FF2B5EF4-FFF2-40B4-BE49-F238E27FC236}">
                      <a16:creationId xmlns:a16="http://schemas.microsoft.com/office/drawing/2014/main" id="{A31B342C-7269-46E4-B9DB-D59149FFDE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1" name="Oval 1320">
                  <a:extLst>
                    <a:ext uri="{FF2B5EF4-FFF2-40B4-BE49-F238E27FC236}">
                      <a16:creationId xmlns:a16="http://schemas.microsoft.com/office/drawing/2014/main" id="{5117C90C-BD47-4859-9E6B-215D4BAC7A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2" name="Oval 1321">
                  <a:extLst>
                    <a:ext uri="{FF2B5EF4-FFF2-40B4-BE49-F238E27FC236}">
                      <a16:creationId xmlns:a16="http://schemas.microsoft.com/office/drawing/2014/main" id="{251FED83-9BB7-41E1-9FF0-11CCDE9190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3" name="Oval 1322">
                  <a:extLst>
                    <a:ext uri="{FF2B5EF4-FFF2-40B4-BE49-F238E27FC236}">
                      <a16:creationId xmlns:a16="http://schemas.microsoft.com/office/drawing/2014/main" id="{7B8C4B9E-0BC7-499B-8565-020D77BBF0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4" name="Oval 1323">
                  <a:extLst>
                    <a:ext uri="{FF2B5EF4-FFF2-40B4-BE49-F238E27FC236}">
                      <a16:creationId xmlns:a16="http://schemas.microsoft.com/office/drawing/2014/main" id="{303BCBA9-85D9-494D-954F-14C3771443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5" name="Oval 1324">
                  <a:extLst>
                    <a:ext uri="{FF2B5EF4-FFF2-40B4-BE49-F238E27FC236}">
                      <a16:creationId xmlns:a16="http://schemas.microsoft.com/office/drawing/2014/main" id="{B23F9915-060B-4C05-AD76-076625C6B8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6" name="Oval 1325">
                  <a:extLst>
                    <a:ext uri="{FF2B5EF4-FFF2-40B4-BE49-F238E27FC236}">
                      <a16:creationId xmlns:a16="http://schemas.microsoft.com/office/drawing/2014/main" id="{6F2B5AC2-9A0D-42E7-93AF-6D54259319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7" name="Oval 1326">
                  <a:extLst>
                    <a:ext uri="{FF2B5EF4-FFF2-40B4-BE49-F238E27FC236}">
                      <a16:creationId xmlns:a16="http://schemas.microsoft.com/office/drawing/2014/main" id="{83DAD927-00AE-4F4D-818B-6F3A7E44AB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8" name="Oval 1327">
                  <a:extLst>
                    <a:ext uri="{FF2B5EF4-FFF2-40B4-BE49-F238E27FC236}">
                      <a16:creationId xmlns:a16="http://schemas.microsoft.com/office/drawing/2014/main" id="{7C3CCCF5-221E-4348-86B9-3DC93FF0D0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9" name="Oval 1328">
                  <a:extLst>
                    <a:ext uri="{FF2B5EF4-FFF2-40B4-BE49-F238E27FC236}">
                      <a16:creationId xmlns:a16="http://schemas.microsoft.com/office/drawing/2014/main" id="{06EC987C-B0CB-44FB-9434-C14EBB35E7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0" name="Oval 1329">
                  <a:extLst>
                    <a:ext uri="{FF2B5EF4-FFF2-40B4-BE49-F238E27FC236}">
                      <a16:creationId xmlns:a16="http://schemas.microsoft.com/office/drawing/2014/main" id="{0DBE21AC-7FB8-4344-A931-536B2FCDFF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1" name="Oval 1330">
                  <a:extLst>
                    <a:ext uri="{FF2B5EF4-FFF2-40B4-BE49-F238E27FC236}">
                      <a16:creationId xmlns:a16="http://schemas.microsoft.com/office/drawing/2014/main" id="{937A9DC2-844F-4A3F-AF6F-A824D84C58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2" name="Oval 1331">
                  <a:extLst>
                    <a:ext uri="{FF2B5EF4-FFF2-40B4-BE49-F238E27FC236}">
                      <a16:creationId xmlns:a16="http://schemas.microsoft.com/office/drawing/2014/main" id="{277ED15D-408E-4CC8-B165-CDE67CA79A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3" name="Oval 1332">
                  <a:extLst>
                    <a:ext uri="{FF2B5EF4-FFF2-40B4-BE49-F238E27FC236}">
                      <a16:creationId xmlns:a16="http://schemas.microsoft.com/office/drawing/2014/main" id="{8DA18618-D13B-4C6C-A1FC-9A97018A99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4" name="Oval 1333">
                  <a:extLst>
                    <a:ext uri="{FF2B5EF4-FFF2-40B4-BE49-F238E27FC236}">
                      <a16:creationId xmlns:a16="http://schemas.microsoft.com/office/drawing/2014/main" id="{F35A5D86-0194-4EAD-9A87-A5890DC957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5" name="Oval 1334">
                  <a:extLst>
                    <a:ext uri="{FF2B5EF4-FFF2-40B4-BE49-F238E27FC236}">
                      <a16:creationId xmlns:a16="http://schemas.microsoft.com/office/drawing/2014/main" id="{DAF9060D-5D0B-4C51-B7FF-2BFFB00D39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6" name="Oval 1335">
                  <a:extLst>
                    <a:ext uri="{FF2B5EF4-FFF2-40B4-BE49-F238E27FC236}">
                      <a16:creationId xmlns:a16="http://schemas.microsoft.com/office/drawing/2014/main" id="{F764590E-6C20-4ECB-9A29-310C2E318A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BE8E9FA6-7218-4AF9-B750-79C984791814}"/>
                  </a:ext>
                </a:extLst>
              </p:cNvPr>
              <p:cNvGrpSpPr/>
              <p:nvPr/>
            </p:nvGrpSpPr>
            <p:grpSpPr>
              <a:xfrm>
                <a:off x="337833" y="3288914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125" name="Group 1124">
                  <a:extLst>
                    <a:ext uri="{FF2B5EF4-FFF2-40B4-BE49-F238E27FC236}">
                      <a16:creationId xmlns:a16="http://schemas.microsoft.com/office/drawing/2014/main" id="{B5D38499-37B4-43A2-A03E-F22F8104D220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256" name="Group 1255">
                    <a:extLst>
                      <a:ext uri="{FF2B5EF4-FFF2-40B4-BE49-F238E27FC236}">
                        <a16:creationId xmlns:a16="http://schemas.microsoft.com/office/drawing/2014/main" id="{69823B21-9E37-41D4-8540-7DEE08129CE8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264" name="Oval 1263">
                      <a:extLst>
                        <a:ext uri="{FF2B5EF4-FFF2-40B4-BE49-F238E27FC236}">
                          <a16:creationId xmlns:a16="http://schemas.microsoft.com/office/drawing/2014/main" id="{9AFB6209-F004-403F-A5C9-D35253A205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5" name="Oval 1264">
                      <a:extLst>
                        <a:ext uri="{FF2B5EF4-FFF2-40B4-BE49-F238E27FC236}">
                          <a16:creationId xmlns:a16="http://schemas.microsoft.com/office/drawing/2014/main" id="{27E6CABD-3612-4695-B53F-7400CEEB97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6" name="Oval 1265">
                      <a:extLst>
                        <a:ext uri="{FF2B5EF4-FFF2-40B4-BE49-F238E27FC236}">
                          <a16:creationId xmlns:a16="http://schemas.microsoft.com/office/drawing/2014/main" id="{48F05AD6-27F9-4FA2-BE94-91D60CBDA5F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7" name="Oval 1266">
                      <a:extLst>
                        <a:ext uri="{FF2B5EF4-FFF2-40B4-BE49-F238E27FC236}">
                          <a16:creationId xmlns:a16="http://schemas.microsoft.com/office/drawing/2014/main" id="{FC026305-D034-40EE-AD30-3B4B34183C2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8" name="Oval 1267">
                      <a:extLst>
                        <a:ext uri="{FF2B5EF4-FFF2-40B4-BE49-F238E27FC236}">
                          <a16:creationId xmlns:a16="http://schemas.microsoft.com/office/drawing/2014/main" id="{72965360-45AA-41AE-84C1-42612AE487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9" name="Oval 1268">
                      <a:extLst>
                        <a:ext uri="{FF2B5EF4-FFF2-40B4-BE49-F238E27FC236}">
                          <a16:creationId xmlns:a16="http://schemas.microsoft.com/office/drawing/2014/main" id="{09EBE1DF-6973-495B-B7C3-E820262CD3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0" name="Oval 1269">
                      <a:extLst>
                        <a:ext uri="{FF2B5EF4-FFF2-40B4-BE49-F238E27FC236}">
                          <a16:creationId xmlns:a16="http://schemas.microsoft.com/office/drawing/2014/main" id="{D934BF00-4743-46C1-ABFC-6FD24F3058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1" name="Oval 1270">
                      <a:extLst>
                        <a:ext uri="{FF2B5EF4-FFF2-40B4-BE49-F238E27FC236}">
                          <a16:creationId xmlns:a16="http://schemas.microsoft.com/office/drawing/2014/main" id="{EB9A68D8-54B6-4433-B647-820FEA00B1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2" name="Oval 1271">
                      <a:extLst>
                        <a:ext uri="{FF2B5EF4-FFF2-40B4-BE49-F238E27FC236}">
                          <a16:creationId xmlns:a16="http://schemas.microsoft.com/office/drawing/2014/main" id="{771348BF-CC68-46B8-85F6-6A63B5F35A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3" name="Oval 1272">
                      <a:extLst>
                        <a:ext uri="{FF2B5EF4-FFF2-40B4-BE49-F238E27FC236}">
                          <a16:creationId xmlns:a16="http://schemas.microsoft.com/office/drawing/2014/main" id="{3D174A4B-853C-479C-8BCA-CB52E30D6BE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4" name="Oval 1273">
                      <a:extLst>
                        <a:ext uri="{FF2B5EF4-FFF2-40B4-BE49-F238E27FC236}">
                          <a16:creationId xmlns:a16="http://schemas.microsoft.com/office/drawing/2014/main" id="{A702CA9A-A6F9-41A6-8DA7-22A164E3848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5" name="Oval 1274">
                      <a:extLst>
                        <a:ext uri="{FF2B5EF4-FFF2-40B4-BE49-F238E27FC236}">
                          <a16:creationId xmlns:a16="http://schemas.microsoft.com/office/drawing/2014/main" id="{E5DC609C-6ACD-42BD-8A2C-FE0FC5E5A5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6" name="Oval 1275">
                      <a:extLst>
                        <a:ext uri="{FF2B5EF4-FFF2-40B4-BE49-F238E27FC236}">
                          <a16:creationId xmlns:a16="http://schemas.microsoft.com/office/drawing/2014/main" id="{7E091FF2-168D-4E56-9C3D-38C7E7E80F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7" name="Oval 1276">
                      <a:extLst>
                        <a:ext uri="{FF2B5EF4-FFF2-40B4-BE49-F238E27FC236}">
                          <a16:creationId xmlns:a16="http://schemas.microsoft.com/office/drawing/2014/main" id="{86CD03B1-68F0-434C-A3B3-C449EE8DF8E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8" name="Oval 1277">
                      <a:extLst>
                        <a:ext uri="{FF2B5EF4-FFF2-40B4-BE49-F238E27FC236}">
                          <a16:creationId xmlns:a16="http://schemas.microsoft.com/office/drawing/2014/main" id="{503727A4-D60F-40A6-8DEF-DA54F93D44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9" name="Oval 1278">
                      <a:extLst>
                        <a:ext uri="{FF2B5EF4-FFF2-40B4-BE49-F238E27FC236}">
                          <a16:creationId xmlns:a16="http://schemas.microsoft.com/office/drawing/2014/main" id="{908AAD4E-D462-40A0-9AE6-176BCDCA0C1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0" name="Oval 1279">
                      <a:extLst>
                        <a:ext uri="{FF2B5EF4-FFF2-40B4-BE49-F238E27FC236}">
                          <a16:creationId xmlns:a16="http://schemas.microsoft.com/office/drawing/2014/main" id="{7F5AC297-6AA9-4CA3-9F3E-902FC0C9FB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1" name="Oval 1280">
                      <a:extLst>
                        <a:ext uri="{FF2B5EF4-FFF2-40B4-BE49-F238E27FC236}">
                          <a16:creationId xmlns:a16="http://schemas.microsoft.com/office/drawing/2014/main" id="{9DF0937C-BF4F-4A7E-BA2D-770C1B300E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2" name="Oval 1281">
                      <a:extLst>
                        <a:ext uri="{FF2B5EF4-FFF2-40B4-BE49-F238E27FC236}">
                          <a16:creationId xmlns:a16="http://schemas.microsoft.com/office/drawing/2014/main" id="{845B3C2C-2124-406C-B2EA-F8E40EA7BC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3" name="Oval 1282">
                      <a:extLst>
                        <a:ext uri="{FF2B5EF4-FFF2-40B4-BE49-F238E27FC236}">
                          <a16:creationId xmlns:a16="http://schemas.microsoft.com/office/drawing/2014/main" id="{8583E1AB-9AC7-44BF-B659-6F8813204B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4" name="Oval 1283">
                      <a:extLst>
                        <a:ext uri="{FF2B5EF4-FFF2-40B4-BE49-F238E27FC236}">
                          <a16:creationId xmlns:a16="http://schemas.microsoft.com/office/drawing/2014/main" id="{53294C5A-EFA0-43C1-80ED-6645368527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5" name="Oval 1284">
                      <a:extLst>
                        <a:ext uri="{FF2B5EF4-FFF2-40B4-BE49-F238E27FC236}">
                          <a16:creationId xmlns:a16="http://schemas.microsoft.com/office/drawing/2014/main" id="{FC6F76E6-9437-4D3A-8774-A0E3FA6125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6" name="Oval 1285">
                      <a:extLst>
                        <a:ext uri="{FF2B5EF4-FFF2-40B4-BE49-F238E27FC236}">
                          <a16:creationId xmlns:a16="http://schemas.microsoft.com/office/drawing/2014/main" id="{945436AB-FE3A-49BF-83EF-9752719CCE4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7" name="Oval 1286">
                      <a:extLst>
                        <a:ext uri="{FF2B5EF4-FFF2-40B4-BE49-F238E27FC236}">
                          <a16:creationId xmlns:a16="http://schemas.microsoft.com/office/drawing/2014/main" id="{63CFD3A3-E52C-4538-86A1-07B6209D06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8" name="Oval 1287">
                      <a:extLst>
                        <a:ext uri="{FF2B5EF4-FFF2-40B4-BE49-F238E27FC236}">
                          <a16:creationId xmlns:a16="http://schemas.microsoft.com/office/drawing/2014/main" id="{D1A059CA-72B7-40D4-8DF5-BD54A4A6A0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9" name="Oval 1288">
                      <a:extLst>
                        <a:ext uri="{FF2B5EF4-FFF2-40B4-BE49-F238E27FC236}">
                          <a16:creationId xmlns:a16="http://schemas.microsoft.com/office/drawing/2014/main" id="{78C98E6C-5AE4-4FC1-A2C3-A72BB0760C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0" name="Oval 1289">
                      <a:extLst>
                        <a:ext uri="{FF2B5EF4-FFF2-40B4-BE49-F238E27FC236}">
                          <a16:creationId xmlns:a16="http://schemas.microsoft.com/office/drawing/2014/main" id="{F4B87AD9-9045-4BCE-842F-FB8AE0978E6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1" name="Oval 1290">
                      <a:extLst>
                        <a:ext uri="{FF2B5EF4-FFF2-40B4-BE49-F238E27FC236}">
                          <a16:creationId xmlns:a16="http://schemas.microsoft.com/office/drawing/2014/main" id="{0EF80226-19E1-472B-BC60-AC156055B7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2" name="Oval 1291">
                      <a:extLst>
                        <a:ext uri="{FF2B5EF4-FFF2-40B4-BE49-F238E27FC236}">
                          <a16:creationId xmlns:a16="http://schemas.microsoft.com/office/drawing/2014/main" id="{A9A8A2FA-86C7-40D7-9F44-8D48FBDB24E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3" name="Oval 1292">
                      <a:extLst>
                        <a:ext uri="{FF2B5EF4-FFF2-40B4-BE49-F238E27FC236}">
                          <a16:creationId xmlns:a16="http://schemas.microsoft.com/office/drawing/2014/main" id="{6FA95287-DBB3-4C2F-8BD2-8B0979DEAF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4" name="Oval 1293">
                      <a:extLst>
                        <a:ext uri="{FF2B5EF4-FFF2-40B4-BE49-F238E27FC236}">
                          <a16:creationId xmlns:a16="http://schemas.microsoft.com/office/drawing/2014/main" id="{143EC331-7984-490A-96D4-B1116CD2E3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5" name="Oval 1294">
                      <a:extLst>
                        <a:ext uri="{FF2B5EF4-FFF2-40B4-BE49-F238E27FC236}">
                          <a16:creationId xmlns:a16="http://schemas.microsoft.com/office/drawing/2014/main" id="{63C3516D-8144-4E89-8B0B-4BBA69C2D4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6" name="Oval 1295">
                      <a:extLst>
                        <a:ext uri="{FF2B5EF4-FFF2-40B4-BE49-F238E27FC236}">
                          <a16:creationId xmlns:a16="http://schemas.microsoft.com/office/drawing/2014/main" id="{C328B2BB-6FE5-419C-98C1-409F8BE2B3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7" name="Oval 1296">
                      <a:extLst>
                        <a:ext uri="{FF2B5EF4-FFF2-40B4-BE49-F238E27FC236}">
                          <a16:creationId xmlns:a16="http://schemas.microsoft.com/office/drawing/2014/main" id="{40A852DF-4267-4D55-BF1B-15DCF334B5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8" name="Oval 1297">
                      <a:extLst>
                        <a:ext uri="{FF2B5EF4-FFF2-40B4-BE49-F238E27FC236}">
                          <a16:creationId xmlns:a16="http://schemas.microsoft.com/office/drawing/2014/main" id="{B18DB447-FDC1-4312-B8D0-8C88BEEAB9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9" name="Oval 1298">
                      <a:extLst>
                        <a:ext uri="{FF2B5EF4-FFF2-40B4-BE49-F238E27FC236}">
                          <a16:creationId xmlns:a16="http://schemas.microsoft.com/office/drawing/2014/main" id="{996BF9F0-CB5C-4448-9AD5-527174A43E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0" name="Oval 1299">
                      <a:extLst>
                        <a:ext uri="{FF2B5EF4-FFF2-40B4-BE49-F238E27FC236}">
                          <a16:creationId xmlns:a16="http://schemas.microsoft.com/office/drawing/2014/main" id="{2F021557-E19B-4394-B057-3B25E81D4D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1" name="Oval 1300">
                      <a:extLst>
                        <a:ext uri="{FF2B5EF4-FFF2-40B4-BE49-F238E27FC236}">
                          <a16:creationId xmlns:a16="http://schemas.microsoft.com/office/drawing/2014/main" id="{C8D776F7-4C48-4941-A471-D727CCE7D7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2" name="Oval 1301">
                      <a:extLst>
                        <a:ext uri="{FF2B5EF4-FFF2-40B4-BE49-F238E27FC236}">
                          <a16:creationId xmlns:a16="http://schemas.microsoft.com/office/drawing/2014/main" id="{FF8FB555-E86E-4B27-99DD-A9AB8B1D18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3" name="Oval 1302">
                      <a:extLst>
                        <a:ext uri="{FF2B5EF4-FFF2-40B4-BE49-F238E27FC236}">
                          <a16:creationId xmlns:a16="http://schemas.microsoft.com/office/drawing/2014/main" id="{25D50BB6-1C14-4DA7-B1B5-B91F958F0F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4" name="Oval 1303">
                      <a:extLst>
                        <a:ext uri="{FF2B5EF4-FFF2-40B4-BE49-F238E27FC236}">
                          <a16:creationId xmlns:a16="http://schemas.microsoft.com/office/drawing/2014/main" id="{B8213772-A88D-45AB-9985-85D0C547DD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5" name="Oval 1304">
                      <a:extLst>
                        <a:ext uri="{FF2B5EF4-FFF2-40B4-BE49-F238E27FC236}">
                          <a16:creationId xmlns:a16="http://schemas.microsoft.com/office/drawing/2014/main" id="{2A670E65-57CB-4290-BFBE-4B139528C8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57" name="Oval 1256">
                    <a:extLst>
                      <a:ext uri="{FF2B5EF4-FFF2-40B4-BE49-F238E27FC236}">
                        <a16:creationId xmlns:a16="http://schemas.microsoft.com/office/drawing/2014/main" id="{F3E4ADAF-C613-4ED9-8A85-0E859E9C19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8" name="Oval 1257">
                    <a:extLst>
                      <a:ext uri="{FF2B5EF4-FFF2-40B4-BE49-F238E27FC236}">
                        <a16:creationId xmlns:a16="http://schemas.microsoft.com/office/drawing/2014/main" id="{C3F8F9DD-821D-4634-870C-337EB8F65A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9" name="Oval 1258">
                    <a:extLst>
                      <a:ext uri="{FF2B5EF4-FFF2-40B4-BE49-F238E27FC236}">
                        <a16:creationId xmlns:a16="http://schemas.microsoft.com/office/drawing/2014/main" id="{44C6EB8B-73AF-4422-B08B-8C16633F84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0" name="Oval 1259">
                    <a:extLst>
                      <a:ext uri="{FF2B5EF4-FFF2-40B4-BE49-F238E27FC236}">
                        <a16:creationId xmlns:a16="http://schemas.microsoft.com/office/drawing/2014/main" id="{138A7861-B6B7-466C-9FB7-99559E50F6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1" name="Oval 1260">
                    <a:extLst>
                      <a:ext uri="{FF2B5EF4-FFF2-40B4-BE49-F238E27FC236}">
                        <a16:creationId xmlns:a16="http://schemas.microsoft.com/office/drawing/2014/main" id="{D39BD797-C34B-4B3F-8D1F-3B14B84BE4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2" name="Oval 1261">
                    <a:extLst>
                      <a:ext uri="{FF2B5EF4-FFF2-40B4-BE49-F238E27FC236}">
                        <a16:creationId xmlns:a16="http://schemas.microsoft.com/office/drawing/2014/main" id="{3B59A5DA-EFFD-462F-BF10-A2C454A472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3" name="Oval 1262">
                    <a:extLst>
                      <a:ext uri="{FF2B5EF4-FFF2-40B4-BE49-F238E27FC236}">
                        <a16:creationId xmlns:a16="http://schemas.microsoft.com/office/drawing/2014/main" id="{F6069205-C9D4-4232-92AF-56DE3521A3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6" name="Group 1125">
                  <a:extLst>
                    <a:ext uri="{FF2B5EF4-FFF2-40B4-BE49-F238E27FC236}">
                      <a16:creationId xmlns:a16="http://schemas.microsoft.com/office/drawing/2014/main" id="{863CF01E-C878-4A8C-A3CD-F0801F21896F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206" name="Group 1205">
                    <a:extLst>
                      <a:ext uri="{FF2B5EF4-FFF2-40B4-BE49-F238E27FC236}">
                        <a16:creationId xmlns:a16="http://schemas.microsoft.com/office/drawing/2014/main" id="{75FC2957-BABE-4D68-9DCD-2287CC2400F8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214" name="Oval 1213">
                      <a:extLst>
                        <a:ext uri="{FF2B5EF4-FFF2-40B4-BE49-F238E27FC236}">
                          <a16:creationId xmlns:a16="http://schemas.microsoft.com/office/drawing/2014/main" id="{FD1FAE76-9F42-45F0-8524-DDA0CE7BEA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5" name="Oval 1214">
                      <a:extLst>
                        <a:ext uri="{FF2B5EF4-FFF2-40B4-BE49-F238E27FC236}">
                          <a16:creationId xmlns:a16="http://schemas.microsoft.com/office/drawing/2014/main" id="{DB321FD6-D425-4F16-982D-A6C7EE2018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6" name="Oval 1215">
                      <a:extLst>
                        <a:ext uri="{FF2B5EF4-FFF2-40B4-BE49-F238E27FC236}">
                          <a16:creationId xmlns:a16="http://schemas.microsoft.com/office/drawing/2014/main" id="{43B59715-F352-4517-9640-46C0BEFCC2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7" name="Oval 1216">
                      <a:extLst>
                        <a:ext uri="{FF2B5EF4-FFF2-40B4-BE49-F238E27FC236}">
                          <a16:creationId xmlns:a16="http://schemas.microsoft.com/office/drawing/2014/main" id="{8EBF3350-8D8B-4954-B7D4-6A16A0935C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8" name="Oval 1217">
                      <a:extLst>
                        <a:ext uri="{FF2B5EF4-FFF2-40B4-BE49-F238E27FC236}">
                          <a16:creationId xmlns:a16="http://schemas.microsoft.com/office/drawing/2014/main" id="{A04B0EC9-2F43-488F-8734-6901F943EAE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19" name="Oval 1218">
                      <a:extLst>
                        <a:ext uri="{FF2B5EF4-FFF2-40B4-BE49-F238E27FC236}">
                          <a16:creationId xmlns:a16="http://schemas.microsoft.com/office/drawing/2014/main" id="{2751B75D-816E-4A47-AB30-0C54136EAA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0" name="Oval 1219">
                      <a:extLst>
                        <a:ext uri="{FF2B5EF4-FFF2-40B4-BE49-F238E27FC236}">
                          <a16:creationId xmlns:a16="http://schemas.microsoft.com/office/drawing/2014/main" id="{ED1FBEB6-9B96-4606-814F-F80AA259AE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1" name="Oval 1220">
                      <a:extLst>
                        <a:ext uri="{FF2B5EF4-FFF2-40B4-BE49-F238E27FC236}">
                          <a16:creationId xmlns:a16="http://schemas.microsoft.com/office/drawing/2014/main" id="{ECE7E22F-66C8-4EA3-BEA6-3A327ED55F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2" name="Oval 1221">
                      <a:extLst>
                        <a:ext uri="{FF2B5EF4-FFF2-40B4-BE49-F238E27FC236}">
                          <a16:creationId xmlns:a16="http://schemas.microsoft.com/office/drawing/2014/main" id="{9BAF333F-1C32-4BB0-80E4-D3092801B2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3" name="Oval 1222">
                      <a:extLst>
                        <a:ext uri="{FF2B5EF4-FFF2-40B4-BE49-F238E27FC236}">
                          <a16:creationId xmlns:a16="http://schemas.microsoft.com/office/drawing/2014/main" id="{6C8DB90E-208D-4371-AE69-E391013AF9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4" name="Oval 1223">
                      <a:extLst>
                        <a:ext uri="{FF2B5EF4-FFF2-40B4-BE49-F238E27FC236}">
                          <a16:creationId xmlns:a16="http://schemas.microsoft.com/office/drawing/2014/main" id="{D42955EF-AB22-4DBA-A0D6-CFDD12D67FD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5" name="Oval 1224">
                      <a:extLst>
                        <a:ext uri="{FF2B5EF4-FFF2-40B4-BE49-F238E27FC236}">
                          <a16:creationId xmlns:a16="http://schemas.microsoft.com/office/drawing/2014/main" id="{F1E28001-1ADC-4101-97F1-EFF09625A1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6" name="Oval 1225">
                      <a:extLst>
                        <a:ext uri="{FF2B5EF4-FFF2-40B4-BE49-F238E27FC236}">
                          <a16:creationId xmlns:a16="http://schemas.microsoft.com/office/drawing/2014/main" id="{530A3391-B9E3-40B5-8D18-AB66FF26D8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7" name="Oval 1226">
                      <a:extLst>
                        <a:ext uri="{FF2B5EF4-FFF2-40B4-BE49-F238E27FC236}">
                          <a16:creationId xmlns:a16="http://schemas.microsoft.com/office/drawing/2014/main" id="{83571C4D-CE6C-4B71-9E13-C28F0716FF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8" name="Oval 1227">
                      <a:extLst>
                        <a:ext uri="{FF2B5EF4-FFF2-40B4-BE49-F238E27FC236}">
                          <a16:creationId xmlns:a16="http://schemas.microsoft.com/office/drawing/2014/main" id="{A2345078-3C65-4B18-A91B-9C309123F6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9" name="Oval 1228">
                      <a:extLst>
                        <a:ext uri="{FF2B5EF4-FFF2-40B4-BE49-F238E27FC236}">
                          <a16:creationId xmlns:a16="http://schemas.microsoft.com/office/drawing/2014/main" id="{857D044C-191E-49BE-BEBB-A78BEF7D9F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0" name="Oval 1229">
                      <a:extLst>
                        <a:ext uri="{FF2B5EF4-FFF2-40B4-BE49-F238E27FC236}">
                          <a16:creationId xmlns:a16="http://schemas.microsoft.com/office/drawing/2014/main" id="{E7F1BF38-8107-4675-8631-8380338AF5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1" name="Oval 1230">
                      <a:extLst>
                        <a:ext uri="{FF2B5EF4-FFF2-40B4-BE49-F238E27FC236}">
                          <a16:creationId xmlns:a16="http://schemas.microsoft.com/office/drawing/2014/main" id="{1C99F216-74BE-4734-868E-F95BCDC56A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2" name="Oval 1231">
                      <a:extLst>
                        <a:ext uri="{FF2B5EF4-FFF2-40B4-BE49-F238E27FC236}">
                          <a16:creationId xmlns:a16="http://schemas.microsoft.com/office/drawing/2014/main" id="{3726E24B-E3FA-4F56-B109-D77C1E35B6A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3" name="Oval 1232">
                      <a:extLst>
                        <a:ext uri="{FF2B5EF4-FFF2-40B4-BE49-F238E27FC236}">
                          <a16:creationId xmlns:a16="http://schemas.microsoft.com/office/drawing/2014/main" id="{6CF0F2DE-400F-42A5-96C4-364E3FD741E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4" name="Oval 1233">
                      <a:extLst>
                        <a:ext uri="{FF2B5EF4-FFF2-40B4-BE49-F238E27FC236}">
                          <a16:creationId xmlns:a16="http://schemas.microsoft.com/office/drawing/2014/main" id="{DE61BB56-4E95-457F-8547-85F25BF9D8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5" name="Oval 1234">
                      <a:extLst>
                        <a:ext uri="{FF2B5EF4-FFF2-40B4-BE49-F238E27FC236}">
                          <a16:creationId xmlns:a16="http://schemas.microsoft.com/office/drawing/2014/main" id="{27DCB907-CBB1-46E4-872D-07446DC546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6" name="Oval 1235">
                      <a:extLst>
                        <a:ext uri="{FF2B5EF4-FFF2-40B4-BE49-F238E27FC236}">
                          <a16:creationId xmlns:a16="http://schemas.microsoft.com/office/drawing/2014/main" id="{0844DAC8-2BAE-40AD-B67E-D0D7866F21D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7" name="Oval 1236">
                      <a:extLst>
                        <a:ext uri="{FF2B5EF4-FFF2-40B4-BE49-F238E27FC236}">
                          <a16:creationId xmlns:a16="http://schemas.microsoft.com/office/drawing/2014/main" id="{DDC5725A-8337-4CAF-B1B7-69EB192911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8" name="Oval 1237">
                      <a:extLst>
                        <a:ext uri="{FF2B5EF4-FFF2-40B4-BE49-F238E27FC236}">
                          <a16:creationId xmlns:a16="http://schemas.microsoft.com/office/drawing/2014/main" id="{8A2C1637-C96E-4DC1-89F6-F2E2C09CC1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9" name="Oval 1238">
                      <a:extLst>
                        <a:ext uri="{FF2B5EF4-FFF2-40B4-BE49-F238E27FC236}">
                          <a16:creationId xmlns:a16="http://schemas.microsoft.com/office/drawing/2014/main" id="{3C14F147-DA09-4856-AF64-A0674805DE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0" name="Oval 1239">
                      <a:extLst>
                        <a:ext uri="{FF2B5EF4-FFF2-40B4-BE49-F238E27FC236}">
                          <a16:creationId xmlns:a16="http://schemas.microsoft.com/office/drawing/2014/main" id="{562DB37C-7DD5-4667-A29B-08AD413F53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1" name="Oval 1240">
                      <a:extLst>
                        <a:ext uri="{FF2B5EF4-FFF2-40B4-BE49-F238E27FC236}">
                          <a16:creationId xmlns:a16="http://schemas.microsoft.com/office/drawing/2014/main" id="{0C1DE2CE-39C7-408F-8475-0CB9A56FE3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2" name="Oval 1241">
                      <a:extLst>
                        <a:ext uri="{FF2B5EF4-FFF2-40B4-BE49-F238E27FC236}">
                          <a16:creationId xmlns:a16="http://schemas.microsoft.com/office/drawing/2014/main" id="{8DEBF6BB-B281-4FBB-B83A-C4C8117BD3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3" name="Oval 1242">
                      <a:extLst>
                        <a:ext uri="{FF2B5EF4-FFF2-40B4-BE49-F238E27FC236}">
                          <a16:creationId xmlns:a16="http://schemas.microsoft.com/office/drawing/2014/main" id="{E3B5BA78-DFC7-42CF-A4B4-ECCDB7DFB2C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4" name="Oval 1243">
                      <a:extLst>
                        <a:ext uri="{FF2B5EF4-FFF2-40B4-BE49-F238E27FC236}">
                          <a16:creationId xmlns:a16="http://schemas.microsoft.com/office/drawing/2014/main" id="{B36091C7-768C-4A43-ADF7-57640CFE414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5" name="Oval 1244">
                      <a:extLst>
                        <a:ext uri="{FF2B5EF4-FFF2-40B4-BE49-F238E27FC236}">
                          <a16:creationId xmlns:a16="http://schemas.microsoft.com/office/drawing/2014/main" id="{A31E313D-B6B4-462F-BF32-92511D2DCB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6" name="Oval 1245">
                      <a:extLst>
                        <a:ext uri="{FF2B5EF4-FFF2-40B4-BE49-F238E27FC236}">
                          <a16:creationId xmlns:a16="http://schemas.microsoft.com/office/drawing/2014/main" id="{A197CB62-FB7F-48AA-BE2B-11C39BD0C1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7" name="Oval 1246">
                      <a:extLst>
                        <a:ext uri="{FF2B5EF4-FFF2-40B4-BE49-F238E27FC236}">
                          <a16:creationId xmlns:a16="http://schemas.microsoft.com/office/drawing/2014/main" id="{8E3BE9B2-49F2-4472-A8BF-56AA03ADCF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8" name="Oval 1247">
                      <a:extLst>
                        <a:ext uri="{FF2B5EF4-FFF2-40B4-BE49-F238E27FC236}">
                          <a16:creationId xmlns:a16="http://schemas.microsoft.com/office/drawing/2014/main" id="{6AEA8562-60D6-4634-ADF8-A454AF07C03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9" name="Oval 1248">
                      <a:extLst>
                        <a:ext uri="{FF2B5EF4-FFF2-40B4-BE49-F238E27FC236}">
                          <a16:creationId xmlns:a16="http://schemas.microsoft.com/office/drawing/2014/main" id="{5AEAFAFD-89E5-4240-8E50-5F5A000616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0" name="Oval 1249">
                      <a:extLst>
                        <a:ext uri="{FF2B5EF4-FFF2-40B4-BE49-F238E27FC236}">
                          <a16:creationId xmlns:a16="http://schemas.microsoft.com/office/drawing/2014/main" id="{3B5BA5A2-BD73-4473-92C2-3D4F4A40DF1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1" name="Oval 1250">
                      <a:extLst>
                        <a:ext uri="{FF2B5EF4-FFF2-40B4-BE49-F238E27FC236}">
                          <a16:creationId xmlns:a16="http://schemas.microsoft.com/office/drawing/2014/main" id="{F379AC59-5ECC-42D2-A3DF-C0A0CA5382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2" name="Oval 1251">
                      <a:extLst>
                        <a:ext uri="{FF2B5EF4-FFF2-40B4-BE49-F238E27FC236}">
                          <a16:creationId xmlns:a16="http://schemas.microsoft.com/office/drawing/2014/main" id="{187689FF-D456-47FD-B87A-7BEEA107A1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3" name="Oval 1252">
                      <a:extLst>
                        <a:ext uri="{FF2B5EF4-FFF2-40B4-BE49-F238E27FC236}">
                          <a16:creationId xmlns:a16="http://schemas.microsoft.com/office/drawing/2014/main" id="{B948F5EC-6AEC-49C7-BC6E-ABE958DFA8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4" name="Oval 1253">
                      <a:extLst>
                        <a:ext uri="{FF2B5EF4-FFF2-40B4-BE49-F238E27FC236}">
                          <a16:creationId xmlns:a16="http://schemas.microsoft.com/office/drawing/2014/main" id="{1BD2F3BC-120D-4284-A20A-E4F0340C1F8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5" name="Oval 1254">
                      <a:extLst>
                        <a:ext uri="{FF2B5EF4-FFF2-40B4-BE49-F238E27FC236}">
                          <a16:creationId xmlns:a16="http://schemas.microsoft.com/office/drawing/2014/main" id="{EDAAA7EC-FCFE-4047-94EA-B4D91A24A9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07" name="Oval 1206">
                    <a:extLst>
                      <a:ext uri="{FF2B5EF4-FFF2-40B4-BE49-F238E27FC236}">
                        <a16:creationId xmlns:a16="http://schemas.microsoft.com/office/drawing/2014/main" id="{EDA9E00E-32A3-4EE5-AC82-923AEF9745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8" name="Oval 1207">
                    <a:extLst>
                      <a:ext uri="{FF2B5EF4-FFF2-40B4-BE49-F238E27FC236}">
                        <a16:creationId xmlns:a16="http://schemas.microsoft.com/office/drawing/2014/main" id="{D8DB05EC-2CD1-4274-BDB1-E97CD49783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9" name="Oval 1208">
                    <a:extLst>
                      <a:ext uri="{FF2B5EF4-FFF2-40B4-BE49-F238E27FC236}">
                        <a16:creationId xmlns:a16="http://schemas.microsoft.com/office/drawing/2014/main" id="{B480DCCA-92BE-44BF-8EAC-8A08DF71BE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0" name="Oval 1209">
                    <a:extLst>
                      <a:ext uri="{FF2B5EF4-FFF2-40B4-BE49-F238E27FC236}">
                        <a16:creationId xmlns:a16="http://schemas.microsoft.com/office/drawing/2014/main" id="{D36F2992-7831-4A73-BE62-1F6316ED04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1" name="Oval 1210">
                    <a:extLst>
                      <a:ext uri="{FF2B5EF4-FFF2-40B4-BE49-F238E27FC236}">
                        <a16:creationId xmlns:a16="http://schemas.microsoft.com/office/drawing/2014/main" id="{740BA6E2-9BBF-449F-BE00-E50A88AB29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2" name="Oval 1211">
                    <a:extLst>
                      <a:ext uri="{FF2B5EF4-FFF2-40B4-BE49-F238E27FC236}">
                        <a16:creationId xmlns:a16="http://schemas.microsoft.com/office/drawing/2014/main" id="{081F1340-4E22-466C-AD45-96AFEB833B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3" name="Oval 1212">
                    <a:extLst>
                      <a:ext uri="{FF2B5EF4-FFF2-40B4-BE49-F238E27FC236}">
                        <a16:creationId xmlns:a16="http://schemas.microsoft.com/office/drawing/2014/main" id="{B9B1AC7C-6301-484A-91CB-D927B017C4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7" name="Group 1126">
                  <a:extLst>
                    <a:ext uri="{FF2B5EF4-FFF2-40B4-BE49-F238E27FC236}">
                      <a16:creationId xmlns:a16="http://schemas.microsoft.com/office/drawing/2014/main" id="{210E56A5-95B3-4A3C-9D40-22416693F0B3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156" name="Group 1155">
                    <a:extLst>
                      <a:ext uri="{FF2B5EF4-FFF2-40B4-BE49-F238E27FC236}">
                        <a16:creationId xmlns:a16="http://schemas.microsoft.com/office/drawing/2014/main" id="{D0511AB6-492D-4373-B71D-7C6192A229EF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164" name="Oval 1163">
                      <a:extLst>
                        <a:ext uri="{FF2B5EF4-FFF2-40B4-BE49-F238E27FC236}">
                          <a16:creationId xmlns:a16="http://schemas.microsoft.com/office/drawing/2014/main" id="{C5014B43-A651-4B6F-8D18-3D3B4EA9B1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5" name="Oval 1164">
                      <a:extLst>
                        <a:ext uri="{FF2B5EF4-FFF2-40B4-BE49-F238E27FC236}">
                          <a16:creationId xmlns:a16="http://schemas.microsoft.com/office/drawing/2014/main" id="{1DA9781B-7B46-4181-874D-F412868430A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6" name="Oval 1165">
                      <a:extLst>
                        <a:ext uri="{FF2B5EF4-FFF2-40B4-BE49-F238E27FC236}">
                          <a16:creationId xmlns:a16="http://schemas.microsoft.com/office/drawing/2014/main" id="{71DEA4C7-8D05-4AF9-A511-4C03A993CB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7" name="Oval 1166">
                      <a:extLst>
                        <a:ext uri="{FF2B5EF4-FFF2-40B4-BE49-F238E27FC236}">
                          <a16:creationId xmlns:a16="http://schemas.microsoft.com/office/drawing/2014/main" id="{55168BF2-523C-4CFE-BB49-F1E4CB9C59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8" name="Oval 1167">
                      <a:extLst>
                        <a:ext uri="{FF2B5EF4-FFF2-40B4-BE49-F238E27FC236}">
                          <a16:creationId xmlns:a16="http://schemas.microsoft.com/office/drawing/2014/main" id="{526EBEDE-C1C9-4D24-8B92-72453E1418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9" name="Oval 1168">
                      <a:extLst>
                        <a:ext uri="{FF2B5EF4-FFF2-40B4-BE49-F238E27FC236}">
                          <a16:creationId xmlns:a16="http://schemas.microsoft.com/office/drawing/2014/main" id="{84C49726-F44A-4588-A161-082C38EE4D7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0" name="Oval 1169">
                      <a:extLst>
                        <a:ext uri="{FF2B5EF4-FFF2-40B4-BE49-F238E27FC236}">
                          <a16:creationId xmlns:a16="http://schemas.microsoft.com/office/drawing/2014/main" id="{FBDF3FAA-0DA3-4876-B384-30A15F9A31E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1" name="Oval 1170">
                      <a:extLst>
                        <a:ext uri="{FF2B5EF4-FFF2-40B4-BE49-F238E27FC236}">
                          <a16:creationId xmlns:a16="http://schemas.microsoft.com/office/drawing/2014/main" id="{A98D518F-530D-4C12-9B1A-0AEF6155A6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2" name="Oval 1171">
                      <a:extLst>
                        <a:ext uri="{FF2B5EF4-FFF2-40B4-BE49-F238E27FC236}">
                          <a16:creationId xmlns:a16="http://schemas.microsoft.com/office/drawing/2014/main" id="{5CFEEE4A-9AC9-4E26-A618-EF5AB820EF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3" name="Oval 1172">
                      <a:extLst>
                        <a:ext uri="{FF2B5EF4-FFF2-40B4-BE49-F238E27FC236}">
                          <a16:creationId xmlns:a16="http://schemas.microsoft.com/office/drawing/2014/main" id="{A8E3FB08-6175-4CDE-BB7B-2A92905887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4" name="Oval 1173">
                      <a:extLst>
                        <a:ext uri="{FF2B5EF4-FFF2-40B4-BE49-F238E27FC236}">
                          <a16:creationId xmlns:a16="http://schemas.microsoft.com/office/drawing/2014/main" id="{C93CB04D-4A8C-48C1-B59E-87E168C104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5" name="Oval 1174">
                      <a:extLst>
                        <a:ext uri="{FF2B5EF4-FFF2-40B4-BE49-F238E27FC236}">
                          <a16:creationId xmlns:a16="http://schemas.microsoft.com/office/drawing/2014/main" id="{A9CA24BC-7225-4A1F-9D62-A5B9DB00AF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6" name="Oval 1175">
                      <a:extLst>
                        <a:ext uri="{FF2B5EF4-FFF2-40B4-BE49-F238E27FC236}">
                          <a16:creationId xmlns:a16="http://schemas.microsoft.com/office/drawing/2014/main" id="{F4A58017-2EF8-4B75-8859-C002C626A9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7" name="Oval 1176">
                      <a:extLst>
                        <a:ext uri="{FF2B5EF4-FFF2-40B4-BE49-F238E27FC236}">
                          <a16:creationId xmlns:a16="http://schemas.microsoft.com/office/drawing/2014/main" id="{70500BAC-496A-491E-8C67-08CD4EA7D2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8" name="Oval 1177">
                      <a:extLst>
                        <a:ext uri="{FF2B5EF4-FFF2-40B4-BE49-F238E27FC236}">
                          <a16:creationId xmlns:a16="http://schemas.microsoft.com/office/drawing/2014/main" id="{120DB6B4-E31A-4F67-AE87-616BD2C3C22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9" name="Oval 1178">
                      <a:extLst>
                        <a:ext uri="{FF2B5EF4-FFF2-40B4-BE49-F238E27FC236}">
                          <a16:creationId xmlns:a16="http://schemas.microsoft.com/office/drawing/2014/main" id="{89703AFE-E6A5-4FE0-9219-5E54EEA244E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0" name="Oval 1179">
                      <a:extLst>
                        <a:ext uri="{FF2B5EF4-FFF2-40B4-BE49-F238E27FC236}">
                          <a16:creationId xmlns:a16="http://schemas.microsoft.com/office/drawing/2014/main" id="{971EE1B3-0BF3-463C-AEC6-379D92FC80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1" name="Oval 1180">
                      <a:extLst>
                        <a:ext uri="{FF2B5EF4-FFF2-40B4-BE49-F238E27FC236}">
                          <a16:creationId xmlns:a16="http://schemas.microsoft.com/office/drawing/2014/main" id="{39927017-D22E-4195-A63E-7BBFF0CB65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2" name="Oval 1181">
                      <a:extLst>
                        <a:ext uri="{FF2B5EF4-FFF2-40B4-BE49-F238E27FC236}">
                          <a16:creationId xmlns:a16="http://schemas.microsoft.com/office/drawing/2014/main" id="{A57A042D-771A-40AB-B467-C345E4644E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3" name="Oval 1182">
                      <a:extLst>
                        <a:ext uri="{FF2B5EF4-FFF2-40B4-BE49-F238E27FC236}">
                          <a16:creationId xmlns:a16="http://schemas.microsoft.com/office/drawing/2014/main" id="{43C01B3D-FFC3-405D-B923-45A90F2C8E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4" name="Oval 1183">
                      <a:extLst>
                        <a:ext uri="{FF2B5EF4-FFF2-40B4-BE49-F238E27FC236}">
                          <a16:creationId xmlns:a16="http://schemas.microsoft.com/office/drawing/2014/main" id="{8DFA5FBC-E6AE-439D-9785-0B22EEC27B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5" name="Oval 1184">
                      <a:extLst>
                        <a:ext uri="{FF2B5EF4-FFF2-40B4-BE49-F238E27FC236}">
                          <a16:creationId xmlns:a16="http://schemas.microsoft.com/office/drawing/2014/main" id="{72269AB1-3B04-49CD-A6F6-3999B6B4DD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6" name="Oval 1185">
                      <a:extLst>
                        <a:ext uri="{FF2B5EF4-FFF2-40B4-BE49-F238E27FC236}">
                          <a16:creationId xmlns:a16="http://schemas.microsoft.com/office/drawing/2014/main" id="{1C45ECA5-2871-4E85-870C-4E9AAF0702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7" name="Oval 1186">
                      <a:extLst>
                        <a:ext uri="{FF2B5EF4-FFF2-40B4-BE49-F238E27FC236}">
                          <a16:creationId xmlns:a16="http://schemas.microsoft.com/office/drawing/2014/main" id="{8BFEECD1-A7E4-460A-BE68-84462D28B0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8" name="Oval 1187">
                      <a:extLst>
                        <a:ext uri="{FF2B5EF4-FFF2-40B4-BE49-F238E27FC236}">
                          <a16:creationId xmlns:a16="http://schemas.microsoft.com/office/drawing/2014/main" id="{327276E4-927A-44D6-AC2C-2DADC8D2E8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9" name="Oval 1188">
                      <a:extLst>
                        <a:ext uri="{FF2B5EF4-FFF2-40B4-BE49-F238E27FC236}">
                          <a16:creationId xmlns:a16="http://schemas.microsoft.com/office/drawing/2014/main" id="{2CC767E3-D219-4C77-AD60-B4AFA38E78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0" name="Oval 1189">
                      <a:extLst>
                        <a:ext uri="{FF2B5EF4-FFF2-40B4-BE49-F238E27FC236}">
                          <a16:creationId xmlns:a16="http://schemas.microsoft.com/office/drawing/2014/main" id="{B6B22DB5-7CF2-4AA7-A6AC-37C6F46C5D9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1" name="Oval 1190">
                      <a:extLst>
                        <a:ext uri="{FF2B5EF4-FFF2-40B4-BE49-F238E27FC236}">
                          <a16:creationId xmlns:a16="http://schemas.microsoft.com/office/drawing/2014/main" id="{7FEADACD-3495-44FE-92AA-CBEE40D6CF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2" name="Oval 1191">
                      <a:extLst>
                        <a:ext uri="{FF2B5EF4-FFF2-40B4-BE49-F238E27FC236}">
                          <a16:creationId xmlns:a16="http://schemas.microsoft.com/office/drawing/2014/main" id="{7914BFE3-D8D9-4B65-8439-8020B8FB8B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3" name="Oval 1192">
                      <a:extLst>
                        <a:ext uri="{FF2B5EF4-FFF2-40B4-BE49-F238E27FC236}">
                          <a16:creationId xmlns:a16="http://schemas.microsoft.com/office/drawing/2014/main" id="{14E7F075-9443-49CF-BAC8-2991DFA86FE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4" name="Oval 1193">
                      <a:extLst>
                        <a:ext uri="{FF2B5EF4-FFF2-40B4-BE49-F238E27FC236}">
                          <a16:creationId xmlns:a16="http://schemas.microsoft.com/office/drawing/2014/main" id="{7B00EAE9-0CAE-412A-974C-CCFDA22EFC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5" name="Oval 1194">
                      <a:extLst>
                        <a:ext uri="{FF2B5EF4-FFF2-40B4-BE49-F238E27FC236}">
                          <a16:creationId xmlns:a16="http://schemas.microsoft.com/office/drawing/2014/main" id="{A7B1E299-8919-4CE5-8985-6DB808F131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6" name="Oval 1195">
                      <a:extLst>
                        <a:ext uri="{FF2B5EF4-FFF2-40B4-BE49-F238E27FC236}">
                          <a16:creationId xmlns:a16="http://schemas.microsoft.com/office/drawing/2014/main" id="{97BE61DA-CFBD-4BEA-98C8-BBDEADDA30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7" name="Oval 1196">
                      <a:extLst>
                        <a:ext uri="{FF2B5EF4-FFF2-40B4-BE49-F238E27FC236}">
                          <a16:creationId xmlns:a16="http://schemas.microsoft.com/office/drawing/2014/main" id="{62735E64-1DD0-4B87-8B4B-FECCCAE9AE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8" name="Oval 1197">
                      <a:extLst>
                        <a:ext uri="{FF2B5EF4-FFF2-40B4-BE49-F238E27FC236}">
                          <a16:creationId xmlns:a16="http://schemas.microsoft.com/office/drawing/2014/main" id="{58820BDE-EE25-4715-BB74-5F6C8184AD6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9" name="Oval 1198">
                      <a:extLst>
                        <a:ext uri="{FF2B5EF4-FFF2-40B4-BE49-F238E27FC236}">
                          <a16:creationId xmlns:a16="http://schemas.microsoft.com/office/drawing/2014/main" id="{E28E2364-7871-4E8E-8D94-01026A52FB4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0" name="Oval 1199">
                      <a:extLst>
                        <a:ext uri="{FF2B5EF4-FFF2-40B4-BE49-F238E27FC236}">
                          <a16:creationId xmlns:a16="http://schemas.microsoft.com/office/drawing/2014/main" id="{56966C38-F001-4284-957D-F6E14316CF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1" name="Oval 1200">
                      <a:extLst>
                        <a:ext uri="{FF2B5EF4-FFF2-40B4-BE49-F238E27FC236}">
                          <a16:creationId xmlns:a16="http://schemas.microsoft.com/office/drawing/2014/main" id="{8FC539DF-A578-4FD5-B0F2-05839BC19A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2" name="Oval 1201">
                      <a:extLst>
                        <a:ext uri="{FF2B5EF4-FFF2-40B4-BE49-F238E27FC236}">
                          <a16:creationId xmlns:a16="http://schemas.microsoft.com/office/drawing/2014/main" id="{9F92A108-FD21-4F09-8CC1-28AD3826F6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3" name="Oval 1202">
                      <a:extLst>
                        <a:ext uri="{FF2B5EF4-FFF2-40B4-BE49-F238E27FC236}">
                          <a16:creationId xmlns:a16="http://schemas.microsoft.com/office/drawing/2014/main" id="{E09D1A05-CE46-4119-9B79-046B53BA46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4" name="Oval 1203">
                      <a:extLst>
                        <a:ext uri="{FF2B5EF4-FFF2-40B4-BE49-F238E27FC236}">
                          <a16:creationId xmlns:a16="http://schemas.microsoft.com/office/drawing/2014/main" id="{37498762-EC7C-4A48-AD9C-BB678E2BDB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5" name="Oval 1204">
                      <a:extLst>
                        <a:ext uri="{FF2B5EF4-FFF2-40B4-BE49-F238E27FC236}">
                          <a16:creationId xmlns:a16="http://schemas.microsoft.com/office/drawing/2014/main" id="{0A674F05-3EEF-4436-B912-523929A45A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57" name="Oval 1156">
                    <a:extLst>
                      <a:ext uri="{FF2B5EF4-FFF2-40B4-BE49-F238E27FC236}">
                        <a16:creationId xmlns:a16="http://schemas.microsoft.com/office/drawing/2014/main" id="{7306FA14-FEA6-4567-AAB5-0D21B03F88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8" name="Oval 1157">
                    <a:extLst>
                      <a:ext uri="{FF2B5EF4-FFF2-40B4-BE49-F238E27FC236}">
                        <a16:creationId xmlns:a16="http://schemas.microsoft.com/office/drawing/2014/main" id="{6A6AC8B4-3028-44BB-8190-0A03C87DE4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9" name="Oval 1158">
                    <a:extLst>
                      <a:ext uri="{FF2B5EF4-FFF2-40B4-BE49-F238E27FC236}">
                        <a16:creationId xmlns:a16="http://schemas.microsoft.com/office/drawing/2014/main" id="{B5DBC554-0E9E-4590-B9A2-637C1D3F4C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0" name="Oval 1159">
                    <a:extLst>
                      <a:ext uri="{FF2B5EF4-FFF2-40B4-BE49-F238E27FC236}">
                        <a16:creationId xmlns:a16="http://schemas.microsoft.com/office/drawing/2014/main" id="{130B54EB-E7FF-4626-8888-EC5E8EA52B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1" name="Oval 1160">
                    <a:extLst>
                      <a:ext uri="{FF2B5EF4-FFF2-40B4-BE49-F238E27FC236}">
                        <a16:creationId xmlns:a16="http://schemas.microsoft.com/office/drawing/2014/main" id="{E6295F80-38AA-4381-976E-A6413B8B9C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2" name="Oval 1161">
                    <a:extLst>
                      <a:ext uri="{FF2B5EF4-FFF2-40B4-BE49-F238E27FC236}">
                        <a16:creationId xmlns:a16="http://schemas.microsoft.com/office/drawing/2014/main" id="{285951A9-D625-47B1-A727-39BC73FAF4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3" name="Oval 1162">
                    <a:extLst>
                      <a:ext uri="{FF2B5EF4-FFF2-40B4-BE49-F238E27FC236}">
                        <a16:creationId xmlns:a16="http://schemas.microsoft.com/office/drawing/2014/main" id="{FF737836-E367-4AAB-8048-374C7A81B8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28" name="Oval 1127">
                  <a:extLst>
                    <a:ext uri="{FF2B5EF4-FFF2-40B4-BE49-F238E27FC236}">
                      <a16:creationId xmlns:a16="http://schemas.microsoft.com/office/drawing/2014/main" id="{A6AC0AC7-597A-44F5-82F3-DFA5B28DA6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9" name="Oval 1128">
                  <a:extLst>
                    <a:ext uri="{FF2B5EF4-FFF2-40B4-BE49-F238E27FC236}">
                      <a16:creationId xmlns:a16="http://schemas.microsoft.com/office/drawing/2014/main" id="{A2900DB4-24AA-4B9C-8742-AC84CB8741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0" name="Oval 1129">
                  <a:extLst>
                    <a:ext uri="{FF2B5EF4-FFF2-40B4-BE49-F238E27FC236}">
                      <a16:creationId xmlns:a16="http://schemas.microsoft.com/office/drawing/2014/main" id="{C7E60860-A5BA-4A86-928C-548ADE6AFC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1" name="Oval 1130">
                  <a:extLst>
                    <a:ext uri="{FF2B5EF4-FFF2-40B4-BE49-F238E27FC236}">
                      <a16:creationId xmlns:a16="http://schemas.microsoft.com/office/drawing/2014/main" id="{6EBB3657-367D-4F2B-A65D-7F980AA27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2" name="Oval 1131">
                  <a:extLst>
                    <a:ext uri="{FF2B5EF4-FFF2-40B4-BE49-F238E27FC236}">
                      <a16:creationId xmlns:a16="http://schemas.microsoft.com/office/drawing/2014/main" id="{7A4A73BE-568E-4C40-9CC1-DECCEFB12E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3" name="Oval 1132">
                  <a:extLst>
                    <a:ext uri="{FF2B5EF4-FFF2-40B4-BE49-F238E27FC236}">
                      <a16:creationId xmlns:a16="http://schemas.microsoft.com/office/drawing/2014/main" id="{EE8B812E-D99C-49B8-B697-C4235961F3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4" name="Oval 1133">
                  <a:extLst>
                    <a:ext uri="{FF2B5EF4-FFF2-40B4-BE49-F238E27FC236}">
                      <a16:creationId xmlns:a16="http://schemas.microsoft.com/office/drawing/2014/main" id="{ABB2C1DD-3248-4622-91E2-0507C217D3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5" name="Oval 1134">
                  <a:extLst>
                    <a:ext uri="{FF2B5EF4-FFF2-40B4-BE49-F238E27FC236}">
                      <a16:creationId xmlns:a16="http://schemas.microsoft.com/office/drawing/2014/main" id="{D270358F-B915-466B-9F7F-BD5B711BF5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6" name="Oval 1135">
                  <a:extLst>
                    <a:ext uri="{FF2B5EF4-FFF2-40B4-BE49-F238E27FC236}">
                      <a16:creationId xmlns:a16="http://schemas.microsoft.com/office/drawing/2014/main" id="{73E22EC8-0694-49F4-BBD7-7222C153B9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7" name="Oval 1136">
                  <a:extLst>
                    <a:ext uri="{FF2B5EF4-FFF2-40B4-BE49-F238E27FC236}">
                      <a16:creationId xmlns:a16="http://schemas.microsoft.com/office/drawing/2014/main" id="{2D6D9C29-E5A3-4C29-BFCF-4C0D507627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8" name="Oval 1137">
                  <a:extLst>
                    <a:ext uri="{FF2B5EF4-FFF2-40B4-BE49-F238E27FC236}">
                      <a16:creationId xmlns:a16="http://schemas.microsoft.com/office/drawing/2014/main" id="{6D136078-35F3-4D83-A8DD-459D4305A9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9" name="Oval 1138">
                  <a:extLst>
                    <a:ext uri="{FF2B5EF4-FFF2-40B4-BE49-F238E27FC236}">
                      <a16:creationId xmlns:a16="http://schemas.microsoft.com/office/drawing/2014/main" id="{E0B94EF0-99AD-427C-A23F-EFB756D1AC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0" name="Oval 1139">
                  <a:extLst>
                    <a:ext uri="{FF2B5EF4-FFF2-40B4-BE49-F238E27FC236}">
                      <a16:creationId xmlns:a16="http://schemas.microsoft.com/office/drawing/2014/main" id="{17C5CF9F-DC2E-40A3-A36F-B9D8A66E7C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1" name="Oval 1140">
                  <a:extLst>
                    <a:ext uri="{FF2B5EF4-FFF2-40B4-BE49-F238E27FC236}">
                      <a16:creationId xmlns:a16="http://schemas.microsoft.com/office/drawing/2014/main" id="{7900A165-A917-488B-BC2F-1C8BAFBA6A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2" name="Oval 1141">
                  <a:extLst>
                    <a:ext uri="{FF2B5EF4-FFF2-40B4-BE49-F238E27FC236}">
                      <a16:creationId xmlns:a16="http://schemas.microsoft.com/office/drawing/2014/main" id="{4850A6F4-3DF1-4F10-B821-C1420AAACA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3" name="Oval 1142">
                  <a:extLst>
                    <a:ext uri="{FF2B5EF4-FFF2-40B4-BE49-F238E27FC236}">
                      <a16:creationId xmlns:a16="http://schemas.microsoft.com/office/drawing/2014/main" id="{2053464C-AF94-4CCE-946C-6472EBAE30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4" name="Oval 1143">
                  <a:extLst>
                    <a:ext uri="{FF2B5EF4-FFF2-40B4-BE49-F238E27FC236}">
                      <a16:creationId xmlns:a16="http://schemas.microsoft.com/office/drawing/2014/main" id="{D7834912-4CD4-4BAA-87E2-5AC79AE322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5" name="Oval 1144">
                  <a:extLst>
                    <a:ext uri="{FF2B5EF4-FFF2-40B4-BE49-F238E27FC236}">
                      <a16:creationId xmlns:a16="http://schemas.microsoft.com/office/drawing/2014/main" id="{36BB783C-280B-493B-AD1B-30ACB621D1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6" name="Oval 1145">
                  <a:extLst>
                    <a:ext uri="{FF2B5EF4-FFF2-40B4-BE49-F238E27FC236}">
                      <a16:creationId xmlns:a16="http://schemas.microsoft.com/office/drawing/2014/main" id="{D59597B4-5D04-49A2-BB26-EC2EE4E83D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7" name="Oval 1146">
                  <a:extLst>
                    <a:ext uri="{FF2B5EF4-FFF2-40B4-BE49-F238E27FC236}">
                      <a16:creationId xmlns:a16="http://schemas.microsoft.com/office/drawing/2014/main" id="{C179E200-BF9B-4C1A-B0D0-5D7492A765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8" name="Oval 1147">
                  <a:extLst>
                    <a:ext uri="{FF2B5EF4-FFF2-40B4-BE49-F238E27FC236}">
                      <a16:creationId xmlns:a16="http://schemas.microsoft.com/office/drawing/2014/main" id="{D9FA20F1-AA67-41BD-82F2-11A6A94AE8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9" name="Oval 1148">
                  <a:extLst>
                    <a:ext uri="{FF2B5EF4-FFF2-40B4-BE49-F238E27FC236}">
                      <a16:creationId xmlns:a16="http://schemas.microsoft.com/office/drawing/2014/main" id="{9E900162-8FDF-48F9-8A25-46AEC6DB75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0" name="Oval 1149">
                  <a:extLst>
                    <a:ext uri="{FF2B5EF4-FFF2-40B4-BE49-F238E27FC236}">
                      <a16:creationId xmlns:a16="http://schemas.microsoft.com/office/drawing/2014/main" id="{AC32DDA8-1F19-48BE-BFE6-F0D14FB027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1" name="Oval 1150">
                  <a:extLst>
                    <a:ext uri="{FF2B5EF4-FFF2-40B4-BE49-F238E27FC236}">
                      <a16:creationId xmlns:a16="http://schemas.microsoft.com/office/drawing/2014/main" id="{9134F04B-FBEE-4957-8EA4-738FCD53C9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2" name="Oval 1151">
                  <a:extLst>
                    <a:ext uri="{FF2B5EF4-FFF2-40B4-BE49-F238E27FC236}">
                      <a16:creationId xmlns:a16="http://schemas.microsoft.com/office/drawing/2014/main" id="{6E046C00-525F-4B12-A25D-1436E51AF6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3" name="Oval 1152">
                  <a:extLst>
                    <a:ext uri="{FF2B5EF4-FFF2-40B4-BE49-F238E27FC236}">
                      <a16:creationId xmlns:a16="http://schemas.microsoft.com/office/drawing/2014/main" id="{B1E00FB2-008C-4F5D-AF2A-2A20EC7B78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4" name="Oval 1153">
                  <a:extLst>
                    <a:ext uri="{FF2B5EF4-FFF2-40B4-BE49-F238E27FC236}">
                      <a16:creationId xmlns:a16="http://schemas.microsoft.com/office/drawing/2014/main" id="{4A126F66-8ABA-42E6-B9D2-34CE44E55E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5" name="Oval 1154">
                  <a:extLst>
                    <a:ext uri="{FF2B5EF4-FFF2-40B4-BE49-F238E27FC236}">
                      <a16:creationId xmlns:a16="http://schemas.microsoft.com/office/drawing/2014/main" id="{2ED8FD63-D2FA-47C1-8183-A153B72490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172E886A-3AE5-4696-B08D-BCA829C29C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818B576A-8129-4839-B5E7-C4F9C39326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D51290F8-EFAA-4F28-BB01-A8ECF2CC8E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06C5ECBD-4301-4F92-903F-243603F2B2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6ED5A35B-1560-4C8C-A647-31B69E7BAC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9EEF744D-7A6E-467F-B7D3-5695736D4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2AD61E8F-4194-4DB9-A17A-9B765BBFB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0169BADE-F2F0-4A3E-938F-4099A77380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CC054EE9-C13A-491F-845F-B643BDBA2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ADDF4457-BFD3-48CF-8011-2E871B707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BAC24981-9729-4559-B7C2-AD90C5606E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700A542A-7390-4937-98C0-609857F51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F8852AFE-D483-450E-986D-99519FA83E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6D433375-1F73-40D3-977E-5FC4A7ECF9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E57C71D8-9547-40D8-BD39-794188C1DA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B0E292DF-BD75-4394-88EB-B7B111CC87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7259C0DA-049D-4E23-BB5F-48A39E0A18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33931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1A1DBDEE-06C7-487B-97C6-FDC37201DE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78549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6C0E9FD2-A161-49BC-AD66-ECC3E7D28F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48804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CE2E3F25-7A29-4A61-A490-C4BAACE5F2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63676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C8D35821-B4E7-42EE-8829-F74DA95A13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6F4B3804-A20E-4EB0-968D-341ADD6D10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2D69865C-9D64-4BF7-B494-231D63866F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EF5ABAD1-5BE1-4667-BE9F-D2BAFD080E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6320F845-608B-46E5-92F2-22DC5F180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33759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1578423B-4597-4F23-B6B3-7BA49FCD2E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78377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BE8D1B31-2356-49A4-A88C-D66C5ADCD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48632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137AE744-793A-4A6F-B995-C4A4A1F234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63504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14BC0CB3-AAAC-4EE7-A2DF-84DDE20F6F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Oval 1053">
                <a:extLst>
                  <a:ext uri="{FF2B5EF4-FFF2-40B4-BE49-F238E27FC236}">
                    <a16:creationId xmlns:a16="http://schemas.microsoft.com/office/drawing/2014/main" id="{2A702196-14F0-4156-9C10-ECB0047D0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953E8FDF-B717-4DDA-BE4A-37519523F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3ED26FFF-A2A9-4100-8C5C-5557BCD1E6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28157DED-F324-40E6-A5B3-135C4994E1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7A91180B-4481-40B6-9EDA-2AFA8460FC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C5441C6C-8900-4A3A-8BE5-E888F0739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6A3036CC-179C-4082-A12A-CCC8B3822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Oval 1060">
                <a:extLst>
                  <a:ext uri="{FF2B5EF4-FFF2-40B4-BE49-F238E27FC236}">
                    <a16:creationId xmlns:a16="http://schemas.microsoft.com/office/drawing/2014/main" id="{508666F1-04E2-4597-8F5F-BF748188B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8021E94E-2E1C-412C-9D5D-790D7BC4C2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Oval 1062">
                <a:extLst>
                  <a:ext uri="{FF2B5EF4-FFF2-40B4-BE49-F238E27FC236}">
                    <a16:creationId xmlns:a16="http://schemas.microsoft.com/office/drawing/2014/main" id="{E691C252-46DC-4891-8DC5-D90680B2E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Oval 1063">
                <a:extLst>
                  <a:ext uri="{FF2B5EF4-FFF2-40B4-BE49-F238E27FC236}">
                    <a16:creationId xmlns:a16="http://schemas.microsoft.com/office/drawing/2014/main" id="{094AACB3-D66F-4D05-BEAF-67C5502F7A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9B69E8A6-C5B6-422A-BCE2-2C16106D96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6" name="Oval 1065">
                <a:extLst>
                  <a:ext uri="{FF2B5EF4-FFF2-40B4-BE49-F238E27FC236}">
                    <a16:creationId xmlns:a16="http://schemas.microsoft.com/office/drawing/2014/main" id="{F585A0FB-573E-48F6-8AB4-CDD979FB0E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934E0CB7-215A-482E-9B64-938C7CD46D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83D0C303-4374-468B-8C3C-E6846C7248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841E7DEB-CC3A-4811-B7EE-8212FFE6D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33874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20634056-E149-4CD4-8A37-24926FEE8E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78491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Oval 1070">
                <a:extLst>
                  <a:ext uri="{FF2B5EF4-FFF2-40B4-BE49-F238E27FC236}">
                    <a16:creationId xmlns:a16="http://schemas.microsoft.com/office/drawing/2014/main" id="{95690FE5-278A-42C8-8DC5-A541C8829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48746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9AA35F92-49AF-4E4C-9611-5421867638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63618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438D63AB-882B-4B5E-A3DC-EF6A344DBD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242418F1-445A-4E8A-B620-22E5EA770F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5" name="Oval 1074">
                <a:extLst>
                  <a:ext uri="{FF2B5EF4-FFF2-40B4-BE49-F238E27FC236}">
                    <a16:creationId xmlns:a16="http://schemas.microsoft.com/office/drawing/2014/main" id="{F104F42F-8C3A-4019-8865-F958231B2D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BFBF5CCA-F2C3-49D8-8121-E6CA51A696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57058B7B-2264-4EAD-92E8-8E8761EA1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33702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F3933992-0F3C-4517-9AEE-BCCE7AF44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78319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B2216952-32D8-49DC-81F7-E4A27D674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48574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B4199D94-FA67-45D8-B074-546AC6E919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63446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Oval 1080">
                <a:extLst>
                  <a:ext uri="{FF2B5EF4-FFF2-40B4-BE49-F238E27FC236}">
                    <a16:creationId xmlns:a16="http://schemas.microsoft.com/office/drawing/2014/main" id="{A6C6B672-73EA-49D8-9D56-C01948661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Oval 1081">
                <a:extLst>
                  <a:ext uri="{FF2B5EF4-FFF2-40B4-BE49-F238E27FC236}">
                    <a16:creationId xmlns:a16="http://schemas.microsoft.com/office/drawing/2014/main" id="{81305102-C0EC-42A9-833C-CFC760C90B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BCE58BF2-BC92-48D3-BC33-230998CBC5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D8A99CBD-D81F-4C22-AC4F-3F01138DF7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6BF054A8-0FC8-44C9-972F-E932F9DFC4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29C6F3A0-0470-4BB0-A9B3-6C9E2BD6CC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1853C582-60F6-4D5F-B8D7-0CDB0126E0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59D11D8B-6D34-45EC-9070-F93C780EF3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8DA20882-30E7-404B-BB6A-BF927FF079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623EEAFB-EBC8-4143-BF6F-31A8FA876C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Oval 1090">
                <a:extLst>
                  <a:ext uri="{FF2B5EF4-FFF2-40B4-BE49-F238E27FC236}">
                    <a16:creationId xmlns:a16="http://schemas.microsoft.com/office/drawing/2014/main" id="{A159B250-8643-44A6-B2D1-E18610A88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6B787806-C8A9-4D5C-ACF6-920E42756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D44C01D7-DEDD-4CD0-9FB8-722EB8EB6C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7D4BA2D1-31BA-49F8-8969-7FAE5AF00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C7359CC0-C1EC-44B2-85DD-524EFE996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C4AF720C-AC31-46E7-9742-E1CA2E257B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id="{FA0FA9AC-AB3E-4967-BB7E-D4BEA2D026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33955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8" name="Oval 1097">
                <a:extLst>
                  <a:ext uri="{FF2B5EF4-FFF2-40B4-BE49-F238E27FC236}">
                    <a16:creationId xmlns:a16="http://schemas.microsoft.com/office/drawing/2014/main" id="{78CDC958-57E6-4F36-822E-C870770D2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78572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9" name="Oval 1098">
                <a:extLst>
                  <a:ext uri="{FF2B5EF4-FFF2-40B4-BE49-F238E27FC236}">
                    <a16:creationId xmlns:a16="http://schemas.microsoft.com/office/drawing/2014/main" id="{62D0912C-947C-4D1D-A553-26300A5180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48827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0" name="Oval 1099">
                <a:extLst>
                  <a:ext uri="{FF2B5EF4-FFF2-40B4-BE49-F238E27FC236}">
                    <a16:creationId xmlns:a16="http://schemas.microsoft.com/office/drawing/2014/main" id="{FEDF846A-4185-4D9F-A6A8-5F35715EA4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63700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1" name="Oval 1100">
                <a:extLst>
                  <a:ext uri="{FF2B5EF4-FFF2-40B4-BE49-F238E27FC236}">
                    <a16:creationId xmlns:a16="http://schemas.microsoft.com/office/drawing/2014/main" id="{9793FF99-A22A-43E4-8323-FE34604CF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2" name="Oval 1101">
                <a:extLst>
                  <a:ext uri="{FF2B5EF4-FFF2-40B4-BE49-F238E27FC236}">
                    <a16:creationId xmlns:a16="http://schemas.microsoft.com/office/drawing/2014/main" id="{A0715C15-C5BC-434F-8141-A1E51D145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3" name="Oval 1102">
                <a:extLst>
                  <a:ext uri="{FF2B5EF4-FFF2-40B4-BE49-F238E27FC236}">
                    <a16:creationId xmlns:a16="http://schemas.microsoft.com/office/drawing/2014/main" id="{EB13EACD-92C2-42CF-BF6D-F3FEE71CF6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4" name="Oval 1103">
                <a:extLst>
                  <a:ext uri="{FF2B5EF4-FFF2-40B4-BE49-F238E27FC236}">
                    <a16:creationId xmlns:a16="http://schemas.microsoft.com/office/drawing/2014/main" id="{4144F321-3BAA-4D3B-9ED6-227D87065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5" name="Oval 1104">
                <a:extLst>
                  <a:ext uri="{FF2B5EF4-FFF2-40B4-BE49-F238E27FC236}">
                    <a16:creationId xmlns:a16="http://schemas.microsoft.com/office/drawing/2014/main" id="{F365E2D5-4C5D-4FDD-8B81-8DCECC52C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33783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6" name="Oval 1105">
                <a:extLst>
                  <a:ext uri="{FF2B5EF4-FFF2-40B4-BE49-F238E27FC236}">
                    <a16:creationId xmlns:a16="http://schemas.microsoft.com/office/drawing/2014/main" id="{4BD1CB1B-01E8-486A-88DE-6015BE87D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78400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7" name="Oval 1106">
                <a:extLst>
                  <a:ext uri="{FF2B5EF4-FFF2-40B4-BE49-F238E27FC236}">
                    <a16:creationId xmlns:a16="http://schemas.microsoft.com/office/drawing/2014/main" id="{2C7A2525-E340-4F4E-BD0D-930E7F319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48655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8" name="Oval 1107">
                <a:extLst>
                  <a:ext uri="{FF2B5EF4-FFF2-40B4-BE49-F238E27FC236}">
                    <a16:creationId xmlns:a16="http://schemas.microsoft.com/office/drawing/2014/main" id="{55E67B26-59D5-45C0-8AC8-95B0F4481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6352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Oval 1108">
                <a:extLst>
                  <a:ext uri="{FF2B5EF4-FFF2-40B4-BE49-F238E27FC236}">
                    <a16:creationId xmlns:a16="http://schemas.microsoft.com/office/drawing/2014/main" id="{738F2887-C4B7-4B0D-8912-0C4C320938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Oval 1109">
                <a:extLst>
                  <a:ext uri="{FF2B5EF4-FFF2-40B4-BE49-F238E27FC236}">
                    <a16:creationId xmlns:a16="http://schemas.microsoft.com/office/drawing/2014/main" id="{D19121F0-9C9B-4DC8-BD1D-8EF324EFF2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Oval 1110">
                <a:extLst>
                  <a:ext uri="{FF2B5EF4-FFF2-40B4-BE49-F238E27FC236}">
                    <a16:creationId xmlns:a16="http://schemas.microsoft.com/office/drawing/2014/main" id="{8738DAF9-665A-4CD5-850F-5B33794BA3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Oval 1111">
                <a:extLst>
                  <a:ext uri="{FF2B5EF4-FFF2-40B4-BE49-F238E27FC236}">
                    <a16:creationId xmlns:a16="http://schemas.microsoft.com/office/drawing/2014/main" id="{C785ED4C-8A65-496B-B548-32DEBF830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Oval 1112">
                <a:extLst>
                  <a:ext uri="{FF2B5EF4-FFF2-40B4-BE49-F238E27FC236}">
                    <a16:creationId xmlns:a16="http://schemas.microsoft.com/office/drawing/2014/main" id="{28299AD3-4328-4763-8043-AE3E7E8694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Oval 1113">
                <a:extLst>
                  <a:ext uri="{FF2B5EF4-FFF2-40B4-BE49-F238E27FC236}">
                    <a16:creationId xmlns:a16="http://schemas.microsoft.com/office/drawing/2014/main" id="{9FC0C1D6-8D28-4EBA-9DC9-CE45C665AE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Oval 1114">
                <a:extLst>
                  <a:ext uri="{FF2B5EF4-FFF2-40B4-BE49-F238E27FC236}">
                    <a16:creationId xmlns:a16="http://schemas.microsoft.com/office/drawing/2014/main" id="{C35B5D0C-E0AE-45E3-BB0A-FB57E53C0B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6" name="Oval 1115">
                <a:extLst>
                  <a:ext uri="{FF2B5EF4-FFF2-40B4-BE49-F238E27FC236}">
                    <a16:creationId xmlns:a16="http://schemas.microsoft.com/office/drawing/2014/main" id="{5831B0E0-7F1A-45E0-9F62-6E14F483FE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7" name="Oval 1116">
                <a:extLst>
                  <a:ext uri="{FF2B5EF4-FFF2-40B4-BE49-F238E27FC236}">
                    <a16:creationId xmlns:a16="http://schemas.microsoft.com/office/drawing/2014/main" id="{347913EA-C921-48D8-9A5C-AE9ED6EFB9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8" name="Oval 1117">
                <a:extLst>
                  <a:ext uri="{FF2B5EF4-FFF2-40B4-BE49-F238E27FC236}">
                    <a16:creationId xmlns:a16="http://schemas.microsoft.com/office/drawing/2014/main" id="{2BA0E2D7-96B4-455A-9A13-9EDDB1A075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9" name="Oval 1118">
                <a:extLst>
                  <a:ext uri="{FF2B5EF4-FFF2-40B4-BE49-F238E27FC236}">
                    <a16:creationId xmlns:a16="http://schemas.microsoft.com/office/drawing/2014/main" id="{61E6135A-963B-496A-A06B-864F754A92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0" name="Oval 1119">
                <a:extLst>
                  <a:ext uri="{FF2B5EF4-FFF2-40B4-BE49-F238E27FC236}">
                    <a16:creationId xmlns:a16="http://schemas.microsoft.com/office/drawing/2014/main" id="{A3E8811D-9DDA-4211-8650-AA678D4531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1" name="Oval 1120">
                <a:extLst>
                  <a:ext uri="{FF2B5EF4-FFF2-40B4-BE49-F238E27FC236}">
                    <a16:creationId xmlns:a16="http://schemas.microsoft.com/office/drawing/2014/main" id="{F18D1F38-C165-418D-B969-7199AD53EC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C5919A84-6CC4-4055-AA3D-89021B91A7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3" name="Oval 1122">
                <a:extLst>
                  <a:ext uri="{FF2B5EF4-FFF2-40B4-BE49-F238E27FC236}">
                    <a16:creationId xmlns:a16="http://schemas.microsoft.com/office/drawing/2014/main" id="{5DA4C100-CB23-4352-8D72-166A726518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4" name="Oval 1123">
                <a:extLst>
                  <a:ext uri="{FF2B5EF4-FFF2-40B4-BE49-F238E27FC236}">
                    <a16:creationId xmlns:a16="http://schemas.microsoft.com/office/drawing/2014/main" id="{24AE71F5-94A1-4F1A-AE1A-4D4A882A4E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534F2E-576D-43B8-91D3-1D75EDF0E8B8}"/>
                </a:ext>
              </a:extLst>
            </p:cNvPr>
            <p:cNvCxnSpPr/>
            <p:nvPr/>
          </p:nvCxnSpPr>
          <p:spPr>
            <a:xfrm>
              <a:off x="4654411" y="3641592"/>
              <a:ext cx="96643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" name="Picture 3" descr="A picture containing sky, line, several, day&#10;&#10;Description automatically generated">
              <a:extLst>
                <a:ext uri="{FF2B5EF4-FFF2-40B4-BE49-F238E27FC236}">
                  <a16:creationId xmlns:a16="http://schemas.microsoft.com/office/drawing/2014/main" id="{FA1E2173-4B53-422E-9A06-10ED2B02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99" y="1906248"/>
              <a:ext cx="3726662" cy="3726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13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1E9A3D-7301-BA44-ADDC-05337600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2734796"/>
            <a:ext cx="10048972" cy="944451"/>
          </a:xfrm>
        </p:spPr>
        <p:txBody>
          <a:bodyPr/>
          <a:lstStyle/>
          <a:p>
            <a:r>
              <a:rPr lang="en-US" dirty="0"/>
              <a:t>Part 2. Decoding quantum LDPC codes</a:t>
            </a:r>
          </a:p>
        </p:txBody>
      </p:sp>
    </p:spTree>
    <p:extLst>
      <p:ext uri="{BB962C8B-B14F-4D97-AF65-F5344CB8AC3E}">
        <p14:creationId xmlns:p14="http://schemas.microsoft.com/office/powerpoint/2010/main" val="403147982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</p:spPr>
        <p:txBody>
          <a:bodyPr/>
          <a:lstStyle/>
          <a:p>
            <a:r>
              <a:rPr lang="en-US" dirty="0"/>
              <a:t>Main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1CAA4-229F-4568-A110-58687F58AFEE}"/>
              </a:ext>
            </a:extLst>
          </p:cNvPr>
          <p:cNvSpPr txBox="1"/>
          <p:nvPr/>
        </p:nvSpPr>
        <p:spPr>
          <a:xfrm>
            <a:off x="759575" y="2565014"/>
            <a:ext cx="9656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With 2D local gates</a:t>
            </a:r>
            <a:r>
              <a:rPr lang="en-US" sz="2400" dirty="0"/>
              <a:t>:</a:t>
            </a:r>
            <a:endParaRPr lang="en-US" sz="2400" dirty="0">
              <a:solidFill>
                <a:schemeClr val="accent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 either </a:t>
            </a:r>
            <a:r>
              <a:rPr lang="en-US" sz="2400" dirty="0">
                <a:solidFill>
                  <a:srgbClr val="C00000"/>
                </a:solidFill>
              </a:rPr>
              <a:t>large depth circuits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C00000"/>
                </a:solidFill>
              </a:rPr>
              <a:t>many ancilla qubits</a:t>
            </a:r>
            <a:r>
              <a:rPr lang="en-US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Numerical simulations show </a:t>
            </a:r>
            <a:r>
              <a:rPr lang="en-US" sz="2400" dirty="0">
                <a:solidFill>
                  <a:srgbClr val="C00000"/>
                </a:solidFill>
              </a:rPr>
              <a:t>poor performance</a:t>
            </a:r>
            <a:r>
              <a:rPr lang="en-US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With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long-range connections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Layout based on only a few planar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Numerical simulation show that they </a:t>
            </a:r>
            <a:r>
              <a:rPr lang="en-US" sz="2400" dirty="0">
                <a:solidFill>
                  <a:srgbClr val="C00000"/>
                </a:solidFill>
              </a:rPr>
              <a:t>outperform surface codes</a:t>
            </a:r>
            <a:r>
              <a:rPr lang="en-US" sz="2400" dirty="0"/>
              <a:t>.</a:t>
            </a: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id="{52E81AD8-9B5C-48F0-B5D5-CEA58B2FBD32}"/>
              </a:ext>
            </a:extLst>
          </p:cNvPr>
          <p:cNvSpPr txBox="1"/>
          <p:nvPr/>
        </p:nvSpPr>
        <p:spPr>
          <a:xfrm>
            <a:off x="10050559" y="2875002"/>
            <a:ext cx="185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arxiv:2109.14599</a:t>
            </a:r>
            <a:endParaRPr lang="en-US" dirty="0"/>
          </a:p>
        </p:txBody>
      </p:sp>
      <p:sp>
        <p:nvSpPr>
          <p:cNvPr id="1942" name="TextBox 1941">
            <a:extLst>
              <a:ext uri="{FF2B5EF4-FFF2-40B4-BE49-F238E27FC236}">
                <a16:creationId xmlns:a16="http://schemas.microsoft.com/office/drawing/2014/main" id="{235D2EA5-6FEE-478C-A670-002516AA6DCB}"/>
              </a:ext>
            </a:extLst>
          </p:cNvPr>
          <p:cNvSpPr txBox="1"/>
          <p:nvPr/>
        </p:nvSpPr>
        <p:spPr>
          <a:xfrm>
            <a:off x="10050559" y="4521586"/>
            <a:ext cx="188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arxiv:2109.14609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60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359095335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A2F9-79F1-4AAC-915D-9AA0A810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9" y="322085"/>
            <a:ext cx="7024969" cy="1325563"/>
          </a:xfrm>
        </p:spPr>
        <p:txBody>
          <a:bodyPr/>
          <a:lstStyle/>
          <a:p>
            <a:r>
              <a:rPr lang="en-US" dirty="0"/>
              <a:t>Syndrome extraction circuit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79A816-62C2-4963-B249-8E14240351CA}"/>
              </a:ext>
            </a:extLst>
          </p:cNvPr>
          <p:cNvGrpSpPr/>
          <p:nvPr/>
        </p:nvGrpSpPr>
        <p:grpSpPr>
          <a:xfrm>
            <a:off x="923661" y="2666427"/>
            <a:ext cx="3339488" cy="2869804"/>
            <a:chOff x="7405490" y="2021170"/>
            <a:chExt cx="3339488" cy="286980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49ED14-6129-458E-A16D-3A6C030072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8566726" y="3400808"/>
              <a:ext cx="210485" cy="599708"/>
              <a:chOff x="602827" y="2907946"/>
              <a:chExt cx="182880" cy="52105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706064-EDA6-4D9B-8523-516D70F06D76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D6FF4DB-50F2-4017-8E80-C7D914EB3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4B44F81-ADE7-453F-9362-776B9A655306}"/>
                  </a:ext>
                </a:extLst>
              </p:cNvPr>
              <p:cNvCxnSpPr>
                <a:cxnSpLocks/>
                <a:endCxn id="30" idx="4"/>
              </p:cNvCxnSpPr>
              <p:nvPr/>
            </p:nvCxnSpPr>
            <p:spPr>
              <a:xfrm>
                <a:off x="694267" y="2977444"/>
                <a:ext cx="0" cy="45155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4CAF803-31BD-479B-A30D-E2C36C5A7A36}"/>
                  </a:ext>
                </a:extLst>
              </p:cNvPr>
              <p:cNvCxnSpPr>
                <a:cxnSpLocks/>
                <a:stCxn id="30" idx="2"/>
                <a:endCxn id="30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309AD65-2B0D-4A06-9AB7-5D6358C30C6F}"/>
                </a:ext>
              </a:extLst>
            </p:cNvPr>
            <p:cNvCxnSpPr/>
            <p:nvPr/>
          </p:nvCxnSpPr>
          <p:spPr>
            <a:xfrm>
              <a:off x="8114338" y="21304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4B0EDB-8DB3-46F6-AB1C-0E7892C41A9B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25876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F3B9C9-F914-4D29-ADEF-C1550373A664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0448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2CA813D-4288-4A90-81CC-BA4BC9311D0D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5020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9E0B6BA-4C27-4B59-9C5A-D5A9256BD5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9592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E838CE-B146-4543-8E60-4764DFF94B40}"/>
                    </a:ext>
                  </a:extLst>
                </p:cNvPr>
                <p:cNvSpPr txBox="1"/>
                <p:nvPr/>
              </p:nvSpPr>
              <p:spPr>
                <a:xfrm>
                  <a:off x="7405490" y="3774565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E838CE-B146-4543-8E60-4764DFF94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5490" y="3774565"/>
                  <a:ext cx="708848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2EA5AC8-83EA-4C77-840C-72B3EC028AD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028738" y="2940889"/>
              <a:ext cx="210485" cy="1059629"/>
              <a:chOff x="602827" y="2907946"/>
              <a:chExt cx="182880" cy="92065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93C6877-B8A9-4C0C-85A4-51C15BF80701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8F3DACC-875F-4163-AC77-ECB15E032B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645721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7981297-916A-459D-86F6-A7EAF569D077}"/>
                  </a:ext>
                </a:extLst>
              </p:cNvPr>
              <p:cNvCxnSpPr>
                <a:cxnSpLocks/>
                <a:stCxn id="58" idx="4"/>
                <a:endCxn id="59" idx="4"/>
              </p:cNvCxnSpPr>
              <p:nvPr/>
            </p:nvCxnSpPr>
            <p:spPr>
              <a:xfrm rot="10800000" flipV="1">
                <a:off x="694267" y="2999386"/>
                <a:ext cx="0" cy="82921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D271054-8C49-46A9-A12F-D1103D8CD3A7}"/>
                  </a:ext>
                </a:extLst>
              </p:cNvPr>
              <p:cNvCxnSpPr>
                <a:cxnSpLocks/>
                <a:stCxn id="59" idx="2"/>
                <a:endCxn id="59" idx="6"/>
              </p:cNvCxnSpPr>
              <p:nvPr/>
            </p:nvCxnSpPr>
            <p:spPr>
              <a:xfrm flipH="1">
                <a:off x="602827" y="3737161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861FEF8-8E05-4CE9-9DC0-A73AC168756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485938" y="2478369"/>
              <a:ext cx="210485" cy="1522148"/>
              <a:chOff x="602827" y="2907946"/>
              <a:chExt cx="182880" cy="1322513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8B5281D-A59C-42D3-A459-25A76EEB3502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F2F8818-B49F-4DC9-9C4E-4D372A50B6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4047579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CDF8040-E912-4099-8CE6-8AB4B9CC4CC0}"/>
                  </a:ext>
                </a:extLst>
              </p:cNvPr>
              <p:cNvCxnSpPr>
                <a:cxnSpLocks/>
                <a:stCxn id="65" idx="4"/>
                <a:endCxn id="66" idx="4"/>
              </p:cNvCxnSpPr>
              <p:nvPr/>
            </p:nvCxnSpPr>
            <p:spPr>
              <a:xfrm rot="10800000" flipV="1">
                <a:off x="694267" y="2999386"/>
                <a:ext cx="0" cy="123107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99B492D-3BDB-4E68-ACD2-777C1E0E588B}"/>
                  </a:ext>
                </a:extLst>
              </p:cNvPr>
              <p:cNvCxnSpPr>
                <a:cxnSpLocks/>
                <a:stCxn id="66" idx="2"/>
                <a:endCxn id="66" idx="6"/>
              </p:cNvCxnSpPr>
              <p:nvPr/>
            </p:nvCxnSpPr>
            <p:spPr>
              <a:xfrm flipH="1">
                <a:off x="602827" y="4139019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3CC409E-65EF-4FFE-BFC2-D1BE5A74D40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943138" y="2021170"/>
              <a:ext cx="210485" cy="1979348"/>
              <a:chOff x="602827" y="2907946"/>
              <a:chExt cx="182880" cy="171975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F264F7B-6871-40C6-A4BB-D88C3D9F0A83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4B5E5D7-56FD-4876-B337-60F199C472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4444816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E352AEF-696B-4C53-B068-FD5B4A36F86B}"/>
                  </a:ext>
                </a:extLst>
              </p:cNvPr>
              <p:cNvCxnSpPr>
                <a:cxnSpLocks/>
                <a:stCxn id="74" idx="4"/>
                <a:endCxn id="75" idx="4"/>
              </p:cNvCxnSpPr>
              <p:nvPr/>
            </p:nvCxnSpPr>
            <p:spPr>
              <a:xfrm rot="10800000" flipV="1">
                <a:off x="694267" y="2999386"/>
                <a:ext cx="0" cy="16283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2294259-3D33-43B9-85CE-28048F99B816}"/>
                  </a:ext>
                </a:extLst>
              </p:cNvPr>
              <p:cNvCxnSpPr>
                <a:cxnSpLocks/>
                <a:stCxn id="75" idx="2"/>
                <a:endCxn id="75" idx="6"/>
              </p:cNvCxnSpPr>
              <p:nvPr/>
            </p:nvCxnSpPr>
            <p:spPr>
              <a:xfrm flipH="1">
                <a:off x="602827" y="4536256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738F5C9-8DD3-4103-849C-2631871ED7CE}"/>
                </a:ext>
              </a:extLst>
            </p:cNvPr>
            <p:cNvGrpSpPr/>
            <p:nvPr/>
          </p:nvGrpSpPr>
          <p:grpSpPr>
            <a:xfrm>
              <a:off x="10400338" y="3736603"/>
              <a:ext cx="344640" cy="490794"/>
              <a:chOff x="5411314" y="4880304"/>
              <a:chExt cx="383010" cy="490794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495D844-D7FC-415F-8D71-945C5F186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1314" y="4880304"/>
                <a:ext cx="383010" cy="36933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54ECEA6A-0E9B-4856-BA22-FCE63B5F8F8C}"/>
                  </a:ext>
                </a:extLst>
              </p:cNvPr>
              <p:cNvCxnSpPr>
                <a:cxnSpLocks/>
                <a:stCxn id="83" idx="2"/>
              </p:cNvCxnSpPr>
              <p:nvPr/>
            </p:nvCxnSpPr>
            <p:spPr>
              <a:xfrm flipV="1">
                <a:off x="5597968" y="4989669"/>
                <a:ext cx="101695" cy="1680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Chord 82">
                <a:extLst>
                  <a:ext uri="{FF2B5EF4-FFF2-40B4-BE49-F238E27FC236}">
                    <a16:creationId xmlns:a16="http://schemas.microsoft.com/office/drawing/2014/main" id="{4EDA1342-E263-4D17-B61D-6377C473E75A}"/>
                  </a:ext>
                </a:extLst>
              </p:cNvPr>
              <p:cNvSpPr/>
              <p:nvPr/>
            </p:nvSpPr>
            <p:spPr>
              <a:xfrm rot="16200000">
                <a:off x="5385787" y="4972267"/>
                <a:ext cx="424358" cy="373303"/>
              </a:xfrm>
              <a:prstGeom prst="chord">
                <a:avLst>
                  <a:gd name="adj1" fmla="val 16227162"/>
                  <a:gd name="adj2" fmla="val 538124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0BDD8F5-5863-4761-B4BB-46B262662127}"/>
                </a:ext>
              </a:extLst>
            </p:cNvPr>
            <p:cNvSpPr txBox="1"/>
            <p:nvPr/>
          </p:nvSpPr>
          <p:spPr>
            <a:xfrm>
              <a:off x="8028187" y="4429309"/>
              <a:ext cx="2458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 plaquette circuit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925A20B-EBB6-4317-9D1B-244D68CC899C}"/>
              </a:ext>
            </a:extLst>
          </p:cNvPr>
          <p:cNvGrpSpPr/>
          <p:nvPr/>
        </p:nvGrpSpPr>
        <p:grpSpPr>
          <a:xfrm>
            <a:off x="6230641" y="1098066"/>
            <a:ext cx="5499184" cy="5486400"/>
            <a:chOff x="5918063" y="1391111"/>
            <a:chExt cx="5499184" cy="5486400"/>
          </a:xfrm>
        </p:grpSpPr>
        <p:sp>
          <p:nvSpPr>
            <p:cNvPr id="123" name="Partial Circle 122">
              <a:extLst>
                <a:ext uri="{FF2B5EF4-FFF2-40B4-BE49-F238E27FC236}">
                  <a16:creationId xmlns:a16="http://schemas.microsoft.com/office/drawing/2014/main" id="{42593643-CD63-4EBE-87BD-AEE80C6658B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588447" y="2305511"/>
              <a:ext cx="1828800" cy="1828800"/>
            </a:xfrm>
            <a:prstGeom prst="pie">
              <a:avLst>
                <a:gd name="adj1" fmla="val 5378247"/>
                <a:gd name="adj2" fmla="val 1620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Partial Circle 124">
              <a:extLst>
                <a:ext uri="{FF2B5EF4-FFF2-40B4-BE49-F238E27FC236}">
                  <a16:creationId xmlns:a16="http://schemas.microsoft.com/office/drawing/2014/main" id="{744CCF2E-A786-4454-B9EF-203869576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8063" y="4113921"/>
              <a:ext cx="1828800" cy="1828800"/>
            </a:xfrm>
            <a:prstGeom prst="pie">
              <a:avLst>
                <a:gd name="adj1" fmla="val 5378247"/>
                <a:gd name="adj2" fmla="val 1620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1" name="Partial Circle 120">
              <a:extLst>
                <a:ext uri="{FF2B5EF4-FFF2-40B4-BE49-F238E27FC236}">
                  <a16:creationId xmlns:a16="http://schemas.microsoft.com/office/drawing/2014/main" id="{30401BD9-0BD3-432B-A7F6-C6467C7ADF0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666097" y="5048711"/>
              <a:ext cx="1828800" cy="1828800"/>
            </a:xfrm>
            <a:prstGeom prst="pie">
              <a:avLst>
                <a:gd name="adj1" fmla="val 5378247"/>
                <a:gd name="adj2" fmla="val 16200000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5" name="Partial Circle 114">
              <a:extLst>
                <a:ext uri="{FF2B5EF4-FFF2-40B4-BE49-F238E27FC236}">
                  <a16:creationId xmlns:a16="http://schemas.microsoft.com/office/drawing/2014/main" id="{FE127076-4131-4C73-BE89-6BEE38BABB8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15342" y="1391111"/>
              <a:ext cx="1828800" cy="1828800"/>
            </a:xfrm>
            <a:prstGeom prst="pie">
              <a:avLst>
                <a:gd name="adj1" fmla="val 5378247"/>
                <a:gd name="adj2" fmla="val 16200000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F833D0D-F36A-400D-BCCF-87F5EA48F089}"/>
                </a:ext>
              </a:extLst>
            </p:cNvPr>
            <p:cNvSpPr/>
            <p:nvPr/>
          </p:nvSpPr>
          <p:spPr>
            <a:xfrm>
              <a:off x="8665309" y="2305511"/>
              <a:ext cx="1830377" cy="1828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6D2467C-146E-4AA9-A49A-638169A22D44}"/>
                </a:ext>
              </a:extLst>
            </p:cNvPr>
            <p:cNvSpPr/>
            <p:nvPr/>
          </p:nvSpPr>
          <p:spPr>
            <a:xfrm>
              <a:off x="6832463" y="4134311"/>
              <a:ext cx="1830377" cy="1828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412724D-A53C-4B12-84B8-CDB876C49929}"/>
                </a:ext>
              </a:extLst>
            </p:cNvPr>
            <p:cNvSpPr/>
            <p:nvPr/>
          </p:nvSpPr>
          <p:spPr>
            <a:xfrm>
              <a:off x="6825137" y="2305511"/>
              <a:ext cx="1830377" cy="1828800"/>
            </a:xfrm>
            <a:prstGeom prst="rect">
              <a:avLst/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68DB4F9-0F29-4BC7-AF38-9419A5D2D20A}"/>
                </a:ext>
              </a:extLst>
            </p:cNvPr>
            <p:cNvSpPr/>
            <p:nvPr/>
          </p:nvSpPr>
          <p:spPr>
            <a:xfrm>
              <a:off x="8658148" y="4134311"/>
              <a:ext cx="1830377" cy="1828800"/>
            </a:xfrm>
            <a:prstGeom prst="rect">
              <a:avLst/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489899D-033D-4B13-95CF-4D1A2153B0FC}"/>
                </a:ext>
              </a:extLst>
            </p:cNvPr>
            <p:cNvGrpSpPr/>
            <p:nvPr/>
          </p:nvGrpSpPr>
          <p:grpSpPr>
            <a:xfrm>
              <a:off x="6695323" y="2168351"/>
              <a:ext cx="3936734" cy="3931920"/>
              <a:chOff x="6395986" y="1828800"/>
              <a:chExt cx="3936734" cy="393192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7E30343-B59C-423E-8A68-E62B9EA88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18288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914210B-22BE-4897-98C0-F5CC678F0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0800" y="18288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E29171E-17DA-4478-9380-B64E95968F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18288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8C3DDC3-18C5-4A4F-9015-5F7907CA2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4786" y="36576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9DD86A1-203D-45BC-8511-89B484FF8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95986" y="36576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1794F12-F768-4F82-8303-71FCD2625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3586" y="36576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1F52CDE-D1AC-4002-B28E-0C4564A79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4786" y="54864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1F4A3AB-B051-4D2B-BB8C-DCB8ECBFD6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95986" y="54864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379B467-5AAF-4CDC-AB9E-C24953C15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3586" y="5486400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361670E-CC77-4EC6-8099-27225C1D9E04}"/>
              </a:ext>
            </a:extLst>
          </p:cNvPr>
          <p:cNvGrpSpPr/>
          <p:nvPr/>
        </p:nvGrpSpPr>
        <p:grpSpPr>
          <a:xfrm>
            <a:off x="6096000" y="1066691"/>
            <a:ext cx="5806232" cy="5549150"/>
            <a:chOff x="-59840" y="1343129"/>
            <a:chExt cx="5806232" cy="5549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11AD1B73-C277-492E-B832-6FF3F603F546}"/>
                    </a:ext>
                  </a:extLst>
                </p:cNvPr>
                <p:cNvSpPr txBox="1"/>
                <p:nvPr/>
              </p:nvSpPr>
              <p:spPr>
                <a:xfrm>
                  <a:off x="1546882" y="3002509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11AD1B73-C277-492E-B832-6FF3F603F5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882" y="3002509"/>
                  <a:ext cx="70884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E889F518-FD3F-46C6-AE5F-537E1A955A21}"/>
                    </a:ext>
                  </a:extLst>
                </p:cNvPr>
                <p:cNvSpPr txBox="1"/>
                <p:nvPr/>
              </p:nvSpPr>
              <p:spPr>
                <a:xfrm>
                  <a:off x="3372470" y="2999358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E889F518-FD3F-46C6-AE5F-537E1A955A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2470" y="2999358"/>
                  <a:ext cx="70884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5EA42923-C23A-4430-B879-95594630951B}"/>
                    </a:ext>
                  </a:extLst>
                </p:cNvPr>
                <p:cNvSpPr txBox="1"/>
                <p:nvPr/>
              </p:nvSpPr>
              <p:spPr>
                <a:xfrm>
                  <a:off x="3372470" y="4798675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5EA42923-C23A-4430-B879-955946309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2470" y="4798675"/>
                  <a:ext cx="70884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385201A6-4B15-4FB2-9255-393E1811320D}"/>
                    </a:ext>
                  </a:extLst>
                </p:cNvPr>
                <p:cNvSpPr txBox="1"/>
                <p:nvPr/>
              </p:nvSpPr>
              <p:spPr>
                <a:xfrm>
                  <a:off x="1540344" y="4795673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385201A6-4B15-4FB2-9255-393E18113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0344" y="4795673"/>
                  <a:ext cx="70884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F4F005F6-67C4-45D5-9C30-495B093CCB6A}"/>
                    </a:ext>
                  </a:extLst>
                </p:cNvPr>
                <p:cNvSpPr txBox="1"/>
                <p:nvPr/>
              </p:nvSpPr>
              <p:spPr>
                <a:xfrm>
                  <a:off x="-59840" y="4795673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F4F005F6-67C4-45D5-9C30-495B093CC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9840" y="4795673"/>
                  <a:ext cx="70884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AF24430-FBCB-40CB-8F5F-D9C68E961754}"/>
                    </a:ext>
                  </a:extLst>
                </p:cNvPr>
                <p:cNvSpPr txBox="1"/>
                <p:nvPr/>
              </p:nvSpPr>
              <p:spPr>
                <a:xfrm>
                  <a:off x="3388465" y="6522947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AF24430-FBCB-40CB-8F5F-D9C68E961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465" y="6522947"/>
                  <a:ext cx="708848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8436C545-72C0-46EF-BAD2-1948C0A21225}"/>
                    </a:ext>
                  </a:extLst>
                </p:cNvPr>
                <p:cNvSpPr txBox="1"/>
                <p:nvPr/>
              </p:nvSpPr>
              <p:spPr>
                <a:xfrm>
                  <a:off x="1546882" y="1343129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8436C545-72C0-46EF-BAD2-1948C0A21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882" y="1343129"/>
                  <a:ext cx="708848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A4AFFF5F-94B9-4DB7-9502-5ED262D8463A}"/>
                    </a:ext>
                  </a:extLst>
                </p:cNvPr>
                <p:cNvSpPr txBox="1"/>
                <p:nvPr/>
              </p:nvSpPr>
              <p:spPr>
                <a:xfrm>
                  <a:off x="5037544" y="2998114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A4AFFF5F-94B9-4DB7-9502-5ED262D84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7544" y="2998114"/>
                  <a:ext cx="708848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7B7EB27A-6463-4052-A08B-DDFA517569B0}"/>
              </a:ext>
            </a:extLst>
          </p:cNvPr>
          <p:cNvGrpSpPr/>
          <p:nvPr/>
        </p:nvGrpSpPr>
        <p:grpSpPr>
          <a:xfrm>
            <a:off x="7207968" y="2162166"/>
            <a:ext cx="4352925" cy="4089108"/>
            <a:chOff x="1049845" y="2469979"/>
            <a:chExt cx="4352925" cy="408910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31C95B7-6A5B-446B-BB16-F41DF2885AD3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>
              <a:off x="3044734" y="2389816"/>
              <a:ext cx="420205" cy="704461"/>
              <a:chOff x="523377" y="2816931"/>
              <a:chExt cx="365095" cy="612069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C3AC4C-DD52-44C1-A3B5-445F81A1F3FC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76071AA-CB43-45F9-9923-30BFB7A896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B0A70A6-A305-42F2-9CC4-924CA9F66B35}"/>
                  </a:ext>
                </a:extLst>
              </p:cNvPr>
              <p:cNvCxnSpPr>
                <a:cxnSpLocks/>
                <a:stCxn id="153" idx="4"/>
                <a:endCxn id="154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AB688E2-6569-4EC1-B037-EC39CEC85F85}"/>
                  </a:ext>
                </a:extLst>
              </p:cNvPr>
              <p:cNvCxnSpPr>
                <a:cxnSpLocks/>
                <a:stCxn id="154" idx="2"/>
                <a:endCxn id="154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D84943-EB49-46FB-9FF7-D4A811F42F47}"/>
                </a:ext>
              </a:extLst>
            </p:cNvPr>
            <p:cNvGrpSpPr/>
            <p:nvPr/>
          </p:nvGrpSpPr>
          <p:grpSpPr>
            <a:xfrm>
              <a:off x="1108541" y="2476135"/>
              <a:ext cx="600482" cy="505697"/>
              <a:chOff x="6393821" y="3692376"/>
              <a:chExt cx="600482" cy="505697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9EA41374-0DEB-4098-9977-3B75501F58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B4E24A93-614B-478C-89F3-FD2D867D7B02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5ABB3E75-255A-40CA-A392-6EA57C175004}"/>
                    </a:ext>
                  </a:extLst>
                </p:cNvPr>
                <p:cNvCxnSpPr>
                  <a:cxnSpLocks/>
                  <a:stCxn id="160" idx="4"/>
                  <a:endCxn id="165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CD469D9-E237-405C-8494-CEA253C88657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37C6E80B-3804-48BA-8691-F20F290850BF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>
              <a:off x="1191973" y="4232410"/>
              <a:ext cx="420205" cy="704461"/>
              <a:chOff x="523377" y="2816931"/>
              <a:chExt cx="365095" cy="612069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8AD0BB6-19A1-48F2-AB4B-422433338CE1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A86300B9-2BB2-408C-A9DB-50F04C169D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8E80666-9B37-4CF4-992A-D6CDC4367791}"/>
                  </a:ext>
                </a:extLst>
              </p:cNvPr>
              <p:cNvCxnSpPr>
                <a:cxnSpLocks/>
                <a:stCxn id="170" idx="4"/>
                <a:endCxn id="171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4DEC8F8-0090-4E1B-9630-2EF260180B1E}"/>
                  </a:ext>
                </a:extLst>
              </p:cNvPr>
              <p:cNvCxnSpPr>
                <a:cxnSpLocks/>
                <a:stCxn id="171" idx="2"/>
                <a:endCxn id="171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EEF27F7-77AB-4743-830D-847D05832D50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>
              <a:off x="3028797" y="5996754"/>
              <a:ext cx="420205" cy="704461"/>
              <a:chOff x="523377" y="2816931"/>
              <a:chExt cx="365095" cy="612069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81D3C57B-A8E5-4555-AE9C-2DDFA5795BD3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93846B9-CFFB-4734-BB34-C16687332E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D6AF6B1F-C2E8-4232-933C-8775838EFA80}"/>
                  </a:ext>
                </a:extLst>
              </p:cNvPr>
              <p:cNvCxnSpPr>
                <a:cxnSpLocks/>
                <a:stCxn id="175" idx="4"/>
                <a:endCxn id="176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A4AD0B7D-744D-4D16-8F6C-560D08C26680}"/>
                  </a:ext>
                </a:extLst>
              </p:cNvPr>
              <p:cNvCxnSpPr>
                <a:cxnSpLocks/>
                <a:stCxn id="176" idx="2"/>
                <a:endCxn id="176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935B79-FDF8-4669-87AF-991D96C16001}"/>
                </a:ext>
              </a:extLst>
            </p:cNvPr>
            <p:cNvGrpSpPr/>
            <p:nvPr/>
          </p:nvGrpSpPr>
          <p:grpSpPr>
            <a:xfrm>
              <a:off x="2957712" y="4292669"/>
              <a:ext cx="600482" cy="505697"/>
              <a:chOff x="6393821" y="3692376"/>
              <a:chExt cx="600482" cy="50569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D1D6F242-C321-49F7-B5B8-008278A71E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E7FFBFAA-4697-428F-AB51-9411D2103630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ABF060A4-06B6-44DC-8070-4EA72E47AAB8}"/>
                    </a:ext>
                  </a:extLst>
                </p:cNvPr>
                <p:cNvCxnSpPr>
                  <a:cxnSpLocks/>
                  <a:stCxn id="182" idx="4"/>
                  <a:endCxn id="181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2264BFC9-0A97-4636-B662-C802506F55AD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17D1814D-A304-466B-A34E-6E510772AD70}"/>
                </a:ext>
              </a:extLst>
            </p:cNvPr>
            <p:cNvGrpSpPr/>
            <p:nvPr/>
          </p:nvGrpSpPr>
          <p:grpSpPr>
            <a:xfrm>
              <a:off x="4802288" y="2469979"/>
              <a:ext cx="600482" cy="505697"/>
              <a:chOff x="6393821" y="3692376"/>
              <a:chExt cx="600482" cy="505697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5C63BF5-B141-4E13-AF8D-7B6BCFBB24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AF7B37D3-5F63-4E06-BC78-33D8828647D7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2AF6BC1C-A267-4D0E-99D2-8E55673844E3}"/>
                    </a:ext>
                  </a:extLst>
                </p:cNvPr>
                <p:cNvCxnSpPr>
                  <a:cxnSpLocks/>
                  <a:stCxn id="187" idx="4"/>
                  <a:endCxn id="186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A62B4D2-6031-4854-AC76-01B4A82FDB9A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092D6C06-AEA5-47E1-830C-E21B1AC21C9C}"/>
              </a:ext>
            </a:extLst>
          </p:cNvPr>
          <p:cNvGrpSpPr/>
          <p:nvPr/>
        </p:nvGrpSpPr>
        <p:grpSpPr>
          <a:xfrm>
            <a:off x="7219618" y="2218779"/>
            <a:ext cx="4276290" cy="4034808"/>
            <a:chOff x="1061495" y="2526592"/>
            <a:chExt cx="4276290" cy="4034808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AAB53D3-FEC1-4F4D-AFD1-764B96E8CC33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H="1">
              <a:off x="3996130" y="2384464"/>
              <a:ext cx="420205" cy="704461"/>
              <a:chOff x="523377" y="2816931"/>
              <a:chExt cx="365095" cy="612069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25D322AB-4A45-4E18-B365-F32604972099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013770EF-07B8-4DDB-980F-C22CA81A7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15B07F08-C211-478A-84AF-4FE119DBF7D4}"/>
                  </a:ext>
                </a:extLst>
              </p:cNvPr>
              <p:cNvCxnSpPr>
                <a:cxnSpLocks/>
                <a:stCxn id="209" idx="4"/>
                <a:endCxn id="210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C78D6D0E-B247-44D6-8D9F-3E1B48ECFBFD}"/>
                  </a:ext>
                </a:extLst>
              </p:cNvPr>
              <p:cNvCxnSpPr>
                <a:cxnSpLocks/>
                <a:stCxn id="210" idx="2"/>
                <a:endCxn id="210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D799E02D-12B3-4C7F-9777-6D146B04DC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H="1">
              <a:off x="2162182" y="4233229"/>
              <a:ext cx="420205" cy="704461"/>
              <a:chOff x="523377" y="2816931"/>
              <a:chExt cx="365095" cy="612069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0B97D780-5729-4E12-B4EE-442EC0536293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DA6561C8-1CEE-4937-96CC-E8483D4C78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ABD8E0BF-CEA9-4625-9DAD-E2813564741D}"/>
                  </a:ext>
                </a:extLst>
              </p:cNvPr>
              <p:cNvCxnSpPr>
                <a:cxnSpLocks/>
                <a:stCxn id="222" idx="4"/>
                <a:endCxn id="223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6BA1D311-8411-4AD0-A2A5-4B5666FDC41B}"/>
                  </a:ext>
                </a:extLst>
              </p:cNvPr>
              <p:cNvCxnSpPr>
                <a:cxnSpLocks/>
                <a:stCxn id="223" idx="2"/>
                <a:endCxn id="223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066F1580-C814-4A54-96B3-9BD80E39456C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H="1">
              <a:off x="4004057" y="5999067"/>
              <a:ext cx="420205" cy="704461"/>
              <a:chOff x="523377" y="2816931"/>
              <a:chExt cx="365095" cy="612069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6D3E6DDF-A2AE-4B9A-B34D-BFAF2C2BE56D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0A120192-3876-4B6B-9F80-F2CC0718F1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E51FB51D-BABA-4AB0-BFE4-38EDF7049691}"/>
                  </a:ext>
                </a:extLst>
              </p:cNvPr>
              <p:cNvCxnSpPr>
                <a:cxnSpLocks/>
                <a:stCxn id="227" idx="4"/>
                <a:endCxn id="228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394727D4-F72B-4186-A290-FE2A34FDB0AD}"/>
                  </a:ext>
                </a:extLst>
              </p:cNvPr>
              <p:cNvCxnSpPr>
                <a:cxnSpLocks/>
                <a:stCxn id="228" idx="2"/>
                <a:endCxn id="228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DCCFA373-F623-4112-A79D-231CA7169ED4}"/>
                </a:ext>
              </a:extLst>
            </p:cNvPr>
            <p:cNvGrpSpPr/>
            <p:nvPr/>
          </p:nvGrpSpPr>
          <p:grpSpPr>
            <a:xfrm flipH="1">
              <a:off x="2904704" y="5276614"/>
              <a:ext cx="600482" cy="505697"/>
              <a:chOff x="6393821" y="3692376"/>
              <a:chExt cx="600482" cy="505697"/>
            </a:xfrm>
          </p:grpSpPr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26945B0-82E5-426A-935A-0EA38EB612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D5CD327-C7F2-44BA-BE78-B5E6BC51D2C3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985B77BE-A4F0-4383-A58F-A4A7BE9DB258}"/>
                    </a:ext>
                  </a:extLst>
                </p:cNvPr>
                <p:cNvCxnSpPr>
                  <a:cxnSpLocks/>
                  <a:stCxn id="244" idx="4"/>
                  <a:endCxn id="243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1668C846-C90D-4D0B-86DA-D80924C65F37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EC56EE0-2433-407C-B1A5-C7BF98D765D9}"/>
                </a:ext>
              </a:extLst>
            </p:cNvPr>
            <p:cNvGrpSpPr/>
            <p:nvPr/>
          </p:nvGrpSpPr>
          <p:grpSpPr>
            <a:xfrm flipH="1">
              <a:off x="1061495" y="3467060"/>
              <a:ext cx="600482" cy="505697"/>
              <a:chOff x="6393821" y="3692376"/>
              <a:chExt cx="600482" cy="505697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7A955C57-89BE-4A66-9138-7D3968A644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B52559A6-139D-45E1-81A1-75EE6362828A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374F995C-F077-4853-816F-9E7C99620240}"/>
                    </a:ext>
                  </a:extLst>
                </p:cNvPr>
                <p:cNvCxnSpPr>
                  <a:cxnSpLocks/>
                  <a:stCxn id="249" idx="4"/>
                  <a:endCxn id="248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3FC29F52-C801-42E6-B0FD-A178251D90B8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9ECB4F8C-B9A2-4A04-827D-F00171A60A6A}"/>
                </a:ext>
              </a:extLst>
            </p:cNvPr>
            <p:cNvGrpSpPr/>
            <p:nvPr/>
          </p:nvGrpSpPr>
          <p:grpSpPr>
            <a:xfrm flipH="1">
              <a:off x="4737303" y="3450086"/>
              <a:ext cx="600482" cy="505697"/>
              <a:chOff x="6393821" y="3692376"/>
              <a:chExt cx="600482" cy="505697"/>
            </a:xfrm>
          </p:grpSpPr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5E62EC6F-0A39-4362-8391-BD360FCAD8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83EDF2D2-8150-43CB-BFED-BD79C67623D9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748F77A6-77BE-4858-A5F8-D63C19C647B8}"/>
                    </a:ext>
                  </a:extLst>
                </p:cNvPr>
                <p:cNvCxnSpPr>
                  <a:cxnSpLocks/>
                  <a:stCxn id="254" idx="4"/>
                  <a:endCxn id="253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12062C92-5A6F-4A86-963E-AE6BA57483D9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262428F9-D2AB-4462-84BC-AB7DB390E2F4}"/>
              </a:ext>
            </a:extLst>
          </p:cNvPr>
          <p:cNvGrpSpPr/>
          <p:nvPr/>
        </p:nvGrpSpPr>
        <p:grpSpPr>
          <a:xfrm>
            <a:off x="6395735" y="1425233"/>
            <a:ext cx="4236382" cy="4022479"/>
            <a:chOff x="237612" y="1733046"/>
            <a:chExt cx="4236382" cy="4022479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00F8F4E9-C5C3-4098-8B4E-2A55E25168E7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V="1">
              <a:off x="3048896" y="3317846"/>
              <a:ext cx="420205" cy="704461"/>
              <a:chOff x="523377" y="2816931"/>
              <a:chExt cx="365095" cy="612069"/>
            </a:xfrm>
          </p:grpSpPr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5D2DE74-06A9-49D9-9DAA-FD857461B53F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94376D1E-8B77-4BCB-8DF3-7D7DE62F99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B3E6FCA1-0027-4614-AEDA-C0DF78A783EC}"/>
                  </a:ext>
                </a:extLst>
              </p:cNvPr>
              <p:cNvCxnSpPr>
                <a:cxnSpLocks/>
                <a:stCxn id="263" idx="4"/>
                <a:endCxn id="264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F0295159-4693-48D7-B640-A1621EA32CE3}"/>
                  </a:ext>
                </a:extLst>
              </p:cNvPr>
              <p:cNvCxnSpPr>
                <a:cxnSpLocks/>
                <a:stCxn id="264" idx="2"/>
                <a:endCxn id="264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FA190FEE-D786-4D94-99AC-DA43D734C26B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V="1">
              <a:off x="1209135" y="5193192"/>
              <a:ext cx="420205" cy="704461"/>
              <a:chOff x="523377" y="2816931"/>
              <a:chExt cx="365095" cy="612069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42E16048-DB4A-452C-AD94-7118F8C9CB19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D7D53B5-B5F7-4270-A1AE-5F4E0E11F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F227B21-4DF9-4ADB-B03F-E376081050E2}"/>
                  </a:ext>
                </a:extLst>
              </p:cNvPr>
              <p:cNvCxnSpPr>
                <a:cxnSpLocks/>
                <a:stCxn id="268" idx="4"/>
                <a:endCxn id="269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2EF63733-0143-4852-9CD9-BC10A9FE389B}"/>
                  </a:ext>
                </a:extLst>
              </p:cNvPr>
              <p:cNvCxnSpPr>
                <a:cxnSpLocks/>
                <a:stCxn id="269" idx="2"/>
                <a:endCxn id="269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9F1BB991-2A17-48A9-8988-1A8614B10BE0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85572" flipV="1">
              <a:off x="1189841" y="1590918"/>
              <a:ext cx="420205" cy="704461"/>
              <a:chOff x="523377" y="2816931"/>
              <a:chExt cx="365095" cy="612069"/>
            </a:xfrm>
          </p:grpSpPr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2C1375D4-4F3B-4657-B7C0-66585B3EFA51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6BD04157-90E0-45F0-A66F-FC24317A5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E6F6702E-87AC-433C-9563-E5725DF44809}"/>
                  </a:ext>
                </a:extLst>
              </p:cNvPr>
              <p:cNvCxnSpPr>
                <a:cxnSpLocks/>
                <a:stCxn id="273" idx="4"/>
                <a:endCxn id="274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A7400E05-5360-4090-A266-B35656417CAF}"/>
                  </a:ext>
                </a:extLst>
              </p:cNvPr>
              <p:cNvCxnSpPr>
                <a:cxnSpLocks/>
                <a:stCxn id="274" idx="2"/>
                <a:endCxn id="274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9A57394A-C2EB-4FA5-9DA3-E20766D73763}"/>
                </a:ext>
              </a:extLst>
            </p:cNvPr>
            <p:cNvGrpSpPr/>
            <p:nvPr/>
          </p:nvGrpSpPr>
          <p:grpSpPr>
            <a:xfrm flipH="1">
              <a:off x="2058914" y="2483415"/>
              <a:ext cx="600482" cy="505697"/>
              <a:chOff x="6393821" y="3692376"/>
              <a:chExt cx="600482" cy="505697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08C5D0B3-0AFD-4CD0-A266-265FD094E5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420641D0-62E7-49F1-B1FC-B1A23FA2C362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37E82335-85AB-4882-A8FB-ED4FEBD3F31D}"/>
                    </a:ext>
                  </a:extLst>
                </p:cNvPr>
                <p:cNvCxnSpPr>
                  <a:cxnSpLocks/>
                  <a:stCxn id="280" idx="4"/>
                  <a:endCxn id="279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328A3745-BA9E-44EA-8803-E3598264CA2F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3DE29B92-EF58-4957-B45F-227ED63BDA90}"/>
                </a:ext>
              </a:extLst>
            </p:cNvPr>
            <p:cNvGrpSpPr/>
            <p:nvPr/>
          </p:nvGrpSpPr>
          <p:grpSpPr>
            <a:xfrm flipH="1">
              <a:off x="3873512" y="4313129"/>
              <a:ext cx="600482" cy="505697"/>
              <a:chOff x="6393821" y="3692376"/>
              <a:chExt cx="600482" cy="505697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32D50C7F-7619-4323-B347-61C5ADCEC3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236D5A19-FF7A-4AEF-9E9C-799E9C954E9C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57D27428-7737-4FCB-A505-DDF02D774FCE}"/>
                    </a:ext>
                  </a:extLst>
                </p:cNvPr>
                <p:cNvCxnSpPr>
                  <a:cxnSpLocks/>
                  <a:stCxn id="285" idx="4"/>
                  <a:endCxn id="284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F5ED6DBE-ACB8-495B-A18E-D299450413E9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3550BD9-6C37-448E-B431-C58591224853}"/>
                </a:ext>
              </a:extLst>
            </p:cNvPr>
            <p:cNvGrpSpPr/>
            <p:nvPr/>
          </p:nvGrpSpPr>
          <p:grpSpPr>
            <a:xfrm flipH="1">
              <a:off x="237612" y="4305456"/>
              <a:ext cx="600482" cy="505697"/>
              <a:chOff x="6393821" y="3692376"/>
              <a:chExt cx="600482" cy="505697"/>
            </a:xfrm>
          </p:grpSpPr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4DBCC6CC-36F4-4041-8921-208B5BFCEB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39CE8C2A-D5B0-46BE-9B30-57E121F8B202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6239A067-E6A0-493E-8778-B421C5BC2959}"/>
                    </a:ext>
                  </a:extLst>
                </p:cNvPr>
                <p:cNvCxnSpPr>
                  <a:cxnSpLocks/>
                  <a:stCxn id="290" idx="4"/>
                  <a:endCxn id="289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8FC6DE8A-82C4-45FB-BF85-CC7E5360CEFA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38087BE7-8E0F-46A6-97AE-7E482405BCAF}"/>
              </a:ext>
            </a:extLst>
          </p:cNvPr>
          <p:cNvGrpSpPr/>
          <p:nvPr/>
        </p:nvGrpSpPr>
        <p:grpSpPr>
          <a:xfrm>
            <a:off x="6459147" y="1429378"/>
            <a:ext cx="4268867" cy="4037409"/>
            <a:chOff x="301024" y="1737191"/>
            <a:chExt cx="4268867" cy="403740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AC36422C-B152-4AAF-A3A7-25D6E1107F89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 flipH="1" flipV="1">
              <a:off x="4002878" y="3314111"/>
              <a:ext cx="420205" cy="704461"/>
              <a:chOff x="523377" y="2816931"/>
              <a:chExt cx="365095" cy="612069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C66136DA-A0B2-47E8-89FD-EC969C9D82CC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87B0B4A1-0BD1-42A3-B8EC-B93A330E0C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E80E877A-71CB-4494-B5D2-046A5E7D4B58}"/>
                  </a:ext>
                </a:extLst>
              </p:cNvPr>
              <p:cNvCxnSpPr>
                <a:cxnSpLocks/>
                <a:stCxn id="294" idx="4"/>
                <a:endCxn id="295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EB6CEC78-349A-443C-9DA3-7E6AAC920774}"/>
                  </a:ext>
                </a:extLst>
              </p:cNvPr>
              <p:cNvCxnSpPr>
                <a:cxnSpLocks/>
                <a:stCxn id="295" idx="2"/>
                <a:endCxn id="295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9C74BE52-C6E9-4CB2-B678-2E20CD1FB44D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 flipH="1" flipV="1">
              <a:off x="2176615" y="5198385"/>
              <a:ext cx="420205" cy="704461"/>
              <a:chOff x="523377" y="2816931"/>
              <a:chExt cx="365095" cy="612069"/>
            </a:xfrm>
          </p:grpSpPr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AD4F111B-089C-49D3-AB42-D34027FED73B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86A804BE-96DA-495F-9AC2-BE6CFD89A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5394D54C-41C2-49C3-9626-29238F3C854C}"/>
                  </a:ext>
                </a:extLst>
              </p:cNvPr>
              <p:cNvCxnSpPr>
                <a:cxnSpLocks/>
                <a:stCxn id="299" idx="4"/>
                <a:endCxn id="300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75AE6EF3-D9B6-4061-B7E8-9B96BE890C0C}"/>
                  </a:ext>
                </a:extLst>
              </p:cNvPr>
              <p:cNvCxnSpPr>
                <a:cxnSpLocks/>
                <a:stCxn id="300" idx="2"/>
                <a:endCxn id="300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33634624-4824-4058-9B7A-2948E2F20C64}"/>
                </a:ext>
              </a:extLst>
            </p:cNvPr>
            <p:cNvGrpSpPr>
              <a:grpSpLocks noChangeAspect="1"/>
            </p:cNvGrpSpPr>
            <p:nvPr/>
          </p:nvGrpSpPr>
          <p:grpSpPr>
            <a:xfrm rot="7914428" flipH="1" flipV="1">
              <a:off x="2160050" y="1595063"/>
              <a:ext cx="420205" cy="704461"/>
              <a:chOff x="523377" y="2816931"/>
              <a:chExt cx="365095" cy="612069"/>
            </a:xfrm>
          </p:grpSpPr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2FC1DF7E-E24C-4836-A282-BD36D81B5258}"/>
                  </a:ext>
                </a:extLst>
              </p:cNvPr>
              <p:cNvSpPr/>
              <p:nvPr/>
            </p:nvSpPr>
            <p:spPr>
              <a:xfrm>
                <a:off x="671863" y="281693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7BF33918-78EB-43D2-AC53-4640F766A8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38EA5B6-2D9F-48DB-A31D-F9CE8716139C}"/>
                  </a:ext>
                </a:extLst>
              </p:cNvPr>
              <p:cNvCxnSpPr>
                <a:cxnSpLocks/>
                <a:stCxn id="304" idx="4"/>
                <a:endCxn id="305" idx="4"/>
              </p:cNvCxnSpPr>
              <p:nvPr/>
            </p:nvCxnSpPr>
            <p:spPr>
              <a:xfrm rot="13685572" flipH="1" flipV="1">
                <a:off x="519978" y="2986138"/>
                <a:ext cx="371894" cy="365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1D16434F-531E-4290-9104-BF3E3839B0AA}"/>
                  </a:ext>
                </a:extLst>
              </p:cNvPr>
              <p:cNvCxnSpPr>
                <a:cxnSpLocks/>
                <a:stCxn id="305" idx="2"/>
                <a:endCxn id="305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6E82E66-DF2F-4AB8-94B6-B9F50BDF2541}"/>
                </a:ext>
              </a:extLst>
            </p:cNvPr>
            <p:cNvGrpSpPr/>
            <p:nvPr/>
          </p:nvGrpSpPr>
          <p:grpSpPr>
            <a:xfrm>
              <a:off x="3969409" y="5268903"/>
              <a:ext cx="600482" cy="505697"/>
              <a:chOff x="6393821" y="3692376"/>
              <a:chExt cx="600482" cy="505697"/>
            </a:xfrm>
          </p:grpSpPr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BC32A0C7-4CE3-451B-8B9F-156493957A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B6423101-DEEF-4201-B6F7-7BF389CF91B6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0817C5F0-0B8C-4BAF-953B-04240935DE17}"/>
                    </a:ext>
                  </a:extLst>
                </p:cNvPr>
                <p:cNvCxnSpPr>
                  <a:cxnSpLocks/>
                  <a:stCxn id="311" idx="4"/>
                  <a:endCxn id="310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B632A3F2-399C-4A17-AAA1-0DE44D6A704D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03AB61D-A69B-421A-B569-09BC74CE9F0A}"/>
                </a:ext>
              </a:extLst>
            </p:cNvPr>
            <p:cNvGrpSpPr/>
            <p:nvPr/>
          </p:nvGrpSpPr>
          <p:grpSpPr>
            <a:xfrm>
              <a:off x="2144724" y="3463938"/>
              <a:ext cx="600482" cy="505697"/>
              <a:chOff x="6393821" y="3692376"/>
              <a:chExt cx="600482" cy="505697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F4051D66-2059-4D24-A326-01B5AE7050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93330661-1A50-49C1-BFD8-26AC1CF1F975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4896F46E-73D5-41AB-AACF-467AAA816DD0}"/>
                    </a:ext>
                  </a:extLst>
                </p:cNvPr>
                <p:cNvCxnSpPr>
                  <a:cxnSpLocks/>
                  <a:stCxn id="316" idx="4"/>
                  <a:endCxn id="315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378799D0-04E7-4EEA-B5AA-849D8390A70F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60F5C918-6E16-4064-A8E3-AB548E519637}"/>
                </a:ext>
              </a:extLst>
            </p:cNvPr>
            <p:cNvGrpSpPr/>
            <p:nvPr/>
          </p:nvGrpSpPr>
          <p:grpSpPr>
            <a:xfrm>
              <a:off x="301024" y="5219325"/>
              <a:ext cx="600482" cy="505697"/>
              <a:chOff x="6393821" y="3692376"/>
              <a:chExt cx="600482" cy="505697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86E5AD3D-4220-4986-8508-513DAA8E4C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14428">
                <a:off x="6549511" y="3753281"/>
                <a:ext cx="357896" cy="531688"/>
                <a:chOff x="548509" y="2816931"/>
                <a:chExt cx="310958" cy="461956"/>
              </a:xfrm>
            </p:grpSpPr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ADD96E51-5493-4257-A492-098EC9808BC4}"/>
                    </a:ext>
                  </a:extLst>
                </p:cNvPr>
                <p:cNvSpPr/>
                <p:nvPr/>
              </p:nvSpPr>
              <p:spPr>
                <a:xfrm>
                  <a:off x="671863" y="2816931"/>
                  <a:ext cx="91440" cy="9144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197066DD-5B2F-4C51-881B-CF2356365470}"/>
                    </a:ext>
                  </a:extLst>
                </p:cNvPr>
                <p:cNvCxnSpPr>
                  <a:cxnSpLocks/>
                  <a:stCxn id="321" idx="4"/>
                  <a:endCxn id="320" idx="0"/>
                </p:cNvCxnSpPr>
                <p:nvPr/>
              </p:nvCxnSpPr>
              <p:spPr>
                <a:xfrm rot="13685572" flipH="1" flipV="1">
                  <a:off x="551102" y="2970522"/>
                  <a:ext cx="305772" cy="31095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5D3ECAB-E9E2-4003-ADA1-D80EC8A56D35}"/>
                  </a:ext>
                </a:extLst>
              </p:cNvPr>
              <p:cNvSpPr/>
              <p:nvPr/>
            </p:nvSpPr>
            <p:spPr>
              <a:xfrm rot="7914428">
                <a:off x="6393821" y="3692376"/>
                <a:ext cx="105243" cy="10524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AC172B-E3B9-4D43-893C-BA88D8B36A64}"/>
              </a:ext>
            </a:extLst>
          </p:cNvPr>
          <p:cNvSpPr txBox="1"/>
          <p:nvPr/>
        </p:nvSpPr>
        <p:spPr>
          <a:xfrm>
            <a:off x="1236716" y="302434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B6665-FA0C-4D75-832F-5625B94D70D9}"/>
              </a:ext>
            </a:extLst>
          </p:cNvPr>
          <p:cNvSpPr txBox="1"/>
          <p:nvPr/>
        </p:nvSpPr>
        <p:spPr>
          <a:xfrm>
            <a:off x="3991606" y="303807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27604-7CD3-46D1-B59C-284737DD69D7}"/>
              </a:ext>
            </a:extLst>
          </p:cNvPr>
          <p:cNvSpPr txBox="1"/>
          <p:nvPr/>
        </p:nvSpPr>
        <p:spPr>
          <a:xfrm>
            <a:off x="4264316" y="4219477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flip</a:t>
            </a:r>
          </a:p>
        </p:txBody>
      </p:sp>
    </p:spTree>
    <p:extLst>
      <p:ext uri="{BB962C8B-B14F-4D97-AF65-F5344CB8AC3E}">
        <p14:creationId xmlns:p14="http://schemas.microsoft.com/office/powerpoint/2010/main" val="284200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A2F9-79F1-4AAC-915D-9AA0A810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16" y="497101"/>
            <a:ext cx="11157182" cy="1325563"/>
          </a:xfrm>
        </p:spPr>
        <p:txBody>
          <a:bodyPr/>
          <a:lstStyle/>
          <a:p>
            <a:r>
              <a:rPr lang="en-US" dirty="0"/>
              <a:t>Three standard noise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FB5DE-C683-476E-B0D2-8454C902251E}"/>
              </a:ext>
            </a:extLst>
          </p:cNvPr>
          <p:cNvSpPr txBox="1"/>
          <p:nvPr/>
        </p:nvSpPr>
        <p:spPr>
          <a:xfrm>
            <a:off x="6113105" y="2106105"/>
            <a:ext cx="3262248" cy="386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Perfect measurement: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Noise</a:t>
            </a:r>
            <a:r>
              <a:rPr lang="en-US" dirty="0"/>
              <a:t> on data qubits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Phenomenological: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data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Circuit noise: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data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ancilla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on waiting qubits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FD2FBB-A757-4868-9541-A5ABFD73B336}"/>
              </a:ext>
            </a:extLst>
          </p:cNvPr>
          <p:cNvGrpSpPr/>
          <p:nvPr/>
        </p:nvGrpSpPr>
        <p:grpSpPr>
          <a:xfrm>
            <a:off x="986226" y="2704929"/>
            <a:ext cx="3339488" cy="2721868"/>
            <a:chOff x="7405490" y="2021170"/>
            <a:chExt cx="3339488" cy="2721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30D9DD-4F2D-4CDC-B630-4CA8FC045C4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8566726" y="3400808"/>
              <a:ext cx="210485" cy="599708"/>
              <a:chOff x="602827" y="2907946"/>
              <a:chExt cx="182880" cy="52105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DCF73EE-388F-4E86-BC4C-2A0DFA3B7CE7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D782320-20AD-4971-972A-A5F0151F7D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2DFA74-82F5-42EA-8477-3A050D52EF16}"/>
                  </a:ext>
                </a:extLst>
              </p:cNvPr>
              <p:cNvCxnSpPr>
                <a:cxnSpLocks/>
                <a:endCxn id="48" idx="4"/>
              </p:cNvCxnSpPr>
              <p:nvPr/>
            </p:nvCxnSpPr>
            <p:spPr>
              <a:xfrm>
                <a:off x="694267" y="2977444"/>
                <a:ext cx="0" cy="45155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23AE73-7A48-4C74-B24F-7C29FEF838FE}"/>
                  </a:ext>
                </a:extLst>
              </p:cNvPr>
              <p:cNvCxnSpPr>
                <a:cxnSpLocks/>
                <a:stCxn id="48" idx="2"/>
                <a:endCxn id="48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60F358-F5F5-4D3F-8130-FA40595DC9A3}"/>
                </a:ext>
              </a:extLst>
            </p:cNvPr>
            <p:cNvCxnSpPr/>
            <p:nvPr/>
          </p:nvCxnSpPr>
          <p:spPr>
            <a:xfrm>
              <a:off x="8114338" y="21304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2E6FE7-FCB9-4C44-AF94-78FA91628DFA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25876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230426-AA98-4943-ADEB-15F25FDFB40A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0448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9D71F3-09A0-40F2-8082-137EA08D7BCA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5020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7FC537-B43C-4826-BB0B-119EF12E7127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38" y="3959231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7E3B860-48C5-48D8-BE32-0112B0BCEEDC}"/>
                    </a:ext>
                  </a:extLst>
                </p:cNvPr>
                <p:cNvSpPr txBox="1"/>
                <p:nvPr/>
              </p:nvSpPr>
              <p:spPr>
                <a:xfrm>
                  <a:off x="7405490" y="3774565"/>
                  <a:ext cx="708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7E3B860-48C5-48D8-BE32-0112B0BCE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5490" y="3774565"/>
                  <a:ext cx="708848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ED274B-B27A-4F3D-9ADD-FEE5C6EDBE2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028738" y="2940889"/>
              <a:ext cx="210485" cy="1059629"/>
              <a:chOff x="602827" y="2907946"/>
              <a:chExt cx="182880" cy="92065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02DCBD-E2C7-4675-AA73-07F875F558A2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558DA8-D707-40D2-9A3B-E217B25D5F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645721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E37C4A8-1840-4011-B4F8-F98E686E9304}"/>
                  </a:ext>
                </a:extLst>
              </p:cNvPr>
              <p:cNvCxnSpPr>
                <a:cxnSpLocks/>
                <a:stCxn id="43" idx="4"/>
                <a:endCxn id="44" idx="4"/>
              </p:cNvCxnSpPr>
              <p:nvPr/>
            </p:nvCxnSpPr>
            <p:spPr>
              <a:xfrm rot="10800000" flipV="1">
                <a:off x="694267" y="2999386"/>
                <a:ext cx="0" cy="82921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1D4CCF7-BEEB-4F55-A13D-B48CF9D4FDC0}"/>
                  </a:ext>
                </a:extLst>
              </p:cNvPr>
              <p:cNvCxnSpPr>
                <a:cxnSpLocks/>
                <a:stCxn id="44" idx="2"/>
                <a:endCxn id="44" idx="6"/>
              </p:cNvCxnSpPr>
              <p:nvPr/>
            </p:nvCxnSpPr>
            <p:spPr>
              <a:xfrm flipH="1">
                <a:off x="602827" y="3737161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5274DA-37F7-4772-9B41-452FEC11376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485938" y="2478369"/>
              <a:ext cx="210485" cy="1522148"/>
              <a:chOff x="602827" y="2907946"/>
              <a:chExt cx="182880" cy="1322513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6A4891-051D-4A82-8A03-78DA6FA212EF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59EC24D-D1D9-4676-8DCC-DF49524226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4047579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5277DC7-275F-4DDD-944B-7E5E97C5DA03}"/>
                  </a:ext>
                </a:extLst>
              </p:cNvPr>
              <p:cNvCxnSpPr>
                <a:cxnSpLocks/>
                <a:stCxn id="39" idx="4"/>
                <a:endCxn id="40" idx="4"/>
              </p:cNvCxnSpPr>
              <p:nvPr/>
            </p:nvCxnSpPr>
            <p:spPr>
              <a:xfrm rot="10800000" flipV="1">
                <a:off x="694267" y="2999386"/>
                <a:ext cx="0" cy="123107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B675E4-1CF8-499C-89AE-36619CC5DD66}"/>
                  </a:ext>
                </a:extLst>
              </p:cNvPr>
              <p:cNvCxnSpPr>
                <a:cxnSpLocks/>
                <a:stCxn id="40" idx="2"/>
                <a:endCxn id="40" idx="6"/>
              </p:cNvCxnSpPr>
              <p:nvPr/>
            </p:nvCxnSpPr>
            <p:spPr>
              <a:xfrm flipH="1">
                <a:off x="602827" y="4139019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757205F-A287-4C86-B372-38CD3F6ED2F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9943138" y="2021170"/>
              <a:ext cx="210485" cy="1979348"/>
              <a:chOff x="602827" y="2907946"/>
              <a:chExt cx="182880" cy="171975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6ECF910-BD87-42EE-AA5D-5881C83661CB}"/>
                  </a:ext>
                </a:extLst>
              </p:cNvPr>
              <p:cNvSpPr/>
              <p:nvPr/>
            </p:nvSpPr>
            <p:spPr>
              <a:xfrm>
                <a:off x="648547" y="290794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ADEC656-8B2B-43F3-A9D4-C18D96143D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4444816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46654B0-BE6E-403F-9365-D1E233E097B8}"/>
                  </a:ext>
                </a:extLst>
              </p:cNvPr>
              <p:cNvCxnSpPr>
                <a:cxnSpLocks/>
                <a:stCxn id="35" idx="4"/>
                <a:endCxn id="36" idx="4"/>
              </p:cNvCxnSpPr>
              <p:nvPr/>
            </p:nvCxnSpPr>
            <p:spPr>
              <a:xfrm rot="10800000" flipV="1">
                <a:off x="694267" y="2999386"/>
                <a:ext cx="0" cy="16283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3338037-2B86-4E4F-A121-2000B348CF52}"/>
                  </a:ext>
                </a:extLst>
              </p:cNvPr>
              <p:cNvCxnSpPr>
                <a:cxnSpLocks/>
                <a:stCxn id="36" idx="2"/>
                <a:endCxn id="36" idx="6"/>
              </p:cNvCxnSpPr>
              <p:nvPr/>
            </p:nvCxnSpPr>
            <p:spPr>
              <a:xfrm flipH="1">
                <a:off x="602827" y="4536256"/>
                <a:ext cx="18288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97640C1-BB62-4294-8F8C-6432A7835819}"/>
                </a:ext>
              </a:extLst>
            </p:cNvPr>
            <p:cNvGrpSpPr/>
            <p:nvPr/>
          </p:nvGrpSpPr>
          <p:grpSpPr>
            <a:xfrm>
              <a:off x="10400338" y="3736603"/>
              <a:ext cx="344640" cy="490794"/>
              <a:chOff x="5411314" y="4880304"/>
              <a:chExt cx="383010" cy="49079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D928351-D534-4D1B-8060-930575A6D9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1314" y="4880304"/>
                <a:ext cx="383010" cy="36933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CB850D2-138B-4B23-8B40-6D7529B7F2C9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V="1">
                <a:off x="5597968" y="4989669"/>
                <a:ext cx="101695" cy="1680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hord 33">
                <a:extLst>
                  <a:ext uri="{FF2B5EF4-FFF2-40B4-BE49-F238E27FC236}">
                    <a16:creationId xmlns:a16="http://schemas.microsoft.com/office/drawing/2014/main" id="{C2C912C4-D614-42B4-A8D9-F308E286C2C1}"/>
                  </a:ext>
                </a:extLst>
              </p:cNvPr>
              <p:cNvSpPr/>
              <p:nvPr/>
            </p:nvSpPr>
            <p:spPr>
              <a:xfrm rot="16200000">
                <a:off x="5385787" y="4972267"/>
                <a:ext cx="424358" cy="373303"/>
              </a:xfrm>
              <a:prstGeom prst="chord">
                <a:avLst>
                  <a:gd name="adj1" fmla="val 16227162"/>
                  <a:gd name="adj2" fmla="val 538124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AFBD54-D32E-4B83-884E-B2DDDA5BA8F8}"/>
                </a:ext>
              </a:extLst>
            </p:cNvPr>
            <p:cNvSpPr txBox="1"/>
            <p:nvPr/>
          </p:nvSpPr>
          <p:spPr>
            <a:xfrm>
              <a:off x="8239451" y="4373706"/>
              <a:ext cx="1524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 check circuit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252DED-7412-4D0F-956F-A5AAE97371F0}"/>
              </a:ext>
            </a:extLst>
          </p:cNvPr>
          <p:cNvGrpSpPr/>
          <p:nvPr/>
        </p:nvGrpSpPr>
        <p:grpSpPr>
          <a:xfrm>
            <a:off x="1143671" y="2642141"/>
            <a:ext cx="345639" cy="1726439"/>
            <a:chOff x="1143671" y="2642141"/>
            <a:chExt cx="345639" cy="172643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5F0BC7-D181-4D2D-A8BA-1A06084A9EE5}"/>
                </a:ext>
              </a:extLst>
            </p:cNvPr>
            <p:cNvSpPr/>
            <p:nvPr/>
          </p:nvSpPr>
          <p:spPr>
            <a:xfrm>
              <a:off x="1143671" y="2642141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6CF062B-1DA5-4C9A-8D2A-F47CDA62F03D}"/>
                </a:ext>
              </a:extLst>
            </p:cNvPr>
            <p:cNvSpPr/>
            <p:nvPr/>
          </p:nvSpPr>
          <p:spPr>
            <a:xfrm>
              <a:off x="1143671" y="3104593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B3C6C9-E1AF-419A-B571-6A483F0BA8F8}"/>
                </a:ext>
              </a:extLst>
            </p:cNvPr>
            <p:cNvSpPr/>
            <p:nvPr/>
          </p:nvSpPr>
          <p:spPr>
            <a:xfrm>
              <a:off x="1143671" y="3567045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4570F3-CFFB-4691-95B1-B423F5F58ABA}"/>
                </a:ext>
              </a:extLst>
            </p:cNvPr>
            <p:cNvSpPr/>
            <p:nvPr/>
          </p:nvSpPr>
          <p:spPr>
            <a:xfrm>
              <a:off x="1143671" y="4029498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86B825-C9EF-43AA-9A57-79413E2E9915}"/>
              </a:ext>
            </a:extLst>
          </p:cNvPr>
          <p:cNvSpPr/>
          <p:nvPr/>
        </p:nvSpPr>
        <p:spPr>
          <a:xfrm>
            <a:off x="3869786" y="4328036"/>
            <a:ext cx="584257" cy="55249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BC362BF-87C2-4E0D-B6E5-E7BE11B5A444}"/>
              </a:ext>
            </a:extLst>
          </p:cNvPr>
          <p:cNvGrpSpPr/>
          <p:nvPr/>
        </p:nvGrpSpPr>
        <p:grpSpPr>
          <a:xfrm>
            <a:off x="1006249" y="2615051"/>
            <a:ext cx="2806776" cy="2227718"/>
            <a:chOff x="1006249" y="2615051"/>
            <a:chExt cx="2806776" cy="222771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4320892-FF4A-4FB7-A25C-D154AD65BEBC}"/>
                </a:ext>
              </a:extLst>
            </p:cNvPr>
            <p:cNvSpPr/>
            <p:nvPr/>
          </p:nvSpPr>
          <p:spPr>
            <a:xfrm>
              <a:off x="1006249" y="4473448"/>
              <a:ext cx="636204" cy="369321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62BB047-A6D7-4525-885C-4A3D27A14531}"/>
                </a:ext>
              </a:extLst>
            </p:cNvPr>
            <p:cNvGrpSpPr/>
            <p:nvPr/>
          </p:nvGrpSpPr>
          <p:grpSpPr>
            <a:xfrm>
              <a:off x="2075925" y="2640697"/>
              <a:ext cx="345639" cy="1726439"/>
              <a:chOff x="1143671" y="2642141"/>
              <a:chExt cx="345639" cy="1726439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CBA3F27B-862D-45FF-A0B3-0C64C2AE0938}"/>
                  </a:ext>
                </a:extLst>
              </p:cNvPr>
              <p:cNvSpPr/>
              <p:nvPr/>
            </p:nvSpPr>
            <p:spPr>
              <a:xfrm>
                <a:off x="1143671" y="2642141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8CCCD9A5-FBEA-44AC-904E-DC7B20E5C17C}"/>
                  </a:ext>
                </a:extLst>
              </p:cNvPr>
              <p:cNvSpPr/>
              <p:nvPr/>
            </p:nvSpPr>
            <p:spPr>
              <a:xfrm>
                <a:off x="1143671" y="3104593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5C7E6118-E6C4-4929-8D3C-2F855622DD24}"/>
                  </a:ext>
                </a:extLst>
              </p:cNvPr>
              <p:cNvSpPr/>
              <p:nvPr/>
            </p:nvSpPr>
            <p:spPr>
              <a:xfrm>
                <a:off x="1143671" y="3567045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29C512BA-9294-4596-B41B-381D4736E2BF}"/>
                  </a:ext>
                </a:extLst>
              </p:cNvPr>
              <p:cNvSpPr/>
              <p:nvPr/>
            </p:nvSpPr>
            <p:spPr>
              <a:xfrm>
                <a:off x="1143671" y="4029498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20B8D13-C288-4404-B1F5-B5222618B780}"/>
                </a:ext>
              </a:extLst>
            </p:cNvPr>
            <p:cNvGrpSpPr/>
            <p:nvPr/>
          </p:nvGrpSpPr>
          <p:grpSpPr>
            <a:xfrm>
              <a:off x="2537084" y="2615051"/>
              <a:ext cx="345639" cy="1726439"/>
              <a:chOff x="1143671" y="2642141"/>
              <a:chExt cx="345639" cy="1726439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DC5798F3-D2DF-48B4-BFFB-A3209E5C23DE}"/>
                  </a:ext>
                </a:extLst>
              </p:cNvPr>
              <p:cNvSpPr/>
              <p:nvPr/>
            </p:nvSpPr>
            <p:spPr>
              <a:xfrm>
                <a:off x="1143671" y="2642141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7C39EA2-30A4-4BF8-B929-E476250F7BB9}"/>
                  </a:ext>
                </a:extLst>
              </p:cNvPr>
              <p:cNvSpPr/>
              <p:nvPr/>
            </p:nvSpPr>
            <p:spPr>
              <a:xfrm>
                <a:off x="1143671" y="3104593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6446D29B-69F9-4E5B-917B-40A8B3058BC7}"/>
                  </a:ext>
                </a:extLst>
              </p:cNvPr>
              <p:cNvSpPr/>
              <p:nvPr/>
            </p:nvSpPr>
            <p:spPr>
              <a:xfrm>
                <a:off x="1143671" y="3567045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1A7E03DA-C989-4B39-9752-6D89C38AB138}"/>
                  </a:ext>
                </a:extLst>
              </p:cNvPr>
              <p:cNvSpPr/>
              <p:nvPr/>
            </p:nvSpPr>
            <p:spPr>
              <a:xfrm>
                <a:off x="1143671" y="4029498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1BA19FF-799C-4323-A680-7ED4EC5AF3C8}"/>
                </a:ext>
              </a:extLst>
            </p:cNvPr>
            <p:cNvGrpSpPr/>
            <p:nvPr/>
          </p:nvGrpSpPr>
          <p:grpSpPr>
            <a:xfrm>
              <a:off x="3002255" y="2623994"/>
              <a:ext cx="345639" cy="1726439"/>
              <a:chOff x="1143671" y="2642141"/>
              <a:chExt cx="345639" cy="1726439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901352A-17C8-45FB-AC89-B3DB01508EFB}"/>
                  </a:ext>
                </a:extLst>
              </p:cNvPr>
              <p:cNvSpPr/>
              <p:nvPr/>
            </p:nvSpPr>
            <p:spPr>
              <a:xfrm>
                <a:off x="1143671" y="2642141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BB29CAA3-7002-4DA7-B761-76D00C3C67BA}"/>
                  </a:ext>
                </a:extLst>
              </p:cNvPr>
              <p:cNvSpPr/>
              <p:nvPr/>
            </p:nvSpPr>
            <p:spPr>
              <a:xfrm>
                <a:off x="1143671" y="3104593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EEED4141-0EA3-467E-9529-99FAD6507C43}"/>
                  </a:ext>
                </a:extLst>
              </p:cNvPr>
              <p:cNvSpPr/>
              <p:nvPr/>
            </p:nvSpPr>
            <p:spPr>
              <a:xfrm>
                <a:off x="1143671" y="3567045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4DF973BA-1CBD-4616-9D4D-E054498F5F2A}"/>
                  </a:ext>
                </a:extLst>
              </p:cNvPr>
              <p:cNvSpPr/>
              <p:nvPr/>
            </p:nvSpPr>
            <p:spPr>
              <a:xfrm>
                <a:off x="1143671" y="4029498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817AAC5-E558-44E0-BD6B-E5CED948A6DE}"/>
                </a:ext>
              </a:extLst>
            </p:cNvPr>
            <p:cNvGrpSpPr/>
            <p:nvPr/>
          </p:nvGrpSpPr>
          <p:grpSpPr>
            <a:xfrm>
              <a:off x="3464268" y="2618824"/>
              <a:ext cx="345639" cy="1726439"/>
              <a:chOff x="1143671" y="2642141"/>
              <a:chExt cx="345639" cy="172643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1D96BD5A-512F-443B-A889-ECC8D7B65FA5}"/>
                  </a:ext>
                </a:extLst>
              </p:cNvPr>
              <p:cNvSpPr/>
              <p:nvPr/>
            </p:nvSpPr>
            <p:spPr>
              <a:xfrm>
                <a:off x="1143671" y="2642141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3E7FBAE6-8C13-4F71-8827-29FC3DAE0477}"/>
                  </a:ext>
                </a:extLst>
              </p:cNvPr>
              <p:cNvSpPr/>
              <p:nvPr/>
            </p:nvSpPr>
            <p:spPr>
              <a:xfrm>
                <a:off x="1143671" y="3104593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0D53ADC-8F3D-45D1-8F2D-9D142195615B}"/>
                  </a:ext>
                </a:extLst>
              </p:cNvPr>
              <p:cNvSpPr/>
              <p:nvPr/>
            </p:nvSpPr>
            <p:spPr>
              <a:xfrm>
                <a:off x="1143671" y="3567045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0A7042AA-524A-4A65-A3F8-3CF9E6F2F556}"/>
                  </a:ext>
                </a:extLst>
              </p:cNvPr>
              <p:cNvSpPr/>
              <p:nvPr/>
            </p:nvSpPr>
            <p:spPr>
              <a:xfrm>
                <a:off x="1143671" y="4029498"/>
                <a:ext cx="345639" cy="339082"/>
              </a:xfrm>
              <a:prstGeom prst="round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A9D0B71-9887-4664-BEE3-07196A71ABB3}"/>
                </a:ext>
              </a:extLst>
            </p:cNvPr>
            <p:cNvSpPr/>
            <p:nvPr/>
          </p:nvSpPr>
          <p:spPr>
            <a:xfrm>
              <a:off x="2075924" y="4466898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A45FBF8E-0381-47F9-877C-24BFC8965E4B}"/>
                </a:ext>
              </a:extLst>
            </p:cNvPr>
            <p:cNvSpPr/>
            <p:nvPr/>
          </p:nvSpPr>
          <p:spPr>
            <a:xfrm>
              <a:off x="2520952" y="4468551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068A3AC-C99B-4236-92C8-C46E8BA234E1}"/>
                </a:ext>
              </a:extLst>
            </p:cNvPr>
            <p:cNvSpPr/>
            <p:nvPr/>
          </p:nvSpPr>
          <p:spPr>
            <a:xfrm>
              <a:off x="3003676" y="4457593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B56D58B5-5935-4639-9AB3-28D6B610B797}"/>
                </a:ext>
              </a:extLst>
            </p:cNvPr>
            <p:cNvSpPr/>
            <p:nvPr/>
          </p:nvSpPr>
          <p:spPr>
            <a:xfrm>
              <a:off x="3467386" y="4471178"/>
              <a:ext cx="345639" cy="33908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9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Surface codes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64568F-FCA4-41D8-9BA6-2C633C7A2CA8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40154"/>
            <a:ext cx="5456575" cy="5447846"/>
            <a:chOff x="330579" y="1217249"/>
            <a:chExt cx="3596536" cy="359078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D5E4C8C-B59A-45F7-A6F2-F53C6343F9B0}"/>
                </a:ext>
              </a:extLst>
            </p:cNvPr>
            <p:cNvGrpSpPr/>
            <p:nvPr/>
          </p:nvGrpSpPr>
          <p:grpSpPr>
            <a:xfrm>
              <a:off x="338650" y="1226884"/>
              <a:ext cx="1788225" cy="1784222"/>
              <a:chOff x="1307369" y="1922640"/>
              <a:chExt cx="1788225" cy="1784222"/>
            </a:xfrm>
          </p:grpSpPr>
          <p:grpSp>
            <p:nvGrpSpPr>
              <p:cNvPr id="937" name="Group 936">
                <a:extLst>
                  <a:ext uri="{FF2B5EF4-FFF2-40B4-BE49-F238E27FC236}">
                    <a16:creationId xmlns:a16="http://schemas.microsoft.com/office/drawing/2014/main" id="{111A76AB-DD55-4A27-ACFA-9A8A16D43D3D}"/>
                  </a:ext>
                </a:extLst>
              </p:cNvPr>
              <p:cNvGrpSpPr/>
              <p:nvPr/>
            </p:nvGrpSpPr>
            <p:grpSpPr>
              <a:xfrm>
                <a:off x="1308549" y="1922640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977" name="Group 976">
                  <a:extLst>
                    <a:ext uri="{FF2B5EF4-FFF2-40B4-BE49-F238E27FC236}">
                      <a16:creationId xmlns:a16="http://schemas.microsoft.com/office/drawing/2014/main" id="{61F80489-F5C9-4655-8F4A-7F3C8C2D5346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97" name="Rectangle 996">
                    <a:extLst>
                      <a:ext uri="{FF2B5EF4-FFF2-40B4-BE49-F238E27FC236}">
                        <a16:creationId xmlns:a16="http://schemas.microsoft.com/office/drawing/2014/main" id="{C0BBF8F5-A930-4F80-B46F-C5774D98A766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98" name="Rectangle 997">
                    <a:extLst>
                      <a:ext uri="{FF2B5EF4-FFF2-40B4-BE49-F238E27FC236}">
                        <a16:creationId xmlns:a16="http://schemas.microsoft.com/office/drawing/2014/main" id="{DD783CFD-8829-4B3A-B924-21693892E8F8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Rectangle 998">
                    <a:extLst>
                      <a:ext uri="{FF2B5EF4-FFF2-40B4-BE49-F238E27FC236}">
                        <a16:creationId xmlns:a16="http://schemas.microsoft.com/office/drawing/2014/main" id="{3F4A523F-1F6B-4C9D-BFA5-F72D12249A76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00" name="Rectangle 999">
                    <a:extLst>
                      <a:ext uri="{FF2B5EF4-FFF2-40B4-BE49-F238E27FC236}">
                        <a16:creationId xmlns:a16="http://schemas.microsoft.com/office/drawing/2014/main" id="{073AB390-2390-4308-A2B7-772386C6ECE3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1" name="Rectangle 1000">
                    <a:extLst>
                      <a:ext uri="{FF2B5EF4-FFF2-40B4-BE49-F238E27FC236}">
                        <a16:creationId xmlns:a16="http://schemas.microsoft.com/office/drawing/2014/main" id="{0C7713D6-0E9A-4EA4-B6DB-03C21243E971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02" name="Rectangle 1001">
                    <a:extLst>
                      <a:ext uri="{FF2B5EF4-FFF2-40B4-BE49-F238E27FC236}">
                        <a16:creationId xmlns:a16="http://schemas.microsoft.com/office/drawing/2014/main" id="{B4197BC5-6BB9-4650-B350-793E156AE2D9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Rectangle 1002">
                    <a:extLst>
                      <a:ext uri="{FF2B5EF4-FFF2-40B4-BE49-F238E27FC236}">
                        <a16:creationId xmlns:a16="http://schemas.microsoft.com/office/drawing/2014/main" id="{4E0F8703-11F9-471B-BC5F-A5921B82E754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04" name="Rectangle 1003">
                    <a:extLst>
                      <a:ext uri="{FF2B5EF4-FFF2-40B4-BE49-F238E27FC236}">
                        <a16:creationId xmlns:a16="http://schemas.microsoft.com/office/drawing/2014/main" id="{E8337A2E-B3F4-4403-A1DF-14C870F9F8D4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7EE31207-078E-4D75-A93F-1A5F98BB161A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ADA17200-A8D3-4168-839C-2A2E4311D49B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56DE7B1F-7F71-429F-93F0-5A71277322AE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4D67F7A6-AD5A-40A6-9F71-33C6A445284B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4893517B-F470-45A7-83D8-0DEFD0C7BCEC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10" name="Rectangle 1009">
                    <a:extLst>
                      <a:ext uri="{FF2B5EF4-FFF2-40B4-BE49-F238E27FC236}">
                        <a16:creationId xmlns:a16="http://schemas.microsoft.com/office/drawing/2014/main" id="{5742869A-4962-4B33-947F-9F9CD13F5498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1" name="Rectangle 1010">
                    <a:extLst>
                      <a:ext uri="{FF2B5EF4-FFF2-40B4-BE49-F238E27FC236}">
                        <a16:creationId xmlns:a16="http://schemas.microsoft.com/office/drawing/2014/main" id="{9315F462-7EAE-4116-945A-477120762054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12" name="Rectangle 1011">
                    <a:extLst>
                      <a:ext uri="{FF2B5EF4-FFF2-40B4-BE49-F238E27FC236}">
                        <a16:creationId xmlns:a16="http://schemas.microsoft.com/office/drawing/2014/main" id="{0DD16BCC-90FE-48E2-A1AB-7BE01216BEFA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3" name="Rectangle 1012">
                    <a:extLst>
                      <a:ext uri="{FF2B5EF4-FFF2-40B4-BE49-F238E27FC236}">
                        <a16:creationId xmlns:a16="http://schemas.microsoft.com/office/drawing/2014/main" id="{52EB3764-66AF-4F02-B131-920DCD6DBE18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014" name="Rectangle 1013">
                    <a:extLst>
                      <a:ext uri="{FF2B5EF4-FFF2-40B4-BE49-F238E27FC236}">
                        <a16:creationId xmlns:a16="http://schemas.microsoft.com/office/drawing/2014/main" id="{1AD0DB6C-F9DB-41B6-9211-6AB70764EB03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978" name="Group 977">
                  <a:extLst>
                    <a:ext uri="{FF2B5EF4-FFF2-40B4-BE49-F238E27FC236}">
                      <a16:creationId xmlns:a16="http://schemas.microsoft.com/office/drawing/2014/main" id="{A0A20F48-56F0-40B8-8375-AD544547C2E8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79" name="Rectangle 978">
                    <a:extLst>
                      <a:ext uri="{FF2B5EF4-FFF2-40B4-BE49-F238E27FC236}">
                        <a16:creationId xmlns:a16="http://schemas.microsoft.com/office/drawing/2014/main" id="{7E156617-DFD4-4A1A-A2BC-1B6005AC3EBF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80" name="Rectangle 979">
                    <a:extLst>
                      <a:ext uri="{FF2B5EF4-FFF2-40B4-BE49-F238E27FC236}">
                        <a16:creationId xmlns:a16="http://schemas.microsoft.com/office/drawing/2014/main" id="{6C076DDA-F1BB-493A-8003-C5FE85B887E7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Rectangle 980">
                    <a:extLst>
                      <a:ext uri="{FF2B5EF4-FFF2-40B4-BE49-F238E27FC236}">
                        <a16:creationId xmlns:a16="http://schemas.microsoft.com/office/drawing/2014/main" id="{AD322792-F1EE-41FC-BAB6-D679D6701854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82" name="Rectangle 981">
                    <a:extLst>
                      <a:ext uri="{FF2B5EF4-FFF2-40B4-BE49-F238E27FC236}">
                        <a16:creationId xmlns:a16="http://schemas.microsoft.com/office/drawing/2014/main" id="{7FCDE34C-12B7-4DD4-84DD-9F99DC2632D6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3" name="Rectangle 982">
                    <a:extLst>
                      <a:ext uri="{FF2B5EF4-FFF2-40B4-BE49-F238E27FC236}">
                        <a16:creationId xmlns:a16="http://schemas.microsoft.com/office/drawing/2014/main" id="{7EA32046-D960-4665-B9CB-D2D0D54018EF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89"/>
                    <a:ext cx="617942" cy="61794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84" name="Rectangle 983">
                    <a:extLst>
                      <a:ext uri="{FF2B5EF4-FFF2-40B4-BE49-F238E27FC236}">
                        <a16:creationId xmlns:a16="http://schemas.microsoft.com/office/drawing/2014/main" id="{EAD9CD37-2EA7-486A-BDAD-2D279EE873FB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Rectangle 984">
                    <a:extLst>
                      <a:ext uri="{FF2B5EF4-FFF2-40B4-BE49-F238E27FC236}">
                        <a16:creationId xmlns:a16="http://schemas.microsoft.com/office/drawing/2014/main" id="{CAFBE03B-BE51-4BF7-AA15-999AA1CF0429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86" name="Rectangle 985">
                    <a:extLst>
                      <a:ext uri="{FF2B5EF4-FFF2-40B4-BE49-F238E27FC236}">
                        <a16:creationId xmlns:a16="http://schemas.microsoft.com/office/drawing/2014/main" id="{4B312711-4FB6-4B8E-BA3E-7C88A7D8E2F2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7" name="Rectangle 986">
                    <a:extLst>
                      <a:ext uri="{FF2B5EF4-FFF2-40B4-BE49-F238E27FC236}">
                        <a16:creationId xmlns:a16="http://schemas.microsoft.com/office/drawing/2014/main" id="{C6646426-F877-4024-9558-D55694F5794D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1F44428-84A7-4CDF-B19B-F3A73D8F53E4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0044D547-CECF-46CA-AD47-30F489FC47F3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605073A6-FB47-439A-A6ED-C52C83C28D31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3A8DF132-3239-4117-8923-8622850CFE2F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F8E41463-2A71-4FA9-BD57-2ED8AF6A1E46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3" name="Rectangle 992">
                    <a:extLst>
                      <a:ext uri="{FF2B5EF4-FFF2-40B4-BE49-F238E27FC236}">
                        <a16:creationId xmlns:a16="http://schemas.microsoft.com/office/drawing/2014/main" id="{F0505C1B-C96C-46A3-950A-204343D500FC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94" name="Rectangle 993">
                    <a:extLst>
                      <a:ext uri="{FF2B5EF4-FFF2-40B4-BE49-F238E27FC236}">
                        <a16:creationId xmlns:a16="http://schemas.microsoft.com/office/drawing/2014/main" id="{C31C2797-C29D-4353-B3C2-49CEF8B53F45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5" name="Rectangle 994">
                    <a:extLst>
                      <a:ext uri="{FF2B5EF4-FFF2-40B4-BE49-F238E27FC236}">
                        <a16:creationId xmlns:a16="http://schemas.microsoft.com/office/drawing/2014/main" id="{A35B0262-5937-4A05-8369-49876F263C90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96" name="Rectangle 995">
                    <a:extLst>
                      <a:ext uri="{FF2B5EF4-FFF2-40B4-BE49-F238E27FC236}">
                        <a16:creationId xmlns:a16="http://schemas.microsoft.com/office/drawing/2014/main" id="{FFBDF1FD-21C7-4365-95DF-54585D43996A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grpSp>
            <p:nvGrpSpPr>
              <p:cNvPr id="938" name="Group 937">
                <a:extLst>
                  <a:ext uri="{FF2B5EF4-FFF2-40B4-BE49-F238E27FC236}">
                    <a16:creationId xmlns:a16="http://schemas.microsoft.com/office/drawing/2014/main" id="{0A8ABAA2-26FA-4BDF-B4A0-2043EA1DFE89}"/>
                  </a:ext>
                </a:extLst>
              </p:cNvPr>
              <p:cNvGrpSpPr/>
              <p:nvPr/>
            </p:nvGrpSpPr>
            <p:grpSpPr>
              <a:xfrm>
                <a:off x="1307369" y="2812547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1A188C08-5BD2-4C63-BC93-63C1557973BA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59" name="Rectangle 958">
                    <a:extLst>
                      <a:ext uri="{FF2B5EF4-FFF2-40B4-BE49-F238E27FC236}">
                        <a16:creationId xmlns:a16="http://schemas.microsoft.com/office/drawing/2014/main" id="{3BD85BEA-AA27-4F14-85D3-F82610FE6CB8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B6CCD297-F79F-4DD8-B10B-E9DC2B10925D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AEC0C020-7BB0-4F20-9D51-2342DBC9152F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62" name="Rectangle 961">
                    <a:extLst>
                      <a:ext uri="{FF2B5EF4-FFF2-40B4-BE49-F238E27FC236}">
                        <a16:creationId xmlns:a16="http://schemas.microsoft.com/office/drawing/2014/main" id="{46BF8CC6-3AFD-4DE8-B977-78849B77FB09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3" name="Rectangle 962">
                    <a:extLst>
                      <a:ext uri="{FF2B5EF4-FFF2-40B4-BE49-F238E27FC236}">
                        <a16:creationId xmlns:a16="http://schemas.microsoft.com/office/drawing/2014/main" id="{4824DD38-5971-4E37-800D-75D8134A7F12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64" name="Rectangle 963">
                    <a:extLst>
                      <a:ext uri="{FF2B5EF4-FFF2-40B4-BE49-F238E27FC236}">
                        <a16:creationId xmlns:a16="http://schemas.microsoft.com/office/drawing/2014/main" id="{8EDDDF23-C352-42E2-B596-37120A26C50F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Rectangle 964">
                    <a:extLst>
                      <a:ext uri="{FF2B5EF4-FFF2-40B4-BE49-F238E27FC236}">
                        <a16:creationId xmlns:a16="http://schemas.microsoft.com/office/drawing/2014/main" id="{F5C45CBC-5DE8-4530-8890-E26A1C923DAC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66" name="Rectangle 965">
                    <a:extLst>
                      <a:ext uri="{FF2B5EF4-FFF2-40B4-BE49-F238E27FC236}">
                        <a16:creationId xmlns:a16="http://schemas.microsoft.com/office/drawing/2014/main" id="{33758D6C-980A-4712-8112-DB30630F794E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7" name="Rectangle 966">
                    <a:extLst>
                      <a:ext uri="{FF2B5EF4-FFF2-40B4-BE49-F238E27FC236}">
                        <a16:creationId xmlns:a16="http://schemas.microsoft.com/office/drawing/2014/main" id="{53354DC8-AF72-4326-948D-28D499F82084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67C1177B-7B57-4F8D-8001-287CF4568079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AFB2CEC8-419F-47E5-B37A-83531AA3FE9D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70" name="Rectangle 969">
                    <a:extLst>
                      <a:ext uri="{FF2B5EF4-FFF2-40B4-BE49-F238E27FC236}">
                        <a16:creationId xmlns:a16="http://schemas.microsoft.com/office/drawing/2014/main" id="{EBF8FD73-519A-4E10-BA51-BC9545C00C93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34BC5B61-1E7E-44C7-BB34-5745D76F58BF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E266B875-2083-42CB-BAC1-58FA0BE7E937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F68107AF-2237-48A2-B23C-B34343BC6848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1FEBE9D5-05CE-4594-8B48-D6DD0FA6F86C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A8A11BB-C2AC-432C-85EC-6D21A1F9FB48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76" name="Rectangle 975">
                    <a:extLst>
                      <a:ext uri="{FF2B5EF4-FFF2-40B4-BE49-F238E27FC236}">
                        <a16:creationId xmlns:a16="http://schemas.microsoft.com/office/drawing/2014/main" id="{65776EBE-C873-439D-BEB6-831B627C1933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940" name="Group 939">
                  <a:extLst>
                    <a:ext uri="{FF2B5EF4-FFF2-40B4-BE49-F238E27FC236}">
                      <a16:creationId xmlns:a16="http://schemas.microsoft.com/office/drawing/2014/main" id="{767878CC-935B-49DF-A3E6-6A3B37BDDA90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50209E45-1FE6-4399-B3E1-2E9084FE2DAA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42" name="Rectangle 941">
                    <a:extLst>
                      <a:ext uri="{FF2B5EF4-FFF2-40B4-BE49-F238E27FC236}">
                        <a16:creationId xmlns:a16="http://schemas.microsoft.com/office/drawing/2014/main" id="{B2A8470E-1C51-4885-94B2-135F06014733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Rectangle 942">
                    <a:extLst>
                      <a:ext uri="{FF2B5EF4-FFF2-40B4-BE49-F238E27FC236}">
                        <a16:creationId xmlns:a16="http://schemas.microsoft.com/office/drawing/2014/main" id="{93278029-FB67-4217-BBE6-1F714361DD71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44" name="Rectangle 943">
                    <a:extLst>
                      <a:ext uri="{FF2B5EF4-FFF2-40B4-BE49-F238E27FC236}">
                        <a16:creationId xmlns:a16="http://schemas.microsoft.com/office/drawing/2014/main" id="{7A70D8BF-FBE9-4AAC-A13E-C0A393CBA628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5" name="Rectangle 944">
                    <a:extLst>
                      <a:ext uri="{FF2B5EF4-FFF2-40B4-BE49-F238E27FC236}">
                        <a16:creationId xmlns:a16="http://schemas.microsoft.com/office/drawing/2014/main" id="{E797CDFE-4EC1-40AA-BF28-BF05903498BA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46" name="Rectangle 945">
                    <a:extLst>
                      <a:ext uri="{FF2B5EF4-FFF2-40B4-BE49-F238E27FC236}">
                        <a16:creationId xmlns:a16="http://schemas.microsoft.com/office/drawing/2014/main" id="{7FE1C96A-0BAE-4CCA-B8DE-59A714188889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Rectangle 946">
                    <a:extLst>
                      <a:ext uri="{FF2B5EF4-FFF2-40B4-BE49-F238E27FC236}">
                        <a16:creationId xmlns:a16="http://schemas.microsoft.com/office/drawing/2014/main" id="{3A36406B-23F5-471E-B0F8-CEC7391E5814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48" name="Rectangle 947">
                    <a:extLst>
                      <a:ext uri="{FF2B5EF4-FFF2-40B4-BE49-F238E27FC236}">
                        <a16:creationId xmlns:a16="http://schemas.microsoft.com/office/drawing/2014/main" id="{5B4F68EB-0DB1-43DD-9F0D-2C7F153224EE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9" name="Rectangle 948">
                    <a:extLst>
                      <a:ext uri="{FF2B5EF4-FFF2-40B4-BE49-F238E27FC236}">
                        <a16:creationId xmlns:a16="http://schemas.microsoft.com/office/drawing/2014/main" id="{B020D13A-F0CB-4D69-A775-70FA7D36A6C9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50" name="Rectangle 949">
                    <a:extLst>
                      <a:ext uri="{FF2B5EF4-FFF2-40B4-BE49-F238E27FC236}">
                        <a16:creationId xmlns:a16="http://schemas.microsoft.com/office/drawing/2014/main" id="{37268C31-A6A8-4255-9031-448FF65B8D09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1" name="Rectangle 950">
                    <a:extLst>
                      <a:ext uri="{FF2B5EF4-FFF2-40B4-BE49-F238E27FC236}">
                        <a16:creationId xmlns:a16="http://schemas.microsoft.com/office/drawing/2014/main" id="{6B44AD1D-9919-435A-9099-FB9CAEBF5D1C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52" name="Rectangle 951">
                    <a:extLst>
                      <a:ext uri="{FF2B5EF4-FFF2-40B4-BE49-F238E27FC236}">
                        <a16:creationId xmlns:a16="http://schemas.microsoft.com/office/drawing/2014/main" id="{37D65CCF-79C7-444A-A688-8E9B1ED16C7A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3" name="Rectangle 952">
                    <a:extLst>
                      <a:ext uri="{FF2B5EF4-FFF2-40B4-BE49-F238E27FC236}">
                        <a16:creationId xmlns:a16="http://schemas.microsoft.com/office/drawing/2014/main" id="{3F9232D8-D7D2-43A8-A2FE-3E7D8B220EA3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4697235-485C-4AF6-8884-32E8E5AA23A1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8D500209-D40B-4ACD-BBF1-3C576CD72A9A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B5800FF2-2BAE-402B-A572-8ADC852B59B0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DE20A548-1B46-42B4-A07B-524779C34F98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620F7D0-CF6F-40B7-B3B4-07654A4502E8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5A26B2A-10C2-43A9-8DAD-CCCD2E76B194}"/>
                </a:ext>
              </a:extLst>
            </p:cNvPr>
            <p:cNvGrpSpPr/>
            <p:nvPr/>
          </p:nvGrpSpPr>
          <p:grpSpPr>
            <a:xfrm>
              <a:off x="336880" y="3011106"/>
              <a:ext cx="1788225" cy="1784222"/>
              <a:chOff x="1307369" y="1922640"/>
              <a:chExt cx="1788225" cy="1784222"/>
            </a:xfrm>
          </p:grpSpPr>
          <p:grpSp>
            <p:nvGrpSpPr>
              <p:cNvPr id="859" name="Group 858">
                <a:extLst>
                  <a:ext uri="{FF2B5EF4-FFF2-40B4-BE49-F238E27FC236}">
                    <a16:creationId xmlns:a16="http://schemas.microsoft.com/office/drawing/2014/main" id="{509BF4C4-C2AF-4FED-AC81-BDBF2E160DBB}"/>
                  </a:ext>
                </a:extLst>
              </p:cNvPr>
              <p:cNvGrpSpPr/>
              <p:nvPr/>
            </p:nvGrpSpPr>
            <p:grpSpPr>
              <a:xfrm>
                <a:off x="1308549" y="1922640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899" name="Group 898">
                  <a:extLst>
                    <a:ext uri="{FF2B5EF4-FFF2-40B4-BE49-F238E27FC236}">
                      <a16:creationId xmlns:a16="http://schemas.microsoft.com/office/drawing/2014/main" id="{AACFC335-CA1C-4BF4-A783-51C98D3006D1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19" name="Rectangle 918">
                    <a:extLst>
                      <a:ext uri="{FF2B5EF4-FFF2-40B4-BE49-F238E27FC236}">
                        <a16:creationId xmlns:a16="http://schemas.microsoft.com/office/drawing/2014/main" id="{23FB7060-2E2A-44A0-A665-C9379C814FA3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20" name="Rectangle 919">
                    <a:extLst>
                      <a:ext uri="{FF2B5EF4-FFF2-40B4-BE49-F238E27FC236}">
                        <a16:creationId xmlns:a16="http://schemas.microsoft.com/office/drawing/2014/main" id="{C084ABF1-1115-4443-8162-1489807ECCEC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1" name="Rectangle 920">
                    <a:extLst>
                      <a:ext uri="{FF2B5EF4-FFF2-40B4-BE49-F238E27FC236}">
                        <a16:creationId xmlns:a16="http://schemas.microsoft.com/office/drawing/2014/main" id="{78A21DBF-BEB0-4212-A900-22AE740A02D5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22" name="Rectangle 921">
                    <a:extLst>
                      <a:ext uri="{FF2B5EF4-FFF2-40B4-BE49-F238E27FC236}">
                        <a16:creationId xmlns:a16="http://schemas.microsoft.com/office/drawing/2014/main" id="{B329246E-3BE9-4F85-9876-36CE0EE269C5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3" name="Rectangle 922">
                    <a:extLst>
                      <a:ext uri="{FF2B5EF4-FFF2-40B4-BE49-F238E27FC236}">
                        <a16:creationId xmlns:a16="http://schemas.microsoft.com/office/drawing/2014/main" id="{18BC24D2-3190-41BD-9708-42D5CB7BD76C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24" name="Rectangle 923">
                    <a:extLst>
                      <a:ext uri="{FF2B5EF4-FFF2-40B4-BE49-F238E27FC236}">
                        <a16:creationId xmlns:a16="http://schemas.microsoft.com/office/drawing/2014/main" id="{EECC8772-0EE3-45A0-BAC0-3633D6254245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5" name="Rectangle 924">
                    <a:extLst>
                      <a:ext uri="{FF2B5EF4-FFF2-40B4-BE49-F238E27FC236}">
                        <a16:creationId xmlns:a16="http://schemas.microsoft.com/office/drawing/2014/main" id="{FC5AFA2E-704F-4680-9D2E-E4B4EF89503B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26" name="Rectangle 925">
                    <a:extLst>
                      <a:ext uri="{FF2B5EF4-FFF2-40B4-BE49-F238E27FC236}">
                        <a16:creationId xmlns:a16="http://schemas.microsoft.com/office/drawing/2014/main" id="{4B871038-48DE-4E6B-9F25-8EA1F59CC6E8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7" name="Rectangle 926">
                    <a:extLst>
                      <a:ext uri="{FF2B5EF4-FFF2-40B4-BE49-F238E27FC236}">
                        <a16:creationId xmlns:a16="http://schemas.microsoft.com/office/drawing/2014/main" id="{415B1F59-41BC-4734-8968-7E308C4C540B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28" name="Rectangle 927">
                    <a:extLst>
                      <a:ext uri="{FF2B5EF4-FFF2-40B4-BE49-F238E27FC236}">
                        <a16:creationId xmlns:a16="http://schemas.microsoft.com/office/drawing/2014/main" id="{B8E31343-D862-4E7D-9D36-53253BC14EC4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9" name="Rectangle 928">
                    <a:extLst>
                      <a:ext uri="{FF2B5EF4-FFF2-40B4-BE49-F238E27FC236}">
                        <a16:creationId xmlns:a16="http://schemas.microsoft.com/office/drawing/2014/main" id="{04031D3A-A5BC-415D-A22C-1B1CDA1FAE60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30" name="Rectangle 929">
                    <a:extLst>
                      <a:ext uri="{FF2B5EF4-FFF2-40B4-BE49-F238E27FC236}">
                        <a16:creationId xmlns:a16="http://schemas.microsoft.com/office/drawing/2014/main" id="{C877F8F7-29E6-4D13-AA96-64592FAB3D88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1" name="Rectangle 930">
                    <a:extLst>
                      <a:ext uri="{FF2B5EF4-FFF2-40B4-BE49-F238E27FC236}">
                        <a16:creationId xmlns:a16="http://schemas.microsoft.com/office/drawing/2014/main" id="{0B6A4D72-1E48-4532-8123-3F4121615BD9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32" name="Rectangle 931">
                    <a:extLst>
                      <a:ext uri="{FF2B5EF4-FFF2-40B4-BE49-F238E27FC236}">
                        <a16:creationId xmlns:a16="http://schemas.microsoft.com/office/drawing/2014/main" id="{B4CA3DBC-2DE2-41AC-87CB-D709FFF1BF21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3" name="Rectangle 932">
                    <a:extLst>
                      <a:ext uri="{FF2B5EF4-FFF2-40B4-BE49-F238E27FC236}">
                        <a16:creationId xmlns:a16="http://schemas.microsoft.com/office/drawing/2014/main" id="{1536DD0A-CFE2-43F0-8768-C7ADABF03C86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34" name="Rectangle 933">
                    <a:extLst>
                      <a:ext uri="{FF2B5EF4-FFF2-40B4-BE49-F238E27FC236}">
                        <a16:creationId xmlns:a16="http://schemas.microsoft.com/office/drawing/2014/main" id="{03EDF7F0-3D41-498E-B8F2-1CAD69BA5907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5" name="Rectangle 934">
                    <a:extLst>
                      <a:ext uri="{FF2B5EF4-FFF2-40B4-BE49-F238E27FC236}">
                        <a16:creationId xmlns:a16="http://schemas.microsoft.com/office/drawing/2014/main" id="{A9E1CE69-C7BC-4FEA-9F02-F617350127DD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36" name="Rectangle 935">
                    <a:extLst>
                      <a:ext uri="{FF2B5EF4-FFF2-40B4-BE49-F238E27FC236}">
                        <a16:creationId xmlns:a16="http://schemas.microsoft.com/office/drawing/2014/main" id="{37888658-80D5-4154-A23B-10102C141E4D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900" name="Group 899">
                  <a:extLst>
                    <a:ext uri="{FF2B5EF4-FFF2-40B4-BE49-F238E27FC236}">
                      <a16:creationId xmlns:a16="http://schemas.microsoft.com/office/drawing/2014/main" id="{4CE320B5-6075-4B07-9C95-7440370D80F0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901" name="Rectangle 900">
                    <a:extLst>
                      <a:ext uri="{FF2B5EF4-FFF2-40B4-BE49-F238E27FC236}">
                        <a16:creationId xmlns:a16="http://schemas.microsoft.com/office/drawing/2014/main" id="{084F6F03-941D-431D-A0BA-B6417C056769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02" name="Rectangle 901">
                    <a:extLst>
                      <a:ext uri="{FF2B5EF4-FFF2-40B4-BE49-F238E27FC236}">
                        <a16:creationId xmlns:a16="http://schemas.microsoft.com/office/drawing/2014/main" id="{C038D41B-3352-429D-A6F3-4D804930E6B8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3" name="Rectangle 902">
                    <a:extLst>
                      <a:ext uri="{FF2B5EF4-FFF2-40B4-BE49-F238E27FC236}">
                        <a16:creationId xmlns:a16="http://schemas.microsoft.com/office/drawing/2014/main" id="{2984146B-E4BC-4146-A7E5-5867B49C33FC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04" name="Rectangle 903">
                    <a:extLst>
                      <a:ext uri="{FF2B5EF4-FFF2-40B4-BE49-F238E27FC236}">
                        <a16:creationId xmlns:a16="http://schemas.microsoft.com/office/drawing/2014/main" id="{8E0E4E79-C301-466B-B75C-A1CCB4B1BBA5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5" name="Rectangle 904">
                    <a:extLst>
                      <a:ext uri="{FF2B5EF4-FFF2-40B4-BE49-F238E27FC236}">
                        <a16:creationId xmlns:a16="http://schemas.microsoft.com/office/drawing/2014/main" id="{F481250E-34B1-43B6-BC73-0AE8A056A68B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89"/>
                    <a:ext cx="617942" cy="61794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06" name="Rectangle 905">
                    <a:extLst>
                      <a:ext uri="{FF2B5EF4-FFF2-40B4-BE49-F238E27FC236}">
                        <a16:creationId xmlns:a16="http://schemas.microsoft.com/office/drawing/2014/main" id="{763F41C2-4F8B-4247-9899-469EFD86C17D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FF70B26E-9ECD-4E77-9A01-A1CC60A954E0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D3140EBA-A902-4C3A-98F9-DF50FA499466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15D61496-E054-434E-B47B-E6367D40103F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22453621-36B3-4957-A9AE-EC7A5B4F564A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B93765B5-B26A-4153-A835-35C1E0194EC7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12" name="Rectangle 911">
                    <a:extLst>
                      <a:ext uri="{FF2B5EF4-FFF2-40B4-BE49-F238E27FC236}">
                        <a16:creationId xmlns:a16="http://schemas.microsoft.com/office/drawing/2014/main" id="{DC1D44F4-19A5-4DC2-9FD0-DD79A7014FDA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3" name="Rectangle 912">
                    <a:extLst>
                      <a:ext uri="{FF2B5EF4-FFF2-40B4-BE49-F238E27FC236}">
                        <a16:creationId xmlns:a16="http://schemas.microsoft.com/office/drawing/2014/main" id="{C1EB1CF5-6248-44CA-9F88-180C0C14DD36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14" name="Rectangle 913">
                    <a:extLst>
                      <a:ext uri="{FF2B5EF4-FFF2-40B4-BE49-F238E27FC236}">
                        <a16:creationId xmlns:a16="http://schemas.microsoft.com/office/drawing/2014/main" id="{D74DABAA-C441-48F6-B4C6-6D9305F8EDA8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5" name="Rectangle 914">
                    <a:extLst>
                      <a:ext uri="{FF2B5EF4-FFF2-40B4-BE49-F238E27FC236}">
                        <a16:creationId xmlns:a16="http://schemas.microsoft.com/office/drawing/2014/main" id="{13579AED-ED41-493C-A17A-5490C5C0EC94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16" name="Rectangle 915">
                    <a:extLst>
                      <a:ext uri="{FF2B5EF4-FFF2-40B4-BE49-F238E27FC236}">
                        <a16:creationId xmlns:a16="http://schemas.microsoft.com/office/drawing/2014/main" id="{CB3B3706-AFE5-4CE4-A4C7-0F84B353ECAD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7" name="Rectangle 916">
                    <a:extLst>
                      <a:ext uri="{FF2B5EF4-FFF2-40B4-BE49-F238E27FC236}">
                        <a16:creationId xmlns:a16="http://schemas.microsoft.com/office/drawing/2014/main" id="{027A0554-EEED-4245-B37B-D4657C119C05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918" name="Rectangle 917">
                    <a:extLst>
                      <a:ext uri="{FF2B5EF4-FFF2-40B4-BE49-F238E27FC236}">
                        <a16:creationId xmlns:a16="http://schemas.microsoft.com/office/drawing/2014/main" id="{9C67F59B-C20C-4E74-BAA4-B2F9CFDA05FC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grpSp>
            <p:nvGrpSpPr>
              <p:cNvPr id="860" name="Group 859">
                <a:extLst>
                  <a:ext uri="{FF2B5EF4-FFF2-40B4-BE49-F238E27FC236}">
                    <a16:creationId xmlns:a16="http://schemas.microsoft.com/office/drawing/2014/main" id="{592717FE-97DB-4E45-94C7-8BE9B7EF9B01}"/>
                  </a:ext>
                </a:extLst>
              </p:cNvPr>
              <p:cNvGrpSpPr/>
              <p:nvPr/>
            </p:nvGrpSpPr>
            <p:grpSpPr>
              <a:xfrm>
                <a:off x="1307369" y="2812547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861" name="Group 860">
                  <a:extLst>
                    <a:ext uri="{FF2B5EF4-FFF2-40B4-BE49-F238E27FC236}">
                      <a16:creationId xmlns:a16="http://schemas.microsoft.com/office/drawing/2014/main" id="{4D2AE9C0-BCA7-4E3E-A73B-8CBB5CC59B1A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881" name="Rectangle 880">
                    <a:extLst>
                      <a:ext uri="{FF2B5EF4-FFF2-40B4-BE49-F238E27FC236}">
                        <a16:creationId xmlns:a16="http://schemas.microsoft.com/office/drawing/2014/main" id="{7ADD3502-5F9B-4274-8671-360E87FC9DC6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82" name="Rectangle 881">
                    <a:extLst>
                      <a:ext uri="{FF2B5EF4-FFF2-40B4-BE49-F238E27FC236}">
                        <a16:creationId xmlns:a16="http://schemas.microsoft.com/office/drawing/2014/main" id="{C7EB0E9E-D378-4FC0-A6DF-2C9C87699E79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3" name="Rectangle 882">
                    <a:extLst>
                      <a:ext uri="{FF2B5EF4-FFF2-40B4-BE49-F238E27FC236}">
                        <a16:creationId xmlns:a16="http://schemas.microsoft.com/office/drawing/2014/main" id="{DCC043CF-E4C5-4EFD-966D-AB016145128B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84" name="Rectangle 883">
                    <a:extLst>
                      <a:ext uri="{FF2B5EF4-FFF2-40B4-BE49-F238E27FC236}">
                        <a16:creationId xmlns:a16="http://schemas.microsoft.com/office/drawing/2014/main" id="{C8897C9F-AC35-44DF-86B8-F3318A658497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5" name="Rectangle 884">
                    <a:extLst>
                      <a:ext uri="{FF2B5EF4-FFF2-40B4-BE49-F238E27FC236}">
                        <a16:creationId xmlns:a16="http://schemas.microsoft.com/office/drawing/2014/main" id="{3BB5AE0A-B324-4484-A19B-DB93C68FC095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86" name="Rectangle 885">
                    <a:extLst>
                      <a:ext uri="{FF2B5EF4-FFF2-40B4-BE49-F238E27FC236}">
                        <a16:creationId xmlns:a16="http://schemas.microsoft.com/office/drawing/2014/main" id="{6B93E7DB-7F18-4FA7-8B0C-F214DB0561C5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7" name="Rectangle 886">
                    <a:extLst>
                      <a:ext uri="{FF2B5EF4-FFF2-40B4-BE49-F238E27FC236}">
                        <a16:creationId xmlns:a16="http://schemas.microsoft.com/office/drawing/2014/main" id="{11B083DE-EF1C-4558-B44E-D35E2968C6EF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88" name="Rectangle 887">
                    <a:extLst>
                      <a:ext uri="{FF2B5EF4-FFF2-40B4-BE49-F238E27FC236}">
                        <a16:creationId xmlns:a16="http://schemas.microsoft.com/office/drawing/2014/main" id="{14560E8C-E34A-4742-93BC-1517E8DE54C9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9" name="Rectangle 888">
                    <a:extLst>
                      <a:ext uri="{FF2B5EF4-FFF2-40B4-BE49-F238E27FC236}">
                        <a16:creationId xmlns:a16="http://schemas.microsoft.com/office/drawing/2014/main" id="{EEA14D9A-5C8F-480F-B4FF-62A4E1770ADA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C39292AB-4C27-4919-B357-B13204BC3ACC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63405868-4EC2-4954-BE0D-E058F3AC693F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5A2ED658-E8B7-47BB-BFBD-915A17A74534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A3ABE33C-56E6-4D9F-A0A6-C837DF7AB222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77726D78-FACF-4E3C-B117-77FAA747B375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5" name="Rectangle 894">
                    <a:extLst>
                      <a:ext uri="{FF2B5EF4-FFF2-40B4-BE49-F238E27FC236}">
                        <a16:creationId xmlns:a16="http://schemas.microsoft.com/office/drawing/2014/main" id="{149F411A-1986-4EFB-B453-900BDF399A93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96" name="Rectangle 895">
                    <a:extLst>
                      <a:ext uri="{FF2B5EF4-FFF2-40B4-BE49-F238E27FC236}">
                        <a16:creationId xmlns:a16="http://schemas.microsoft.com/office/drawing/2014/main" id="{B0E30A25-4ED1-46CA-8A64-A0793758A89E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7" name="Rectangle 896">
                    <a:extLst>
                      <a:ext uri="{FF2B5EF4-FFF2-40B4-BE49-F238E27FC236}">
                        <a16:creationId xmlns:a16="http://schemas.microsoft.com/office/drawing/2014/main" id="{FABE8C86-EB1E-4259-B712-E611765FEB7C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98" name="Rectangle 897">
                    <a:extLst>
                      <a:ext uri="{FF2B5EF4-FFF2-40B4-BE49-F238E27FC236}">
                        <a16:creationId xmlns:a16="http://schemas.microsoft.com/office/drawing/2014/main" id="{8CCBAAC2-B481-4B28-801D-943A1CE9CAC7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862" name="Group 861">
                  <a:extLst>
                    <a:ext uri="{FF2B5EF4-FFF2-40B4-BE49-F238E27FC236}">
                      <a16:creationId xmlns:a16="http://schemas.microsoft.com/office/drawing/2014/main" id="{20DED231-EB57-4E93-BC5C-5C8E066CF29C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863" name="Rectangle 862">
                    <a:extLst>
                      <a:ext uri="{FF2B5EF4-FFF2-40B4-BE49-F238E27FC236}">
                        <a16:creationId xmlns:a16="http://schemas.microsoft.com/office/drawing/2014/main" id="{42BD4C63-9DD3-4DBC-B250-D91BBAB1BB34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64" name="Rectangle 863">
                    <a:extLst>
                      <a:ext uri="{FF2B5EF4-FFF2-40B4-BE49-F238E27FC236}">
                        <a16:creationId xmlns:a16="http://schemas.microsoft.com/office/drawing/2014/main" id="{A8CAFA48-8211-4CF2-B482-B1FAE681DC14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5" name="Rectangle 864">
                    <a:extLst>
                      <a:ext uri="{FF2B5EF4-FFF2-40B4-BE49-F238E27FC236}">
                        <a16:creationId xmlns:a16="http://schemas.microsoft.com/office/drawing/2014/main" id="{8877A521-59B0-41B6-ACBC-84AACC19BBDE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66" name="Rectangle 865">
                    <a:extLst>
                      <a:ext uri="{FF2B5EF4-FFF2-40B4-BE49-F238E27FC236}">
                        <a16:creationId xmlns:a16="http://schemas.microsoft.com/office/drawing/2014/main" id="{9588DB26-E601-4EDE-A566-7B2663478DE9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7" name="Rectangle 866">
                    <a:extLst>
                      <a:ext uri="{FF2B5EF4-FFF2-40B4-BE49-F238E27FC236}">
                        <a16:creationId xmlns:a16="http://schemas.microsoft.com/office/drawing/2014/main" id="{B0599198-A248-4BAD-A54E-21B9BBCCA8CB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68" name="Rectangle 867">
                    <a:extLst>
                      <a:ext uri="{FF2B5EF4-FFF2-40B4-BE49-F238E27FC236}">
                        <a16:creationId xmlns:a16="http://schemas.microsoft.com/office/drawing/2014/main" id="{B14D31C0-22BE-4812-A965-C0E7F37768A5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9" name="Rectangle 868">
                    <a:extLst>
                      <a:ext uri="{FF2B5EF4-FFF2-40B4-BE49-F238E27FC236}">
                        <a16:creationId xmlns:a16="http://schemas.microsoft.com/office/drawing/2014/main" id="{D29881EC-2CEF-4EA6-99BE-1FF172A7D896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70" name="Rectangle 869">
                    <a:extLst>
                      <a:ext uri="{FF2B5EF4-FFF2-40B4-BE49-F238E27FC236}">
                        <a16:creationId xmlns:a16="http://schemas.microsoft.com/office/drawing/2014/main" id="{A91A45E5-C76F-43B4-9432-EF6FA65AA278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1" name="Rectangle 870">
                    <a:extLst>
                      <a:ext uri="{FF2B5EF4-FFF2-40B4-BE49-F238E27FC236}">
                        <a16:creationId xmlns:a16="http://schemas.microsoft.com/office/drawing/2014/main" id="{09854138-4CE5-4A71-9E59-D356C93D9AA0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72" name="Rectangle 871">
                    <a:extLst>
                      <a:ext uri="{FF2B5EF4-FFF2-40B4-BE49-F238E27FC236}">
                        <a16:creationId xmlns:a16="http://schemas.microsoft.com/office/drawing/2014/main" id="{D9C3DA4B-FBBC-470C-A33E-19DA8B7B5FA4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2DFD98C4-8E29-4251-A957-0205C6BC9945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E7C93104-4C75-41CE-A29B-3D116FD07B45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6E914C58-6A49-47E9-9BC7-610BDBC45CA7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CA90C122-E4EC-4A25-8FFF-D5C460F22869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0686CA7C-1157-4B72-A729-2BB7936FA67F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78" name="Rectangle 877">
                    <a:extLst>
                      <a:ext uri="{FF2B5EF4-FFF2-40B4-BE49-F238E27FC236}">
                        <a16:creationId xmlns:a16="http://schemas.microsoft.com/office/drawing/2014/main" id="{5966BCC9-B85C-4C15-8533-D18E63360C01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12493AD3-7F50-4D9D-A1A0-043F594D7B04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61C97303-011F-444C-B228-48DC9EFF9A13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BA678A7-DE4F-4984-9F59-B79DEA62A72C}"/>
                </a:ext>
              </a:extLst>
            </p:cNvPr>
            <p:cNvGrpSpPr/>
            <p:nvPr/>
          </p:nvGrpSpPr>
          <p:grpSpPr>
            <a:xfrm>
              <a:off x="2123563" y="1224680"/>
              <a:ext cx="1788225" cy="1784222"/>
              <a:chOff x="1307369" y="1922640"/>
              <a:chExt cx="1788225" cy="1784222"/>
            </a:xfrm>
          </p:grpSpPr>
          <p:grpSp>
            <p:nvGrpSpPr>
              <p:cNvPr id="781" name="Group 780">
                <a:extLst>
                  <a:ext uri="{FF2B5EF4-FFF2-40B4-BE49-F238E27FC236}">
                    <a16:creationId xmlns:a16="http://schemas.microsoft.com/office/drawing/2014/main" id="{FECCCA80-F6CF-4631-A8BF-733F40E70A1F}"/>
                  </a:ext>
                </a:extLst>
              </p:cNvPr>
              <p:cNvGrpSpPr/>
              <p:nvPr/>
            </p:nvGrpSpPr>
            <p:grpSpPr>
              <a:xfrm>
                <a:off x="1308549" y="1922640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C33CEEA6-5143-4325-AFA7-7EC40D55B359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FBF364DE-E891-4C75-BE36-29D4D36FDEB1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7E79D352-9BB4-4C26-8C82-9354CD707D0D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3" name="Rectangle 842">
                    <a:extLst>
                      <a:ext uri="{FF2B5EF4-FFF2-40B4-BE49-F238E27FC236}">
                        <a16:creationId xmlns:a16="http://schemas.microsoft.com/office/drawing/2014/main" id="{10152A35-7759-4E02-AD07-BED6AF91CBA2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44" name="Rectangle 843">
                    <a:extLst>
                      <a:ext uri="{FF2B5EF4-FFF2-40B4-BE49-F238E27FC236}">
                        <a16:creationId xmlns:a16="http://schemas.microsoft.com/office/drawing/2014/main" id="{EC1A38C1-C368-46EB-8D60-9AA47AD524E1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5" name="Rectangle 844">
                    <a:extLst>
                      <a:ext uri="{FF2B5EF4-FFF2-40B4-BE49-F238E27FC236}">
                        <a16:creationId xmlns:a16="http://schemas.microsoft.com/office/drawing/2014/main" id="{1837641C-E1DC-4F2B-B18E-E6300A0560E1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46" name="Rectangle 845">
                    <a:extLst>
                      <a:ext uri="{FF2B5EF4-FFF2-40B4-BE49-F238E27FC236}">
                        <a16:creationId xmlns:a16="http://schemas.microsoft.com/office/drawing/2014/main" id="{E572E58A-7B4F-491A-A499-F2B7768C67D7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7" name="Rectangle 846">
                    <a:extLst>
                      <a:ext uri="{FF2B5EF4-FFF2-40B4-BE49-F238E27FC236}">
                        <a16:creationId xmlns:a16="http://schemas.microsoft.com/office/drawing/2014/main" id="{18CD7664-19EF-4F4E-851C-9743C590BB43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48" name="Rectangle 847">
                    <a:extLst>
                      <a:ext uri="{FF2B5EF4-FFF2-40B4-BE49-F238E27FC236}">
                        <a16:creationId xmlns:a16="http://schemas.microsoft.com/office/drawing/2014/main" id="{65C0799D-7DC0-4D12-99B8-43980AC0822E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9" name="Rectangle 848">
                    <a:extLst>
                      <a:ext uri="{FF2B5EF4-FFF2-40B4-BE49-F238E27FC236}">
                        <a16:creationId xmlns:a16="http://schemas.microsoft.com/office/drawing/2014/main" id="{F5714B66-91B3-4213-A037-53CA9A87B34C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50" name="Rectangle 849">
                    <a:extLst>
                      <a:ext uri="{FF2B5EF4-FFF2-40B4-BE49-F238E27FC236}">
                        <a16:creationId xmlns:a16="http://schemas.microsoft.com/office/drawing/2014/main" id="{061742EC-8680-42E1-93F3-AB9701241462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1" name="Rectangle 850">
                    <a:extLst>
                      <a:ext uri="{FF2B5EF4-FFF2-40B4-BE49-F238E27FC236}">
                        <a16:creationId xmlns:a16="http://schemas.microsoft.com/office/drawing/2014/main" id="{78EB21AA-87F8-4BA6-AC0F-08902A4C0391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52" name="Rectangle 851">
                    <a:extLst>
                      <a:ext uri="{FF2B5EF4-FFF2-40B4-BE49-F238E27FC236}">
                        <a16:creationId xmlns:a16="http://schemas.microsoft.com/office/drawing/2014/main" id="{6008FD97-CA6B-452B-A7A3-03663E361CA1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3" name="Rectangle 852">
                    <a:extLst>
                      <a:ext uri="{FF2B5EF4-FFF2-40B4-BE49-F238E27FC236}">
                        <a16:creationId xmlns:a16="http://schemas.microsoft.com/office/drawing/2014/main" id="{014E3711-3674-40D4-BB08-A109916955C3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54" name="Rectangle 853">
                    <a:extLst>
                      <a:ext uri="{FF2B5EF4-FFF2-40B4-BE49-F238E27FC236}">
                        <a16:creationId xmlns:a16="http://schemas.microsoft.com/office/drawing/2014/main" id="{D7FFB97A-F53E-4D0C-A9B1-A4F93CF12FEC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5" name="Rectangle 854">
                    <a:extLst>
                      <a:ext uri="{FF2B5EF4-FFF2-40B4-BE49-F238E27FC236}">
                        <a16:creationId xmlns:a16="http://schemas.microsoft.com/office/drawing/2014/main" id="{2F5C7499-2FCB-4B2A-8B7F-2EECA16525AB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B0D609AF-532B-4131-93F2-0E8B1C064FBC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AC03BEFC-98B6-4B0D-A2D2-1D6058CD33ED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F0993A8B-4AD5-464B-A402-5FBC3D91ABC7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EA90888A-8FE5-463F-A81D-F8FFA3F61CA6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8C475474-CB17-4846-89C3-A888B855AB6D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ABBD80C1-899E-4F23-82C2-BC5E43C5DFC4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E9D2DB90-CFB8-4569-B381-EC4420ABE0A0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83FA4739-A542-44EB-82D7-2CAFBB4AF9ED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7" name="Rectangle 826">
                    <a:extLst>
                      <a:ext uri="{FF2B5EF4-FFF2-40B4-BE49-F238E27FC236}">
                        <a16:creationId xmlns:a16="http://schemas.microsoft.com/office/drawing/2014/main" id="{2F9831E4-D1ED-4332-A0DA-38FBE25BDD35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89"/>
                    <a:ext cx="617942" cy="61794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28" name="Rectangle 827">
                    <a:extLst>
                      <a:ext uri="{FF2B5EF4-FFF2-40B4-BE49-F238E27FC236}">
                        <a16:creationId xmlns:a16="http://schemas.microsoft.com/office/drawing/2014/main" id="{7F5C098C-54AE-4998-B08A-6EC75774C18E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9" name="Rectangle 828">
                    <a:extLst>
                      <a:ext uri="{FF2B5EF4-FFF2-40B4-BE49-F238E27FC236}">
                        <a16:creationId xmlns:a16="http://schemas.microsoft.com/office/drawing/2014/main" id="{B6DDDE4B-665D-4AA9-8CD2-BD1CF701C22E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30" name="Rectangle 829">
                    <a:extLst>
                      <a:ext uri="{FF2B5EF4-FFF2-40B4-BE49-F238E27FC236}">
                        <a16:creationId xmlns:a16="http://schemas.microsoft.com/office/drawing/2014/main" id="{880CD6AB-733F-4884-A16A-15C04D40C413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1" name="Rectangle 830">
                    <a:extLst>
                      <a:ext uri="{FF2B5EF4-FFF2-40B4-BE49-F238E27FC236}">
                        <a16:creationId xmlns:a16="http://schemas.microsoft.com/office/drawing/2014/main" id="{4EB6E548-74B8-41D6-8E76-B634B78C5724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32" name="Rectangle 831">
                    <a:extLst>
                      <a:ext uri="{FF2B5EF4-FFF2-40B4-BE49-F238E27FC236}">
                        <a16:creationId xmlns:a16="http://schemas.microsoft.com/office/drawing/2014/main" id="{3410AC61-4B7B-4D9C-A9EC-BD781C7F0EA8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3" name="Rectangle 832">
                    <a:extLst>
                      <a:ext uri="{FF2B5EF4-FFF2-40B4-BE49-F238E27FC236}">
                        <a16:creationId xmlns:a16="http://schemas.microsoft.com/office/drawing/2014/main" id="{3CC5CEDD-0A74-4B81-A2E9-054FADFBC2D4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34" name="Rectangle 833">
                    <a:extLst>
                      <a:ext uri="{FF2B5EF4-FFF2-40B4-BE49-F238E27FC236}">
                        <a16:creationId xmlns:a16="http://schemas.microsoft.com/office/drawing/2014/main" id="{22EBC31E-8EB0-4147-BEDE-784112A2205A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5" name="Rectangle 834">
                    <a:extLst>
                      <a:ext uri="{FF2B5EF4-FFF2-40B4-BE49-F238E27FC236}">
                        <a16:creationId xmlns:a16="http://schemas.microsoft.com/office/drawing/2014/main" id="{67E9CFDD-70FD-482E-A27E-D5B619A07787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36" name="Rectangle 835">
                    <a:extLst>
                      <a:ext uri="{FF2B5EF4-FFF2-40B4-BE49-F238E27FC236}">
                        <a16:creationId xmlns:a16="http://schemas.microsoft.com/office/drawing/2014/main" id="{6D06816D-56EF-4426-A11E-BFE017B58F74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7" name="Rectangle 836">
                    <a:extLst>
                      <a:ext uri="{FF2B5EF4-FFF2-40B4-BE49-F238E27FC236}">
                        <a16:creationId xmlns:a16="http://schemas.microsoft.com/office/drawing/2014/main" id="{92639E0F-F5A9-49E5-BFD1-3E7EAADEF210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38" name="Rectangle 837">
                    <a:extLst>
                      <a:ext uri="{FF2B5EF4-FFF2-40B4-BE49-F238E27FC236}">
                        <a16:creationId xmlns:a16="http://schemas.microsoft.com/office/drawing/2014/main" id="{83AF1418-723B-4FE8-A26A-E820C10DCEEE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6FBB223C-00E0-41DF-AA1A-29742D0DB916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DD5A4653-89EB-47BA-A696-51B2F3F85620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grpSp>
            <p:nvGrpSpPr>
              <p:cNvPr id="782" name="Group 781">
                <a:extLst>
                  <a:ext uri="{FF2B5EF4-FFF2-40B4-BE49-F238E27FC236}">
                    <a16:creationId xmlns:a16="http://schemas.microsoft.com/office/drawing/2014/main" id="{DDEC8C94-B049-4417-A654-C0AB9B4A8378}"/>
                  </a:ext>
                </a:extLst>
              </p:cNvPr>
              <p:cNvGrpSpPr/>
              <p:nvPr/>
            </p:nvGrpSpPr>
            <p:grpSpPr>
              <a:xfrm>
                <a:off x="1307369" y="2812547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783" name="Group 782">
                  <a:extLst>
                    <a:ext uri="{FF2B5EF4-FFF2-40B4-BE49-F238E27FC236}">
                      <a16:creationId xmlns:a16="http://schemas.microsoft.com/office/drawing/2014/main" id="{0A1C32D5-77F0-4E2D-8822-3C250FFD0A94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803" name="Rectangle 802">
                    <a:extLst>
                      <a:ext uri="{FF2B5EF4-FFF2-40B4-BE49-F238E27FC236}">
                        <a16:creationId xmlns:a16="http://schemas.microsoft.com/office/drawing/2014/main" id="{C590E2E1-1B0D-42A1-B7D9-F4374874311A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04" name="Rectangle 803">
                    <a:extLst>
                      <a:ext uri="{FF2B5EF4-FFF2-40B4-BE49-F238E27FC236}">
                        <a16:creationId xmlns:a16="http://schemas.microsoft.com/office/drawing/2014/main" id="{30B2E1D9-EBAF-4869-B1A6-177A613A34D7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89FF6AF3-DD2A-4F61-8A9A-9A9DDB0305B7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213B5A88-884A-4D30-8486-B327F4C65ABA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BA2E9218-F113-4B31-8FED-014564416C13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257CB631-4A92-45C8-A0D1-802D88846534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FE2661FE-8B9B-4ECA-8FF7-DD4C657E30FE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10" name="Rectangle 809">
                    <a:extLst>
                      <a:ext uri="{FF2B5EF4-FFF2-40B4-BE49-F238E27FC236}">
                        <a16:creationId xmlns:a16="http://schemas.microsoft.com/office/drawing/2014/main" id="{385E9F0D-CC32-40D4-BD9F-6BDDB31C0502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1" name="Rectangle 810">
                    <a:extLst>
                      <a:ext uri="{FF2B5EF4-FFF2-40B4-BE49-F238E27FC236}">
                        <a16:creationId xmlns:a16="http://schemas.microsoft.com/office/drawing/2014/main" id="{06151C03-37C0-433C-9A95-23057236D5ED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12" name="Rectangle 811">
                    <a:extLst>
                      <a:ext uri="{FF2B5EF4-FFF2-40B4-BE49-F238E27FC236}">
                        <a16:creationId xmlns:a16="http://schemas.microsoft.com/office/drawing/2014/main" id="{5657233E-ECB0-49C9-9872-F8E2D3DECD0B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3" name="Rectangle 812">
                    <a:extLst>
                      <a:ext uri="{FF2B5EF4-FFF2-40B4-BE49-F238E27FC236}">
                        <a16:creationId xmlns:a16="http://schemas.microsoft.com/office/drawing/2014/main" id="{6A609BD2-6875-4FC0-B863-EFED0B65D828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14" name="Rectangle 813">
                    <a:extLst>
                      <a:ext uri="{FF2B5EF4-FFF2-40B4-BE49-F238E27FC236}">
                        <a16:creationId xmlns:a16="http://schemas.microsoft.com/office/drawing/2014/main" id="{E7A48052-57D2-4C63-B5AB-50320CE93F8D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5" name="Rectangle 814">
                    <a:extLst>
                      <a:ext uri="{FF2B5EF4-FFF2-40B4-BE49-F238E27FC236}">
                        <a16:creationId xmlns:a16="http://schemas.microsoft.com/office/drawing/2014/main" id="{0989D609-2710-4191-B3CA-6A591290D34E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16" name="Rectangle 815">
                    <a:extLst>
                      <a:ext uri="{FF2B5EF4-FFF2-40B4-BE49-F238E27FC236}">
                        <a16:creationId xmlns:a16="http://schemas.microsoft.com/office/drawing/2014/main" id="{630712B7-3481-4F04-8906-A0207E9E1306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7" name="Rectangle 816">
                    <a:extLst>
                      <a:ext uri="{FF2B5EF4-FFF2-40B4-BE49-F238E27FC236}">
                        <a16:creationId xmlns:a16="http://schemas.microsoft.com/office/drawing/2014/main" id="{E0C9C66D-415B-409C-B0B2-856250863282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18" name="Rectangle 817">
                    <a:extLst>
                      <a:ext uri="{FF2B5EF4-FFF2-40B4-BE49-F238E27FC236}">
                        <a16:creationId xmlns:a16="http://schemas.microsoft.com/office/drawing/2014/main" id="{0A39C823-2BA8-429D-934D-1F6D03883A81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9" name="Rectangle 818">
                    <a:extLst>
                      <a:ext uri="{FF2B5EF4-FFF2-40B4-BE49-F238E27FC236}">
                        <a16:creationId xmlns:a16="http://schemas.microsoft.com/office/drawing/2014/main" id="{2627A9F8-75D5-4C88-9BEE-C93378990039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20" name="Rectangle 819">
                    <a:extLst>
                      <a:ext uri="{FF2B5EF4-FFF2-40B4-BE49-F238E27FC236}">
                        <a16:creationId xmlns:a16="http://schemas.microsoft.com/office/drawing/2014/main" id="{C467708E-6DC3-4A03-AFF5-EA38D3A674B2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784" name="Group 783">
                  <a:extLst>
                    <a:ext uri="{FF2B5EF4-FFF2-40B4-BE49-F238E27FC236}">
                      <a16:creationId xmlns:a16="http://schemas.microsoft.com/office/drawing/2014/main" id="{45F983C4-CB1E-4824-A835-D54832463BA5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785" name="Rectangle 784">
                    <a:extLst>
                      <a:ext uri="{FF2B5EF4-FFF2-40B4-BE49-F238E27FC236}">
                        <a16:creationId xmlns:a16="http://schemas.microsoft.com/office/drawing/2014/main" id="{C0FA30F4-24AB-4CF2-ACCA-ABA129174929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86" name="Rectangle 785">
                    <a:extLst>
                      <a:ext uri="{FF2B5EF4-FFF2-40B4-BE49-F238E27FC236}">
                        <a16:creationId xmlns:a16="http://schemas.microsoft.com/office/drawing/2014/main" id="{550037F7-EF91-416E-8356-5207DC1844AF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7" name="Rectangle 786">
                    <a:extLst>
                      <a:ext uri="{FF2B5EF4-FFF2-40B4-BE49-F238E27FC236}">
                        <a16:creationId xmlns:a16="http://schemas.microsoft.com/office/drawing/2014/main" id="{0196E5CE-AD06-4E8B-93AC-230C10052A0F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37765806-F5DF-45F0-8427-519F8168D93D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568A032F-B5F4-4583-9E4B-F4A764DAD691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2A9FAC7F-3314-44CB-BF2D-B3B7DD35896F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C418FD43-9017-4D53-A5CF-E107920BE208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6DE90703-E1F1-42ED-9CD1-F72C06E806F7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3" name="Rectangle 792">
                    <a:extLst>
                      <a:ext uri="{FF2B5EF4-FFF2-40B4-BE49-F238E27FC236}">
                        <a16:creationId xmlns:a16="http://schemas.microsoft.com/office/drawing/2014/main" id="{F1648C6E-5D84-400C-959D-3938B996F343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94" name="Rectangle 793">
                    <a:extLst>
                      <a:ext uri="{FF2B5EF4-FFF2-40B4-BE49-F238E27FC236}">
                        <a16:creationId xmlns:a16="http://schemas.microsoft.com/office/drawing/2014/main" id="{F337DE0B-A17B-460A-8EBC-66F41D9C0D55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5" name="Rectangle 794">
                    <a:extLst>
                      <a:ext uri="{FF2B5EF4-FFF2-40B4-BE49-F238E27FC236}">
                        <a16:creationId xmlns:a16="http://schemas.microsoft.com/office/drawing/2014/main" id="{452A3410-54A4-4C0A-8316-26B43E4E7BE4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96" name="Rectangle 795">
                    <a:extLst>
                      <a:ext uri="{FF2B5EF4-FFF2-40B4-BE49-F238E27FC236}">
                        <a16:creationId xmlns:a16="http://schemas.microsoft.com/office/drawing/2014/main" id="{605E9657-FE66-4428-939A-5BDDA6C3988D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7" name="Rectangle 796">
                    <a:extLst>
                      <a:ext uri="{FF2B5EF4-FFF2-40B4-BE49-F238E27FC236}">
                        <a16:creationId xmlns:a16="http://schemas.microsoft.com/office/drawing/2014/main" id="{2C167D5E-2A80-4299-84FC-02226970AC08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98" name="Rectangle 797">
                    <a:extLst>
                      <a:ext uri="{FF2B5EF4-FFF2-40B4-BE49-F238E27FC236}">
                        <a16:creationId xmlns:a16="http://schemas.microsoft.com/office/drawing/2014/main" id="{F1C58C63-84F8-46EB-B8BD-DB51A86789EC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9" name="Rectangle 798">
                    <a:extLst>
                      <a:ext uri="{FF2B5EF4-FFF2-40B4-BE49-F238E27FC236}">
                        <a16:creationId xmlns:a16="http://schemas.microsoft.com/office/drawing/2014/main" id="{FBCC381E-ABCB-4EC9-BF60-99B868BF2375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00" name="Rectangle 799">
                    <a:extLst>
                      <a:ext uri="{FF2B5EF4-FFF2-40B4-BE49-F238E27FC236}">
                        <a16:creationId xmlns:a16="http://schemas.microsoft.com/office/drawing/2014/main" id="{2AE0144B-1191-4BB4-869B-4137D848E30F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1" name="Rectangle 800">
                    <a:extLst>
                      <a:ext uri="{FF2B5EF4-FFF2-40B4-BE49-F238E27FC236}">
                        <a16:creationId xmlns:a16="http://schemas.microsoft.com/office/drawing/2014/main" id="{7F146672-D241-44E2-AA57-8FAF9FAE2166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802" name="Rectangle 801">
                    <a:extLst>
                      <a:ext uri="{FF2B5EF4-FFF2-40B4-BE49-F238E27FC236}">
                        <a16:creationId xmlns:a16="http://schemas.microsoft.com/office/drawing/2014/main" id="{895F29AE-1BEF-4E94-87DA-8E0FCDC0C1A5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BCBB760-3A3D-4BAC-B6DD-6A88EC312910}"/>
                </a:ext>
              </a:extLst>
            </p:cNvPr>
            <p:cNvGrpSpPr/>
            <p:nvPr/>
          </p:nvGrpSpPr>
          <p:grpSpPr>
            <a:xfrm>
              <a:off x="2121793" y="3008902"/>
              <a:ext cx="1788225" cy="1784222"/>
              <a:chOff x="1307369" y="1922640"/>
              <a:chExt cx="1788225" cy="1784222"/>
            </a:xfrm>
          </p:grpSpPr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836AC60F-DC7C-4EC6-9845-11FD299E422E}"/>
                  </a:ext>
                </a:extLst>
              </p:cNvPr>
              <p:cNvGrpSpPr/>
              <p:nvPr/>
            </p:nvGrpSpPr>
            <p:grpSpPr>
              <a:xfrm>
                <a:off x="1308549" y="1922640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743" name="Group 742">
                  <a:extLst>
                    <a:ext uri="{FF2B5EF4-FFF2-40B4-BE49-F238E27FC236}">
                      <a16:creationId xmlns:a16="http://schemas.microsoft.com/office/drawing/2014/main" id="{B9494A1E-D90B-42CF-AF6D-4203F357F278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763" name="Rectangle 762">
                    <a:extLst>
                      <a:ext uri="{FF2B5EF4-FFF2-40B4-BE49-F238E27FC236}">
                        <a16:creationId xmlns:a16="http://schemas.microsoft.com/office/drawing/2014/main" id="{9B612D2B-0908-4036-B192-1E5085C3F16F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64" name="Rectangle 763">
                    <a:extLst>
                      <a:ext uri="{FF2B5EF4-FFF2-40B4-BE49-F238E27FC236}">
                        <a16:creationId xmlns:a16="http://schemas.microsoft.com/office/drawing/2014/main" id="{317F10D6-D739-4EDE-A2B5-EB1F309366B1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5" name="Rectangle 764">
                    <a:extLst>
                      <a:ext uri="{FF2B5EF4-FFF2-40B4-BE49-F238E27FC236}">
                        <a16:creationId xmlns:a16="http://schemas.microsoft.com/office/drawing/2014/main" id="{0BA1789A-C0AB-4F8A-AED2-F78F047CAA51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66" name="Rectangle 765">
                    <a:extLst>
                      <a:ext uri="{FF2B5EF4-FFF2-40B4-BE49-F238E27FC236}">
                        <a16:creationId xmlns:a16="http://schemas.microsoft.com/office/drawing/2014/main" id="{6EC24B89-CDB9-46E7-9631-74AA099AEF9D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7" name="Rectangle 766">
                    <a:extLst>
                      <a:ext uri="{FF2B5EF4-FFF2-40B4-BE49-F238E27FC236}">
                        <a16:creationId xmlns:a16="http://schemas.microsoft.com/office/drawing/2014/main" id="{7346E1AB-A052-44A3-AE77-C14B685EF8F0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68" name="Rectangle 767">
                    <a:extLst>
                      <a:ext uri="{FF2B5EF4-FFF2-40B4-BE49-F238E27FC236}">
                        <a16:creationId xmlns:a16="http://schemas.microsoft.com/office/drawing/2014/main" id="{47D5A7F2-9090-4928-8E34-10652A1F3BCC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9" name="Rectangle 768">
                    <a:extLst>
                      <a:ext uri="{FF2B5EF4-FFF2-40B4-BE49-F238E27FC236}">
                        <a16:creationId xmlns:a16="http://schemas.microsoft.com/office/drawing/2014/main" id="{E77FDF66-2B6C-4092-AD1E-423FF2DBE888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70" name="Rectangle 769">
                    <a:extLst>
                      <a:ext uri="{FF2B5EF4-FFF2-40B4-BE49-F238E27FC236}">
                        <a16:creationId xmlns:a16="http://schemas.microsoft.com/office/drawing/2014/main" id="{B3A153F1-114C-46F5-8F46-E0E14DC30353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AE80EA4F-61FC-454A-BFFC-CD4A04AB94D5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9A44C147-E1B3-4D4E-8ACB-2DA2EAFAC707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2C1A3599-C92E-41CB-924E-CE78D35249E4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5BDDBEA0-F324-45DE-8908-7EA4C5CA57A2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DCCD8300-FD76-409D-A647-9594F597D765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76" name="Rectangle 775">
                    <a:extLst>
                      <a:ext uri="{FF2B5EF4-FFF2-40B4-BE49-F238E27FC236}">
                        <a16:creationId xmlns:a16="http://schemas.microsoft.com/office/drawing/2014/main" id="{8A6E2626-FCED-4EAE-82BF-9330F1960D13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7" name="Rectangle 776">
                    <a:extLst>
                      <a:ext uri="{FF2B5EF4-FFF2-40B4-BE49-F238E27FC236}">
                        <a16:creationId xmlns:a16="http://schemas.microsoft.com/office/drawing/2014/main" id="{57FA2037-411C-492A-A3A0-144099661C53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78" name="Rectangle 777">
                    <a:extLst>
                      <a:ext uri="{FF2B5EF4-FFF2-40B4-BE49-F238E27FC236}">
                        <a16:creationId xmlns:a16="http://schemas.microsoft.com/office/drawing/2014/main" id="{7E4D2A56-1E32-47C8-B571-5959C033D10A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9" name="Rectangle 778">
                    <a:extLst>
                      <a:ext uri="{FF2B5EF4-FFF2-40B4-BE49-F238E27FC236}">
                        <a16:creationId xmlns:a16="http://schemas.microsoft.com/office/drawing/2014/main" id="{63DACE09-A2AC-4444-9380-103EFEE8D31F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80" name="Rectangle 779">
                    <a:extLst>
                      <a:ext uri="{FF2B5EF4-FFF2-40B4-BE49-F238E27FC236}">
                        <a16:creationId xmlns:a16="http://schemas.microsoft.com/office/drawing/2014/main" id="{0A642925-DF13-4F00-A780-F1089D33B656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744" name="Group 743">
                  <a:extLst>
                    <a:ext uri="{FF2B5EF4-FFF2-40B4-BE49-F238E27FC236}">
                      <a16:creationId xmlns:a16="http://schemas.microsoft.com/office/drawing/2014/main" id="{98E3ADF4-BC10-48B3-88B2-A89350B4D24D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745" name="Rectangle 744">
                    <a:extLst>
                      <a:ext uri="{FF2B5EF4-FFF2-40B4-BE49-F238E27FC236}">
                        <a16:creationId xmlns:a16="http://schemas.microsoft.com/office/drawing/2014/main" id="{46D788E3-2748-4904-8A9F-BBEC37F9060F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46" name="Rectangle 745">
                    <a:extLst>
                      <a:ext uri="{FF2B5EF4-FFF2-40B4-BE49-F238E27FC236}">
                        <a16:creationId xmlns:a16="http://schemas.microsoft.com/office/drawing/2014/main" id="{7AFD07D6-0227-41FB-AB4D-DBABEF34C8EB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7" name="Rectangle 746">
                    <a:extLst>
                      <a:ext uri="{FF2B5EF4-FFF2-40B4-BE49-F238E27FC236}">
                        <a16:creationId xmlns:a16="http://schemas.microsoft.com/office/drawing/2014/main" id="{8CAAE1EC-E06A-43E7-AD75-E08D002D0129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48" name="Rectangle 747">
                    <a:extLst>
                      <a:ext uri="{FF2B5EF4-FFF2-40B4-BE49-F238E27FC236}">
                        <a16:creationId xmlns:a16="http://schemas.microsoft.com/office/drawing/2014/main" id="{EEE80FBA-4D3B-46CB-90D1-9118FD697EB0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9" name="Rectangle 748">
                    <a:extLst>
                      <a:ext uri="{FF2B5EF4-FFF2-40B4-BE49-F238E27FC236}">
                        <a16:creationId xmlns:a16="http://schemas.microsoft.com/office/drawing/2014/main" id="{4879EF69-1390-4B2A-A26D-8B1084DA91FE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89"/>
                    <a:ext cx="617942" cy="61794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50" name="Rectangle 749">
                    <a:extLst>
                      <a:ext uri="{FF2B5EF4-FFF2-40B4-BE49-F238E27FC236}">
                        <a16:creationId xmlns:a16="http://schemas.microsoft.com/office/drawing/2014/main" id="{A0B588B3-2E95-4C0C-8496-DAA7A08929A1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1" name="Rectangle 750">
                    <a:extLst>
                      <a:ext uri="{FF2B5EF4-FFF2-40B4-BE49-F238E27FC236}">
                        <a16:creationId xmlns:a16="http://schemas.microsoft.com/office/drawing/2014/main" id="{76EA5235-EDFD-4821-8B65-98474684026E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52" name="Rectangle 751">
                    <a:extLst>
                      <a:ext uri="{FF2B5EF4-FFF2-40B4-BE49-F238E27FC236}">
                        <a16:creationId xmlns:a16="http://schemas.microsoft.com/office/drawing/2014/main" id="{08F61DB4-775C-4E62-B35F-49DAAE4D8112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3" name="Rectangle 752">
                    <a:extLst>
                      <a:ext uri="{FF2B5EF4-FFF2-40B4-BE49-F238E27FC236}">
                        <a16:creationId xmlns:a16="http://schemas.microsoft.com/office/drawing/2014/main" id="{697FEDBC-F699-416E-8F5C-D35F4869FB4C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21A4B3E3-073B-4557-86BC-2E7184B23206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1385A166-60C9-4DAA-9737-F470DEB10FD0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454ABF4A-DB01-45DC-9E80-BA2941C59628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ECBC34BC-3D44-4437-832E-EB4F86D065D3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85C6D35A-2D61-4E9D-AE54-D7A7F8D046FD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9" name="Rectangle 758">
                    <a:extLst>
                      <a:ext uri="{FF2B5EF4-FFF2-40B4-BE49-F238E27FC236}">
                        <a16:creationId xmlns:a16="http://schemas.microsoft.com/office/drawing/2014/main" id="{D64603B9-CD25-454B-9C4D-35FD5A65CF24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60" name="Rectangle 759">
                    <a:extLst>
                      <a:ext uri="{FF2B5EF4-FFF2-40B4-BE49-F238E27FC236}">
                        <a16:creationId xmlns:a16="http://schemas.microsoft.com/office/drawing/2014/main" id="{13874EC3-5BF5-4F42-B4CE-E667B976A702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Rectangle 760">
                    <a:extLst>
                      <a:ext uri="{FF2B5EF4-FFF2-40B4-BE49-F238E27FC236}">
                        <a16:creationId xmlns:a16="http://schemas.microsoft.com/office/drawing/2014/main" id="{67D95B04-541B-47D3-954F-D1CF8B831F3B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62" name="Rectangle 761">
                    <a:extLst>
                      <a:ext uri="{FF2B5EF4-FFF2-40B4-BE49-F238E27FC236}">
                        <a16:creationId xmlns:a16="http://schemas.microsoft.com/office/drawing/2014/main" id="{353D7808-7B26-4FA1-8685-ABF8FC9BE30A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E08FA53-48E1-445E-BA8B-E71A143A2AA9}"/>
                  </a:ext>
                </a:extLst>
              </p:cNvPr>
              <p:cNvGrpSpPr/>
              <p:nvPr/>
            </p:nvGrpSpPr>
            <p:grpSpPr>
              <a:xfrm>
                <a:off x="1307369" y="2812547"/>
                <a:ext cx="1787045" cy="894315"/>
                <a:chOff x="1510838" y="1809195"/>
                <a:chExt cx="1787045" cy="894315"/>
              </a:xfrm>
            </p:grpSpPr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5BD8C9-8295-49A2-805B-B7CB5F2BCA5C}"/>
                    </a:ext>
                  </a:extLst>
                </p:cNvPr>
                <p:cNvGrpSpPr/>
                <p:nvPr/>
              </p:nvGrpSpPr>
              <p:grpSpPr>
                <a:xfrm>
                  <a:off x="1510838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642F0037-3310-4B37-8C1D-A2C4DDCAE7DA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9BA7B0EB-735D-449D-B33C-87C460A7B6F5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ECCE303F-C770-460B-9702-E03E28958986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D8507F81-60DB-441E-9CFC-802F9DBAE86C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9" name="Rectangle 728">
                    <a:extLst>
                      <a:ext uri="{FF2B5EF4-FFF2-40B4-BE49-F238E27FC236}">
                        <a16:creationId xmlns:a16="http://schemas.microsoft.com/office/drawing/2014/main" id="{7B21DAD1-0246-4C8D-9FF0-7DDB6BF0AF22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30" name="Rectangle 729">
                    <a:extLst>
                      <a:ext uri="{FF2B5EF4-FFF2-40B4-BE49-F238E27FC236}">
                        <a16:creationId xmlns:a16="http://schemas.microsoft.com/office/drawing/2014/main" id="{E7F49BAE-FD48-49C8-8F1E-E9FB84E42D31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1" name="Rectangle 730">
                    <a:extLst>
                      <a:ext uri="{FF2B5EF4-FFF2-40B4-BE49-F238E27FC236}">
                        <a16:creationId xmlns:a16="http://schemas.microsoft.com/office/drawing/2014/main" id="{640A0ABB-0C39-4B9E-B9AD-5D11A91D919C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32" name="Rectangle 731">
                    <a:extLst>
                      <a:ext uri="{FF2B5EF4-FFF2-40B4-BE49-F238E27FC236}">
                        <a16:creationId xmlns:a16="http://schemas.microsoft.com/office/drawing/2014/main" id="{390DADB2-6594-4017-8FC9-436DD2B2A7B8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3" name="Rectangle 732">
                    <a:extLst>
                      <a:ext uri="{FF2B5EF4-FFF2-40B4-BE49-F238E27FC236}">
                        <a16:creationId xmlns:a16="http://schemas.microsoft.com/office/drawing/2014/main" id="{31BC1AD0-438A-441A-B0A9-F40545DD0796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34" name="Rectangle 733">
                    <a:extLst>
                      <a:ext uri="{FF2B5EF4-FFF2-40B4-BE49-F238E27FC236}">
                        <a16:creationId xmlns:a16="http://schemas.microsoft.com/office/drawing/2014/main" id="{35059C6A-F7EB-4191-A286-D9752ECAC33A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5" name="Rectangle 734">
                    <a:extLst>
                      <a:ext uri="{FF2B5EF4-FFF2-40B4-BE49-F238E27FC236}">
                        <a16:creationId xmlns:a16="http://schemas.microsoft.com/office/drawing/2014/main" id="{8B73CA51-2460-46C2-9466-622DEE022ECC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36" name="Rectangle 735">
                    <a:extLst>
                      <a:ext uri="{FF2B5EF4-FFF2-40B4-BE49-F238E27FC236}">
                        <a16:creationId xmlns:a16="http://schemas.microsoft.com/office/drawing/2014/main" id="{A2831703-8959-43CE-B52A-DA4E517EF316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7" name="Rectangle 736">
                    <a:extLst>
                      <a:ext uri="{FF2B5EF4-FFF2-40B4-BE49-F238E27FC236}">
                        <a16:creationId xmlns:a16="http://schemas.microsoft.com/office/drawing/2014/main" id="{BCA50C6D-3626-4DEC-A2D0-5CD9435C364B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38" name="Rectangle 737">
                    <a:extLst>
                      <a:ext uri="{FF2B5EF4-FFF2-40B4-BE49-F238E27FC236}">
                        <a16:creationId xmlns:a16="http://schemas.microsoft.com/office/drawing/2014/main" id="{1BE5653A-529C-4F21-8C2B-F8E5ABFBD542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9" name="Rectangle 738">
                    <a:extLst>
                      <a:ext uri="{FF2B5EF4-FFF2-40B4-BE49-F238E27FC236}">
                        <a16:creationId xmlns:a16="http://schemas.microsoft.com/office/drawing/2014/main" id="{A9BFBF5D-F2D8-4617-9144-399024011E23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40" name="Rectangle 739">
                    <a:extLst>
                      <a:ext uri="{FF2B5EF4-FFF2-40B4-BE49-F238E27FC236}">
                        <a16:creationId xmlns:a16="http://schemas.microsoft.com/office/drawing/2014/main" id="{B8BF6910-F9D0-489D-B29E-C6D4F0ED7C73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1" name="Rectangle 740">
                    <a:extLst>
                      <a:ext uri="{FF2B5EF4-FFF2-40B4-BE49-F238E27FC236}">
                        <a16:creationId xmlns:a16="http://schemas.microsoft.com/office/drawing/2014/main" id="{F4D1CE4F-817E-4E20-A8D3-1A542840E7C9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42" name="Rectangle 741">
                    <a:extLst>
                      <a:ext uri="{FF2B5EF4-FFF2-40B4-BE49-F238E27FC236}">
                        <a16:creationId xmlns:a16="http://schemas.microsoft.com/office/drawing/2014/main" id="{73AE2AF9-FA66-43F1-B972-86FBF03DD9F9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B7E5619B-AC80-4A41-9A5A-90BAA45816F2}"/>
                    </a:ext>
                  </a:extLst>
                </p:cNvPr>
                <p:cNvGrpSpPr/>
                <p:nvPr/>
              </p:nvGrpSpPr>
              <p:grpSpPr>
                <a:xfrm>
                  <a:off x="2405540" y="1809195"/>
                  <a:ext cx="892343" cy="894315"/>
                  <a:chOff x="1553476" y="1843990"/>
                  <a:chExt cx="3707647" cy="3715841"/>
                </a:xfrm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2F97B8BA-D0DB-4E39-B3AC-6409A207F853}"/>
                      </a:ext>
                    </a:extLst>
                  </p:cNvPr>
                  <p:cNvSpPr/>
                  <p:nvPr/>
                </p:nvSpPr>
                <p:spPr>
                  <a:xfrm>
                    <a:off x="1557437" y="18541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456849DA-73B0-4956-8825-7F500D97B50D}"/>
                      </a:ext>
                    </a:extLst>
                  </p:cNvPr>
                  <p:cNvSpPr/>
                  <p:nvPr/>
                </p:nvSpPr>
                <p:spPr>
                  <a:xfrm>
                    <a:off x="4025241" y="431918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9FC22D71-698B-43E6-9A3B-9288564FAB47}"/>
                      </a:ext>
                    </a:extLst>
                  </p:cNvPr>
                  <p:cNvSpPr/>
                  <p:nvPr/>
                </p:nvSpPr>
                <p:spPr>
                  <a:xfrm>
                    <a:off x="4643182" y="493712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19DEA492-9E9C-4BF8-B39F-EE7596D3A48A}"/>
                      </a:ext>
                    </a:extLst>
                  </p:cNvPr>
                  <p:cNvSpPr/>
                  <p:nvPr/>
                </p:nvSpPr>
                <p:spPr>
                  <a:xfrm>
                    <a:off x="2789359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B174169D-F6CF-45F3-8B4E-88BF5347732E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12" name="Rectangle 711">
                    <a:extLst>
                      <a:ext uri="{FF2B5EF4-FFF2-40B4-BE49-F238E27FC236}">
                        <a16:creationId xmlns:a16="http://schemas.microsoft.com/office/drawing/2014/main" id="{D1203DF1-07F0-4F81-9252-0AFFAA851EE6}"/>
                      </a:ext>
                    </a:extLst>
                  </p:cNvPr>
                  <p:cNvSpPr/>
                  <p:nvPr/>
                </p:nvSpPr>
                <p:spPr>
                  <a:xfrm>
                    <a:off x="1553476" y="432394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3" name="Rectangle 712">
                    <a:extLst>
                      <a:ext uri="{FF2B5EF4-FFF2-40B4-BE49-F238E27FC236}">
                        <a16:creationId xmlns:a16="http://schemas.microsoft.com/office/drawing/2014/main" id="{136CB73C-086F-4675-BB81-6DC2F6018075}"/>
                      </a:ext>
                    </a:extLst>
                  </p:cNvPr>
                  <p:cNvSpPr/>
                  <p:nvPr/>
                </p:nvSpPr>
                <p:spPr>
                  <a:xfrm>
                    <a:off x="3407300" y="49418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14" name="Rectangle 713">
                    <a:extLst>
                      <a:ext uri="{FF2B5EF4-FFF2-40B4-BE49-F238E27FC236}">
                        <a16:creationId xmlns:a16="http://schemas.microsoft.com/office/drawing/2014/main" id="{434D1E8C-03C9-472C-8FD4-BDF575B59B6B}"/>
                      </a:ext>
                    </a:extLst>
                  </p:cNvPr>
                  <p:cNvSpPr/>
                  <p:nvPr/>
                </p:nvSpPr>
                <p:spPr>
                  <a:xfrm>
                    <a:off x="4025241" y="3079872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5" name="Rectangle 714">
                    <a:extLst>
                      <a:ext uri="{FF2B5EF4-FFF2-40B4-BE49-F238E27FC236}">
                        <a16:creationId xmlns:a16="http://schemas.microsoft.com/office/drawing/2014/main" id="{6F96D275-A93B-4DD7-8D9F-855B35A83911}"/>
                      </a:ext>
                    </a:extLst>
                  </p:cNvPr>
                  <p:cNvSpPr/>
                  <p:nvPr/>
                </p:nvSpPr>
                <p:spPr>
                  <a:xfrm>
                    <a:off x="4643182" y="3697814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16" name="Rectangle 715">
                    <a:extLst>
                      <a:ext uri="{FF2B5EF4-FFF2-40B4-BE49-F238E27FC236}">
                        <a16:creationId xmlns:a16="http://schemas.microsoft.com/office/drawing/2014/main" id="{296F7009-0C1B-4CB0-A9A3-502EC9B23928}"/>
                      </a:ext>
                    </a:extLst>
                  </p:cNvPr>
                  <p:cNvSpPr/>
                  <p:nvPr/>
                </p:nvSpPr>
                <p:spPr>
                  <a:xfrm>
                    <a:off x="4025241" y="184399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7" name="Rectangle 716">
                    <a:extLst>
                      <a:ext uri="{FF2B5EF4-FFF2-40B4-BE49-F238E27FC236}">
                        <a16:creationId xmlns:a16="http://schemas.microsoft.com/office/drawing/2014/main" id="{67328F55-1FF2-4EEB-9452-4B164C31C4F4}"/>
                      </a:ext>
                    </a:extLst>
                  </p:cNvPr>
                  <p:cNvSpPr/>
                  <p:nvPr/>
                </p:nvSpPr>
                <p:spPr>
                  <a:xfrm>
                    <a:off x="4643182" y="2461931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18" name="Rectangle 717">
                    <a:extLst>
                      <a:ext uri="{FF2B5EF4-FFF2-40B4-BE49-F238E27FC236}">
                        <a16:creationId xmlns:a16="http://schemas.microsoft.com/office/drawing/2014/main" id="{4903A72D-4935-48DD-B4CB-74D998CA1B98}"/>
                      </a:ext>
                    </a:extLst>
                  </p:cNvPr>
                  <p:cNvSpPr/>
                  <p:nvPr/>
                </p:nvSpPr>
                <p:spPr>
                  <a:xfrm>
                    <a:off x="2789359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9" name="Rectangle 718">
                    <a:extLst>
                      <a:ext uri="{FF2B5EF4-FFF2-40B4-BE49-F238E27FC236}">
                        <a16:creationId xmlns:a16="http://schemas.microsoft.com/office/drawing/2014/main" id="{75095BF0-AA5F-4B57-8701-A89F411CB046}"/>
                      </a:ext>
                    </a:extLst>
                  </p:cNvPr>
                  <p:cNvSpPr/>
                  <p:nvPr/>
                </p:nvSpPr>
                <p:spPr>
                  <a:xfrm>
                    <a:off x="2171418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20" name="Rectangle 719">
                    <a:extLst>
                      <a:ext uri="{FF2B5EF4-FFF2-40B4-BE49-F238E27FC236}">
                        <a16:creationId xmlns:a16="http://schemas.microsoft.com/office/drawing/2014/main" id="{56192FE5-C17C-4B5A-A43C-F51AC2E4B782}"/>
                      </a:ext>
                    </a:extLst>
                  </p:cNvPr>
                  <p:cNvSpPr/>
                  <p:nvPr/>
                </p:nvSpPr>
                <p:spPr>
                  <a:xfrm>
                    <a:off x="1553476" y="3084638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1" name="Rectangle 720">
                    <a:extLst>
                      <a:ext uri="{FF2B5EF4-FFF2-40B4-BE49-F238E27FC236}">
                        <a16:creationId xmlns:a16="http://schemas.microsoft.com/office/drawing/2014/main" id="{B63D8D3B-B989-4AC5-A707-E9D6C86D343C}"/>
                      </a:ext>
                    </a:extLst>
                  </p:cNvPr>
                  <p:cNvSpPr/>
                  <p:nvPr/>
                </p:nvSpPr>
                <p:spPr>
                  <a:xfrm>
                    <a:off x="3407300" y="3702580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22" name="Rectangle 721">
                    <a:extLst>
                      <a:ext uri="{FF2B5EF4-FFF2-40B4-BE49-F238E27FC236}">
                        <a16:creationId xmlns:a16="http://schemas.microsoft.com/office/drawing/2014/main" id="{2BD1D39D-2877-45E4-9827-59D9CD7BA58A}"/>
                      </a:ext>
                    </a:extLst>
                  </p:cNvPr>
                  <p:cNvSpPr/>
                  <p:nvPr/>
                </p:nvSpPr>
                <p:spPr>
                  <a:xfrm>
                    <a:off x="2789359" y="1848756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3" name="Rectangle 722">
                    <a:extLst>
                      <a:ext uri="{FF2B5EF4-FFF2-40B4-BE49-F238E27FC236}">
                        <a16:creationId xmlns:a16="http://schemas.microsoft.com/office/drawing/2014/main" id="{07B3145C-BCDD-490A-8541-D9AB3EC34218}"/>
                      </a:ext>
                    </a:extLst>
                  </p:cNvPr>
                  <p:cNvSpPr/>
                  <p:nvPr/>
                </p:nvSpPr>
                <p:spPr>
                  <a:xfrm>
                    <a:off x="2171418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23420D66-AA53-47FF-ABC9-95C5FC8F1B1A}"/>
                      </a:ext>
                    </a:extLst>
                  </p:cNvPr>
                  <p:cNvSpPr/>
                  <p:nvPr/>
                </p:nvSpPr>
                <p:spPr>
                  <a:xfrm>
                    <a:off x="3407300" y="2466697"/>
                    <a:ext cx="617941" cy="61794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C436F96-B8F4-4576-A36C-FD8CA5FF932C}"/>
                </a:ext>
              </a:extLst>
            </p:cNvPr>
            <p:cNvGrpSpPr/>
            <p:nvPr/>
          </p:nvGrpSpPr>
          <p:grpSpPr>
            <a:xfrm>
              <a:off x="330579" y="1217249"/>
              <a:ext cx="3589282" cy="915211"/>
              <a:chOff x="330579" y="1217249"/>
              <a:chExt cx="3589282" cy="915211"/>
            </a:xfrm>
          </p:grpSpPr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DD1C87D8-D7AC-4D0C-9E9C-2F3CDB127506}"/>
                  </a:ext>
                </a:extLst>
              </p:cNvPr>
              <p:cNvGrpSpPr/>
              <p:nvPr/>
            </p:nvGrpSpPr>
            <p:grpSpPr>
              <a:xfrm>
                <a:off x="330579" y="1217827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70E91365-E447-4E4C-898F-B565D876A215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661" name="Oval 660">
                    <a:extLst>
                      <a:ext uri="{FF2B5EF4-FFF2-40B4-BE49-F238E27FC236}">
                        <a16:creationId xmlns:a16="http://schemas.microsoft.com/office/drawing/2014/main" id="{29CD2C51-EEA4-42AE-9CDA-BC6ABDAA37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2" name="Oval 661">
                    <a:extLst>
                      <a:ext uri="{FF2B5EF4-FFF2-40B4-BE49-F238E27FC236}">
                        <a16:creationId xmlns:a16="http://schemas.microsoft.com/office/drawing/2014/main" id="{695CB9BD-C566-426B-B41A-3CEE05E6C7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Oval 662">
                    <a:extLst>
                      <a:ext uri="{FF2B5EF4-FFF2-40B4-BE49-F238E27FC236}">
                        <a16:creationId xmlns:a16="http://schemas.microsoft.com/office/drawing/2014/main" id="{FF27F90B-71A8-464B-B6ED-55835C094F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4" name="Oval 663">
                    <a:extLst>
                      <a:ext uri="{FF2B5EF4-FFF2-40B4-BE49-F238E27FC236}">
                        <a16:creationId xmlns:a16="http://schemas.microsoft.com/office/drawing/2014/main" id="{40D6C64C-96ED-4711-9272-AB0B341CA8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5" name="Oval 664">
                    <a:extLst>
                      <a:ext uri="{FF2B5EF4-FFF2-40B4-BE49-F238E27FC236}">
                        <a16:creationId xmlns:a16="http://schemas.microsoft.com/office/drawing/2014/main" id="{B8E6486E-C357-44A5-8AE9-66098CB929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6" name="Oval 665">
                    <a:extLst>
                      <a:ext uri="{FF2B5EF4-FFF2-40B4-BE49-F238E27FC236}">
                        <a16:creationId xmlns:a16="http://schemas.microsoft.com/office/drawing/2014/main" id="{012DE7D2-B6B1-4DCE-B936-0069EA2602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7" name="Oval 666">
                    <a:extLst>
                      <a:ext uri="{FF2B5EF4-FFF2-40B4-BE49-F238E27FC236}">
                        <a16:creationId xmlns:a16="http://schemas.microsoft.com/office/drawing/2014/main" id="{F6D30663-8AE2-4A3A-AC05-0000FB44C6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8" name="Oval 667">
                    <a:extLst>
                      <a:ext uri="{FF2B5EF4-FFF2-40B4-BE49-F238E27FC236}">
                        <a16:creationId xmlns:a16="http://schemas.microsoft.com/office/drawing/2014/main" id="{C97D6590-3E70-418D-A7E9-389AA9C96B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9" name="Oval 668">
                    <a:extLst>
                      <a:ext uri="{FF2B5EF4-FFF2-40B4-BE49-F238E27FC236}">
                        <a16:creationId xmlns:a16="http://schemas.microsoft.com/office/drawing/2014/main" id="{7AE89275-FC00-4829-A34C-6D9D8E63F4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0" name="Oval 669">
                    <a:extLst>
                      <a:ext uri="{FF2B5EF4-FFF2-40B4-BE49-F238E27FC236}">
                        <a16:creationId xmlns:a16="http://schemas.microsoft.com/office/drawing/2014/main" id="{48A8197B-A18B-4605-B5FB-2BB067A45B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1" name="Oval 670">
                    <a:extLst>
                      <a:ext uri="{FF2B5EF4-FFF2-40B4-BE49-F238E27FC236}">
                        <a16:creationId xmlns:a16="http://schemas.microsoft.com/office/drawing/2014/main" id="{C4BB1F68-D1BF-4A53-854F-07E2881AB1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2" name="Oval 671">
                    <a:extLst>
                      <a:ext uri="{FF2B5EF4-FFF2-40B4-BE49-F238E27FC236}">
                        <a16:creationId xmlns:a16="http://schemas.microsoft.com/office/drawing/2014/main" id="{60E8E90D-4DFB-46D7-A04A-C8D9E1E17D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3" name="Oval 672">
                    <a:extLst>
                      <a:ext uri="{FF2B5EF4-FFF2-40B4-BE49-F238E27FC236}">
                        <a16:creationId xmlns:a16="http://schemas.microsoft.com/office/drawing/2014/main" id="{6B2D7E91-11D4-44A7-9C6A-688E3E80E8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Oval 673">
                    <a:extLst>
                      <a:ext uri="{FF2B5EF4-FFF2-40B4-BE49-F238E27FC236}">
                        <a16:creationId xmlns:a16="http://schemas.microsoft.com/office/drawing/2014/main" id="{0F50DC5D-40F1-4327-A421-C5BD6DEA4D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5" name="Oval 674">
                    <a:extLst>
                      <a:ext uri="{FF2B5EF4-FFF2-40B4-BE49-F238E27FC236}">
                        <a16:creationId xmlns:a16="http://schemas.microsoft.com/office/drawing/2014/main" id="{738178B2-E363-4314-99CE-A2FE98368F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6" name="Oval 675">
                    <a:extLst>
                      <a:ext uri="{FF2B5EF4-FFF2-40B4-BE49-F238E27FC236}">
                        <a16:creationId xmlns:a16="http://schemas.microsoft.com/office/drawing/2014/main" id="{52255BB2-762C-4838-9BBD-25CA52C6FD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Oval 676">
                    <a:extLst>
                      <a:ext uri="{FF2B5EF4-FFF2-40B4-BE49-F238E27FC236}">
                        <a16:creationId xmlns:a16="http://schemas.microsoft.com/office/drawing/2014/main" id="{04F02127-3869-435E-9668-607EE96EFB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8" name="Oval 677">
                    <a:extLst>
                      <a:ext uri="{FF2B5EF4-FFF2-40B4-BE49-F238E27FC236}">
                        <a16:creationId xmlns:a16="http://schemas.microsoft.com/office/drawing/2014/main" id="{AA410F26-894D-466B-BB70-3932C7959D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9" name="Oval 678">
                    <a:extLst>
                      <a:ext uri="{FF2B5EF4-FFF2-40B4-BE49-F238E27FC236}">
                        <a16:creationId xmlns:a16="http://schemas.microsoft.com/office/drawing/2014/main" id="{60624F2F-96A3-43EB-9573-9ED03B3601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0" name="Oval 679">
                    <a:extLst>
                      <a:ext uri="{FF2B5EF4-FFF2-40B4-BE49-F238E27FC236}">
                        <a16:creationId xmlns:a16="http://schemas.microsoft.com/office/drawing/2014/main" id="{CEBC6587-8593-47CF-878E-FA882BDFB2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1" name="Oval 680">
                    <a:extLst>
                      <a:ext uri="{FF2B5EF4-FFF2-40B4-BE49-F238E27FC236}">
                        <a16:creationId xmlns:a16="http://schemas.microsoft.com/office/drawing/2014/main" id="{6547C2B6-A7B2-46FA-9974-875FEDD91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2" name="Oval 681">
                    <a:extLst>
                      <a:ext uri="{FF2B5EF4-FFF2-40B4-BE49-F238E27FC236}">
                        <a16:creationId xmlns:a16="http://schemas.microsoft.com/office/drawing/2014/main" id="{E7C3C2B6-AADA-45D8-9048-DBD99D3AA9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3" name="Oval 682">
                    <a:extLst>
                      <a:ext uri="{FF2B5EF4-FFF2-40B4-BE49-F238E27FC236}">
                        <a16:creationId xmlns:a16="http://schemas.microsoft.com/office/drawing/2014/main" id="{F20444FC-AB74-41D1-91A2-FADA20A87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4" name="Oval 683">
                    <a:extLst>
                      <a:ext uri="{FF2B5EF4-FFF2-40B4-BE49-F238E27FC236}">
                        <a16:creationId xmlns:a16="http://schemas.microsoft.com/office/drawing/2014/main" id="{CF398E28-5F8B-43F8-A58D-6F59320BC2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5" name="Oval 684">
                    <a:extLst>
                      <a:ext uri="{FF2B5EF4-FFF2-40B4-BE49-F238E27FC236}">
                        <a16:creationId xmlns:a16="http://schemas.microsoft.com/office/drawing/2014/main" id="{ECA45911-73FE-4799-81C5-7E6573B895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6" name="Oval 685">
                    <a:extLst>
                      <a:ext uri="{FF2B5EF4-FFF2-40B4-BE49-F238E27FC236}">
                        <a16:creationId xmlns:a16="http://schemas.microsoft.com/office/drawing/2014/main" id="{A9A2206A-BE02-4EE2-9851-CBD7E31095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7" name="Oval 686">
                    <a:extLst>
                      <a:ext uri="{FF2B5EF4-FFF2-40B4-BE49-F238E27FC236}">
                        <a16:creationId xmlns:a16="http://schemas.microsoft.com/office/drawing/2014/main" id="{C23F22C3-BB46-4DCE-B391-4E66EF331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8" name="Oval 687">
                    <a:extLst>
                      <a:ext uri="{FF2B5EF4-FFF2-40B4-BE49-F238E27FC236}">
                        <a16:creationId xmlns:a16="http://schemas.microsoft.com/office/drawing/2014/main" id="{2878FFC4-71E0-4E39-A796-C55FB6E597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9" name="Oval 688">
                    <a:extLst>
                      <a:ext uri="{FF2B5EF4-FFF2-40B4-BE49-F238E27FC236}">
                        <a16:creationId xmlns:a16="http://schemas.microsoft.com/office/drawing/2014/main" id="{1D212CF6-DC69-457C-8D65-01677FDDEF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0" name="Oval 689">
                    <a:extLst>
                      <a:ext uri="{FF2B5EF4-FFF2-40B4-BE49-F238E27FC236}">
                        <a16:creationId xmlns:a16="http://schemas.microsoft.com/office/drawing/2014/main" id="{991EE51F-C219-428C-B317-532869627F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Oval 690">
                    <a:extLst>
                      <a:ext uri="{FF2B5EF4-FFF2-40B4-BE49-F238E27FC236}">
                        <a16:creationId xmlns:a16="http://schemas.microsoft.com/office/drawing/2014/main" id="{C9F1B173-D294-49B5-934A-47179EB680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2" name="Oval 691">
                    <a:extLst>
                      <a:ext uri="{FF2B5EF4-FFF2-40B4-BE49-F238E27FC236}">
                        <a16:creationId xmlns:a16="http://schemas.microsoft.com/office/drawing/2014/main" id="{E8787AA6-0A3E-45C7-BD8D-378B4CF8D5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3" name="Oval 692">
                    <a:extLst>
                      <a:ext uri="{FF2B5EF4-FFF2-40B4-BE49-F238E27FC236}">
                        <a16:creationId xmlns:a16="http://schemas.microsoft.com/office/drawing/2014/main" id="{2C608ABF-82AA-477B-86BA-DAD5F0F2A1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Oval 693">
                    <a:extLst>
                      <a:ext uri="{FF2B5EF4-FFF2-40B4-BE49-F238E27FC236}">
                        <a16:creationId xmlns:a16="http://schemas.microsoft.com/office/drawing/2014/main" id="{22B98D1F-E9D3-4334-B0F9-3625125E52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5" name="Oval 694">
                    <a:extLst>
                      <a:ext uri="{FF2B5EF4-FFF2-40B4-BE49-F238E27FC236}">
                        <a16:creationId xmlns:a16="http://schemas.microsoft.com/office/drawing/2014/main" id="{F324EF11-C670-4CF6-8EF3-778E0D3636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6" name="Oval 695">
                    <a:extLst>
                      <a:ext uri="{FF2B5EF4-FFF2-40B4-BE49-F238E27FC236}">
                        <a16:creationId xmlns:a16="http://schemas.microsoft.com/office/drawing/2014/main" id="{C1DEC85C-2096-48CE-BA8F-DC6EA71959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7" name="Oval 696">
                    <a:extLst>
                      <a:ext uri="{FF2B5EF4-FFF2-40B4-BE49-F238E27FC236}">
                        <a16:creationId xmlns:a16="http://schemas.microsoft.com/office/drawing/2014/main" id="{C4B04CDA-BF09-4C5F-AE40-26F3CC2F6E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8" name="Oval 697">
                    <a:extLst>
                      <a:ext uri="{FF2B5EF4-FFF2-40B4-BE49-F238E27FC236}">
                        <a16:creationId xmlns:a16="http://schemas.microsoft.com/office/drawing/2014/main" id="{0371F70F-D4D4-4891-B058-CD7729F65F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9" name="Oval 698">
                    <a:extLst>
                      <a:ext uri="{FF2B5EF4-FFF2-40B4-BE49-F238E27FC236}">
                        <a16:creationId xmlns:a16="http://schemas.microsoft.com/office/drawing/2014/main" id="{B2147BF8-2D4A-4008-9B6C-07CE28BA83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0" name="Oval 699">
                    <a:extLst>
                      <a:ext uri="{FF2B5EF4-FFF2-40B4-BE49-F238E27FC236}">
                        <a16:creationId xmlns:a16="http://schemas.microsoft.com/office/drawing/2014/main" id="{2EB3445D-B51C-4B39-9FD2-BCE60C331D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1" name="Oval 700">
                    <a:extLst>
                      <a:ext uri="{FF2B5EF4-FFF2-40B4-BE49-F238E27FC236}">
                        <a16:creationId xmlns:a16="http://schemas.microsoft.com/office/drawing/2014/main" id="{C2FE8191-6D8A-4C7E-9544-5F18C3ABBF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2" name="Oval 701">
                    <a:extLst>
                      <a:ext uri="{FF2B5EF4-FFF2-40B4-BE49-F238E27FC236}">
                        <a16:creationId xmlns:a16="http://schemas.microsoft.com/office/drawing/2014/main" id="{FA42821A-82F6-42E2-9A9E-BF4E605B26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54" name="Oval 653">
                  <a:extLst>
                    <a:ext uri="{FF2B5EF4-FFF2-40B4-BE49-F238E27FC236}">
                      <a16:creationId xmlns:a16="http://schemas.microsoft.com/office/drawing/2014/main" id="{3D7FF88F-2C04-49AE-A524-81970105F8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Oval 654">
                  <a:extLst>
                    <a:ext uri="{FF2B5EF4-FFF2-40B4-BE49-F238E27FC236}">
                      <a16:creationId xmlns:a16="http://schemas.microsoft.com/office/drawing/2014/main" id="{B9BDD57E-35CA-4845-ADDC-79648D43F5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Oval 655">
                  <a:extLst>
                    <a:ext uri="{FF2B5EF4-FFF2-40B4-BE49-F238E27FC236}">
                      <a16:creationId xmlns:a16="http://schemas.microsoft.com/office/drawing/2014/main" id="{B3361E02-6640-46FE-9318-CEDC85F24A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Oval 656">
                  <a:extLst>
                    <a:ext uri="{FF2B5EF4-FFF2-40B4-BE49-F238E27FC236}">
                      <a16:creationId xmlns:a16="http://schemas.microsoft.com/office/drawing/2014/main" id="{F12886EF-F547-4F09-AC6D-13DEADBED2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Oval 657">
                  <a:extLst>
                    <a:ext uri="{FF2B5EF4-FFF2-40B4-BE49-F238E27FC236}">
                      <a16:creationId xmlns:a16="http://schemas.microsoft.com/office/drawing/2014/main" id="{2D34E6B7-D68C-4C6C-BCD2-223FC9392A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Oval 658">
                  <a:extLst>
                    <a:ext uri="{FF2B5EF4-FFF2-40B4-BE49-F238E27FC236}">
                      <a16:creationId xmlns:a16="http://schemas.microsoft.com/office/drawing/2014/main" id="{18115898-4D6A-4D68-9079-C98DFFE01E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Oval 659">
                  <a:extLst>
                    <a:ext uri="{FF2B5EF4-FFF2-40B4-BE49-F238E27FC236}">
                      <a16:creationId xmlns:a16="http://schemas.microsoft.com/office/drawing/2014/main" id="{AEFBF157-EA2E-43A8-8FE6-C418773B7A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16EA94DF-9E01-4188-9B8D-2FC7B2ECF1CE}"/>
                  </a:ext>
                </a:extLst>
              </p:cNvPr>
              <p:cNvGrpSpPr/>
              <p:nvPr/>
            </p:nvGrpSpPr>
            <p:grpSpPr>
              <a:xfrm>
                <a:off x="1371874" y="1217249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B7BA9A62-9310-4EA6-B8F0-F76717C18D5B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611" name="Oval 610">
                    <a:extLst>
                      <a:ext uri="{FF2B5EF4-FFF2-40B4-BE49-F238E27FC236}">
                        <a16:creationId xmlns:a16="http://schemas.microsoft.com/office/drawing/2014/main" id="{FF0CD1AA-F8C6-4476-8E9A-575036618E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Oval 611">
                    <a:extLst>
                      <a:ext uri="{FF2B5EF4-FFF2-40B4-BE49-F238E27FC236}">
                        <a16:creationId xmlns:a16="http://schemas.microsoft.com/office/drawing/2014/main" id="{51E068CC-EE89-42A4-B932-9C5185CAE9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Oval 612">
                    <a:extLst>
                      <a:ext uri="{FF2B5EF4-FFF2-40B4-BE49-F238E27FC236}">
                        <a16:creationId xmlns:a16="http://schemas.microsoft.com/office/drawing/2014/main" id="{BCA57DA1-C503-4F12-95F1-A9920FD2D7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136B631F-23A4-4393-843A-1E85E7405D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Oval 614">
                    <a:extLst>
                      <a:ext uri="{FF2B5EF4-FFF2-40B4-BE49-F238E27FC236}">
                        <a16:creationId xmlns:a16="http://schemas.microsoft.com/office/drawing/2014/main" id="{DA842223-5D25-40D4-B1CA-05976A34E2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Oval 615">
                    <a:extLst>
                      <a:ext uri="{FF2B5EF4-FFF2-40B4-BE49-F238E27FC236}">
                        <a16:creationId xmlns:a16="http://schemas.microsoft.com/office/drawing/2014/main" id="{BBF12075-AB58-4522-85DF-59CBBA9E3D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7" name="Oval 616">
                    <a:extLst>
                      <a:ext uri="{FF2B5EF4-FFF2-40B4-BE49-F238E27FC236}">
                        <a16:creationId xmlns:a16="http://schemas.microsoft.com/office/drawing/2014/main" id="{DEE24235-6EAA-415D-B071-DD12E76C6C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Oval 617">
                    <a:extLst>
                      <a:ext uri="{FF2B5EF4-FFF2-40B4-BE49-F238E27FC236}">
                        <a16:creationId xmlns:a16="http://schemas.microsoft.com/office/drawing/2014/main" id="{048B51B2-3B29-4A10-805B-F1777249CD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Oval 618">
                    <a:extLst>
                      <a:ext uri="{FF2B5EF4-FFF2-40B4-BE49-F238E27FC236}">
                        <a16:creationId xmlns:a16="http://schemas.microsoft.com/office/drawing/2014/main" id="{A2F79B5B-6B3F-4F3D-9D7B-274C54BD6B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7D2E678B-8626-42BA-900E-A5B0D9F4A3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1" name="Oval 620">
                    <a:extLst>
                      <a:ext uri="{FF2B5EF4-FFF2-40B4-BE49-F238E27FC236}">
                        <a16:creationId xmlns:a16="http://schemas.microsoft.com/office/drawing/2014/main" id="{4760C01B-8B11-4A1C-9CB5-12C33524C8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2" name="Oval 621">
                    <a:extLst>
                      <a:ext uri="{FF2B5EF4-FFF2-40B4-BE49-F238E27FC236}">
                        <a16:creationId xmlns:a16="http://schemas.microsoft.com/office/drawing/2014/main" id="{5987B9E0-289F-443A-BD31-DD82BF2AD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Oval 622">
                    <a:extLst>
                      <a:ext uri="{FF2B5EF4-FFF2-40B4-BE49-F238E27FC236}">
                        <a16:creationId xmlns:a16="http://schemas.microsoft.com/office/drawing/2014/main" id="{D7DCED54-4192-4FB8-8B8C-F0F4B2A42C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4" name="Oval 623">
                    <a:extLst>
                      <a:ext uri="{FF2B5EF4-FFF2-40B4-BE49-F238E27FC236}">
                        <a16:creationId xmlns:a16="http://schemas.microsoft.com/office/drawing/2014/main" id="{78B2C8D9-EF3F-4AB9-9816-0A6A6C08B9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5" name="Oval 624">
                    <a:extLst>
                      <a:ext uri="{FF2B5EF4-FFF2-40B4-BE49-F238E27FC236}">
                        <a16:creationId xmlns:a16="http://schemas.microsoft.com/office/drawing/2014/main" id="{6705540C-6786-4BA0-8C6F-AF501CCEF0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Oval 625">
                    <a:extLst>
                      <a:ext uri="{FF2B5EF4-FFF2-40B4-BE49-F238E27FC236}">
                        <a16:creationId xmlns:a16="http://schemas.microsoft.com/office/drawing/2014/main" id="{E30F0F3A-19D0-4E87-838E-32C1376AE6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7" name="Oval 626">
                    <a:extLst>
                      <a:ext uri="{FF2B5EF4-FFF2-40B4-BE49-F238E27FC236}">
                        <a16:creationId xmlns:a16="http://schemas.microsoft.com/office/drawing/2014/main" id="{FC1C0AEE-BB09-4015-AE22-BDB6AD4C58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8" name="Oval 627">
                    <a:extLst>
                      <a:ext uri="{FF2B5EF4-FFF2-40B4-BE49-F238E27FC236}">
                        <a16:creationId xmlns:a16="http://schemas.microsoft.com/office/drawing/2014/main" id="{AAB58180-C7A9-48E1-A48A-FD0A35B1A9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Oval 628">
                    <a:extLst>
                      <a:ext uri="{FF2B5EF4-FFF2-40B4-BE49-F238E27FC236}">
                        <a16:creationId xmlns:a16="http://schemas.microsoft.com/office/drawing/2014/main" id="{FB234D27-2C3C-4347-9C98-48A180ABBB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31E1E75E-21FC-42A1-93D8-D8665C64CC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1" name="Oval 630">
                    <a:extLst>
                      <a:ext uri="{FF2B5EF4-FFF2-40B4-BE49-F238E27FC236}">
                        <a16:creationId xmlns:a16="http://schemas.microsoft.com/office/drawing/2014/main" id="{8D0455AA-6DF9-4D50-BFE6-C7D4B5E79F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Oval 631">
                    <a:extLst>
                      <a:ext uri="{FF2B5EF4-FFF2-40B4-BE49-F238E27FC236}">
                        <a16:creationId xmlns:a16="http://schemas.microsoft.com/office/drawing/2014/main" id="{F4CF9FD1-E468-48CF-B1DA-E2B9AF9360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Oval 632">
                    <a:extLst>
                      <a:ext uri="{FF2B5EF4-FFF2-40B4-BE49-F238E27FC236}">
                        <a16:creationId xmlns:a16="http://schemas.microsoft.com/office/drawing/2014/main" id="{D62D570C-8970-467E-92FB-7041304238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4" name="Oval 633">
                    <a:extLst>
                      <a:ext uri="{FF2B5EF4-FFF2-40B4-BE49-F238E27FC236}">
                        <a16:creationId xmlns:a16="http://schemas.microsoft.com/office/drawing/2014/main" id="{38296F40-C011-4F96-AA0C-AD10676128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5" name="Oval 634">
                    <a:extLst>
                      <a:ext uri="{FF2B5EF4-FFF2-40B4-BE49-F238E27FC236}">
                        <a16:creationId xmlns:a16="http://schemas.microsoft.com/office/drawing/2014/main" id="{E302182D-C65D-42D6-8B04-7D1C5A47A9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B6B19D61-9907-41FB-B7D6-7BDD9F9796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7" name="Oval 636">
                    <a:extLst>
                      <a:ext uri="{FF2B5EF4-FFF2-40B4-BE49-F238E27FC236}">
                        <a16:creationId xmlns:a16="http://schemas.microsoft.com/office/drawing/2014/main" id="{C3D53BD4-1FFC-4E3C-92CC-06E50CDE7F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8" name="Oval 637">
                    <a:extLst>
                      <a:ext uri="{FF2B5EF4-FFF2-40B4-BE49-F238E27FC236}">
                        <a16:creationId xmlns:a16="http://schemas.microsoft.com/office/drawing/2014/main" id="{FCFF256E-4CA1-493A-853E-4845CB331E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9" name="Oval 638">
                    <a:extLst>
                      <a:ext uri="{FF2B5EF4-FFF2-40B4-BE49-F238E27FC236}">
                        <a16:creationId xmlns:a16="http://schemas.microsoft.com/office/drawing/2014/main" id="{D5158838-73B0-4626-8D5C-2CEEC1BCD8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Oval 639">
                    <a:extLst>
                      <a:ext uri="{FF2B5EF4-FFF2-40B4-BE49-F238E27FC236}">
                        <a16:creationId xmlns:a16="http://schemas.microsoft.com/office/drawing/2014/main" id="{9205D980-AE8B-44D1-90C5-2CE0061C1D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Oval 640">
                    <a:extLst>
                      <a:ext uri="{FF2B5EF4-FFF2-40B4-BE49-F238E27FC236}">
                        <a16:creationId xmlns:a16="http://schemas.microsoft.com/office/drawing/2014/main" id="{E2DB1570-9F63-4A70-96C2-F307F1659C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FF79818B-8595-487D-8228-CC40CF59F1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Oval 642">
                    <a:extLst>
                      <a:ext uri="{FF2B5EF4-FFF2-40B4-BE49-F238E27FC236}">
                        <a16:creationId xmlns:a16="http://schemas.microsoft.com/office/drawing/2014/main" id="{5794AE76-6F53-4CA4-A107-B4C8D600C3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4" name="Oval 643">
                    <a:extLst>
                      <a:ext uri="{FF2B5EF4-FFF2-40B4-BE49-F238E27FC236}">
                        <a16:creationId xmlns:a16="http://schemas.microsoft.com/office/drawing/2014/main" id="{19D15596-7056-4927-8C0F-9B3DF63293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5" name="Oval 644">
                    <a:extLst>
                      <a:ext uri="{FF2B5EF4-FFF2-40B4-BE49-F238E27FC236}">
                        <a16:creationId xmlns:a16="http://schemas.microsoft.com/office/drawing/2014/main" id="{CF656910-B833-48EA-AF1D-77A2890995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6" name="Oval 645">
                    <a:extLst>
                      <a:ext uri="{FF2B5EF4-FFF2-40B4-BE49-F238E27FC236}">
                        <a16:creationId xmlns:a16="http://schemas.microsoft.com/office/drawing/2014/main" id="{A7686AFE-289C-4713-9E8F-85E15937C2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7" name="Oval 646">
                    <a:extLst>
                      <a:ext uri="{FF2B5EF4-FFF2-40B4-BE49-F238E27FC236}">
                        <a16:creationId xmlns:a16="http://schemas.microsoft.com/office/drawing/2014/main" id="{A1F81AD9-C559-49F2-A9BF-1C1376F8EA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8" name="Oval 647">
                    <a:extLst>
                      <a:ext uri="{FF2B5EF4-FFF2-40B4-BE49-F238E27FC236}">
                        <a16:creationId xmlns:a16="http://schemas.microsoft.com/office/drawing/2014/main" id="{6B332D37-8416-4D0D-80EA-2E66F0C18D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9" name="Oval 648">
                    <a:extLst>
                      <a:ext uri="{FF2B5EF4-FFF2-40B4-BE49-F238E27FC236}">
                        <a16:creationId xmlns:a16="http://schemas.microsoft.com/office/drawing/2014/main" id="{0B8F22FE-CA38-44C4-9F7A-48D98213BB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0" name="Oval 649">
                    <a:extLst>
                      <a:ext uri="{FF2B5EF4-FFF2-40B4-BE49-F238E27FC236}">
                        <a16:creationId xmlns:a16="http://schemas.microsoft.com/office/drawing/2014/main" id="{E784C508-10B3-4570-A71C-5D826A4CF9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1" name="Oval 650">
                    <a:extLst>
                      <a:ext uri="{FF2B5EF4-FFF2-40B4-BE49-F238E27FC236}">
                        <a16:creationId xmlns:a16="http://schemas.microsoft.com/office/drawing/2014/main" id="{10FCF837-2343-46D1-AECE-C1C81BBC7B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2" name="Oval 651">
                    <a:extLst>
                      <a:ext uri="{FF2B5EF4-FFF2-40B4-BE49-F238E27FC236}">
                        <a16:creationId xmlns:a16="http://schemas.microsoft.com/office/drawing/2014/main" id="{393FBA78-4650-4278-B7AF-CFD73B9573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04" name="Oval 603">
                  <a:extLst>
                    <a:ext uri="{FF2B5EF4-FFF2-40B4-BE49-F238E27FC236}">
                      <a16:creationId xmlns:a16="http://schemas.microsoft.com/office/drawing/2014/main" id="{C71667D7-0A66-4D52-A562-037E0BA431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Oval 604">
                  <a:extLst>
                    <a:ext uri="{FF2B5EF4-FFF2-40B4-BE49-F238E27FC236}">
                      <a16:creationId xmlns:a16="http://schemas.microsoft.com/office/drawing/2014/main" id="{F099EB69-5C86-4A24-915D-DC3BB840CC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Oval 605">
                  <a:extLst>
                    <a:ext uri="{FF2B5EF4-FFF2-40B4-BE49-F238E27FC236}">
                      <a16:creationId xmlns:a16="http://schemas.microsoft.com/office/drawing/2014/main" id="{AD488F72-FCA7-4950-B87E-F0FF2C62B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Oval 606">
                  <a:extLst>
                    <a:ext uri="{FF2B5EF4-FFF2-40B4-BE49-F238E27FC236}">
                      <a16:creationId xmlns:a16="http://schemas.microsoft.com/office/drawing/2014/main" id="{276DFBD8-2473-4088-8AD8-B1FC616E9B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Oval 607">
                  <a:extLst>
                    <a:ext uri="{FF2B5EF4-FFF2-40B4-BE49-F238E27FC236}">
                      <a16:creationId xmlns:a16="http://schemas.microsoft.com/office/drawing/2014/main" id="{A7A0C937-1381-454F-9B9B-5763163FBD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Oval 608">
                  <a:extLst>
                    <a:ext uri="{FF2B5EF4-FFF2-40B4-BE49-F238E27FC236}">
                      <a16:creationId xmlns:a16="http://schemas.microsoft.com/office/drawing/2014/main" id="{519D2581-0334-426E-8C0C-0F914DFFFF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Oval 609">
                  <a:extLst>
                    <a:ext uri="{FF2B5EF4-FFF2-40B4-BE49-F238E27FC236}">
                      <a16:creationId xmlns:a16="http://schemas.microsoft.com/office/drawing/2014/main" id="{C18599B3-4246-45CD-9EC9-8F25389DE8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55E5DDCC-E6BF-490D-BF05-31471C1C0073}"/>
                  </a:ext>
                </a:extLst>
              </p:cNvPr>
              <p:cNvGrpSpPr/>
              <p:nvPr/>
            </p:nvGrpSpPr>
            <p:grpSpPr>
              <a:xfrm>
                <a:off x="2407725" y="1218060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553" name="Group 552">
                  <a:extLst>
                    <a:ext uri="{FF2B5EF4-FFF2-40B4-BE49-F238E27FC236}">
                      <a16:creationId xmlns:a16="http://schemas.microsoft.com/office/drawing/2014/main" id="{94D37154-712D-411C-A104-30C3B332D9F5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561" name="Oval 560">
                    <a:extLst>
                      <a:ext uri="{FF2B5EF4-FFF2-40B4-BE49-F238E27FC236}">
                        <a16:creationId xmlns:a16="http://schemas.microsoft.com/office/drawing/2014/main" id="{7739CF97-77A2-4737-A74B-FA8FA8B2FA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F3C87A85-B861-4277-9570-DAD774289F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70913DF6-8BBE-4169-890C-CDCFE761FB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A7664DC7-C594-4A12-BB88-21530ED8BB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Oval 564">
                    <a:extLst>
                      <a:ext uri="{FF2B5EF4-FFF2-40B4-BE49-F238E27FC236}">
                        <a16:creationId xmlns:a16="http://schemas.microsoft.com/office/drawing/2014/main" id="{16BE4A6B-9D37-49FD-9FD2-2F74F2C599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Oval 565">
                    <a:extLst>
                      <a:ext uri="{FF2B5EF4-FFF2-40B4-BE49-F238E27FC236}">
                        <a16:creationId xmlns:a16="http://schemas.microsoft.com/office/drawing/2014/main" id="{DA9BFF98-6675-4CD8-9783-B07325F175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7" name="Oval 566">
                    <a:extLst>
                      <a:ext uri="{FF2B5EF4-FFF2-40B4-BE49-F238E27FC236}">
                        <a16:creationId xmlns:a16="http://schemas.microsoft.com/office/drawing/2014/main" id="{D4DA0D3B-9AF8-4F66-9101-50BF453739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Oval 567">
                    <a:extLst>
                      <a:ext uri="{FF2B5EF4-FFF2-40B4-BE49-F238E27FC236}">
                        <a16:creationId xmlns:a16="http://schemas.microsoft.com/office/drawing/2014/main" id="{2120F590-4793-476A-A5EE-BDF79F2753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Oval 568">
                    <a:extLst>
                      <a:ext uri="{FF2B5EF4-FFF2-40B4-BE49-F238E27FC236}">
                        <a16:creationId xmlns:a16="http://schemas.microsoft.com/office/drawing/2014/main" id="{B35A7840-A506-4417-8261-1CB9334617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FDEDF407-E8B0-45A5-B7B5-F5E8E8E559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1" name="Oval 570">
                    <a:extLst>
                      <a:ext uri="{FF2B5EF4-FFF2-40B4-BE49-F238E27FC236}">
                        <a16:creationId xmlns:a16="http://schemas.microsoft.com/office/drawing/2014/main" id="{4502D6C2-27BF-4CBC-B4E1-BC27AB2FF8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Oval 571">
                    <a:extLst>
                      <a:ext uri="{FF2B5EF4-FFF2-40B4-BE49-F238E27FC236}">
                        <a16:creationId xmlns:a16="http://schemas.microsoft.com/office/drawing/2014/main" id="{19738353-858E-4025-B7AA-D5EC574186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Oval 572">
                    <a:extLst>
                      <a:ext uri="{FF2B5EF4-FFF2-40B4-BE49-F238E27FC236}">
                        <a16:creationId xmlns:a16="http://schemas.microsoft.com/office/drawing/2014/main" id="{41D69C66-8F72-448D-8B0E-3F9141BC8E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Oval 573">
                    <a:extLst>
                      <a:ext uri="{FF2B5EF4-FFF2-40B4-BE49-F238E27FC236}">
                        <a16:creationId xmlns:a16="http://schemas.microsoft.com/office/drawing/2014/main" id="{917E5B24-E082-49B0-8BCE-94A66ED3F3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Oval 574">
                    <a:extLst>
                      <a:ext uri="{FF2B5EF4-FFF2-40B4-BE49-F238E27FC236}">
                        <a16:creationId xmlns:a16="http://schemas.microsoft.com/office/drawing/2014/main" id="{DC1BE916-F849-401A-812B-818A3E567C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BC0FE3A2-4D01-447F-A2A3-7876BED462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Oval 576">
                    <a:extLst>
                      <a:ext uri="{FF2B5EF4-FFF2-40B4-BE49-F238E27FC236}">
                        <a16:creationId xmlns:a16="http://schemas.microsoft.com/office/drawing/2014/main" id="{30A96483-5522-4F06-A6CB-77345F5CCD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Oval 577">
                    <a:extLst>
                      <a:ext uri="{FF2B5EF4-FFF2-40B4-BE49-F238E27FC236}">
                        <a16:creationId xmlns:a16="http://schemas.microsoft.com/office/drawing/2014/main" id="{FD1387E8-86B3-448D-A75B-D5216CF89F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9" name="Oval 578">
                    <a:extLst>
                      <a:ext uri="{FF2B5EF4-FFF2-40B4-BE49-F238E27FC236}">
                        <a16:creationId xmlns:a16="http://schemas.microsoft.com/office/drawing/2014/main" id="{1875B9EC-04B3-4DF5-93D9-6183D4C1F1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0" name="Oval 579">
                    <a:extLst>
                      <a:ext uri="{FF2B5EF4-FFF2-40B4-BE49-F238E27FC236}">
                        <a16:creationId xmlns:a16="http://schemas.microsoft.com/office/drawing/2014/main" id="{1A37C49F-F854-4F11-844F-B6F419F3CF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1" name="Oval 580">
                    <a:extLst>
                      <a:ext uri="{FF2B5EF4-FFF2-40B4-BE49-F238E27FC236}">
                        <a16:creationId xmlns:a16="http://schemas.microsoft.com/office/drawing/2014/main" id="{C3EACC02-CDE1-4621-B2C6-695DE05AEB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2" name="Oval 581">
                    <a:extLst>
                      <a:ext uri="{FF2B5EF4-FFF2-40B4-BE49-F238E27FC236}">
                        <a16:creationId xmlns:a16="http://schemas.microsoft.com/office/drawing/2014/main" id="{194B4D98-B5AC-43A9-8BE3-3CF89BF671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3" name="Oval 582">
                    <a:extLst>
                      <a:ext uri="{FF2B5EF4-FFF2-40B4-BE49-F238E27FC236}">
                        <a16:creationId xmlns:a16="http://schemas.microsoft.com/office/drawing/2014/main" id="{9BDBA122-C115-4119-A918-A61B3A77446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4" name="Oval 583">
                    <a:extLst>
                      <a:ext uri="{FF2B5EF4-FFF2-40B4-BE49-F238E27FC236}">
                        <a16:creationId xmlns:a16="http://schemas.microsoft.com/office/drawing/2014/main" id="{217E8A63-7FEF-4774-8DD9-9C2A95A335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5" name="Oval 584">
                    <a:extLst>
                      <a:ext uri="{FF2B5EF4-FFF2-40B4-BE49-F238E27FC236}">
                        <a16:creationId xmlns:a16="http://schemas.microsoft.com/office/drawing/2014/main" id="{D4C19808-4839-44CF-AE0D-B16C837772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0E7942D3-4CE2-4B58-9532-E8A598360B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7" name="Oval 586">
                    <a:extLst>
                      <a:ext uri="{FF2B5EF4-FFF2-40B4-BE49-F238E27FC236}">
                        <a16:creationId xmlns:a16="http://schemas.microsoft.com/office/drawing/2014/main" id="{A9D43170-2C7E-4026-AEEE-BFE4F7A5C8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8" name="Oval 587">
                    <a:extLst>
                      <a:ext uri="{FF2B5EF4-FFF2-40B4-BE49-F238E27FC236}">
                        <a16:creationId xmlns:a16="http://schemas.microsoft.com/office/drawing/2014/main" id="{FEC18317-4B25-4EFF-AD18-F45F8D65AB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Oval 588">
                    <a:extLst>
                      <a:ext uri="{FF2B5EF4-FFF2-40B4-BE49-F238E27FC236}">
                        <a16:creationId xmlns:a16="http://schemas.microsoft.com/office/drawing/2014/main" id="{B3CABCE3-CFED-4C01-B0D7-B2B327D9BE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Oval 589">
                    <a:extLst>
                      <a:ext uri="{FF2B5EF4-FFF2-40B4-BE49-F238E27FC236}">
                        <a16:creationId xmlns:a16="http://schemas.microsoft.com/office/drawing/2014/main" id="{1D9213EB-7792-46AF-B588-159A79F9E3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1" name="Oval 590">
                    <a:extLst>
                      <a:ext uri="{FF2B5EF4-FFF2-40B4-BE49-F238E27FC236}">
                        <a16:creationId xmlns:a16="http://schemas.microsoft.com/office/drawing/2014/main" id="{62CF1974-BDF8-4B3B-A1AC-B6213AF7E3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A23B577B-A171-437E-A7A3-CAA6F376C7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3" name="Oval 592">
                    <a:extLst>
                      <a:ext uri="{FF2B5EF4-FFF2-40B4-BE49-F238E27FC236}">
                        <a16:creationId xmlns:a16="http://schemas.microsoft.com/office/drawing/2014/main" id="{E50BD50D-0480-4EB5-8F39-8A6BF326AC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Oval 593">
                    <a:extLst>
                      <a:ext uri="{FF2B5EF4-FFF2-40B4-BE49-F238E27FC236}">
                        <a16:creationId xmlns:a16="http://schemas.microsoft.com/office/drawing/2014/main" id="{3F2C7F31-CA2D-43AE-A842-96737299A3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Oval 594">
                    <a:extLst>
                      <a:ext uri="{FF2B5EF4-FFF2-40B4-BE49-F238E27FC236}">
                        <a16:creationId xmlns:a16="http://schemas.microsoft.com/office/drawing/2014/main" id="{9693E67B-6725-4AAA-8595-6AD4BF27D5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Oval 595">
                    <a:extLst>
                      <a:ext uri="{FF2B5EF4-FFF2-40B4-BE49-F238E27FC236}">
                        <a16:creationId xmlns:a16="http://schemas.microsoft.com/office/drawing/2014/main" id="{1D96174C-44F3-406A-B64B-EB4C564140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7" name="Oval 596">
                    <a:extLst>
                      <a:ext uri="{FF2B5EF4-FFF2-40B4-BE49-F238E27FC236}">
                        <a16:creationId xmlns:a16="http://schemas.microsoft.com/office/drawing/2014/main" id="{57AC8262-04DF-4886-A883-58D21DC026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626A26D0-0B0D-4C9F-9DB2-752FDF9A84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9" name="Oval 598">
                    <a:extLst>
                      <a:ext uri="{FF2B5EF4-FFF2-40B4-BE49-F238E27FC236}">
                        <a16:creationId xmlns:a16="http://schemas.microsoft.com/office/drawing/2014/main" id="{DD0CF297-0F9A-40ED-9D36-58C897242C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0" name="Oval 599">
                    <a:extLst>
                      <a:ext uri="{FF2B5EF4-FFF2-40B4-BE49-F238E27FC236}">
                        <a16:creationId xmlns:a16="http://schemas.microsoft.com/office/drawing/2014/main" id="{55AA2B67-3FB5-4FC4-9F24-A3601C2FCF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Oval 600">
                    <a:extLst>
                      <a:ext uri="{FF2B5EF4-FFF2-40B4-BE49-F238E27FC236}">
                        <a16:creationId xmlns:a16="http://schemas.microsoft.com/office/drawing/2014/main" id="{E796175B-65BE-4576-9527-4C22A536AD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Oval 601">
                    <a:extLst>
                      <a:ext uri="{FF2B5EF4-FFF2-40B4-BE49-F238E27FC236}">
                        <a16:creationId xmlns:a16="http://schemas.microsoft.com/office/drawing/2014/main" id="{0BAC05F7-5CD1-430B-9552-8C0EF6FF62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AFCF4C2E-E247-440E-B7C9-AF1FCEF14D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id="{F815F561-1749-4FB7-9D2D-F4609BCABC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id="{8396DF4C-62E6-4E40-818E-C71F5C7C06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Oval 556">
                  <a:extLst>
                    <a:ext uri="{FF2B5EF4-FFF2-40B4-BE49-F238E27FC236}">
                      <a16:creationId xmlns:a16="http://schemas.microsoft.com/office/drawing/2014/main" id="{87EAA861-B83F-449B-960D-7C64F6A615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id="{17276385-4630-43E7-A7DD-072AE6CC09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Oval 558">
                  <a:extLst>
                    <a:ext uri="{FF2B5EF4-FFF2-40B4-BE49-F238E27FC236}">
                      <a16:creationId xmlns:a16="http://schemas.microsoft.com/office/drawing/2014/main" id="{0D4D6D26-6058-460D-9858-C409443516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DEEA0F74-60CD-4AA9-B5F8-3928CEA5C4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D43D615F-53DD-4514-BD10-DA8FD954D5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DC82315A-5AEC-465E-B996-12125BAF8C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6C60DCE7-C75C-4CBB-80CF-E5AB850C3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AF57904B-E129-464C-B045-AFD169B8FF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EE20F105-6F1A-4AC2-9D91-0B893757B3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E83905A1-6919-40E5-88AC-310377D9C1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356B609C-448B-47A3-A830-70A8F0EA7B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CD94E0DB-31CE-44FB-9088-485C3E16F4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8534498-4C7E-4B4D-BC9B-85C6A8B1FB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7DCDD2B9-3462-42D8-8D04-44653ECB7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B0DCF115-9D79-4EC5-891E-DB89ACAE5D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54D7D09D-B6D5-487E-A626-252EA3AA5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B944427-A84A-45B4-93C3-8BD2AB93E2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C5979FCB-E072-4294-B181-C4E00DC68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2A39171E-8970-46D3-899A-140343EA2A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217346A0-FF97-4FED-8BC2-3E842814B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17054FEF-1BAD-4FEB-A25D-81AD5705DB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E292BA6C-0806-4C30-8109-D0CA3942B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7011B45C-E173-47D7-9379-4D060F7BFC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EEBA8D5-E990-4E0D-92F9-C2EDAE8D1A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CA7B01E-74DE-4684-9D26-A1F25B8F77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7368A3C-73FA-4B96-9742-BFCDAE32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E6CB305B-1149-4821-B3DD-F17A4E2F9C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94DD9C2-B10C-43BB-9C94-0738DB09C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8933471F-E7A4-458E-AEA9-9202C24C80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2C177F34-D30E-4CE7-B4CF-7834285974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188793-EC2D-4574-948B-F46F5611AA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3294849D-EE63-4D1E-A552-9ED2A2D71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109ECDE-047D-401C-88FF-59F8ACA21676}"/>
                </a:ext>
              </a:extLst>
            </p:cNvPr>
            <p:cNvGrpSpPr/>
            <p:nvPr/>
          </p:nvGrpSpPr>
          <p:grpSpPr>
            <a:xfrm>
              <a:off x="330579" y="2252394"/>
              <a:ext cx="3589282" cy="915211"/>
              <a:chOff x="330579" y="1217249"/>
              <a:chExt cx="3589282" cy="915211"/>
            </a:xfrm>
          </p:grpSpPr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39E8B408-63CA-42CE-B8BE-787A79D40840}"/>
                  </a:ext>
                </a:extLst>
              </p:cNvPr>
              <p:cNvGrpSpPr/>
              <p:nvPr/>
            </p:nvGrpSpPr>
            <p:grpSpPr>
              <a:xfrm>
                <a:off x="330579" y="1217827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0BC676C3-50DC-4DB7-8C24-29DF7E506C62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480" name="Oval 479">
                    <a:extLst>
                      <a:ext uri="{FF2B5EF4-FFF2-40B4-BE49-F238E27FC236}">
                        <a16:creationId xmlns:a16="http://schemas.microsoft.com/office/drawing/2014/main" id="{7F4CA14E-1A17-44A0-B5D6-B7696698A0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1" name="Oval 480">
                    <a:extLst>
                      <a:ext uri="{FF2B5EF4-FFF2-40B4-BE49-F238E27FC236}">
                        <a16:creationId xmlns:a16="http://schemas.microsoft.com/office/drawing/2014/main" id="{F0D4ABD2-CC70-49F2-9DE9-09D660028B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2" name="Oval 481">
                    <a:extLst>
                      <a:ext uri="{FF2B5EF4-FFF2-40B4-BE49-F238E27FC236}">
                        <a16:creationId xmlns:a16="http://schemas.microsoft.com/office/drawing/2014/main" id="{AE958ED9-9AA3-48E2-B044-69768E1B53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3" name="Oval 482">
                    <a:extLst>
                      <a:ext uri="{FF2B5EF4-FFF2-40B4-BE49-F238E27FC236}">
                        <a16:creationId xmlns:a16="http://schemas.microsoft.com/office/drawing/2014/main" id="{E6A5C20A-3865-4617-A778-A855E207A8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Oval 483">
                    <a:extLst>
                      <a:ext uri="{FF2B5EF4-FFF2-40B4-BE49-F238E27FC236}">
                        <a16:creationId xmlns:a16="http://schemas.microsoft.com/office/drawing/2014/main" id="{270BA58C-8086-47E5-9D34-D1E1D283FD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Oval 484">
                    <a:extLst>
                      <a:ext uri="{FF2B5EF4-FFF2-40B4-BE49-F238E27FC236}">
                        <a16:creationId xmlns:a16="http://schemas.microsoft.com/office/drawing/2014/main" id="{70B32A80-4A89-4502-A0BD-29E46B2D20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46FC4EB3-D142-4E1F-A52A-1533A65137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Oval 486">
                    <a:extLst>
                      <a:ext uri="{FF2B5EF4-FFF2-40B4-BE49-F238E27FC236}">
                        <a16:creationId xmlns:a16="http://schemas.microsoft.com/office/drawing/2014/main" id="{A405E332-CA14-4072-83E9-2CE8E16461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Oval 487">
                    <a:extLst>
                      <a:ext uri="{FF2B5EF4-FFF2-40B4-BE49-F238E27FC236}">
                        <a16:creationId xmlns:a16="http://schemas.microsoft.com/office/drawing/2014/main" id="{066D2526-F643-4B35-974A-94C4F5D09A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9" name="Oval 488">
                    <a:extLst>
                      <a:ext uri="{FF2B5EF4-FFF2-40B4-BE49-F238E27FC236}">
                        <a16:creationId xmlns:a16="http://schemas.microsoft.com/office/drawing/2014/main" id="{5CED53CF-D26A-4029-8C01-E91A82082F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Oval 489">
                    <a:extLst>
                      <a:ext uri="{FF2B5EF4-FFF2-40B4-BE49-F238E27FC236}">
                        <a16:creationId xmlns:a16="http://schemas.microsoft.com/office/drawing/2014/main" id="{E2A5C8D5-73D6-4CD6-8B5B-768BD87FD7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1" name="Oval 490">
                    <a:extLst>
                      <a:ext uri="{FF2B5EF4-FFF2-40B4-BE49-F238E27FC236}">
                        <a16:creationId xmlns:a16="http://schemas.microsoft.com/office/drawing/2014/main" id="{8115096C-68F9-480D-8EDF-F648E957A4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2" name="Oval 491">
                    <a:extLst>
                      <a:ext uri="{FF2B5EF4-FFF2-40B4-BE49-F238E27FC236}">
                        <a16:creationId xmlns:a16="http://schemas.microsoft.com/office/drawing/2014/main" id="{0EBB909A-F0FF-4CC7-87E9-130BF09155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3" name="Oval 492">
                    <a:extLst>
                      <a:ext uri="{FF2B5EF4-FFF2-40B4-BE49-F238E27FC236}">
                        <a16:creationId xmlns:a16="http://schemas.microsoft.com/office/drawing/2014/main" id="{27B96499-4693-45E1-898C-AE98FA84B8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4" name="Oval 493">
                    <a:extLst>
                      <a:ext uri="{FF2B5EF4-FFF2-40B4-BE49-F238E27FC236}">
                        <a16:creationId xmlns:a16="http://schemas.microsoft.com/office/drawing/2014/main" id="{3E304123-3533-4980-9EB4-385CCC3F47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5" name="Oval 494">
                    <a:extLst>
                      <a:ext uri="{FF2B5EF4-FFF2-40B4-BE49-F238E27FC236}">
                        <a16:creationId xmlns:a16="http://schemas.microsoft.com/office/drawing/2014/main" id="{34637A5E-591C-42F5-8D11-1A2725D8D4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6" name="Oval 495">
                    <a:extLst>
                      <a:ext uri="{FF2B5EF4-FFF2-40B4-BE49-F238E27FC236}">
                        <a16:creationId xmlns:a16="http://schemas.microsoft.com/office/drawing/2014/main" id="{13D584AF-4833-4FEB-BC02-FD3A531EA2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7" name="Oval 496">
                    <a:extLst>
                      <a:ext uri="{FF2B5EF4-FFF2-40B4-BE49-F238E27FC236}">
                        <a16:creationId xmlns:a16="http://schemas.microsoft.com/office/drawing/2014/main" id="{76FE37E8-55C6-41FD-A15D-8C466533EF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540797E4-E8C9-46BA-8E07-231101F7AC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9" name="Oval 498">
                    <a:extLst>
                      <a:ext uri="{FF2B5EF4-FFF2-40B4-BE49-F238E27FC236}">
                        <a16:creationId xmlns:a16="http://schemas.microsoft.com/office/drawing/2014/main" id="{FB33E6C5-39D5-4448-B3D2-F595DEE4E2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0" name="Oval 499">
                    <a:extLst>
                      <a:ext uri="{FF2B5EF4-FFF2-40B4-BE49-F238E27FC236}">
                        <a16:creationId xmlns:a16="http://schemas.microsoft.com/office/drawing/2014/main" id="{EC57AA34-9348-40D6-A1A1-62475ACBD6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1" name="Oval 500">
                    <a:extLst>
                      <a:ext uri="{FF2B5EF4-FFF2-40B4-BE49-F238E27FC236}">
                        <a16:creationId xmlns:a16="http://schemas.microsoft.com/office/drawing/2014/main" id="{F7DC7102-7051-431C-ACD8-311DB42F73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2" name="Oval 501">
                    <a:extLst>
                      <a:ext uri="{FF2B5EF4-FFF2-40B4-BE49-F238E27FC236}">
                        <a16:creationId xmlns:a16="http://schemas.microsoft.com/office/drawing/2014/main" id="{F4B5C493-6579-4EE5-8443-BF6F83F588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3" name="Oval 502">
                    <a:extLst>
                      <a:ext uri="{FF2B5EF4-FFF2-40B4-BE49-F238E27FC236}">
                        <a16:creationId xmlns:a16="http://schemas.microsoft.com/office/drawing/2014/main" id="{3391550C-9733-4257-B0E9-D32E4AED6F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4" name="Oval 503">
                    <a:extLst>
                      <a:ext uri="{FF2B5EF4-FFF2-40B4-BE49-F238E27FC236}">
                        <a16:creationId xmlns:a16="http://schemas.microsoft.com/office/drawing/2014/main" id="{49D5A41A-3DB7-44B2-969C-45D75C9BEA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5" name="Oval 504">
                    <a:extLst>
                      <a:ext uri="{FF2B5EF4-FFF2-40B4-BE49-F238E27FC236}">
                        <a16:creationId xmlns:a16="http://schemas.microsoft.com/office/drawing/2014/main" id="{6FAB34AD-9A04-4576-84A6-7625C68A59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6" name="Oval 505">
                    <a:extLst>
                      <a:ext uri="{FF2B5EF4-FFF2-40B4-BE49-F238E27FC236}">
                        <a16:creationId xmlns:a16="http://schemas.microsoft.com/office/drawing/2014/main" id="{BFEFE17C-4C16-4349-8B73-EB2E26D491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Oval 506">
                    <a:extLst>
                      <a:ext uri="{FF2B5EF4-FFF2-40B4-BE49-F238E27FC236}">
                        <a16:creationId xmlns:a16="http://schemas.microsoft.com/office/drawing/2014/main" id="{CEE56FB2-4051-4C76-BA80-4B6F5289BD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8" name="Oval 507">
                    <a:extLst>
                      <a:ext uri="{FF2B5EF4-FFF2-40B4-BE49-F238E27FC236}">
                        <a16:creationId xmlns:a16="http://schemas.microsoft.com/office/drawing/2014/main" id="{D9DF766B-336C-4F46-8046-9D0D85156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2EC6AF43-FBF5-4B20-B52C-C87735AD8A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Oval 509">
                    <a:extLst>
                      <a:ext uri="{FF2B5EF4-FFF2-40B4-BE49-F238E27FC236}">
                        <a16:creationId xmlns:a16="http://schemas.microsoft.com/office/drawing/2014/main" id="{E46A361B-4F0A-45A1-92C8-0D8EC36AF7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1" name="Oval 510">
                    <a:extLst>
                      <a:ext uri="{FF2B5EF4-FFF2-40B4-BE49-F238E27FC236}">
                        <a16:creationId xmlns:a16="http://schemas.microsoft.com/office/drawing/2014/main" id="{D09A35B8-2016-40EB-8BC4-3B717223DE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2" name="Oval 511">
                    <a:extLst>
                      <a:ext uri="{FF2B5EF4-FFF2-40B4-BE49-F238E27FC236}">
                        <a16:creationId xmlns:a16="http://schemas.microsoft.com/office/drawing/2014/main" id="{C4FB7879-30D7-4564-8354-DF3E5A3A7F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3" name="Oval 512">
                    <a:extLst>
                      <a:ext uri="{FF2B5EF4-FFF2-40B4-BE49-F238E27FC236}">
                        <a16:creationId xmlns:a16="http://schemas.microsoft.com/office/drawing/2014/main" id="{52D8AA80-9C8E-4522-98C1-225A66867B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A57B7E03-0672-478D-828D-EA9186EBB7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0ADCF16C-C4DF-4D98-AC7E-22708EFD9A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67FE756A-10AA-4A0D-B940-3D91F2FE8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7" name="Oval 516">
                    <a:extLst>
                      <a:ext uri="{FF2B5EF4-FFF2-40B4-BE49-F238E27FC236}">
                        <a16:creationId xmlns:a16="http://schemas.microsoft.com/office/drawing/2014/main" id="{32C2D113-8199-4007-B966-E16599B4E3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8" name="Oval 517">
                    <a:extLst>
                      <a:ext uri="{FF2B5EF4-FFF2-40B4-BE49-F238E27FC236}">
                        <a16:creationId xmlns:a16="http://schemas.microsoft.com/office/drawing/2014/main" id="{25BF1860-6817-436A-B336-78B62A8900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9" name="Oval 518">
                    <a:extLst>
                      <a:ext uri="{FF2B5EF4-FFF2-40B4-BE49-F238E27FC236}">
                        <a16:creationId xmlns:a16="http://schemas.microsoft.com/office/drawing/2014/main" id="{013AEBEE-DA0A-47E8-9484-F722F03891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15A9BAC4-8A7A-47EA-A6EE-6EC0078066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1" name="Oval 520">
                    <a:extLst>
                      <a:ext uri="{FF2B5EF4-FFF2-40B4-BE49-F238E27FC236}">
                        <a16:creationId xmlns:a16="http://schemas.microsoft.com/office/drawing/2014/main" id="{AE5D7614-5F3B-4A58-9764-34916CF37C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1F84B35A-AC2C-4EDA-9C27-E7DD2DDC15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78743FA1-307B-408C-A95B-65D044382F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EE7BB8D6-FA59-4131-A6FC-FBB8B376E2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C0F257F-840E-4726-AC64-43034E6A63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2ABCD775-AEE1-46B7-A1DA-C528A03F51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B4FC1DDF-AA26-4942-8324-7D8739F8C1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E5108E39-65FF-40EB-9F8F-0F6B2594F8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9DFDE483-6371-4DF8-82C3-1A64B3414A1A}"/>
                  </a:ext>
                </a:extLst>
              </p:cNvPr>
              <p:cNvGrpSpPr/>
              <p:nvPr/>
            </p:nvGrpSpPr>
            <p:grpSpPr>
              <a:xfrm>
                <a:off x="1371874" y="1217249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B8B9B5EC-C7BC-4D84-9C72-2D91B42ABA46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430" name="Oval 429">
                    <a:extLst>
                      <a:ext uri="{FF2B5EF4-FFF2-40B4-BE49-F238E27FC236}">
                        <a16:creationId xmlns:a16="http://schemas.microsoft.com/office/drawing/2014/main" id="{42953665-642E-465E-9CA6-ACF6624E0D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1" name="Oval 430">
                    <a:extLst>
                      <a:ext uri="{FF2B5EF4-FFF2-40B4-BE49-F238E27FC236}">
                        <a16:creationId xmlns:a16="http://schemas.microsoft.com/office/drawing/2014/main" id="{1018915D-4158-48AB-A486-D05DD1C618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Oval 431">
                    <a:extLst>
                      <a:ext uri="{FF2B5EF4-FFF2-40B4-BE49-F238E27FC236}">
                        <a16:creationId xmlns:a16="http://schemas.microsoft.com/office/drawing/2014/main" id="{79B1CB13-D123-4B25-A81A-3C51081C37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3" name="Oval 432">
                    <a:extLst>
                      <a:ext uri="{FF2B5EF4-FFF2-40B4-BE49-F238E27FC236}">
                        <a16:creationId xmlns:a16="http://schemas.microsoft.com/office/drawing/2014/main" id="{AA00B5A3-564F-4691-964A-998FEE6385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4" name="Oval 433">
                    <a:extLst>
                      <a:ext uri="{FF2B5EF4-FFF2-40B4-BE49-F238E27FC236}">
                        <a16:creationId xmlns:a16="http://schemas.microsoft.com/office/drawing/2014/main" id="{83BBB2E7-BDE9-4F32-8B2C-759DD74074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5" name="Oval 434">
                    <a:extLst>
                      <a:ext uri="{FF2B5EF4-FFF2-40B4-BE49-F238E27FC236}">
                        <a16:creationId xmlns:a16="http://schemas.microsoft.com/office/drawing/2014/main" id="{53685B8E-FFF7-4FEE-8C7D-3B9511B503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6" name="Oval 435">
                    <a:extLst>
                      <a:ext uri="{FF2B5EF4-FFF2-40B4-BE49-F238E27FC236}">
                        <a16:creationId xmlns:a16="http://schemas.microsoft.com/office/drawing/2014/main" id="{5527BDC4-6CB9-4780-A3ED-2F79126D04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7" name="Oval 436">
                    <a:extLst>
                      <a:ext uri="{FF2B5EF4-FFF2-40B4-BE49-F238E27FC236}">
                        <a16:creationId xmlns:a16="http://schemas.microsoft.com/office/drawing/2014/main" id="{0DCA02FC-BE21-48C8-A11C-126CB11F6A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8" name="Oval 437">
                    <a:extLst>
                      <a:ext uri="{FF2B5EF4-FFF2-40B4-BE49-F238E27FC236}">
                        <a16:creationId xmlns:a16="http://schemas.microsoft.com/office/drawing/2014/main" id="{C765D8EC-F0FC-4BE5-B2C9-414CB092E9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47FF71BF-7ED3-4D0B-9B15-22C74C6475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Oval 439">
                    <a:extLst>
                      <a:ext uri="{FF2B5EF4-FFF2-40B4-BE49-F238E27FC236}">
                        <a16:creationId xmlns:a16="http://schemas.microsoft.com/office/drawing/2014/main" id="{5BE110AD-10B4-4FFA-8C8C-EC31860B04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Oval 440">
                    <a:extLst>
                      <a:ext uri="{FF2B5EF4-FFF2-40B4-BE49-F238E27FC236}">
                        <a16:creationId xmlns:a16="http://schemas.microsoft.com/office/drawing/2014/main" id="{82971475-E8AF-48EC-BC59-8392E7887B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Oval 441">
                    <a:extLst>
                      <a:ext uri="{FF2B5EF4-FFF2-40B4-BE49-F238E27FC236}">
                        <a16:creationId xmlns:a16="http://schemas.microsoft.com/office/drawing/2014/main" id="{CFCFDC34-FC9B-4BF3-B43C-ECCF026294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>
                    <a:extLst>
                      <a:ext uri="{FF2B5EF4-FFF2-40B4-BE49-F238E27FC236}">
                        <a16:creationId xmlns:a16="http://schemas.microsoft.com/office/drawing/2014/main" id="{08A71E77-DCB4-417C-8536-D30479F403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>
                    <a:extLst>
                      <a:ext uri="{FF2B5EF4-FFF2-40B4-BE49-F238E27FC236}">
                        <a16:creationId xmlns:a16="http://schemas.microsoft.com/office/drawing/2014/main" id="{5441FFF8-6362-47C2-8BFA-D49C8ECC81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>
                    <a:extLst>
                      <a:ext uri="{FF2B5EF4-FFF2-40B4-BE49-F238E27FC236}">
                        <a16:creationId xmlns:a16="http://schemas.microsoft.com/office/drawing/2014/main" id="{B8AFE665-733B-4090-BCE5-54EE25766D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AC3C5E16-8090-4153-A9F8-DC696A1E4E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03F7BD66-5114-40AC-89B7-B939BA8BD8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E64D69DF-9A69-44C1-9400-47C028F361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7FE29049-5F4E-4FFC-A4C7-CBE0AFD8E2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0" name="Oval 449">
                    <a:extLst>
                      <a:ext uri="{FF2B5EF4-FFF2-40B4-BE49-F238E27FC236}">
                        <a16:creationId xmlns:a16="http://schemas.microsoft.com/office/drawing/2014/main" id="{F8AE1718-6E18-4F23-9FE9-75AD317335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B3C69031-E284-4131-867D-D78352D211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2" name="Oval 451">
                    <a:extLst>
                      <a:ext uri="{FF2B5EF4-FFF2-40B4-BE49-F238E27FC236}">
                        <a16:creationId xmlns:a16="http://schemas.microsoft.com/office/drawing/2014/main" id="{CF2B91B1-971A-47B7-987F-8E07FBDB95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3" name="Oval 452">
                    <a:extLst>
                      <a:ext uri="{FF2B5EF4-FFF2-40B4-BE49-F238E27FC236}">
                        <a16:creationId xmlns:a16="http://schemas.microsoft.com/office/drawing/2014/main" id="{5DC71E64-E550-4A12-881F-6452D1C55D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Oval 453">
                    <a:extLst>
                      <a:ext uri="{FF2B5EF4-FFF2-40B4-BE49-F238E27FC236}">
                        <a16:creationId xmlns:a16="http://schemas.microsoft.com/office/drawing/2014/main" id="{62B2F0A4-AC47-402D-BC98-CFE32D508C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454">
                    <a:extLst>
                      <a:ext uri="{FF2B5EF4-FFF2-40B4-BE49-F238E27FC236}">
                        <a16:creationId xmlns:a16="http://schemas.microsoft.com/office/drawing/2014/main" id="{0A049B3E-C58A-4031-989C-47792C5FFB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Oval 455">
                    <a:extLst>
                      <a:ext uri="{FF2B5EF4-FFF2-40B4-BE49-F238E27FC236}">
                        <a16:creationId xmlns:a16="http://schemas.microsoft.com/office/drawing/2014/main" id="{E97D0DB0-7B8F-4C95-A921-A090255BE6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7" name="Oval 456">
                    <a:extLst>
                      <a:ext uri="{FF2B5EF4-FFF2-40B4-BE49-F238E27FC236}">
                        <a16:creationId xmlns:a16="http://schemas.microsoft.com/office/drawing/2014/main" id="{741B7C7C-CF99-4074-9EDE-00E1D7E0A2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8" name="Oval 457">
                    <a:extLst>
                      <a:ext uri="{FF2B5EF4-FFF2-40B4-BE49-F238E27FC236}">
                        <a16:creationId xmlns:a16="http://schemas.microsoft.com/office/drawing/2014/main" id="{AD05059D-16BA-437B-8845-A87A1C4A0C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Oval 458">
                    <a:extLst>
                      <a:ext uri="{FF2B5EF4-FFF2-40B4-BE49-F238E27FC236}">
                        <a16:creationId xmlns:a16="http://schemas.microsoft.com/office/drawing/2014/main" id="{02F85086-ACFB-4A53-83D6-B51617CF04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0" name="Oval 459">
                    <a:extLst>
                      <a:ext uri="{FF2B5EF4-FFF2-40B4-BE49-F238E27FC236}">
                        <a16:creationId xmlns:a16="http://schemas.microsoft.com/office/drawing/2014/main" id="{074401C6-CEEA-451E-90B5-46F5277A04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1" name="Oval 460">
                    <a:extLst>
                      <a:ext uri="{FF2B5EF4-FFF2-40B4-BE49-F238E27FC236}">
                        <a16:creationId xmlns:a16="http://schemas.microsoft.com/office/drawing/2014/main" id="{6F675DE0-CA7F-4CFE-843D-EE6F901A12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2" name="Oval 461">
                    <a:extLst>
                      <a:ext uri="{FF2B5EF4-FFF2-40B4-BE49-F238E27FC236}">
                        <a16:creationId xmlns:a16="http://schemas.microsoft.com/office/drawing/2014/main" id="{F487E7A5-CE08-43B9-8EDF-84FC513BD2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3" name="Oval 462">
                    <a:extLst>
                      <a:ext uri="{FF2B5EF4-FFF2-40B4-BE49-F238E27FC236}">
                        <a16:creationId xmlns:a16="http://schemas.microsoft.com/office/drawing/2014/main" id="{4191F07A-CDF8-47DC-94B7-984F5A890A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4" name="Oval 463">
                    <a:extLst>
                      <a:ext uri="{FF2B5EF4-FFF2-40B4-BE49-F238E27FC236}">
                        <a16:creationId xmlns:a16="http://schemas.microsoft.com/office/drawing/2014/main" id="{E22410B0-F550-4767-ABF8-8F322A5F9B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5" name="Oval 464">
                    <a:extLst>
                      <a:ext uri="{FF2B5EF4-FFF2-40B4-BE49-F238E27FC236}">
                        <a16:creationId xmlns:a16="http://schemas.microsoft.com/office/drawing/2014/main" id="{7ADBAB0E-F302-4A6E-86CC-0CFB26727C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6" name="Oval 465">
                    <a:extLst>
                      <a:ext uri="{FF2B5EF4-FFF2-40B4-BE49-F238E27FC236}">
                        <a16:creationId xmlns:a16="http://schemas.microsoft.com/office/drawing/2014/main" id="{2AA0883D-3546-48E7-8461-8FDCEC123B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7" name="Oval 466">
                    <a:extLst>
                      <a:ext uri="{FF2B5EF4-FFF2-40B4-BE49-F238E27FC236}">
                        <a16:creationId xmlns:a16="http://schemas.microsoft.com/office/drawing/2014/main" id="{FF496699-CEF8-49EE-9BA3-8FA180EF50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8" name="Oval 467">
                    <a:extLst>
                      <a:ext uri="{FF2B5EF4-FFF2-40B4-BE49-F238E27FC236}">
                        <a16:creationId xmlns:a16="http://schemas.microsoft.com/office/drawing/2014/main" id="{342F4F9B-A9A9-446C-9066-BA60D3AEB1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9" name="Oval 468">
                    <a:extLst>
                      <a:ext uri="{FF2B5EF4-FFF2-40B4-BE49-F238E27FC236}">
                        <a16:creationId xmlns:a16="http://schemas.microsoft.com/office/drawing/2014/main" id="{30001184-EC96-4FB5-981B-B3C35D1FD6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Oval 469">
                    <a:extLst>
                      <a:ext uri="{FF2B5EF4-FFF2-40B4-BE49-F238E27FC236}">
                        <a16:creationId xmlns:a16="http://schemas.microsoft.com/office/drawing/2014/main" id="{39212BA9-FC45-4D9A-8E3B-A2FB34A558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Oval 470">
                    <a:extLst>
                      <a:ext uri="{FF2B5EF4-FFF2-40B4-BE49-F238E27FC236}">
                        <a16:creationId xmlns:a16="http://schemas.microsoft.com/office/drawing/2014/main" id="{F2D4C287-0A68-48DD-9E6A-07DEBB0326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B58F397D-FECD-460F-B874-6CA3904DE2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990F2ED5-516D-42C2-88EE-5DFD1BE1EF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9D5C915C-3B7D-47E9-902C-40706A17E1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155B91BE-B4DC-4F7E-8381-DFA090463F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42B6958F-F5A5-4F71-8A08-9D75BD17DC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AE3F109E-B19F-4789-85E3-016E6ECF3B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762128A8-D4DF-4F48-9155-882EFFC464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298EDDB5-1D21-4573-BD8B-D246797A73FA}"/>
                  </a:ext>
                </a:extLst>
              </p:cNvPr>
              <p:cNvGrpSpPr/>
              <p:nvPr/>
            </p:nvGrpSpPr>
            <p:grpSpPr>
              <a:xfrm>
                <a:off x="2407725" y="1218060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E1EC8953-5167-4CA6-9E55-ECE99859D41A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380" name="Oval 379">
                    <a:extLst>
                      <a:ext uri="{FF2B5EF4-FFF2-40B4-BE49-F238E27FC236}">
                        <a16:creationId xmlns:a16="http://schemas.microsoft.com/office/drawing/2014/main" id="{1BA62060-F925-405D-A10F-7D0721C340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Oval 380">
                    <a:extLst>
                      <a:ext uri="{FF2B5EF4-FFF2-40B4-BE49-F238E27FC236}">
                        <a16:creationId xmlns:a16="http://schemas.microsoft.com/office/drawing/2014/main" id="{70A2824C-F88B-4852-A15F-63BA1FB974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Oval 381">
                    <a:extLst>
                      <a:ext uri="{FF2B5EF4-FFF2-40B4-BE49-F238E27FC236}">
                        <a16:creationId xmlns:a16="http://schemas.microsoft.com/office/drawing/2014/main" id="{03588DB6-F505-428F-A4CA-538699C42F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Oval 382">
                    <a:extLst>
                      <a:ext uri="{FF2B5EF4-FFF2-40B4-BE49-F238E27FC236}">
                        <a16:creationId xmlns:a16="http://schemas.microsoft.com/office/drawing/2014/main" id="{EB33052F-43C7-4E13-A2B2-67880E9D7C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Oval 383">
                    <a:extLst>
                      <a:ext uri="{FF2B5EF4-FFF2-40B4-BE49-F238E27FC236}">
                        <a16:creationId xmlns:a16="http://schemas.microsoft.com/office/drawing/2014/main" id="{6329BEFA-A894-4A48-9334-439B48D8EB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Oval 384">
                    <a:extLst>
                      <a:ext uri="{FF2B5EF4-FFF2-40B4-BE49-F238E27FC236}">
                        <a16:creationId xmlns:a16="http://schemas.microsoft.com/office/drawing/2014/main" id="{EED1C121-6A04-42C7-838D-9304D57CEF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Oval 385">
                    <a:extLst>
                      <a:ext uri="{FF2B5EF4-FFF2-40B4-BE49-F238E27FC236}">
                        <a16:creationId xmlns:a16="http://schemas.microsoft.com/office/drawing/2014/main" id="{6DEB64DC-D9AA-457C-8596-24D4CB9271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7" name="Oval 386">
                    <a:extLst>
                      <a:ext uri="{FF2B5EF4-FFF2-40B4-BE49-F238E27FC236}">
                        <a16:creationId xmlns:a16="http://schemas.microsoft.com/office/drawing/2014/main" id="{3AE285B6-FE30-46AA-8DDE-26D57ED2ED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Oval 387">
                    <a:extLst>
                      <a:ext uri="{FF2B5EF4-FFF2-40B4-BE49-F238E27FC236}">
                        <a16:creationId xmlns:a16="http://schemas.microsoft.com/office/drawing/2014/main" id="{F1E00CFD-BCA3-47EA-B86A-281EBE1201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Oval 388">
                    <a:extLst>
                      <a:ext uri="{FF2B5EF4-FFF2-40B4-BE49-F238E27FC236}">
                        <a16:creationId xmlns:a16="http://schemas.microsoft.com/office/drawing/2014/main" id="{1CD1AD0E-B681-430A-86FB-D6A6030315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Oval 389">
                    <a:extLst>
                      <a:ext uri="{FF2B5EF4-FFF2-40B4-BE49-F238E27FC236}">
                        <a16:creationId xmlns:a16="http://schemas.microsoft.com/office/drawing/2014/main" id="{5FCE03E8-591A-40C8-90AB-EFF6C661D5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Oval 390">
                    <a:extLst>
                      <a:ext uri="{FF2B5EF4-FFF2-40B4-BE49-F238E27FC236}">
                        <a16:creationId xmlns:a16="http://schemas.microsoft.com/office/drawing/2014/main" id="{49C8F11C-B76C-4D15-877E-89487BD00E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Oval 391">
                    <a:extLst>
                      <a:ext uri="{FF2B5EF4-FFF2-40B4-BE49-F238E27FC236}">
                        <a16:creationId xmlns:a16="http://schemas.microsoft.com/office/drawing/2014/main" id="{E098B6D2-FADA-4A18-81B5-57C3D5DCD7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Oval 392">
                    <a:extLst>
                      <a:ext uri="{FF2B5EF4-FFF2-40B4-BE49-F238E27FC236}">
                        <a16:creationId xmlns:a16="http://schemas.microsoft.com/office/drawing/2014/main" id="{262DCE89-7CB9-4003-8F08-1343785B5C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Oval 393">
                    <a:extLst>
                      <a:ext uri="{FF2B5EF4-FFF2-40B4-BE49-F238E27FC236}">
                        <a16:creationId xmlns:a16="http://schemas.microsoft.com/office/drawing/2014/main" id="{397D7F1E-7162-414D-A606-715B51150C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>
                    <a:extLst>
                      <a:ext uri="{FF2B5EF4-FFF2-40B4-BE49-F238E27FC236}">
                        <a16:creationId xmlns:a16="http://schemas.microsoft.com/office/drawing/2014/main" id="{9A5C550D-9C83-47F7-A4DE-6E5271E44F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>
                    <a:extLst>
                      <a:ext uri="{FF2B5EF4-FFF2-40B4-BE49-F238E27FC236}">
                        <a16:creationId xmlns:a16="http://schemas.microsoft.com/office/drawing/2014/main" id="{E1D895C8-0782-4AF5-98A3-B9D40F4067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>
                    <a:extLst>
                      <a:ext uri="{FF2B5EF4-FFF2-40B4-BE49-F238E27FC236}">
                        <a16:creationId xmlns:a16="http://schemas.microsoft.com/office/drawing/2014/main" id="{61D309C5-681A-40A4-AAE0-80E103A8E1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>
                    <a:extLst>
                      <a:ext uri="{FF2B5EF4-FFF2-40B4-BE49-F238E27FC236}">
                        <a16:creationId xmlns:a16="http://schemas.microsoft.com/office/drawing/2014/main" id="{BAB37F32-BEF6-4392-8130-1F1761FC8B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9" name="Oval 398">
                    <a:extLst>
                      <a:ext uri="{FF2B5EF4-FFF2-40B4-BE49-F238E27FC236}">
                        <a16:creationId xmlns:a16="http://schemas.microsoft.com/office/drawing/2014/main" id="{8A3BECF5-8106-45A7-A7F8-97EB80EC6D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Oval 399">
                    <a:extLst>
                      <a:ext uri="{FF2B5EF4-FFF2-40B4-BE49-F238E27FC236}">
                        <a16:creationId xmlns:a16="http://schemas.microsoft.com/office/drawing/2014/main" id="{923110DD-A2CB-4757-A69A-8F65A3F5E0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Oval 400">
                    <a:extLst>
                      <a:ext uri="{FF2B5EF4-FFF2-40B4-BE49-F238E27FC236}">
                        <a16:creationId xmlns:a16="http://schemas.microsoft.com/office/drawing/2014/main" id="{1DFB4643-74C7-46D5-BCD7-AE24564F79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2" name="Oval 401">
                    <a:extLst>
                      <a:ext uri="{FF2B5EF4-FFF2-40B4-BE49-F238E27FC236}">
                        <a16:creationId xmlns:a16="http://schemas.microsoft.com/office/drawing/2014/main" id="{2B55446F-CE82-4DBD-8892-95AEBB8A47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Oval 402">
                    <a:extLst>
                      <a:ext uri="{FF2B5EF4-FFF2-40B4-BE49-F238E27FC236}">
                        <a16:creationId xmlns:a16="http://schemas.microsoft.com/office/drawing/2014/main" id="{37EC7D7A-247A-4539-A6D4-55D8CCA6D2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Oval 403">
                    <a:extLst>
                      <a:ext uri="{FF2B5EF4-FFF2-40B4-BE49-F238E27FC236}">
                        <a16:creationId xmlns:a16="http://schemas.microsoft.com/office/drawing/2014/main" id="{5BF2A72B-0BF9-4E8D-97B1-D6A980856A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Oval 404">
                    <a:extLst>
                      <a:ext uri="{FF2B5EF4-FFF2-40B4-BE49-F238E27FC236}">
                        <a16:creationId xmlns:a16="http://schemas.microsoft.com/office/drawing/2014/main" id="{2C448F32-E2F4-4BF0-B5C3-FB2C85AB9D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Oval 405">
                    <a:extLst>
                      <a:ext uri="{FF2B5EF4-FFF2-40B4-BE49-F238E27FC236}">
                        <a16:creationId xmlns:a16="http://schemas.microsoft.com/office/drawing/2014/main" id="{FE0BAE39-C057-4810-9881-3BD53E91B9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Oval 406">
                    <a:extLst>
                      <a:ext uri="{FF2B5EF4-FFF2-40B4-BE49-F238E27FC236}">
                        <a16:creationId xmlns:a16="http://schemas.microsoft.com/office/drawing/2014/main" id="{808CB626-2A68-4955-B570-66D647C2A4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3EB5C460-51BC-4E81-8C82-A93AC9D2A3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>
                    <a:extLst>
                      <a:ext uri="{FF2B5EF4-FFF2-40B4-BE49-F238E27FC236}">
                        <a16:creationId xmlns:a16="http://schemas.microsoft.com/office/drawing/2014/main" id="{4E6ADD52-3E53-4741-B2E5-60BE08DAB7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1470E166-59C8-43A1-B7F8-2CC1E5EB09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791ECC8A-C558-47A1-B610-A344676755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>
                    <a:extLst>
                      <a:ext uri="{FF2B5EF4-FFF2-40B4-BE49-F238E27FC236}">
                        <a16:creationId xmlns:a16="http://schemas.microsoft.com/office/drawing/2014/main" id="{E1B38E92-2C47-4469-8454-6D1659AFB2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>
                    <a:extLst>
                      <a:ext uri="{FF2B5EF4-FFF2-40B4-BE49-F238E27FC236}">
                        <a16:creationId xmlns:a16="http://schemas.microsoft.com/office/drawing/2014/main" id="{069D682E-4779-4C14-B1E0-E33CC836EB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Oval 413">
                    <a:extLst>
                      <a:ext uri="{FF2B5EF4-FFF2-40B4-BE49-F238E27FC236}">
                        <a16:creationId xmlns:a16="http://schemas.microsoft.com/office/drawing/2014/main" id="{46EAEE14-2F46-422E-9904-3E8ED737A3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5" name="Oval 414">
                    <a:extLst>
                      <a:ext uri="{FF2B5EF4-FFF2-40B4-BE49-F238E27FC236}">
                        <a16:creationId xmlns:a16="http://schemas.microsoft.com/office/drawing/2014/main" id="{9919C601-2816-43C1-A08F-14205D1FAF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Oval 415">
                    <a:extLst>
                      <a:ext uri="{FF2B5EF4-FFF2-40B4-BE49-F238E27FC236}">
                        <a16:creationId xmlns:a16="http://schemas.microsoft.com/office/drawing/2014/main" id="{0E8470B7-4D0F-41B4-9147-1D1D0FBA5F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7" name="Oval 416">
                    <a:extLst>
                      <a:ext uri="{FF2B5EF4-FFF2-40B4-BE49-F238E27FC236}">
                        <a16:creationId xmlns:a16="http://schemas.microsoft.com/office/drawing/2014/main" id="{85C2E509-53C4-4940-A5EB-927E1AA817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Oval 417">
                    <a:extLst>
                      <a:ext uri="{FF2B5EF4-FFF2-40B4-BE49-F238E27FC236}">
                        <a16:creationId xmlns:a16="http://schemas.microsoft.com/office/drawing/2014/main" id="{7BFF2DC7-F17C-4055-93AE-85C3A01DFD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Oval 418">
                    <a:extLst>
                      <a:ext uri="{FF2B5EF4-FFF2-40B4-BE49-F238E27FC236}">
                        <a16:creationId xmlns:a16="http://schemas.microsoft.com/office/drawing/2014/main" id="{3892B9D1-86A1-4029-91DA-1D92D52FCA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Oval 419">
                    <a:extLst>
                      <a:ext uri="{FF2B5EF4-FFF2-40B4-BE49-F238E27FC236}">
                        <a16:creationId xmlns:a16="http://schemas.microsoft.com/office/drawing/2014/main" id="{9D8ABCD5-591B-43E7-AEF0-093BE880A7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1" name="Oval 420">
                    <a:extLst>
                      <a:ext uri="{FF2B5EF4-FFF2-40B4-BE49-F238E27FC236}">
                        <a16:creationId xmlns:a16="http://schemas.microsoft.com/office/drawing/2014/main" id="{8C90025A-B1CC-4DED-876B-CA1A6C5F5C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DD184C17-87F8-4276-9D31-FE8B01E55C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FBAB35FA-E0F7-48B2-8664-210653DCE3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7D1F0AE-0C30-4D3E-891E-3BF51B5A4D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59FBB4F8-FB5E-4748-A841-7CF9AA04A7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32C37EF8-3F40-4B3F-9314-002E8A4530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646536FD-84FF-4AF7-9E2F-E2399DF95D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53B35BC0-2059-4773-9696-B41DA2F2E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4D93FAA8-8A5E-4AB4-9AEA-CF073C7FA7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A2FA093-4705-4972-B33F-15B1C6ADD4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E30264ED-F048-4012-871A-5DEE583A9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E6FF2D7C-5277-4864-871C-56F44E002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E9D7432E-A685-4ADD-9C8A-68F41583D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F3467D9A-DF12-470C-A58D-4A257F715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2CD3C7BC-E07B-44D9-91F6-F8AD871119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BC697BD-DEDD-4B1E-BF91-7946D3137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D89681B-A11D-4533-B117-071EDB4350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DE577604-1CFE-4441-B6AE-8D960C1918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DBDFED94-9359-44F4-810E-0C7B13B9B3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6EA4B43A-93CC-4A01-8D4C-9F44C0672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F6616CA-A2CE-4D8A-BE63-08483A104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1271059F-50BE-4C76-A20C-2269129DCC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26AA0ADB-AA50-44AE-A6E3-738CA8B981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1C2B6D7B-3E2D-4AC1-84EE-56126B75C3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AB204007-31E4-436B-80B6-E435DFD11F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45DD1698-BCDE-44CA-ABD7-1842EF51A7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E7F692B9-2C36-4B48-8575-FFF865662E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10BCD4E4-AAC6-4B77-907F-678E800BB8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770C2070-B742-46C2-A7C4-4C79FD5B6F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59E4D41A-A5C3-4FCA-A58F-4257B11D90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CEC3D554-F9F4-45A5-B085-790A6E1094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5FF01679-EDCC-4976-B14A-5D41EDD5A3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C82F7204-FA05-478D-83D3-6D79AFEC48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161E7F6-A03A-416F-AEC9-B320185D4B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686CF265-9E8E-4BB3-B460-98E09B127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8AE8F16E-B9D6-45A8-983C-52249AC74F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CD8C18-9024-4B60-B7B5-68776AA9526B}"/>
                </a:ext>
              </a:extLst>
            </p:cNvPr>
            <p:cNvGrpSpPr/>
            <p:nvPr/>
          </p:nvGrpSpPr>
          <p:grpSpPr>
            <a:xfrm>
              <a:off x="337833" y="3288914"/>
              <a:ext cx="3589282" cy="915211"/>
              <a:chOff x="330579" y="1217249"/>
              <a:chExt cx="3589282" cy="915211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1939E46B-EA81-44CB-8F7B-4F40DE282CF6}"/>
                  </a:ext>
                </a:extLst>
              </p:cNvPr>
              <p:cNvGrpSpPr/>
              <p:nvPr/>
            </p:nvGrpSpPr>
            <p:grpSpPr>
              <a:xfrm>
                <a:off x="330579" y="1217827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31851AAF-EFDE-452F-8ACF-310DBA1FBC70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AAEDDDAD-1E54-467F-B352-3D9A4D324D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1F9A3159-E405-4CFC-BABD-EE87E6FA97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239F2905-D368-4295-89BE-C29EC7355E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Oval 301">
                    <a:extLst>
                      <a:ext uri="{FF2B5EF4-FFF2-40B4-BE49-F238E27FC236}">
                        <a16:creationId xmlns:a16="http://schemas.microsoft.com/office/drawing/2014/main" id="{5844A659-BA44-4CE6-B89F-2E9D8A2678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Oval 302">
                    <a:extLst>
                      <a:ext uri="{FF2B5EF4-FFF2-40B4-BE49-F238E27FC236}">
                        <a16:creationId xmlns:a16="http://schemas.microsoft.com/office/drawing/2014/main" id="{8703394E-9200-4FB5-B051-701129705E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4" name="Oval 303">
                    <a:extLst>
                      <a:ext uri="{FF2B5EF4-FFF2-40B4-BE49-F238E27FC236}">
                        <a16:creationId xmlns:a16="http://schemas.microsoft.com/office/drawing/2014/main" id="{12ADDBE2-5FB8-4EA5-8402-7B9D40F23A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5" name="Oval 304">
                    <a:extLst>
                      <a:ext uri="{FF2B5EF4-FFF2-40B4-BE49-F238E27FC236}">
                        <a16:creationId xmlns:a16="http://schemas.microsoft.com/office/drawing/2014/main" id="{774E3634-F50E-4A6C-BC6B-895CCF57E9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6" name="Oval 305">
                    <a:extLst>
                      <a:ext uri="{FF2B5EF4-FFF2-40B4-BE49-F238E27FC236}">
                        <a16:creationId xmlns:a16="http://schemas.microsoft.com/office/drawing/2014/main" id="{77BDD148-A1EC-48F3-B700-64289FC17E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20311AE1-6A77-4843-A452-F3285E5576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4C4D2125-D5F9-45CC-AC4D-93F009DD54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90076817-81CD-4559-B84C-8A0541E008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3F65447D-4877-483E-B859-E27C2888FB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1" name="Oval 310">
                    <a:extLst>
                      <a:ext uri="{FF2B5EF4-FFF2-40B4-BE49-F238E27FC236}">
                        <a16:creationId xmlns:a16="http://schemas.microsoft.com/office/drawing/2014/main" id="{A1CA7834-4A5A-4D30-AB1A-29CD31FAC4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EB5FCB07-5A92-43FE-8736-2157B63B04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ABE03880-DEA7-4190-8081-04709384C1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Oval 313">
                    <a:extLst>
                      <a:ext uri="{FF2B5EF4-FFF2-40B4-BE49-F238E27FC236}">
                        <a16:creationId xmlns:a16="http://schemas.microsoft.com/office/drawing/2014/main" id="{2E5345A9-52A4-4407-B89B-E9299DE6B5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5" name="Oval 314">
                    <a:extLst>
                      <a:ext uri="{FF2B5EF4-FFF2-40B4-BE49-F238E27FC236}">
                        <a16:creationId xmlns:a16="http://schemas.microsoft.com/office/drawing/2014/main" id="{501451D3-C337-477B-8198-2C694DF2EB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Oval 315">
                    <a:extLst>
                      <a:ext uri="{FF2B5EF4-FFF2-40B4-BE49-F238E27FC236}">
                        <a16:creationId xmlns:a16="http://schemas.microsoft.com/office/drawing/2014/main" id="{9C13598D-555A-4C1C-93B1-B52972B829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7" name="Oval 316">
                    <a:extLst>
                      <a:ext uri="{FF2B5EF4-FFF2-40B4-BE49-F238E27FC236}">
                        <a16:creationId xmlns:a16="http://schemas.microsoft.com/office/drawing/2014/main" id="{A4324A55-8351-4D6C-98AB-6E7FE492A2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8" name="Oval 317">
                    <a:extLst>
                      <a:ext uri="{FF2B5EF4-FFF2-40B4-BE49-F238E27FC236}">
                        <a16:creationId xmlns:a16="http://schemas.microsoft.com/office/drawing/2014/main" id="{3E289E45-4C6F-472B-8266-0AF87056AA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9" name="Oval 318">
                    <a:extLst>
                      <a:ext uri="{FF2B5EF4-FFF2-40B4-BE49-F238E27FC236}">
                        <a16:creationId xmlns:a16="http://schemas.microsoft.com/office/drawing/2014/main" id="{3D778B38-D332-43BC-8364-1A727692EA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0" name="Oval 319">
                    <a:extLst>
                      <a:ext uri="{FF2B5EF4-FFF2-40B4-BE49-F238E27FC236}">
                        <a16:creationId xmlns:a16="http://schemas.microsoft.com/office/drawing/2014/main" id="{5DE9E6B3-3F46-4A59-9822-68BE05EB69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1" name="Oval 320">
                    <a:extLst>
                      <a:ext uri="{FF2B5EF4-FFF2-40B4-BE49-F238E27FC236}">
                        <a16:creationId xmlns:a16="http://schemas.microsoft.com/office/drawing/2014/main" id="{600841D9-9475-44A8-9018-243F1DEC75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1984DF79-6DCD-4429-B8A3-F7EED58B43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Oval 322">
                    <a:extLst>
                      <a:ext uri="{FF2B5EF4-FFF2-40B4-BE49-F238E27FC236}">
                        <a16:creationId xmlns:a16="http://schemas.microsoft.com/office/drawing/2014/main" id="{3C9F2BD0-F741-4888-8EC9-D088920C09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CB74EED9-1BCF-4EFB-A5E6-B2E6776F32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Oval 324">
                    <a:extLst>
                      <a:ext uri="{FF2B5EF4-FFF2-40B4-BE49-F238E27FC236}">
                        <a16:creationId xmlns:a16="http://schemas.microsoft.com/office/drawing/2014/main" id="{B787C7AB-5B6C-4E83-A870-4A092FC543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29237A0D-8397-4B6F-BFA1-D8404DC308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Oval 326">
                    <a:extLst>
                      <a:ext uri="{FF2B5EF4-FFF2-40B4-BE49-F238E27FC236}">
                        <a16:creationId xmlns:a16="http://schemas.microsoft.com/office/drawing/2014/main" id="{54EB034F-5964-41E9-8D2D-FDBD6977D0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Oval 327">
                    <a:extLst>
                      <a:ext uri="{FF2B5EF4-FFF2-40B4-BE49-F238E27FC236}">
                        <a16:creationId xmlns:a16="http://schemas.microsoft.com/office/drawing/2014/main" id="{D90E5185-B29B-40EB-905D-66C72F195E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Oval 328">
                    <a:extLst>
                      <a:ext uri="{FF2B5EF4-FFF2-40B4-BE49-F238E27FC236}">
                        <a16:creationId xmlns:a16="http://schemas.microsoft.com/office/drawing/2014/main" id="{E3E089A5-5CA5-4D06-96D9-CF8F1334C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A2A45ACC-404B-4DFC-A7A2-B3181189D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Oval 330">
                    <a:extLst>
                      <a:ext uri="{FF2B5EF4-FFF2-40B4-BE49-F238E27FC236}">
                        <a16:creationId xmlns:a16="http://schemas.microsoft.com/office/drawing/2014/main" id="{6ED342D8-3FE3-40C2-B2F2-00B225F0CA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6A0BE739-089E-4548-8280-A2F2BD2A83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977469FD-A784-426F-B83A-C7B5D48C3B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D4AE989F-8BE1-4AEF-8290-1D6EB2A988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ACDDB5DA-C2F8-43CE-9A2E-2C8025AD71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E2DA518C-E0F7-44A0-930C-1B669D5CB5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B15B85B4-5C9C-4DDC-ADBB-899BB22A13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286F12C8-2E9C-47BD-A0B0-2C7AC9107A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C059C4BA-AAE6-4F1B-A762-9580C66494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4F8FA0F1-BE4E-4A6A-8794-C0F1E9FD89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E9DF8E78-D9AE-474C-B200-19DE01305E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B9E5556F-00F7-4419-8564-7C4F3CABFA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50861F7F-506F-4DBF-9C97-4571246CBD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0B5D471E-5C50-48B8-8604-BBEC651E7A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D1DBBC8F-3398-44D8-91DE-CAFFE577F4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14D81704-B800-46BB-A386-6C060F825C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3322908A-C4C5-4169-8CAB-91CD60E893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9F47243-66AC-4377-B0C9-5D55B39D7921}"/>
                  </a:ext>
                </a:extLst>
              </p:cNvPr>
              <p:cNvGrpSpPr/>
              <p:nvPr/>
            </p:nvGrpSpPr>
            <p:grpSpPr>
              <a:xfrm>
                <a:off x="1371874" y="1217249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241" name="Group 240">
                  <a:extLst>
                    <a:ext uri="{FF2B5EF4-FFF2-40B4-BE49-F238E27FC236}">
                      <a16:creationId xmlns:a16="http://schemas.microsoft.com/office/drawing/2014/main" id="{F633346B-D1DB-47F7-B867-9DA969C78223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2BF6DF2F-FCC1-4232-B160-765B6A35C6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49FC0431-D8DB-497F-9B12-1D2590D75B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DC2B59D0-C910-4819-A2EC-334172F1DD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31E09247-4BCF-4FBF-8A91-B8FE8CF593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4970D8FC-22E4-4438-9F2C-14D756F105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7E5631C7-5CB9-4F0E-8741-727DE545DE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D5923AB3-7ECA-450A-A984-33FD11B99A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68960B52-E932-451F-BF33-9AD3267292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DECB0C88-0813-4B8D-A7BA-C2A964C036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BF6CE149-14FA-4295-A7DC-0B0140FE37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538EA83A-F51D-4115-A2B2-7A6E0313BB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3422F136-0A2E-417D-9864-82C73607F1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543CB392-B8DA-4532-A563-86F0D5C137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B7D41F17-A741-4673-A1D5-DA1C7893D7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A2A4429F-773A-4229-8B57-AD45F589B5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544665B3-9794-4DF4-BB73-5E22CC3648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008BBA05-B3CC-4A82-B487-D82EE8CD47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79EAB3E0-FFFD-447D-8FEA-4F230F774F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84712808-579F-4C97-A7BC-DB01E337BF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1286A7C2-CEFB-4D09-A072-C81CAD0486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78C133D7-22A6-4801-AB2E-8867C4D8AD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13F51E52-A448-4FBF-B966-4874ECAC8A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88E664F2-029F-4AE6-9D4F-6ABD82AED2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Oval 271">
                    <a:extLst>
                      <a:ext uri="{FF2B5EF4-FFF2-40B4-BE49-F238E27FC236}">
                        <a16:creationId xmlns:a16="http://schemas.microsoft.com/office/drawing/2014/main" id="{8043B72C-248B-4CD5-A868-C63C166E5D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Oval 272">
                    <a:extLst>
                      <a:ext uri="{FF2B5EF4-FFF2-40B4-BE49-F238E27FC236}">
                        <a16:creationId xmlns:a16="http://schemas.microsoft.com/office/drawing/2014/main" id="{2C06D45C-9522-4BA1-B898-4D69EF2A9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Oval 273">
                    <a:extLst>
                      <a:ext uri="{FF2B5EF4-FFF2-40B4-BE49-F238E27FC236}">
                        <a16:creationId xmlns:a16="http://schemas.microsoft.com/office/drawing/2014/main" id="{89914283-D3F0-4B0A-869F-3FCDED4591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03E9ACCB-74D2-433E-8D3D-D5A46FECBD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D8D8C7A1-DD6B-4DBD-8546-AC8222DB89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52F2B063-B1E6-4EF3-952A-745C48A9C8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1AD1099B-C2D6-4F07-A38A-82BAB70351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CBFE72D7-B64F-499D-8791-D2E9EAD1B5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6C7DDFA0-5E7E-4708-AE9C-839FF4B925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313AA773-2925-48C2-8863-7C1B6DC813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5A1975F4-0A01-4041-AED9-F1B9F8EAFB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6727339-B667-48A6-9852-7A46614AB0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407ADD72-F6A5-4CF7-902A-0936F6B87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FBB4CC6E-7752-464D-9797-893DE32E8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7AECDD8C-2D8C-4557-A261-1C83574D5D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5969E775-CD91-4B3F-8E85-D7BBDAE4AC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59DB9871-3206-4020-BC19-ECE0604A0F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996E74F5-47A3-4D6A-B030-C0334EDA3F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D3A284FA-9D4D-4F58-BA03-813C0FB3B1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B0028F62-86BA-44A3-85DF-4BD93D223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83C7611B-E34D-46A2-9768-D924DC27C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655A9204-F13D-42E7-9DC1-1209343E6C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C392BFC3-10A3-4023-9A0C-63D74E3BE2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20C2422B-41AE-4110-B1C2-0131D8C6A2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B30A7223-6F1B-4384-93B8-BD4A1803DD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63BCF910-A747-4CE6-B29B-01F48AB2E8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8694169-58AF-43B5-9FFE-5090CC27405F}"/>
                  </a:ext>
                </a:extLst>
              </p:cNvPr>
              <p:cNvGrpSpPr/>
              <p:nvPr/>
            </p:nvGrpSpPr>
            <p:grpSpPr>
              <a:xfrm>
                <a:off x="2407725" y="1218060"/>
                <a:ext cx="919372" cy="914400"/>
                <a:chOff x="1502227" y="1797644"/>
                <a:chExt cx="3819953" cy="3799294"/>
              </a:xfrm>
              <a:solidFill>
                <a:schemeClr val="accent1"/>
              </a:solidFill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D11993A6-5EEF-405B-AE01-A72B6BA7AE6A}"/>
                    </a:ext>
                  </a:extLst>
                </p:cNvPr>
                <p:cNvGrpSpPr/>
                <p:nvPr/>
              </p:nvGrpSpPr>
              <p:grpSpPr>
                <a:xfrm>
                  <a:off x="1502227" y="1798687"/>
                  <a:ext cx="3192204" cy="3798251"/>
                  <a:chOff x="1561401" y="1813506"/>
                  <a:chExt cx="3192204" cy="3798251"/>
                </a:xfrm>
                <a:grpFill/>
              </p:grpSpPr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8B721439-6643-44AB-BB6A-8FC8463B46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C7E3F679-EB0B-422A-94AE-B280825408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FF37269A-0F24-4369-917E-50DD6C0B8E6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82E1773A-8D6B-4FFC-8EEE-07916B3E71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64980CBA-3C22-40D0-BED1-F53A11756A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C1ED9B05-0A36-4AB9-9B93-B9B6DBB09B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72CC03DF-7BE6-400A-AEDE-C5B9859DF1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61401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8F57D6B4-9462-40B1-85DD-334E9AE4BA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Oval 206">
                    <a:extLst>
                      <a:ext uri="{FF2B5EF4-FFF2-40B4-BE49-F238E27FC236}">
                        <a16:creationId xmlns:a16="http://schemas.microsoft.com/office/drawing/2014/main" id="{D4A489C5-B612-4F96-A901-AB6ABF66CA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D298343F-2EAB-49ED-BFE8-3625F75E26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BB19158E-81EA-4372-AE43-05E6245AC5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44A083AF-6E82-4087-AF5D-01BB2C5271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8E60B2FF-68A4-46AC-B458-F96B4D1A50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B713702B-9FE8-4BC1-8973-5E5EB6B955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27C98995-66FA-46F8-902F-360DB54F14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29FAA023-756D-411F-8177-BF71EA75BC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A30D3124-7F2D-45D4-975B-AB9ADF6CE5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97284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CC53222E-D2D0-4793-BCF4-2CDAE58C75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79343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F76A981A-E124-4F6F-A2D3-1D5FFBCE02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DA28864F-1F6F-46CB-8A35-F83B758285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5225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51332541-3E9D-4A32-B1BD-B94ABE971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2379CB88-EB2A-43C7-BD02-69B33C1CC6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71209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9828BA8A-340E-420D-95D9-07ABB9E30C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3EBDD68A-233B-4E9D-BE05-E3AE50CB97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B197117D-DB16-4B93-BE75-09E94098A8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07092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DF14EAB6-C447-495D-936F-BD2D278D5F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189151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1C599707-9FCA-4C05-B1B4-CAA10494A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6EA7B19E-ED6D-40AC-A82F-F7EE56F82A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5033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4D754D94-E1A2-4EA0-AFCE-1127EF1A14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181961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835AD04C-9E49-4039-AA0F-0C9940B039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67343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4A22C4FB-80D4-4300-A36C-DDEA324122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429137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E98D0171-B24E-485C-B6D6-92FBD365C0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243755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F87102E5-C94D-4FBC-80F3-9F4C81C6B5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33163" y="305549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27224EFA-40F5-49B5-8EC0-E7365B2926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490112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BCCF4DE3-72A7-4271-ABD4-AB1CBA78EB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042971" y="551906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BFA1C72C-57A9-43E1-A0DC-D87D5E3529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1813506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953D8081-25CF-47A7-99D1-D0DCA1E026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66733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1D2573FB-08D9-4E12-929B-6E87FFCA23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4285272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4546379A-2CF3-4385-96D0-C503395CAD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243144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45561300-F716-4B72-AF13-E7AB4B007C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51106" y="304938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1B65763C-DAFE-42BA-95BD-A5DB8CE2D2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489501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D470667C-003E-49C9-8C76-72FCB2C757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60914" y="5512961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F5B5D3BE-E51F-4BDC-BFA9-4AFADEAA15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1797644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3143AF6B-5217-4771-B12A-348A468162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651468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54EC31F8-A0CC-4895-982D-5B6D5EC8AF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4269410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5A5E8DB8-6AF1-4651-AC41-9EE5D722BD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2415585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65777EEB-9DCB-4CC2-894A-AB468AEE41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681" y="303352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1A45DFB2-75C3-44D1-9D9E-29BC792D61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4879157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F56DB9E1-1785-420F-824D-B64062338B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29489" y="5497099"/>
                  <a:ext cx="92691" cy="92691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EEAF840-1986-4747-B7E8-240634591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0040B46A-2D2A-457B-9BB3-911EB15E6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5C4311A4-2B69-4B44-AB4D-FD67F2C0A9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614DD6B-9201-473B-8FF9-C91C9E6911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4BE2F96-3962-490F-97E8-2186874F9F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A71A308C-13A6-4D73-BDFA-03544A603C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C6E2870-FBCF-493A-97D0-12B29830A8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9020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AADA806-0F3B-452A-8A4E-AC0C8DDF9B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6578929E-3D8C-4C23-A7CF-ACC29A358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21773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64BF806-FBF0-41BB-A2A7-0857611B9E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1E81B6A3-A851-415C-A481-D89D114A62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68CBE766-8AB7-431A-8710-C021C65F6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0F0418F7-6BEE-4928-8AA3-E8A59100A3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D233E30-948D-4798-BBBA-3FF11AA18E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6639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13F9A106-0EF8-463A-B6B1-1ED160BDF5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81262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81D26DC3-28EC-4A89-BBB1-74839FBB34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49D9457F-D74D-41CC-8483-CFBF21AA94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6468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3CD3D141-AAD4-41CC-A3B0-B4CAA715C4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7744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1EC315DD-5811-4E90-8EF4-627159A6D2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36645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78DC906-0A40-4B64-9643-09685D32F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5192" y="151518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15332989-8635-405A-B424-0D48340F04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C1F0705-4C19-41B7-A652-AF851F4A87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1381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CA3ADEE3-554D-467A-945B-2914861284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39D99A0-C32B-4ABC-88B1-9B8007DDB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B72DF51-EE4E-44A0-8DE0-F1C2BBE36D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8828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8F13B98-402C-4BDA-972E-3691B23EB4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0105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2F2FE85C-2C69-4D16-9419-24F0CA7D0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19593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77D379E-9EB9-42A2-B833-D879A4DD6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552" y="210810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385A437-2DCA-4AD0-9315-2161E4788A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473" y="478402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462A9CB-A445-4C2D-A58B-5CEFC0CDD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473" y="433785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2A43C9A-EF0F-421C-B391-2750FA1520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97" y="433785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DA90E5B-BBFE-4D58-97C1-E6707B870F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473" y="448657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54846F2-F7A9-446C-A6FB-ADC91598D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97" y="448657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00D85A8-DED4-43F5-BE18-BE2C4EF93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473" y="4635298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5FADF5F-0AAF-4426-B656-3C3AA0FD5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921" y="433785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E9763ED-4FAB-4B3E-80FF-282BE5213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645" y="433785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6021BD8-DAAC-4A1C-895B-708C6E321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97" y="478402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87B4BA5-2354-4FFE-8FD0-854F573B3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921" y="478402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5BE8C4F-DFCE-48DF-867E-6E6EDB712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645" y="478402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959F64-87C8-4FE2-A442-07BE30719B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921" y="448657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7D39E42-BFA2-4424-B387-B92474766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921" y="4635298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1493E5B-7478-450E-8ECC-4A7C79399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97" y="4635298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987C401-6CD5-43EE-AB66-B880E35F7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645" y="448657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846256-78E3-4CC8-ABA0-6BC7BFB4C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645" y="4635298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1AFD065-C455-436B-B48A-4AC439A159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368" y="433931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DE326C7-7093-4E5F-A979-A31BE45263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368" y="478549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08C17B7-43D7-4744-A76C-40AF834598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368" y="448804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FD2804-0310-49F5-85EA-6C3BF88BB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368" y="463676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84DB261-8925-40EC-8F70-FE1896C28C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092" y="433785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1740F12-B565-4F9D-AC3F-7E6035A75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092" y="478402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0C1E811-C464-4061-8270-E07AD1751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092" y="448657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C4F34B-6728-4074-9562-601C68204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092" y="4635298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57CA82A-C05B-4C4D-8DE3-C717D7181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76" y="433759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C6655A8-0736-473F-9D9D-B7FCC7254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76" y="478377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E5C788-437D-46B7-A0B1-EB8AB7041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76" y="448632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24582E8-BEB6-439A-9142-22F827A19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76" y="463504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BCF72C4-0A54-4948-90B6-E908B985C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6768" y="478344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9E68C0F-A543-4F96-B99C-7CA1D93423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6768" y="433727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9A37AC1-EAFE-4FB1-9FE6-3001C0EA7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5492" y="433727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90F30B7-0840-48BB-ACE1-E712B42DE0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6768" y="448599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30DEC8B-47B8-4C46-982A-30B2A41BA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5492" y="448599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D1BBA9-BD3D-4966-BDB9-34B3A3186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6768" y="463472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A973E0F-D408-4475-855A-718A3BA50E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4216" y="433727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C7DECEF-D292-44A6-9752-D08D842DE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2940" y="433727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30F50CB-864B-4334-BEDE-E53C1B623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5492" y="478344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159EE36-843C-4C61-B744-DCC83235E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4216" y="478344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9C5903C-B36C-4E51-92FD-B8BE733E1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2940" y="478344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D201E16-BD0E-4D55-8B8C-F30BD45C20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4216" y="448599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4BCE996-18C9-4A01-A521-2DC27E2DF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4216" y="463472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28C91E7-BB4D-4E91-A251-BF4E111251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5492" y="463472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72BFC19-73D7-45C6-B452-04AF0EF15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2940" y="448599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888ACD4-ED75-409B-9363-8879C8696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2940" y="463472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FC97C1E-EE3E-44B9-BDD6-844260ACE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1663" y="433874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F16A31F-9B49-4B61-9C18-057A16A67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1663" y="478491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61F6E4E-B6B0-434C-8736-EFCABD233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1663" y="448746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1391001-2877-4547-884F-EBA45829BC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1663" y="463618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CA0102-5868-4E7F-AEC6-58E15854E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0387" y="433727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2B6158E-166B-4C63-8A0F-EAB611D9A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0387" y="478344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06BA1B1-4682-46CC-AC7C-B55D52802A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0387" y="448599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9CA1791-AC29-4E1B-BC79-9087994EF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0387" y="463472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C59B3CB-1C94-470B-9210-A4C6892AB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1471" y="433702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4AB06B0-AACF-41AB-85E6-CB1F4B56B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1471" y="478319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71C3876-2ABF-4C28-AB85-22D75B1F5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1471" y="448574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BA2CA24-3E5A-4E41-B811-1F66EC3FAE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1471" y="463446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9195E27-68F8-4F28-BA67-D89028FD0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2619" y="478425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806BE3F-DB5A-4F02-9944-E99B724C55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2619" y="433808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5164127-EB35-49BD-9BC7-E5D09BA01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1343" y="433808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507F25F-98FB-4B97-9727-95B0FC3B73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2619" y="448680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5B4ABDF-DEF3-4168-959B-5F112E86BB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1343" y="448680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5604F6D-50FC-4FCF-A6D1-9C03A47D5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2619" y="463553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E4602D6-B819-4524-B147-10E6FA47C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0067" y="433808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C531BF1-EA88-4C20-BB6A-19B349D74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8791" y="433808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C034AD2-E770-40FC-9B19-7F9E69FFB9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1343" y="478425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873DB4C-EBD1-44B4-A3C7-A314FD3AEE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0067" y="478425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4869F01-CF62-47E7-9490-4536D548A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8791" y="478425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C681288-1756-4B02-AC12-55B2828BC5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0067" y="448680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28041B1-BA84-42BE-B098-9A1CC1917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0067" y="463553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E68AA96-7FE0-436A-BE99-C20A7CC0D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1343" y="463553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19EA221-362D-46EC-8E13-F570D24EC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8791" y="448680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981DEAC-EED2-4DD5-A47F-4D980AA48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8791" y="463553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E406777-4416-4760-886F-7CBFCECC8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7514" y="433955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8A92318-311D-4333-82EE-FAC98CC65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7514" y="4785724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C67F1A4-26D8-4549-A5D9-B6768C947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7514" y="448827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BB0A25-5E34-44FD-B8C7-17DABF56E6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7514" y="463700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28DB88F-1B6F-40F4-8E7A-8D723076F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6238" y="433808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7F29EC0-EA9F-48A6-B79E-D1D58A8B3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6238" y="478425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2F8A577-BE34-443A-82FD-481A1153F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6238" y="448680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35A939B-4A88-4924-879F-C715FDA3F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6238" y="4635531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8ECEEFE-1241-4B84-B6DB-FDA2CDA02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7322" y="4337832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49F0756-E5C2-4AEC-9B8B-C0ABAAA769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7322" y="478400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A3F4BEA-38DC-4BFE-B4D0-748F07B98F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7322" y="4486556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81EA8BA-5D4D-4DD0-9DA1-3DC4852E3F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7322" y="4635280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9CD75C8-A506-4CAA-8F45-DF9A95EDD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3914" y="478367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71A3DB7-A02D-427E-9891-E6EBF431A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3914" y="433750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B4FE66C-8EAB-45A1-B05F-F880F9B04C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2638" y="433750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F124959-B0A8-4055-B342-86895A478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3914" y="448622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5808E85-BBB1-4E68-A13D-DB1035D67A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2638" y="448622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9734B13-42D7-4E96-96E4-67026334B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3914" y="463495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65C42B6-4341-4BAC-812F-BD9F455FA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1362" y="433750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1E0500D-04DC-49F3-93E0-EB01A82388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0086" y="4337505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5A283A5-9386-4C0B-BF06-618A03DF73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2638" y="478367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5DF083B-8C27-448C-A167-32AADA7E9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1362" y="478367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5E1188F-1B6C-4655-A571-C8BD1BF43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0086" y="4783677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37A30B1-AE1D-487F-AB18-EEDA8FDD0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1362" y="448622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DB938A9-E008-407E-A664-2FC0941E2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1362" y="463495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AE3BD47-8F95-4BC3-A7A7-5237941FC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2638" y="463495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A5B758C-6258-4074-9945-F78AE7652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0086" y="4486229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EB5CCF8-B947-4A5D-825C-8B3CE1E40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0086" y="4634953"/>
              <a:ext cx="22309" cy="22309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315B05-38D0-4476-B3B8-A39C65FCEBC3}"/>
              </a:ext>
            </a:extLst>
          </p:cNvPr>
          <p:cNvSpPr txBox="1"/>
          <p:nvPr/>
        </p:nvSpPr>
        <p:spPr>
          <a:xfrm>
            <a:off x="442012" y="2022881"/>
            <a:ext cx="54800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Why surface codes?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noise threshold (about 1%).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Implement with 2D local gates.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Main issue: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Thousands of physical qubits per logical qubit. (Here 1250 physical qubits)</a:t>
            </a:r>
          </a:p>
          <a:p>
            <a:endParaRPr lang="en-US" sz="2000" dirty="0"/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What is the threshold of QLDPC codes?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7" name="TextBox 1016">
                <a:extLst>
                  <a:ext uri="{FF2B5EF4-FFF2-40B4-BE49-F238E27FC236}">
                    <a16:creationId xmlns:a16="http://schemas.microsoft.com/office/drawing/2014/main" id="{D6A66456-480C-4257-BB98-320019B7B5E9}"/>
                  </a:ext>
                </a:extLst>
              </p:cNvPr>
              <p:cNvSpPr txBox="1"/>
              <p:nvPr/>
            </p:nvSpPr>
            <p:spPr>
              <a:xfrm>
                <a:off x="5962967" y="5935174"/>
                <a:ext cx="576466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25x25 surface code:</a:t>
                </a:r>
              </a:p>
              <a:p>
                <a:r>
                  <a:rPr lang="en-US" sz="2000" dirty="0"/>
                  <a:t>Physical error rate: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000" dirty="0"/>
                  <a:t>  Logical error rate: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17" name="TextBox 1016">
                <a:extLst>
                  <a:ext uri="{FF2B5EF4-FFF2-40B4-BE49-F238E27FC236}">
                    <a16:creationId xmlns:a16="http://schemas.microsoft.com/office/drawing/2014/main" id="{D6A66456-480C-4257-BB98-320019B7B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967" y="5935174"/>
                <a:ext cx="5764663" cy="707886"/>
              </a:xfrm>
              <a:prstGeom prst="rect">
                <a:avLst/>
              </a:prstGeom>
              <a:blipFill>
                <a:blip r:embed="rId2"/>
                <a:stretch>
                  <a:fillRect l="-1057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415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D49C-6231-1B16-07A1-F0B028B8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comparison – perfect measurement noise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C450C76-B248-4463-19BF-0BAB6703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84" y="2526332"/>
            <a:ext cx="9379432" cy="289574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CEA399-0622-32F6-C941-016D82CC9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083110"/>
              </p:ext>
            </p:extLst>
          </p:nvPr>
        </p:nvGraphicFramePr>
        <p:xfrm>
          <a:off x="2545657" y="5500349"/>
          <a:ext cx="7861454" cy="365760"/>
        </p:xfrm>
        <a:graphic>
          <a:graphicData uri="http://schemas.openxmlformats.org/drawingml/2006/table">
            <a:tbl>
              <a:tblPr/>
              <a:tblGrid>
                <a:gridCol w="7861454">
                  <a:extLst>
                    <a:ext uri="{9D8B030D-6E8A-4147-A177-3AD203B41FA5}">
                      <a16:colId xmlns:a16="http://schemas.microsoft.com/office/drawing/2014/main" val="806438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dirty="0"/>
                        <a:t>Table I from </a:t>
                      </a:r>
                      <a:r>
                        <a:rPr lang="en-US" sz="1800" dirty="0" err="1"/>
                        <a:t>Grospellier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Groues</a:t>
                      </a:r>
                      <a:r>
                        <a:rPr lang="en-US" sz="1800" dirty="0"/>
                        <a:t>, Krishna, Leverrier (2020) - </a:t>
                      </a:r>
                      <a:r>
                        <a:rPr lang="en-US" b="0" u="none" strike="noStrike" dirty="0">
                          <a:effectLst/>
                          <a:hlinkClick r:id="rId3"/>
                        </a:rPr>
                        <a:t>arXiv:2004.11199</a:t>
                      </a:r>
                      <a:endParaRPr lang="en-US" dirty="0">
                        <a:effectLst/>
                      </a:endParaRP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75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35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D49C-6231-1B16-07A1-F0B028B8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comparison – phenomenological noise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D1F0237-B3A9-4770-CB12-085E95A5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6" y="2616139"/>
            <a:ext cx="10236726" cy="224166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4F479E-3E91-D8FD-4AED-9B92A06D7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03891"/>
              </p:ext>
            </p:extLst>
          </p:nvPr>
        </p:nvGraphicFramePr>
        <p:xfrm>
          <a:off x="2243440" y="5213630"/>
          <a:ext cx="7861454" cy="365760"/>
        </p:xfrm>
        <a:graphic>
          <a:graphicData uri="http://schemas.openxmlformats.org/drawingml/2006/table">
            <a:tbl>
              <a:tblPr/>
              <a:tblGrid>
                <a:gridCol w="7861454">
                  <a:extLst>
                    <a:ext uri="{9D8B030D-6E8A-4147-A177-3AD203B41FA5}">
                      <a16:colId xmlns:a16="http://schemas.microsoft.com/office/drawing/2014/main" val="806438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dirty="0"/>
                        <a:t>Table II from </a:t>
                      </a:r>
                      <a:r>
                        <a:rPr lang="en-US" sz="1800" dirty="0" err="1"/>
                        <a:t>Grospellier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Groues</a:t>
                      </a:r>
                      <a:r>
                        <a:rPr lang="en-US" sz="1800" dirty="0"/>
                        <a:t>, Krishna, Leverrier (2020) - </a:t>
                      </a:r>
                      <a:r>
                        <a:rPr lang="en-US" b="0" u="none" strike="noStrike" dirty="0">
                          <a:effectLst/>
                          <a:hlinkClick r:id="rId3"/>
                        </a:rPr>
                        <a:t>arXiv:2004.11199</a:t>
                      </a:r>
                      <a:endParaRPr lang="en-US" dirty="0">
                        <a:effectLst/>
                      </a:endParaRP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75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876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4823822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1"/>
            <a:ext cx="11471963" cy="1585393"/>
          </a:xfrm>
        </p:spPr>
        <p:txBody>
          <a:bodyPr/>
          <a:lstStyle/>
          <a:p>
            <a:r>
              <a:rPr lang="en-US" dirty="0"/>
              <a:t>Syndrome measurement circuits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8870BA7-D444-4603-8637-EF964B120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5480"/>
            <a:ext cx="4507706" cy="2964032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AB1B3C5-282B-422B-B2CB-A23C06F2099B}"/>
              </a:ext>
            </a:extLst>
          </p:cNvPr>
          <p:cNvSpPr txBox="1"/>
          <p:nvPr/>
        </p:nvSpPr>
        <p:spPr>
          <a:xfrm>
            <a:off x="162954" y="2082800"/>
            <a:ext cx="3918535" cy="627864"/>
          </a:xfrm>
          <a:prstGeom prst="rect">
            <a:avLst/>
          </a:prstGeom>
          <a:noFill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Allowed operations: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A9741AE-B5A3-4B03-8212-E57F4062B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7" y="2082800"/>
            <a:ext cx="7324354" cy="3538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6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1" y="289511"/>
            <a:ext cx="11352784" cy="1585393"/>
          </a:xfrm>
        </p:spPr>
        <p:txBody>
          <a:bodyPr/>
          <a:lstStyle/>
          <a:p>
            <a:r>
              <a:rPr lang="en-US" dirty="0"/>
              <a:t>Bounds on syndrome extraction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5">
                <a:extLst>
                  <a:ext uri="{FF2B5EF4-FFF2-40B4-BE49-F238E27FC236}">
                    <a16:creationId xmlns:a16="http://schemas.microsoft.com/office/drawing/2014/main" id="{58B37D8B-9A58-4A2A-AA29-96775BBF167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35904" y="4164433"/>
              <a:ext cx="7128309" cy="18904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6103">
                      <a:extLst>
                        <a:ext uri="{9D8B030D-6E8A-4147-A177-3AD203B41FA5}">
                          <a16:colId xmlns:a16="http://schemas.microsoft.com/office/drawing/2014/main" val="1060310448"/>
                        </a:ext>
                      </a:extLst>
                    </a:gridCol>
                    <a:gridCol w="2376103">
                      <a:extLst>
                        <a:ext uri="{9D8B030D-6E8A-4147-A177-3AD203B41FA5}">
                          <a16:colId xmlns:a16="http://schemas.microsoft.com/office/drawing/2014/main" val="1154087252"/>
                        </a:ext>
                      </a:extLst>
                    </a:gridCol>
                    <a:gridCol w="2376103">
                      <a:extLst>
                        <a:ext uri="{9D8B030D-6E8A-4147-A177-3AD203B41FA5}">
                          <a16:colId xmlns:a16="http://schemas.microsoft.com/office/drawing/2014/main" val="746438844"/>
                        </a:ext>
                      </a:extLst>
                    </a:gridCol>
                  </a:tblGrid>
                  <a:tr h="631963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Constant depth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Constant overhead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6373280"/>
                      </a:ext>
                    </a:extLst>
                  </a:tr>
                  <a:tr h="618447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Bound: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# ancilla </a:t>
                          </a:r>
                          <a:r>
                            <a:rPr lang="en-US" sz="1800" b="1" dirty="0"/>
                            <a:t>≥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0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  <m:r>
                                <a:rPr lang="en-US" sz="1800" b="1" i="1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800" b="1" i="1" dirty="0" smtClean="0">
                                      <a:gradFill>
                                        <a:gsLst>
                                          <a:gs pos="2917">
                                            <a:schemeClr val="tx1"/>
                                          </a:gs>
                                          <a:gs pos="30000">
                                            <a:schemeClr val="tx1"/>
                                          </a:gs>
                                        </a:gsLst>
                                        <a:lin ang="5400000" scaled="0"/>
                                      </a:gra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 dirty="0" smtClean="0">
                                      <a:gradFill>
                                        <a:gsLst>
                                          <a:gs pos="2917">
                                            <a:schemeClr val="tx1"/>
                                          </a:gs>
                                          <a:gs pos="30000">
                                            <a:schemeClr val="tx1"/>
                                          </a:gs>
                                        </a:gsLst>
                                        <a:lin ang="5400000" scaled="0"/>
                                      </a:gra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en-US" sz="1800" b="1" i="1" dirty="0" smtClean="0">
                                      <a:gradFill>
                                        <a:gsLst>
                                          <a:gs pos="2917">
                                            <a:schemeClr val="tx1"/>
                                          </a:gs>
                                          <a:gs pos="30000">
                                            <a:schemeClr val="tx1"/>
                                          </a:gs>
                                        </a:gsLst>
                                        <a:lin ang="5400000" scaled="0"/>
                                      </a:gra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800" b="1" i="1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6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Depth</a:t>
                          </a:r>
                          <a:r>
                            <a:rPr lang="en-US" sz="1800" baseline="0" dirty="0"/>
                            <a:t> </a:t>
                          </a:r>
                          <a:r>
                            <a:rPr lang="en-US" sz="1800" dirty="0"/>
                            <a:t>≥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0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  <m:r>
                                <a:rPr lang="en-US" sz="1800" b="1" i="1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1" i="1" dirty="0" smtClean="0">
                                      <a:gradFill>
                                        <a:gsLst>
                                          <a:gs pos="2917">
                                            <a:schemeClr val="tx1"/>
                                          </a:gs>
                                          <a:gs pos="30000">
                                            <a:schemeClr val="tx1"/>
                                          </a:gs>
                                        </a:gsLst>
                                        <a:lin ang="5400000" scaled="0"/>
                                      </a:gra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1" i="1" dirty="0" smtClean="0">
                                      <a:gradFill>
                                        <a:gsLst>
                                          <a:gs pos="2917">
                                            <a:schemeClr val="tx1"/>
                                          </a:gs>
                                          <a:gs pos="30000">
                                            <a:schemeClr val="tx1"/>
                                          </a:gs>
                                        </a:gsLst>
                                        <a:lin ang="5400000" scaled="0"/>
                                      </a:gra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rad>
                              <m:r>
                                <a:rPr lang="en-US" sz="1800" b="1" i="1" dirty="0" smtClean="0">
                                  <a:gradFill>
                                    <a:gsLst>
                                      <a:gs pos="2917">
                                        <a:schemeClr val="tx1"/>
                                      </a:gs>
                                      <a:gs pos="30000">
                                        <a:schemeClr val="tx1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6705724"/>
                      </a:ext>
                    </a:extLst>
                  </a:tr>
                  <a:tr h="631963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Saturating circuits: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Switch-based circuits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(next slide)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HGP code circuits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52109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5">
                <a:extLst>
                  <a:ext uri="{FF2B5EF4-FFF2-40B4-BE49-F238E27FC236}">
                    <a16:creationId xmlns:a16="http://schemas.microsoft.com/office/drawing/2014/main" id="{58B37D8B-9A58-4A2A-AA29-96775BBF16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921235"/>
                  </p:ext>
                </p:extLst>
              </p:nvPr>
            </p:nvGraphicFramePr>
            <p:xfrm>
              <a:off x="1135904" y="4164433"/>
              <a:ext cx="7128309" cy="18904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6103">
                      <a:extLst>
                        <a:ext uri="{9D8B030D-6E8A-4147-A177-3AD203B41FA5}">
                          <a16:colId xmlns:a16="http://schemas.microsoft.com/office/drawing/2014/main" val="1060310448"/>
                        </a:ext>
                      </a:extLst>
                    </a:gridCol>
                    <a:gridCol w="2376103">
                      <a:extLst>
                        <a:ext uri="{9D8B030D-6E8A-4147-A177-3AD203B41FA5}">
                          <a16:colId xmlns:a16="http://schemas.microsoft.com/office/drawing/2014/main" val="1154087252"/>
                        </a:ext>
                      </a:extLst>
                    </a:gridCol>
                    <a:gridCol w="2376103">
                      <a:extLst>
                        <a:ext uri="{9D8B030D-6E8A-4147-A177-3AD203B41FA5}">
                          <a16:colId xmlns:a16="http://schemas.microsoft.com/office/drawing/2014/main" val="746438844"/>
                        </a:ext>
                      </a:extLst>
                    </a:gridCol>
                  </a:tblGrid>
                  <a:tr h="631963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Constant depth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Constant overhead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6373280"/>
                      </a:ext>
                    </a:extLst>
                  </a:tr>
                  <a:tr h="618447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Bound: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56" t="-106863" r="-101026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256" t="-106863" r="-1026" b="-1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670572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Saturating circuits: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Switch-based circuits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(next slide)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dirty="0"/>
                            <a:t>HGP code circuits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52109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E063F3-FFE6-4B7A-B2F0-346D7A4F71A5}"/>
                  </a:ext>
                </a:extLst>
              </p:cNvPr>
              <p:cNvSpPr txBox="1"/>
              <p:nvPr/>
            </p:nvSpPr>
            <p:spPr>
              <a:xfrm>
                <a:off x="742350" y="1713807"/>
                <a:ext cx="7915416" cy="2251514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400" b="1" dirty="0"/>
                  <a:t>Theorem</a:t>
                </a: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. [Delfosse, Tremblay, Beverland 2020]. Consider </a:t>
                </a:r>
                <a:r>
                  <a:rPr lang="en-US" sz="2400" dirty="0">
                    <a:solidFill>
                      <a:schemeClr val="tx1"/>
                    </a:solidFill>
                  </a:rPr>
                  <a:t>local-expander quantum LDPC codes with length n implemented with local gates on a grid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qubits. Then</a:t>
                </a:r>
                <a:endPara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  <m:d>
                      <m:dPr>
                        <m:ctrlP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1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1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sz="2400" b="1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E063F3-FFE6-4B7A-B2F0-346D7A4F7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0" y="1713807"/>
                <a:ext cx="7915416" cy="2251514"/>
              </a:xfrm>
              <a:prstGeom prst="rect">
                <a:avLst/>
              </a:prstGeom>
              <a:blipFill>
                <a:blip r:embed="rId5"/>
                <a:stretch>
                  <a:fillRect l="-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2C41713-F644-4627-BC15-D96A301955D8}"/>
              </a:ext>
            </a:extLst>
          </p:cNvPr>
          <p:cNvSpPr txBox="1"/>
          <p:nvPr/>
        </p:nvSpPr>
        <p:spPr>
          <a:xfrm>
            <a:off x="8949958" y="3429000"/>
            <a:ext cx="29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surface codes </a:t>
            </a:r>
            <a:r>
              <a:rPr lang="en-US" sz="1800" b="1" dirty="0">
                <a:solidFill>
                  <a:srgbClr val="C00000"/>
                </a:solidFill>
              </a:rPr>
              <a:t>depth = 6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0913F-19F8-DB94-145C-FBF3115FABA0}"/>
              </a:ext>
            </a:extLst>
          </p:cNvPr>
          <p:cNvSpPr txBox="1"/>
          <p:nvPr/>
        </p:nvSpPr>
        <p:spPr>
          <a:xfrm>
            <a:off x="0" y="6383823"/>
            <a:ext cx="1003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question:</a:t>
            </a:r>
            <a:r>
              <a:rPr lang="en-US" dirty="0"/>
              <a:t> We proved a generalization of this bound in D dimension. Is it tight?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4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6044152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1"/>
            <a:ext cx="11471963" cy="1585393"/>
          </a:xfrm>
        </p:spPr>
        <p:txBody>
          <a:bodyPr>
            <a:normAutofit/>
          </a:bodyPr>
          <a:lstStyle/>
          <a:p>
            <a:r>
              <a:rPr lang="en-US" dirty="0"/>
              <a:t>Measurement of a single X check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D4F03B2-59A0-40B4-9D93-A71F3BC8C13E}"/>
              </a:ext>
            </a:extLst>
          </p:cNvPr>
          <p:cNvGrpSpPr/>
          <p:nvPr/>
        </p:nvGrpSpPr>
        <p:grpSpPr>
          <a:xfrm>
            <a:off x="7123028" y="3454845"/>
            <a:ext cx="2162629" cy="1462315"/>
            <a:chOff x="863599" y="2104571"/>
            <a:chExt cx="2162629" cy="146231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DEA370-AC68-4416-BDED-7D9BEFEAFB6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63599" y="2104571"/>
              <a:ext cx="203200" cy="2032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A32B39-BD66-4C8C-8100-1898E92952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6742" y="2104571"/>
              <a:ext cx="203200" cy="2032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58F0B3-E93F-42B2-84FD-E256A9223CF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169885" y="2104571"/>
              <a:ext cx="203200" cy="2032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EACA720-35D0-4187-9326-15C43372A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823028" y="2104571"/>
              <a:ext cx="203200" cy="2032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1779F8-E27B-4D1F-9C7B-1B0A6E4C0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65085" y="3363685"/>
              <a:ext cx="203201" cy="203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C0553A-05C2-4284-B8AF-46E1E64CA8B3}"/>
                </a:ext>
              </a:extLst>
            </p:cNvPr>
            <p:cNvCxnSpPr>
              <a:stCxn id="13" idx="4"/>
              <a:endCxn id="20" idx="0"/>
            </p:cNvCxnSpPr>
            <p:nvPr/>
          </p:nvCxnSpPr>
          <p:spPr>
            <a:xfrm>
              <a:off x="965199" y="2307771"/>
              <a:ext cx="1001487" cy="10559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0EB6F-7290-49CF-944D-CFDCB4E667E0}"/>
                </a:ext>
              </a:extLst>
            </p:cNvPr>
            <p:cNvCxnSpPr>
              <a:cxnSpLocks/>
              <a:stCxn id="15" idx="4"/>
              <a:endCxn id="20" idx="0"/>
            </p:cNvCxnSpPr>
            <p:nvPr/>
          </p:nvCxnSpPr>
          <p:spPr>
            <a:xfrm>
              <a:off x="1618342" y="2307771"/>
              <a:ext cx="348344" cy="10559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B764CE-7565-48DC-A67B-DE0E5A117799}"/>
                </a:ext>
              </a:extLst>
            </p:cNvPr>
            <p:cNvCxnSpPr>
              <a:cxnSpLocks/>
              <a:stCxn id="17" idx="4"/>
              <a:endCxn id="20" idx="0"/>
            </p:cNvCxnSpPr>
            <p:nvPr/>
          </p:nvCxnSpPr>
          <p:spPr>
            <a:xfrm flipH="1">
              <a:off x="1966686" y="2307771"/>
              <a:ext cx="304799" cy="10559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FC501E-279E-405D-9A75-0DC8BE1B001A}"/>
                </a:ext>
              </a:extLst>
            </p:cNvPr>
            <p:cNvCxnSpPr>
              <a:cxnSpLocks/>
              <a:stCxn id="19" idx="4"/>
              <a:endCxn id="20" idx="0"/>
            </p:cNvCxnSpPr>
            <p:nvPr/>
          </p:nvCxnSpPr>
          <p:spPr>
            <a:xfrm flipH="1">
              <a:off x="1966686" y="2307771"/>
              <a:ext cx="957942" cy="10559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9515B3-D1FF-4074-A69C-C04DA24177E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63250" y="4368912"/>
            <a:ext cx="210485" cy="599708"/>
            <a:chOff x="602827" y="2907946"/>
            <a:chExt cx="182880" cy="52105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39E9E2E-3D0F-42CC-8E85-AF5508EA0761}"/>
                </a:ext>
              </a:extLst>
            </p:cNvPr>
            <p:cNvSpPr/>
            <p:nvPr/>
          </p:nvSpPr>
          <p:spPr>
            <a:xfrm>
              <a:off x="648547" y="2907946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06D61FD-490C-4D6C-B676-A924BDB09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827" y="3246120"/>
              <a:ext cx="182880" cy="18288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4ECD1F-F3A8-4260-A195-A6D0C624F01E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>
              <a:off x="694267" y="2977444"/>
              <a:ext cx="0" cy="45155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BDB026E-2CFF-4221-92E6-0158481B0996}"/>
                </a:ext>
              </a:extLst>
            </p:cNvPr>
            <p:cNvCxnSpPr>
              <a:cxnSpLocks/>
              <a:stCxn id="64" idx="2"/>
              <a:endCxn id="64" idx="6"/>
            </p:cNvCxnSpPr>
            <p:nvPr/>
          </p:nvCxnSpPr>
          <p:spPr>
            <a:xfrm>
              <a:off x="602827" y="3337560"/>
              <a:ext cx="1828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62660D-B183-4DD9-8F43-D3CC3C8FED97}"/>
              </a:ext>
            </a:extLst>
          </p:cNvPr>
          <p:cNvCxnSpPr/>
          <p:nvPr/>
        </p:nvCxnSpPr>
        <p:spPr>
          <a:xfrm>
            <a:off x="2610862" y="3098535"/>
            <a:ext cx="22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051B3F-8A7E-4201-ADDD-3C363920A6B2}"/>
              </a:ext>
            </a:extLst>
          </p:cNvPr>
          <p:cNvCxnSpPr>
            <a:cxnSpLocks/>
          </p:cNvCxnSpPr>
          <p:nvPr/>
        </p:nvCxnSpPr>
        <p:spPr>
          <a:xfrm>
            <a:off x="2610862" y="3555735"/>
            <a:ext cx="22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78C260-4C86-43E7-B2EB-E4F29FEF1379}"/>
              </a:ext>
            </a:extLst>
          </p:cNvPr>
          <p:cNvCxnSpPr>
            <a:cxnSpLocks/>
          </p:cNvCxnSpPr>
          <p:nvPr/>
        </p:nvCxnSpPr>
        <p:spPr>
          <a:xfrm>
            <a:off x="2610862" y="4012935"/>
            <a:ext cx="22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1CA351-D7E0-460A-AF5E-445F69E10301}"/>
              </a:ext>
            </a:extLst>
          </p:cNvPr>
          <p:cNvCxnSpPr>
            <a:cxnSpLocks/>
          </p:cNvCxnSpPr>
          <p:nvPr/>
        </p:nvCxnSpPr>
        <p:spPr>
          <a:xfrm>
            <a:off x="2610862" y="4470135"/>
            <a:ext cx="22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F416C3-2509-40D3-AC0C-C68EEEB361E1}"/>
              </a:ext>
            </a:extLst>
          </p:cNvPr>
          <p:cNvCxnSpPr>
            <a:cxnSpLocks/>
          </p:cNvCxnSpPr>
          <p:nvPr/>
        </p:nvCxnSpPr>
        <p:spPr>
          <a:xfrm>
            <a:off x="2610862" y="4927335"/>
            <a:ext cx="22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9FA385-F283-4E1E-A463-68F79215160B}"/>
                  </a:ext>
                </a:extLst>
              </p:cNvPr>
              <p:cNvSpPr txBox="1"/>
              <p:nvPr/>
            </p:nvSpPr>
            <p:spPr>
              <a:xfrm>
                <a:off x="1941418" y="4731718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9FA385-F283-4E1E-A463-68F79215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18" y="4731718"/>
                <a:ext cx="708848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DE49D6D2-FF0B-4832-A238-DF7FCFB73C4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525262" y="3908993"/>
            <a:ext cx="210485" cy="1059629"/>
            <a:chOff x="602827" y="2907946"/>
            <a:chExt cx="182880" cy="92065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33021D-E6CE-4619-8FB1-52EE7F93E8C1}"/>
                </a:ext>
              </a:extLst>
            </p:cNvPr>
            <p:cNvSpPr/>
            <p:nvPr/>
          </p:nvSpPr>
          <p:spPr>
            <a:xfrm>
              <a:off x="648547" y="2907946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2F16F23-65C2-4B04-808A-388028C28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827" y="3645721"/>
              <a:ext cx="182880" cy="18288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D9C1804-FC6D-4FEA-B68B-652458E2E3C0}"/>
                </a:ext>
              </a:extLst>
            </p:cNvPr>
            <p:cNvCxnSpPr>
              <a:cxnSpLocks/>
              <a:stCxn id="59" idx="4"/>
              <a:endCxn id="60" idx="4"/>
            </p:cNvCxnSpPr>
            <p:nvPr/>
          </p:nvCxnSpPr>
          <p:spPr>
            <a:xfrm rot="10800000" flipV="1">
              <a:off x="694267" y="2999386"/>
              <a:ext cx="0" cy="8292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D4710F4-4507-486D-B105-523F5F9AE93D}"/>
                </a:ext>
              </a:extLst>
            </p:cNvPr>
            <p:cNvCxnSpPr>
              <a:cxnSpLocks/>
              <a:stCxn id="60" idx="2"/>
              <a:endCxn id="60" idx="6"/>
            </p:cNvCxnSpPr>
            <p:nvPr/>
          </p:nvCxnSpPr>
          <p:spPr>
            <a:xfrm flipH="1">
              <a:off x="602827" y="3737161"/>
              <a:ext cx="1828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BA7A2A-615B-45F7-B4E1-A037D5357D17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982462" y="3446473"/>
            <a:ext cx="210485" cy="1522148"/>
            <a:chOff x="602827" y="2907946"/>
            <a:chExt cx="182880" cy="132251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128C776-CD23-44CD-A413-26F1630E031D}"/>
                </a:ext>
              </a:extLst>
            </p:cNvPr>
            <p:cNvSpPr/>
            <p:nvPr/>
          </p:nvSpPr>
          <p:spPr>
            <a:xfrm>
              <a:off x="648547" y="2907946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0899C81-F2E9-44BE-A44E-5F594796D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827" y="4047579"/>
              <a:ext cx="182880" cy="18288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FF21295-58D8-4F61-9421-634A5BA0709C}"/>
                </a:ext>
              </a:extLst>
            </p:cNvPr>
            <p:cNvCxnSpPr>
              <a:cxnSpLocks/>
              <a:stCxn id="55" idx="4"/>
              <a:endCxn id="56" idx="4"/>
            </p:cNvCxnSpPr>
            <p:nvPr/>
          </p:nvCxnSpPr>
          <p:spPr>
            <a:xfrm rot="10800000" flipV="1">
              <a:off x="694267" y="2999386"/>
              <a:ext cx="0" cy="123107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1BD753-4554-489E-9880-C170265D2EDA}"/>
                </a:ext>
              </a:extLst>
            </p:cNvPr>
            <p:cNvCxnSpPr>
              <a:cxnSpLocks/>
              <a:stCxn id="56" idx="2"/>
              <a:endCxn id="56" idx="6"/>
            </p:cNvCxnSpPr>
            <p:nvPr/>
          </p:nvCxnSpPr>
          <p:spPr>
            <a:xfrm flipH="1">
              <a:off x="602827" y="4139019"/>
              <a:ext cx="1828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9C8C72-AC06-4F7C-B246-306BC2063C8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439662" y="2989274"/>
            <a:ext cx="210485" cy="1979348"/>
            <a:chOff x="602827" y="2907946"/>
            <a:chExt cx="182880" cy="171975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4D5C95-FD4D-4586-8C80-B6E0AAE2B7C6}"/>
                </a:ext>
              </a:extLst>
            </p:cNvPr>
            <p:cNvSpPr/>
            <p:nvPr/>
          </p:nvSpPr>
          <p:spPr>
            <a:xfrm>
              <a:off x="648547" y="2907946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9BF4E5-C616-405E-A4F1-903E967E1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827" y="4444816"/>
              <a:ext cx="182880" cy="18288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197877F-40F0-4D10-88A6-8992E2E1E0F0}"/>
                </a:ext>
              </a:extLst>
            </p:cNvPr>
            <p:cNvCxnSpPr>
              <a:cxnSpLocks/>
              <a:stCxn id="51" idx="4"/>
              <a:endCxn id="52" idx="4"/>
            </p:cNvCxnSpPr>
            <p:nvPr/>
          </p:nvCxnSpPr>
          <p:spPr>
            <a:xfrm rot="10800000" flipV="1">
              <a:off x="694267" y="2999386"/>
              <a:ext cx="0" cy="162831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5FF9644-BD62-48D0-B9A8-DE443B8F6D9D}"/>
                </a:ext>
              </a:extLst>
            </p:cNvPr>
            <p:cNvCxnSpPr>
              <a:cxnSpLocks/>
              <a:stCxn id="52" idx="2"/>
              <a:endCxn id="52" idx="6"/>
            </p:cNvCxnSpPr>
            <p:nvPr/>
          </p:nvCxnSpPr>
          <p:spPr>
            <a:xfrm flipH="1">
              <a:off x="602827" y="4536256"/>
              <a:ext cx="1828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E2D31C-6452-46A3-A13C-490A2BDCD8AC}"/>
              </a:ext>
            </a:extLst>
          </p:cNvPr>
          <p:cNvGrpSpPr/>
          <p:nvPr/>
        </p:nvGrpSpPr>
        <p:grpSpPr>
          <a:xfrm>
            <a:off x="4896862" y="4704707"/>
            <a:ext cx="344640" cy="490794"/>
            <a:chOff x="5411314" y="4880304"/>
            <a:chExt cx="383010" cy="49079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576B571-173F-4A54-AAEE-BA5AF48567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1314" y="4880304"/>
              <a:ext cx="383010" cy="3693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C202878-3EA6-476E-BC29-A9D9ED541F54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 flipV="1">
              <a:off x="5597968" y="4989669"/>
              <a:ext cx="101695" cy="168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hord 49">
              <a:extLst>
                <a:ext uri="{FF2B5EF4-FFF2-40B4-BE49-F238E27FC236}">
                  <a16:creationId xmlns:a16="http://schemas.microsoft.com/office/drawing/2014/main" id="{062BDF30-E637-47C1-98B9-6BA692E8BBC6}"/>
                </a:ext>
              </a:extLst>
            </p:cNvPr>
            <p:cNvSpPr/>
            <p:nvPr/>
          </p:nvSpPr>
          <p:spPr>
            <a:xfrm rot="16200000">
              <a:off x="5385787" y="4972267"/>
              <a:ext cx="424358" cy="373303"/>
            </a:xfrm>
            <a:prstGeom prst="chord">
              <a:avLst>
                <a:gd name="adj1" fmla="val 16227162"/>
                <a:gd name="adj2" fmla="val 53812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337477-5518-4696-962D-73CCFBA6E308}"/>
              </a:ext>
            </a:extLst>
          </p:cNvPr>
          <p:cNvSpPr/>
          <p:nvPr/>
        </p:nvSpPr>
        <p:spPr>
          <a:xfrm>
            <a:off x="1957719" y="4590026"/>
            <a:ext cx="659818" cy="61609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2CEBC0-4AB4-4BEF-8E34-6044BFE931EE}"/>
              </a:ext>
            </a:extLst>
          </p:cNvPr>
          <p:cNvSpPr/>
          <p:nvPr/>
        </p:nvSpPr>
        <p:spPr>
          <a:xfrm>
            <a:off x="7925234" y="4558398"/>
            <a:ext cx="576652" cy="53358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CBD7D9-6BF2-4E68-A459-F4976B482F21}"/>
              </a:ext>
            </a:extLst>
          </p:cNvPr>
          <p:cNvSpPr/>
          <p:nvPr/>
        </p:nvSpPr>
        <p:spPr>
          <a:xfrm>
            <a:off x="3003918" y="4223840"/>
            <a:ext cx="353627" cy="8940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A140BE-731C-4EBB-971A-115799A44694}"/>
              </a:ext>
            </a:extLst>
          </p:cNvPr>
          <p:cNvSpPr/>
          <p:nvPr/>
        </p:nvSpPr>
        <p:spPr>
          <a:xfrm>
            <a:off x="3440580" y="3830323"/>
            <a:ext cx="353627" cy="127072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2E281F-1A88-4804-95A7-DFE40C109FD5}"/>
              </a:ext>
            </a:extLst>
          </p:cNvPr>
          <p:cNvSpPr/>
          <p:nvPr/>
        </p:nvSpPr>
        <p:spPr>
          <a:xfrm>
            <a:off x="3892691" y="3357883"/>
            <a:ext cx="353627" cy="176004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4786B0-6146-49AB-935E-28262858B13E}"/>
              </a:ext>
            </a:extLst>
          </p:cNvPr>
          <p:cNvSpPr/>
          <p:nvPr/>
        </p:nvSpPr>
        <p:spPr>
          <a:xfrm>
            <a:off x="4365513" y="2931162"/>
            <a:ext cx="353627" cy="21608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E52987-A047-49A6-9FDD-3DC657B11E4F}"/>
              </a:ext>
            </a:extLst>
          </p:cNvPr>
          <p:cNvCxnSpPr>
            <a:stCxn id="13" idx="4"/>
          </p:cNvCxnSpPr>
          <p:nvPr/>
        </p:nvCxnSpPr>
        <p:spPr>
          <a:xfrm>
            <a:off x="7224628" y="3658045"/>
            <a:ext cx="1001486" cy="1073673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148361-C924-40C6-B65A-113DCA968822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877771" y="3658045"/>
            <a:ext cx="348343" cy="1073673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DA5CCC-8C30-4078-A578-A29A67ED1FB8}"/>
              </a:ext>
            </a:extLst>
          </p:cNvPr>
          <p:cNvCxnSpPr>
            <a:cxnSpLocks/>
            <a:stCxn id="17" idx="4"/>
          </p:cNvCxnSpPr>
          <p:nvPr/>
        </p:nvCxnSpPr>
        <p:spPr>
          <a:xfrm flipH="1">
            <a:off x="8226114" y="3658045"/>
            <a:ext cx="304800" cy="1055914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47D0A-F725-43D9-B6D8-7A2E32BBD6C0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8226113" y="3658045"/>
            <a:ext cx="957944" cy="1073673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43F13D-33A3-46ED-AA87-344449191C35}"/>
              </a:ext>
            </a:extLst>
          </p:cNvPr>
          <p:cNvSpPr/>
          <p:nvPr/>
        </p:nvSpPr>
        <p:spPr>
          <a:xfrm>
            <a:off x="4800462" y="4591039"/>
            <a:ext cx="584695" cy="5864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7" grpId="3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4" grpId="0" animBg="1"/>
      <p:bldP spid="3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1"/>
            <a:ext cx="11471963" cy="1585393"/>
          </a:xfrm>
        </p:spPr>
        <p:txBody>
          <a:bodyPr>
            <a:normAutofit/>
          </a:bodyPr>
          <a:lstStyle/>
          <a:p>
            <a:r>
              <a:rPr lang="en-US" dirty="0"/>
              <a:t>Simultaneous measurement of all X checks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67093F-D7E6-4124-B099-28609F66069C}"/>
                  </a:ext>
                </a:extLst>
              </p:cNvPr>
              <p:cNvSpPr txBox="1"/>
              <p:nvPr/>
            </p:nvSpPr>
            <p:spPr>
              <a:xfrm>
                <a:off x="512818" y="2854231"/>
                <a:ext cx="6641638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Construct an edge coloration</a:t>
                </a:r>
              </a:p>
              <a:p>
                <a:pPr marL="457200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Prepare a readout qubits in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+⟩</m:t>
                    </m:r>
                  </m:oMath>
                </a14:m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for each check.</a:t>
                </a:r>
              </a:p>
              <a:p>
                <a:pPr marL="457200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For each color c do:</a:t>
                </a:r>
              </a:p>
              <a:p>
                <a:pPr marL="457200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     Apply a CNOT on each edge with color c</a:t>
                </a:r>
              </a:p>
              <a:p>
                <a:pPr marL="457200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Measure readout qubits in the X basis.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67093F-D7E6-4124-B099-28609F660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18" y="2854231"/>
                <a:ext cx="6641638" cy="2062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893BF31-AC54-4319-9308-67E3152680C9}"/>
              </a:ext>
            </a:extLst>
          </p:cNvPr>
          <p:cNvGrpSpPr/>
          <p:nvPr/>
        </p:nvGrpSpPr>
        <p:grpSpPr>
          <a:xfrm>
            <a:off x="7671693" y="2883146"/>
            <a:ext cx="3484482" cy="1695503"/>
            <a:chOff x="838200" y="3346224"/>
            <a:chExt cx="3484482" cy="169550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4DA0339-B986-44B5-ACC0-E0B9BBF0D7AE}"/>
                </a:ext>
              </a:extLst>
            </p:cNvPr>
            <p:cNvGrpSpPr/>
            <p:nvPr/>
          </p:nvGrpSpPr>
          <p:grpSpPr>
            <a:xfrm>
              <a:off x="838200" y="3346224"/>
              <a:ext cx="3484482" cy="1687464"/>
              <a:chOff x="746760" y="2260870"/>
              <a:chExt cx="3484482" cy="1687464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4B08C27-A739-4706-AF27-BD13C9EC9E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760" y="22728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2056A27-8FFF-4A0D-883B-C219C3569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297029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0312F14-B783-4878-8144-90CDD33AB7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847297" y="228089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0EBCF3-B61B-4F9D-A05F-160DCD821D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97564" y="228089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821E222-D271-4ACB-A305-492E5E1011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7830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6444F72-8BD0-4BD2-BC1B-83DB11DE30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0710" y="3765454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9757BCE-0B2B-4828-9C64-035DFA0365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98096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205443B-E2FF-4096-9AB2-680ED75C04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362" y="226087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BDC8478-3125-4890-AF9E-FAEB93F682C9}"/>
                  </a:ext>
                </a:extLst>
              </p:cNvPr>
              <p:cNvCxnSpPr>
                <a:cxnSpLocks/>
                <a:stCxn id="128" idx="0"/>
                <a:endCxn id="130" idx="0"/>
              </p:cNvCxnSpPr>
              <p:nvPr/>
            </p:nvCxnSpPr>
            <p:spPr>
              <a:xfrm flipV="1">
                <a:off x="3222150" y="2443750"/>
                <a:ext cx="917652" cy="132170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DDBD233-D6D9-4F61-94AF-9AD99CE2A6E2}"/>
                  </a:ext>
                </a:extLst>
              </p:cNvPr>
              <p:cNvCxnSpPr>
                <a:cxnSpLocks/>
                <a:stCxn id="128" idx="0"/>
                <a:endCxn id="127" idx="0"/>
              </p:cNvCxnSpPr>
              <p:nvPr/>
            </p:nvCxnSpPr>
            <p:spPr>
              <a:xfrm flipH="1" flipV="1">
                <a:off x="3039270" y="2453764"/>
                <a:ext cx="182880" cy="131169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ED902FF-84C7-4C48-9F01-758E28968EAE}"/>
                  </a:ext>
                </a:extLst>
              </p:cNvPr>
              <p:cNvCxnSpPr>
                <a:cxnSpLocks/>
                <a:stCxn id="128" idx="0"/>
                <a:endCxn id="125" idx="1"/>
              </p:cNvCxnSpPr>
              <p:nvPr/>
            </p:nvCxnSpPr>
            <p:spPr>
              <a:xfrm flipH="1" flipV="1">
                <a:off x="2003395" y="2436995"/>
                <a:ext cx="1218755" cy="132845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8BDB1CED-E23B-49F4-949C-F8907FE05261}"/>
                  </a:ext>
                </a:extLst>
              </p:cNvPr>
              <p:cNvCxnSpPr>
                <a:cxnSpLocks/>
                <a:stCxn id="128" idx="0"/>
                <a:endCxn id="123" idx="7"/>
              </p:cNvCxnSpPr>
              <p:nvPr/>
            </p:nvCxnSpPr>
            <p:spPr>
              <a:xfrm flipH="1" flipV="1">
                <a:off x="773542" y="2428956"/>
                <a:ext cx="2448608" cy="1336498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9A8230B-C052-49C9-8746-537854C58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3335" y="4858847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915107C-46F5-411C-946A-423B5A284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5494" y="4850808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ADD6355-AB9A-4AC2-B171-70FAD4EDAC80}"/>
                </a:ext>
              </a:extLst>
            </p:cNvPr>
            <p:cNvCxnSpPr>
              <a:cxnSpLocks/>
              <a:stCxn id="114" idx="0"/>
              <a:endCxn id="123" idx="0"/>
            </p:cNvCxnSpPr>
            <p:nvPr/>
          </p:nvCxnSpPr>
          <p:spPr>
            <a:xfrm flipH="1" flipV="1">
              <a:off x="929640" y="3541092"/>
              <a:ext cx="1057294" cy="130971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3924214-3F69-4E4D-BB8A-6E9B6ABBB473}"/>
                </a:ext>
              </a:extLst>
            </p:cNvPr>
            <p:cNvCxnSpPr>
              <a:cxnSpLocks/>
              <a:stCxn id="114" idx="0"/>
              <a:endCxn id="124" idx="0"/>
            </p:cNvCxnSpPr>
            <p:nvPr/>
          </p:nvCxnSpPr>
          <p:spPr>
            <a:xfrm flipH="1" flipV="1">
              <a:off x="1479909" y="3539118"/>
              <a:ext cx="507025" cy="1311690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1BE90B1-413C-4BF9-916A-802988F5797A}"/>
                </a:ext>
              </a:extLst>
            </p:cNvPr>
            <p:cNvCxnSpPr>
              <a:cxnSpLocks/>
              <a:stCxn id="114" idx="0"/>
              <a:endCxn id="125" idx="0"/>
            </p:cNvCxnSpPr>
            <p:nvPr/>
          </p:nvCxnSpPr>
          <p:spPr>
            <a:xfrm flipV="1">
              <a:off x="1986934" y="3549131"/>
              <a:ext cx="43243" cy="1301677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81F8B8F-553E-4E9E-9FE4-462B2C1ADE28}"/>
                </a:ext>
              </a:extLst>
            </p:cNvPr>
            <p:cNvCxnSpPr>
              <a:cxnSpLocks/>
              <a:stCxn id="114" idx="0"/>
              <a:endCxn id="126" idx="0"/>
            </p:cNvCxnSpPr>
            <p:nvPr/>
          </p:nvCxnSpPr>
          <p:spPr>
            <a:xfrm flipV="1">
              <a:off x="1986934" y="3549132"/>
              <a:ext cx="593510" cy="130167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8E57273-2C3B-4FFB-B8FF-E50A52C9FC28}"/>
                </a:ext>
              </a:extLst>
            </p:cNvPr>
            <p:cNvCxnSpPr>
              <a:cxnSpLocks/>
              <a:stCxn id="113" idx="0"/>
              <a:endCxn id="123" idx="0"/>
            </p:cNvCxnSpPr>
            <p:nvPr/>
          </p:nvCxnSpPr>
          <p:spPr>
            <a:xfrm flipH="1" flipV="1">
              <a:off x="929640" y="3541092"/>
              <a:ext cx="1715135" cy="1317755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A263767-77C6-43C8-9914-215FFE01DF24}"/>
                </a:ext>
              </a:extLst>
            </p:cNvPr>
            <p:cNvCxnSpPr>
              <a:cxnSpLocks/>
              <a:stCxn id="113" idx="0"/>
              <a:endCxn id="124" idx="0"/>
            </p:cNvCxnSpPr>
            <p:nvPr/>
          </p:nvCxnSpPr>
          <p:spPr>
            <a:xfrm flipH="1" flipV="1">
              <a:off x="1479909" y="3539118"/>
              <a:ext cx="1164866" cy="13197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BEBEE68-0731-4776-99E2-48F76671C914}"/>
                </a:ext>
              </a:extLst>
            </p:cNvPr>
            <p:cNvCxnSpPr>
              <a:cxnSpLocks/>
              <a:stCxn id="113" idx="0"/>
              <a:endCxn id="127" idx="0"/>
            </p:cNvCxnSpPr>
            <p:nvPr/>
          </p:nvCxnSpPr>
          <p:spPr>
            <a:xfrm flipV="1">
              <a:off x="2644775" y="3539118"/>
              <a:ext cx="485935" cy="1319729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0A44241-6E5E-4B82-BCFD-B43C038781D3}"/>
                </a:ext>
              </a:extLst>
            </p:cNvPr>
            <p:cNvCxnSpPr>
              <a:cxnSpLocks/>
              <a:stCxn id="113" idx="0"/>
              <a:endCxn id="129" idx="0"/>
            </p:cNvCxnSpPr>
            <p:nvPr/>
          </p:nvCxnSpPr>
          <p:spPr>
            <a:xfrm flipV="1">
              <a:off x="2644775" y="3539118"/>
              <a:ext cx="1036201" cy="131972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DE3A296-5FD2-4947-81C4-C2186E4827A5}"/>
                  </a:ext>
                </a:extLst>
              </p:cNvPr>
              <p:cNvSpPr txBox="1"/>
              <p:nvPr/>
            </p:nvSpPr>
            <p:spPr>
              <a:xfrm>
                <a:off x="8487624" y="461376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DE3A296-5FD2-4947-81C4-C2186E48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624" y="4613765"/>
                <a:ext cx="70884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F64634F-EBCD-4FCE-97F7-8DC2A233845B}"/>
                  </a:ext>
                </a:extLst>
              </p:cNvPr>
              <p:cNvSpPr txBox="1"/>
              <p:nvPr/>
            </p:nvSpPr>
            <p:spPr>
              <a:xfrm>
                <a:off x="9183281" y="461376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F64634F-EBCD-4FCE-97F7-8DC2A233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281" y="4613765"/>
                <a:ext cx="70884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83B8174-530E-4AD2-AB66-1CFF7FBE93EC}"/>
                  </a:ext>
                </a:extLst>
              </p:cNvPr>
              <p:cNvSpPr txBox="1"/>
              <p:nvPr/>
            </p:nvSpPr>
            <p:spPr>
              <a:xfrm>
                <a:off x="9878938" y="461376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83B8174-530E-4AD2-AB66-1CFF7FBE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938" y="4613765"/>
                <a:ext cx="70884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152CD9F-188E-46D3-AFFB-CC75FB5B914D}"/>
              </a:ext>
            </a:extLst>
          </p:cNvPr>
          <p:cNvGrpSpPr/>
          <p:nvPr/>
        </p:nvGrpSpPr>
        <p:grpSpPr>
          <a:xfrm>
            <a:off x="7784755" y="3040924"/>
            <a:ext cx="2756823" cy="1348780"/>
            <a:chOff x="7784755" y="3040924"/>
            <a:chExt cx="2756823" cy="1348780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AF82B9D-D1B3-4B9B-85E3-C949DF685F39}"/>
                </a:ext>
              </a:extLst>
            </p:cNvPr>
            <p:cNvCxnSpPr>
              <a:cxnSpLocks/>
            </p:cNvCxnSpPr>
            <p:nvPr/>
          </p:nvCxnSpPr>
          <p:spPr>
            <a:xfrm>
              <a:off x="7784755" y="3079988"/>
              <a:ext cx="2383950" cy="1309716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D11AFAA8-105A-4C47-BBD4-215B9334A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5377" y="3040924"/>
              <a:ext cx="1036201" cy="1319729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87CB1BA-6466-4E8E-BDBB-AC4227019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7536" y="3050938"/>
              <a:ext cx="593510" cy="1301676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A79046C-9AE6-4EA3-B571-ECED2CDE5CC4}"/>
              </a:ext>
            </a:extLst>
          </p:cNvPr>
          <p:cNvGrpSpPr/>
          <p:nvPr/>
        </p:nvGrpSpPr>
        <p:grpSpPr>
          <a:xfrm>
            <a:off x="8820427" y="3066026"/>
            <a:ext cx="2244308" cy="1329743"/>
            <a:chOff x="8820427" y="3066026"/>
            <a:chExt cx="2244308" cy="1329743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6ABA272-E3EE-46C6-BD5B-E7EEE43F7146}"/>
                </a:ext>
              </a:extLst>
            </p:cNvPr>
            <p:cNvCxnSpPr>
              <a:stCxn id="130" idx="0"/>
              <a:endCxn id="128" idx="0"/>
            </p:cNvCxnSpPr>
            <p:nvPr/>
          </p:nvCxnSpPr>
          <p:spPr>
            <a:xfrm flipH="1">
              <a:off x="10147083" y="3066026"/>
              <a:ext cx="917652" cy="13217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D2F3869-FF7D-4A0D-9BD1-9EE9CF169822}"/>
                </a:ext>
              </a:extLst>
            </p:cNvPr>
            <p:cNvCxnSpPr>
              <a:cxnSpLocks/>
              <a:stCxn id="127" idx="0"/>
              <a:endCxn id="113" idx="0"/>
            </p:cNvCxnSpPr>
            <p:nvPr/>
          </p:nvCxnSpPr>
          <p:spPr>
            <a:xfrm flipH="1">
              <a:off x="9478268" y="3076040"/>
              <a:ext cx="485935" cy="131972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8C6225C-CCC0-4842-911D-69234A244BAF}"/>
                </a:ext>
              </a:extLst>
            </p:cNvPr>
            <p:cNvCxnSpPr>
              <a:cxnSpLocks/>
              <a:stCxn id="125" idx="0"/>
              <a:endCxn id="114" idx="0"/>
            </p:cNvCxnSpPr>
            <p:nvPr/>
          </p:nvCxnSpPr>
          <p:spPr>
            <a:xfrm flipH="1">
              <a:off x="8820427" y="3086053"/>
              <a:ext cx="43243" cy="13016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308F85E-0C42-4AEF-980E-917F4D5F84B9}"/>
              </a:ext>
            </a:extLst>
          </p:cNvPr>
          <p:cNvGrpSpPr/>
          <p:nvPr/>
        </p:nvGrpSpPr>
        <p:grpSpPr>
          <a:xfrm>
            <a:off x="7698475" y="3051232"/>
            <a:ext cx="2448608" cy="1344537"/>
            <a:chOff x="7698475" y="3051232"/>
            <a:chExt cx="2448608" cy="1344537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95A6743-1D60-407A-A983-FBFE0414DFEF}"/>
                </a:ext>
              </a:extLst>
            </p:cNvPr>
            <p:cNvCxnSpPr>
              <a:cxnSpLocks/>
              <a:stCxn id="124" idx="0"/>
              <a:endCxn id="114" idx="0"/>
            </p:cNvCxnSpPr>
            <p:nvPr/>
          </p:nvCxnSpPr>
          <p:spPr>
            <a:xfrm>
              <a:off x="8313402" y="3076040"/>
              <a:ext cx="507025" cy="131169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37EA30D-3CA1-4A7C-A287-9D7F2E49172A}"/>
                </a:ext>
              </a:extLst>
            </p:cNvPr>
            <p:cNvCxnSpPr>
              <a:cxnSpLocks/>
              <a:stCxn id="123" idx="7"/>
              <a:endCxn id="113" idx="0"/>
            </p:cNvCxnSpPr>
            <p:nvPr/>
          </p:nvCxnSpPr>
          <p:spPr>
            <a:xfrm>
              <a:off x="7698475" y="3051232"/>
              <a:ext cx="1779793" cy="1344537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842DEA8-AB18-4A34-862E-631CE466A01A}"/>
                </a:ext>
              </a:extLst>
            </p:cNvPr>
            <p:cNvCxnSpPr>
              <a:cxnSpLocks/>
              <a:stCxn id="127" idx="0"/>
              <a:endCxn id="128" idx="0"/>
            </p:cNvCxnSpPr>
            <p:nvPr/>
          </p:nvCxnSpPr>
          <p:spPr>
            <a:xfrm>
              <a:off x="9964203" y="3076040"/>
              <a:ext cx="182880" cy="131169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97032F4E-4AB7-4BB9-BB37-9A296BFA6CC7}"/>
              </a:ext>
            </a:extLst>
          </p:cNvPr>
          <p:cNvGrpSpPr/>
          <p:nvPr/>
        </p:nvGrpSpPr>
        <p:grpSpPr>
          <a:xfrm>
            <a:off x="7763133" y="3059271"/>
            <a:ext cx="2383950" cy="1336498"/>
            <a:chOff x="7763133" y="3059271"/>
            <a:chExt cx="2383950" cy="1336498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E11C6E6-E9FB-4400-A65C-AA4600A747B3}"/>
                </a:ext>
              </a:extLst>
            </p:cNvPr>
            <p:cNvCxnSpPr>
              <a:cxnSpLocks/>
              <a:stCxn id="125" idx="1"/>
              <a:endCxn id="128" idx="0"/>
            </p:cNvCxnSpPr>
            <p:nvPr/>
          </p:nvCxnSpPr>
          <p:spPr>
            <a:xfrm>
              <a:off x="8928328" y="3059271"/>
              <a:ext cx="1218755" cy="13284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FDEC23D-AAF3-4901-8BD2-F43EF5C756F4}"/>
                </a:ext>
              </a:extLst>
            </p:cNvPr>
            <p:cNvCxnSpPr>
              <a:cxnSpLocks/>
              <a:stCxn id="124" idx="0"/>
              <a:endCxn id="113" idx="0"/>
            </p:cNvCxnSpPr>
            <p:nvPr/>
          </p:nvCxnSpPr>
          <p:spPr>
            <a:xfrm>
              <a:off x="8313402" y="3076040"/>
              <a:ext cx="1164866" cy="131972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3785DDE2-3812-4CB2-9FD9-1384E935B74A}"/>
                </a:ext>
              </a:extLst>
            </p:cNvPr>
            <p:cNvCxnSpPr>
              <a:cxnSpLocks/>
              <a:stCxn id="123" idx="0"/>
              <a:endCxn id="114" idx="0"/>
            </p:cNvCxnSpPr>
            <p:nvPr/>
          </p:nvCxnSpPr>
          <p:spPr>
            <a:xfrm>
              <a:off x="7763133" y="3078014"/>
              <a:ext cx="1057294" cy="130971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59AAFED-A681-44DF-8EA4-680068BDF1C5}"/>
              </a:ext>
            </a:extLst>
          </p:cNvPr>
          <p:cNvGrpSpPr/>
          <p:nvPr/>
        </p:nvGrpSpPr>
        <p:grpSpPr>
          <a:xfrm>
            <a:off x="8679541" y="4649265"/>
            <a:ext cx="344640" cy="480370"/>
            <a:chOff x="7212542" y="5053913"/>
            <a:chExt cx="344640" cy="480370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F20DA96-D898-40A3-B2DB-2614253BA7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2542" y="5053913"/>
              <a:ext cx="344640" cy="3527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7EEF39D8-E8FE-438B-B9BD-5A5F1EFB226F}"/>
                </a:ext>
              </a:extLst>
            </p:cNvPr>
            <p:cNvCxnSpPr>
              <a:cxnSpLocks/>
              <a:stCxn id="199" idx="2"/>
            </p:cNvCxnSpPr>
            <p:nvPr/>
          </p:nvCxnSpPr>
          <p:spPr>
            <a:xfrm flipV="1">
              <a:off x="7389231" y="5152854"/>
              <a:ext cx="91508" cy="1681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Chord 198">
              <a:extLst>
                <a:ext uri="{FF2B5EF4-FFF2-40B4-BE49-F238E27FC236}">
                  <a16:creationId xmlns:a16="http://schemas.microsoft.com/office/drawing/2014/main" id="{452AFE73-DBEC-4DDD-B665-DE31F7CD8E75}"/>
                </a:ext>
              </a:extLst>
            </p:cNvPr>
            <p:cNvSpPr/>
            <p:nvPr/>
          </p:nvSpPr>
          <p:spPr>
            <a:xfrm rot="16200000">
              <a:off x="7177051" y="5154151"/>
              <a:ext cx="424358" cy="335905"/>
            </a:xfrm>
            <a:prstGeom prst="chord">
              <a:avLst>
                <a:gd name="adj1" fmla="val 16227162"/>
                <a:gd name="adj2" fmla="val 53812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08EBBA5-0A34-4A73-970B-C65377EE52AA}"/>
              </a:ext>
            </a:extLst>
          </p:cNvPr>
          <p:cNvGrpSpPr/>
          <p:nvPr/>
        </p:nvGrpSpPr>
        <p:grpSpPr>
          <a:xfrm>
            <a:off x="9322497" y="4639948"/>
            <a:ext cx="344640" cy="480370"/>
            <a:chOff x="7212542" y="5053913"/>
            <a:chExt cx="344640" cy="480370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B151EEC-8C4A-4F35-AA94-0815B981D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2542" y="5053913"/>
              <a:ext cx="344640" cy="3527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B4FC274B-5E3A-4EB3-9B01-5554522B95C1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 flipV="1">
              <a:off x="7389231" y="5152854"/>
              <a:ext cx="91508" cy="1681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Chord 203">
              <a:extLst>
                <a:ext uri="{FF2B5EF4-FFF2-40B4-BE49-F238E27FC236}">
                  <a16:creationId xmlns:a16="http://schemas.microsoft.com/office/drawing/2014/main" id="{CF692594-BA92-45C6-82DC-0A14BE204743}"/>
                </a:ext>
              </a:extLst>
            </p:cNvPr>
            <p:cNvSpPr/>
            <p:nvPr/>
          </p:nvSpPr>
          <p:spPr>
            <a:xfrm rot="16200000">
              <a:off x="7177051" y="5154151"/>
              <a:ext cx="424358" cy="335905"/>
            </a:xfrm>
            <a:prstGeom prst="chord">
              <a:avLst>
                <a:gd name="adj1" fmla="val 16227162"/>
                <a:gd name="adj2" fmla="val 53812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CE7AF7F-035E-4260-8733-4013A8008267}"/>
              </a:ext>
            </a:extLst>
          </p:cNvPr>
          <p:cNvGrpSpPr/>
          <p:nvPr/>
        </p:nvGrpSpPr>
        <p:grpSpPr>
          <a:xfrm>
            <a:off x="10018124" y="4628096"/>
            <a:ext cx="344640" cy="480370"/>
            <a:chOff x="7212542" y="5053913"/>
            <a:chExt cx="344640" cy="480370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8821269-5C0D-4A9A-B44F-49AD36DD1B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2542" y="5053913"/>
              <a:ext cx="344640" cy="3527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51DE8BE7-AA12-4983-9B93-96A9E1782EE7}"/>
                </a:ext>
              </a:extLst>
            </p:cNvPr>
            <p:cNvCxnSpPr>
              <a:cxnSpLocks/>
              <a:stCxn id="208" idx="2"/>
            </p:cNvCxnSpPr>
            <p:nvPr/>
          </p:nvCxnSpPr>
          <p:spPr>
            <a:xfrm flipV="1">
              <a:off x="7389231" y="5152854"/>
              <a:ext cx="91508" cy="1681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Chord 207">
              <a:extLst>
                <a:ext uri="{FF2B5EF4-FFF2-40B4-BE49-F238E27FC236}">
                  <a16:creationId xmlns:a16="http://schemas.microsoft.com/office/drawing/2014/main" id="{1E420B83-6ACA-47C7-89E3-3EF38655B862}"/>
                </a:ext>
              </a:extLst>
            </p:cNvPr>
            <p:cNvSpPr/>
            <p:nvPr/>
          </p:nvSpPr>
          <p:spPr>
            <a:xfrm rot="16200000">
              <a:off x="7177051" y="5154151"/>
              <a:ext cx="424358" cy="335905"/>
            </a:xfrm>
            <a:prstGeom prst="chord">
              <a:avLst>
                <a:gd name="adj1" fmla="val 16227162"/>
                <a:gd name="adj2" fmla="val 53812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60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1" grpId="1"/>
      <p:bldP spid="143" grpId="0"/>
      <p:bldP spid="143" grpId="1"/>
      <p:bldP spid="145" grpId="0"/>
      <p:bldP spid="14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1"/>
            <a:ext cx="11471963" cy="1585393"/>
          </a:xfrm>
        </p:spPr>
        <p:txBody>
          <a:bodyPr/>
          <a:lstStyle/>
          <a:p>
            <a:r>
              <a:rPr lang="en-US" dirty="0"/>
              <a:t>Switch-based circuit </a:t>
            </a:r>
            <a:br>
              <a:rPr lang="en-US" dirty="0"/>
            </a:b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98E491-88C9-4D85-A651-3F88D0D43064}"/>
              </a:ext>
            </a:extLst>
          </p:cNvPr>
          <p:cNvGrpSpPr/>
          <p:nvPr/>
        </p:nvGrpSpPr>
        <p:grpSpPr>
          <a:xfrm>
            <a:off x="5554219" y="2093866"/>
            <a:ext cx="97881" cy="3739065"/>
            <a:chOff x="1828800" y="3203549"/>
            <a:chExt cx="97881" cy="37390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088D367-4030-4DBD-8384-FE2AC9867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B1B925-D6C9-4194-8271-D339C0C3A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7F34AF-E92B-4920-88D2-62B7EDDAB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187B3A-215B-4936-ACD7-84980BF5A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5B355B-0F95-469D-AAE1-C6D7F41A0B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B0C3C5-A03E-4FF3-9D56-F319D735D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8AF8327-5642-4728-8AE1-5DCD94023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86BF21-90CE-42DE-8308-5FED9C5DD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5BCCA3E-AF2D-496A-B386-B4F0B4E7B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C8AC79-DBB2-4AC6-98A0-36B0C410F120}"/>
              </a:ext>
            </a:extLst>
          </p:cNvPr>
          <p:cNvGrpSpPr/>
          <p:nvPr/>
        </p:nvGrpSpPr>
        <p:grpSpPr>
          <a:xfrm>
            <a:off x="5992720" y="2093866"/>
            <a:ext cx="97881" cy="3739065"/>
            <a:chOff x="1828800" y="3203549"/>
            <a:chExt cx="97881" cy="373906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2219F4-7EE9-4D66-A9C1-7B91B455B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11D4E4D-0B1B-491A-B8E8-1EEA9A6CFF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62631D1-17AA-4249-B4E9-534D42BC5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34BB7-02E3-4594-8049-16173A444F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7175B75-49A3-4507-A23D-1F8023C95C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8FB27CE-58E7-4856-9BC3-6D99AF81E2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60B4ABF-DD4F-46CD-986D-8D80CEC1C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13C8B9-AD7F-4F2A-99FF-DA90528E2A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1C1A78-4B95-4F1B-BE8E-97EC91BB0D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36B097-3A86-46AF-AE9E-BB95B44860A5}"/>
              </a:ext>
            </a:extLst>
          </p:cNvPr>
          <p:cNvGrpSpPr/>
          <p:nvPr/>
        </p:nvGrpSpPr>
        <p:grpSpPr>
          <a:xfrm>
            <a:off x="6444104" y="2091473"/>
            <a:ext cx="97881" cy="3739065"/>
            <a:chOff x="1828800" y="3203549"/>
            <a:chExt cx="97881" cy="37390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1F1B47-7766-4A6B-85C0-183C41574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154703-460E-451B-87FA-43B6CBA1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B0D3F11-F689-4DA1-96C7-A7867D1E1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7B61BC-410F-422F-9492-38BFC4BAF3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5A3B9A-F8B4-4954-981B-C35F1278A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FBBCA6F-BAA1-46DB-9FA9-399E9EA08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B9D5B75-2760-4214-8962-1776382466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ADA937A-BC7E-49FA-874F-DA3664877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7C00948-D2BE-48F4-995F-207FCE23E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15D0FA-E373-49C1-976F-6F9678323B5A}"/>
              </a:ext>
            </a:extLst>
          </p:cNvPr>
          <p:cNvGrpSpPr/>
          <p:nvPr/>
        </p:nvGrpSpPr>
        <p:grpSpPr>
          <a:xfrm>
            <a:off x="6882605" y="2091473"/>
            <a:ext cx="97881" cy="3739065"/>
            <a:chOff x="1828800" y="3203549"/>
            <a:chExt cx="97881" cy="373906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451CC4D-69EA-4551-A1F9-7D35C67CAB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6E685F9-24A2-41C4-85DB-A2204DA2F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E9D655-7885-4B7F-A5D6-9EE7CBBE1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A3409C6-6EB9-4D3B-88AA-B7D2D3605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5BD178-8D4F-43B7-826F-1F5AFCEFB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58FF725-5614-44A0-A532-EAB5227DE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AEEBA91-BD76-4A48-98C6-414E941FD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95F8952-D24A-415C-949E-5F634F81D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B9D2435-39B4-49C0-9D0F-411C61CE50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6A74C87-45B7-4FBC-B4D6-EF78D7F7D0F6}"/>
              </a:ext>
            </a:extLst>
          </p:cNvPr>
          <p:cNvGrpSpPr/>
          <p:nvPr/>
        </p:nvGrpSpPr>
        <p:grpSpPr>
          <a:xfrm>
            <a:off x="7301078" y="2091473"/>
            <a:ext cx="97881" cy="3739065"/>
            <a:chOff x="1828800" y="3203549"/>
            <a:chExt cx="97881" cy="373906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26310FC-01C1-4059-AD16-6B30047B1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0CED601-B4EE-41ED-A2C6-16F4B24AB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16C9885-EC07-4AB7-B1C1-229E66B74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6F1D515-A08C-493A-9997-F1FE03092F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40E4A4-FF3E-4DE5-AD70-959673148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6334B86-C94A-46D0-939C-CEEBB8EF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6400AA4-4742-4F15-90C9-C6BE21512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CBC4917-7FB7-4B85-B77C-0DE193FF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C5BA8B-5231-420F-84F2-72A45FA5F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E42A3D9-AE66-4DE3-8B9E-8D131FD6317F}"/>
              </a:ext>
            </a:extLst>
          </p:cNvPr>
          <p:cNvGrpSpPr/>
          <p:nvPr/>
        </p:nvGrpSpPr>
        <p:grpSpPr>
          <a:xfrm>
            <a:off x="7739579" y="2091473"/>
            <a:ext cx="97881" cy="3739065"/>
            <a:chOff x="1828800" y="3203549"/>
            <a:chExt cx="97881" cy="373906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3FE39E5-232D-4832-A2D3-039A79916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2187318-FD5B-4BA9-8B71-0BC9DF6844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00E214B-2B7F-4ACD-868E-C1662DF83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EF96225-9BD6-4C7A-A7DD-C98CB3505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66AE2A8-C584-43B3-843E-BD4444E20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87B9E5C-315D-4D9C-97D5-39E8DE89A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419E1DF-E210-413D-A7B3-425DC53ED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420B8B5-2B8B-4DFA-851A-7E7388757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4D8FFD-AB2E-4C56-BEE0-0377D2B6A0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ABC1780-BD4A-4275-BCB1-8989546523EA}"/>
              </a:ext>
            </a:extLst>
          </p:cNvPr>
          <p:cNvGrpSpPr/>
          <p:nvPr/>
        </p:nvGrpSpPr>
        <p:grpSpPr>
          <a:xfrm>
            <a:off x="8190963" y="2089080"/>
            <a:ext cx="97881" cy="3739065"/>
            <a:chOff x="1828800" y="3203549"/>
            <a:chExt cx="97881" cy="3739065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5A9147-7EB3-4392-881A-FF664EF7C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D726490-7302-4279-BFC1-17F3624B4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E5F36C6-AD67-4C7E-9AF5-8036CC4CB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3EB660A-F399-4548-A74C-E3C3E4C4C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E84D2E5-1004-4B2B-A704-48F1E7025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0F4F108-26A1-445E-A06B-EEA2C5B9D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9FFC1BE-F30C-40D5-B1A3-4BB03B91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33C2C37-BA0F-4222-AE7C-5266BF292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A557CF7-905C-4921-B86F-8A4C8ECD3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4206FA5-E322-4BD7-A59F-84F85718FCA6}"/>
              </a:ext>
            </a:extLst>
          </p:cNvPr>
          <p:cNvGrpSpPr/>
          <p:nvPr/>
        </p:nvGrpSpPr>
        <p:grpSpPr>
          <a:xfrm>
            <a:off x="8629464" y="2089080"/>
            <a:ext cx="97881" cy="3739065"/>
            <a:chOff x="1828800" y="3203549"/>
            <a:chExt cx="97881" cy="3739065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DC97649-48C3-4E0D-AA9D-FE2D6E2009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2F15D44-094A-4CB7-9DF5-D067FC1A3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4704FB0-C358-4902-BCBF-CF206ECAA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943F760-96D9-48CE-8348-9B970B3AEF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462E9D2-00D8-4A3F-AFCD-6FFAD8428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5F637FB-4E86-4FE0-87CE-01DEB799F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F12042-74D3-4F28-A9A2-EF9D80F6E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90DB991-C738-49B8-A3BD-C1445221C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950BCE0-E04C-4A8E-A994-941BD0A6A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11F5FBC-330B-4F56-AEE6-ACD5471D39F2}"/>
              </a:ext>
            </a:extLst>
          </p:cNvPr>
          <p:cNvGrpSpPr/>
          <p:nvPr/>
        </p:nvGrpSpPr>
        <p:grpSpPr>
          <a:xfrm>
            <a:off x="9067261" y="2089080"/>
            <a:ext cx="97881" cy="3739065"/>
            <a:chOff x="1828800" y="3203549"/>
            <a:chExt cx="97881" cy="3739065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ACB62C5-7CB5-4DE9-B5E3-E0D6D5DDF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12314BE-66B6-4BFC-ACB5-DC43985FA4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6426059-C09A-4702-8F50-33A36457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AE5BA3-8F0B-4591-8F8B-49B2288A30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2D33806-A45E-4CCF-9356-F1EC3E128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AD989A9-D5D9-4067-A14B-ABBC9A6779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C70121D-2D21-42DA-BE7D-F364B19345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16C0F19-AD98-4365-BE4B-3BA520BEC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E18BC49-7A83-40DB-B1BB-C02E9E03D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C81DDD9-E294-4BF3-AD0F-0844B5F26476}"/>
              </a:ext>
            </a:extLst>
          </p:cNvPr>
          <p:cNvGrpSpPr/>
          <p:nvPr/>
        </p:nvGrpSpPr>
        <p:grpSpPr>
          <a:xfrm>
            <a:off x="9505762" y="2089080"/>
            <a:ext cx="97881" cy="3739065"/>
            <a:chOff x="1828800" y="3203549"/>
            <a:chExt cx="97881" cy="373906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06E16AF-A6D4-4AC3-B7F7-DEAED4C13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9F72F27-04FE-4C90-90E1-2450EE8C7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329BC70-0E0C-4507-92E7-867779FA1E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D704483-C8EF-43C9-B071-A6241DBEB5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9DD28C1-B1AD-4B0A-8E06-3476135D5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865D3F7-D76D-459F-B339-DDFBE7256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A7C39F3-1E2F-429B-9BA0-9776C23D8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604FB6A-70BF-461E-A244-540A5750A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6792E91-C9BB-413B-963B-CF44C88C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9AB39CA-F6A4-4973-9B52-6C3FE822095F}"/>
              </a:ext>
            </a:extLst>
          </p:cNvPr>
          <p:cNvGrpSpPr/>
          <p:nvPr/>
        </p:nvGrpSpPr>
        <p:grpSpPr>
          <a:xfrm>
            <a:off x="9957146" y="2086687"/>
            <a:ext cx="97881" cy="3739065"/>
            <a:chOff x="1828800" y="3203549"/>
            <a:chExt cx="97881" cy="3739065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3F3EE31-FAD9-4392-B3AA-DF9AC794B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A30BE6F-8DF8-4F52-B503-DD8BB114A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20A34BA-8E5C-456E-97D7-64C7FE5C3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D4202AB-8272-432E-9008-7E3EC2F735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58FC4C5-4056-47C4-B761-68AFF8C21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DA434EE-E13C-4BB7-AAE4-CA0E5C67C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F9EBD0A-9DCF-4255-80B4-BD89B675E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F9BD1C4-F7E5-47B4-9FB2-F65635CDB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4F41C9D0-BF82-47E2-BD8E-AECB6B2E7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D689D59-EBBB-43CC-9059-ECC40E92EDA7}"/>
              </a:ext>
            </a:extLst>
          </p:cNvPr>
          <p:cNvGrpSpPr/>
          <p:nvPr/>
        </p:nvGrpSpPr>
        <p:grpSpPr>
          <a:xfrm>
            <a:off x="10395647" y="2086687"/>
            <a:ext cx="97881" cy="3739065"/>
            <a:chOff x="1828800" y="3203549"/>
            <a:chExt cx="97881" cy="3739065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88895DB-A13D-4BD7-88B7-709B6C790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86B2751-F042-4A8D-AB79-068DCE39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8BD4EC0-BC33-41A0-8C43-D2FE64949C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8BB7DFF-80C3-4E6C-8B45-B9E5488E7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BF13768-6FBC-4AE8-A0FB-1722A284B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3404A60-B48C-4675-8427-AA4DEF9A3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B60ABE2-57E9-46BB-949B-CDF4431D2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93EE174-E762-4D3B-845C-00558B9817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884ED6-51BE-4506-902C-A33C8453D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AD85F70-5C87-42AA-9E08-9B4D099F3F23}"/>
              </a:ext>
            </a:extLst>
          </p:cNvPr>
          <p:cNvGrpSpPr/>
          <p:nvPr/>
        </p:nvGrpSpPr>
        <p:grpSpPr>
          <a:xfrm>
            <a:off x="10814120" y="2086687"/>
            <a:ext cx="97881" cy="3739065"/>
            <a:chOff x="1828800" y="3203549"/>
            <a:chExt cx="97881" cy="373906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1ACBCD7-6272-453A-AD28-3D2EE2933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36576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EF5D9C3-1314-494D-BBD9-F65F3FB634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1148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B0D2C1D-9F1D-46D5-A13A-7E6CFD49E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45720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EB61580-FF4D-456C-B897-A5B14F03E0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5029200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7FD4DEF-7197-4914-A768-53BEE1E40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4924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3CF687D-BB68-4663-93B1-41184DF0FE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59496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A027C8C-2CB2-48B6-AFFF-CF6701357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4068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D653278-38EE-45FC-BF06-E06D4B110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1683" y="6864057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A3FC0C5-4701-4313-B8B5-54D6B0EC4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241" y="3203549"/>
              <a:ext cx="91440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DDC439A-B8E9-4961-8FFB-E498A3FB9ACF}"/>
              </a:ext>
            </a:extLst>
          </p:cNvPr>
          <p:cNvGrpSpPr/>
          <p:nvPr/>
        </p:nvGrpSpPr>
        <p:grpSpPr>
          <a:xfrm>
            <a:off x="791560" y="2448857"/>
            <a:ext cx="3484482" cy="1695503"/>
            <a:chOff x="838200" y="3346224"/>
            <a:chExt cx="3484482" cy="1695503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76F304AA-2B73-4543-868D-71F22E5E4327}"/>
                </a:ext>
              </a:extLst>
            </p:cNvPr>
            <p:cNvGrpSpPr/>
            <p:nvPr/>
          </p:nvGrpSpPr>
          <p:grpSpPr>
            <a:xfrm>
              <a:off x="838200" y="3346224"/>
              <a:ext cx="3484482" cy="1687464"/>
              <a:chOff x="746760" y="2260870"/>
              <a:chExt cx="3484482" cy="1687464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AEEB15F1-7B87-4EE2-AB68-49695FA42B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760" y="22728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990EDDC5-0244-41F3-B167-5CBC0544B9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297029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2AFA0AA9-7049-4123-ACBA-E5453A5F66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847297" y="228089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2219BD0-15E8-4102-B963-AA5F7A3BD1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97564" y="228089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E39063EF-775B-46EA-9193-73B32BF965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7830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61E7641-033E-4020-BA51-8FDD28FCD4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0710" y="3765454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7D7C724-FFF4-440C-867D-ADE16413EC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98096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F1F3C5C-694F-46AE-BD3E-A92D7BFCB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362" y="226087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1CA16C0A-8D47-4DDA-B2E1-06701EC3EB2F}"/>
                  </a:ext>
                </a:extLst>
              </p:cNvPr>
              <p:cNvCxnSpPr>
                <a:cxnSpLocks/>
                <a:stCxn id="199" idx="0"/>
                <a:endCxn id="201" idx="0"/>
              </p:cNvCxnSpPr>
              <p:nvPr/>
            </p:nvCxnSpPr>
            <p:spPr>
              <a:xfrm flipV="1">
                <a:off x="3222150" y="2443750"/>
                <a:ext cx="917652" cy="132170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86D1ED44-CD53-479B-8AF4-DA3C3BD96BEB}"/>
                  </a:ext>
                </a:extLst>
              </p:cNvPr>
              <p:cNvCxnSpPr>
                <a:cxnSpLocks/>
                <a:stCxn id="199" idx="0"/>
                <a:endCxn id="198" idx="0"/>
              </p:cNvCxnSpPr>
              <p:nvPr/>
            </p:nvCxnSpPr>
            <p:spPr>
              <a:xfrm flipH="1" flipV="1">
                <a:off x="3039270" y="2453764"/>
                <a:ext cx="182880" cy="131169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44E48A16-0414-4B38-8916-C850DD15C57F}"/>
                  </a:ext>
                </a:extLst>
              </p:cNvPr>
              <p:cNvCxnSpPr>
                <a:cxnSpLocks/>
                <a:stCxn id="199" idx="0"/>
                <a:endCxn id="196" idx="1"/>
              </p:cNvCxnSpPr>
              <p:nvPr/>
            </p:nvCxnSpPr>
            <p:spPr>
              <a:xfrm flipH="1" flipV="1">
                <a:off x="2003395" y="2436995"/>
                <a:ext cx="1218755" cy="132845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8AEA194-2A60-470A-85D3-6915B60B6F29}"/>
                  </a:ext>
                </a:extLst>
              </p:cNvPr>
              <p:cNvCxnSpPr>
                <a:cxnSpLocks/>
                <a:stCxn id="199" idx="0"/>
                <a:endCxn id="194" idx="7"/>
              </p:cNvCxnSpPr>
              <p:nvPr/>
            </p:nvCxnSpPr>
            <p:spPr>
              <a:xfrm flipH="1" flipV="1">
                <a:off x="773542" y="2428956"/>
                <a:ext cx="2448608" cy="1336498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F535A74-F209-481A-976C-7FBB731208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3335" y="4858847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F3576E3-0E2E-4671-A584-E0AE0F4A9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5494" y="4850808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D4E7AA4-464A-4884-B608-27454DF6636E}"/>
                </a:ext>
              </a:extLst>
            </p:cNvPr>
            <p:cNvCxnSpPr>
              <a:cxnSpLocks/>
              <a:stCxn id="185" idx="0"/>
              <a:endCxn id="194" idx="0"/>
            </p:cNvCxnSpPr>
            <p:nvPr/>
          </p:nvCxnSpPr>
          <p:spPr>
            <a:xfrm flipH="1" flipV="1">
              <a:off x="929640" y="3541092"/>
              <a:ext cx="1057294" cy="130971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84518D2-17BD-4C1E-BC64-245CF532E552}"/>
                </a:ext>
              </a:extLst>
            </p:cNvPr>
            <p:cNvCxnSpPr>
              <a:cxnSpLocks/>
              <a:stCxn id="185" idx="0"/>
              <a:endCxn id="195" idx="0"/>
            </p:cNvCxnSpPr>
            <p:nvPr/>
          </p:nvCxnSpPr>
          <p:spPr>
            <a:xfrm flipH="1" flipV="1">
              <a:off x="1479909" y="3539118"/>
              <a:ext cx="507025" cy="1311690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BC4E6772-B836-4AB8-97EB-63D6AE39D840}"/>
                </a:ext>
              </a:extLst>
            </p:cNvPr>
            <p:cNvCxnSpPr>
              <a:cxnSpLocks/>
              <a:stCxn id="185" idx="0"/>
              <a:endCxn id="196" idx="0"/>
            </p:cNvCxnSpPr>
            <p:nvPr/>
          </p:nvCxnSpPr>
          <p:spPr>
            <a:xfrm flipV="1">
              <a:off x="1986934" y="3549131"/>
              <a:ext cx="43243" cy="1301677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90D452E-F8BC-45A4-A57A-5C971031BE3C}"/>
                </a:ext>
              </a:extLst>
            </p:cNvPr>
            <p:cNvCxnSpPr>
              <a:cxnSpLocks/>
              <a:stCxn id="185" idx="0"/>
              <a:endCxn id="197" idx="0"/>
            </p:cNvCxnSpPr>
            <p:nvPr/>
          </p:nvCxnSpPr>
          <p:spPr>
            <a:xfrm flipV="1">
              <a:off x="1986934" y="3549132"/>
              <a:ext cx="593510" cy="130167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5989E76-17ED-45AE-B7D3-49E208FBCBCD}"/>
                </a:ext>
              </a:extLst>
            </p:cNvPr>
            <p:cNvCxnSpPr>
              <a:cxnSpLocks/>
              <a:stCxn id="184" idx="0"/>
              <a:endCxn id="194" idx="0"/>
            </p:cNvCxnSpPr>
            <p:nvPr/>
          </p:nvCxnSpPr>
          <p:spPr>
            <a:xfrm flipH="1" flipV="1">
              <a:off x="929640" y="3541092"/>
              <a:ext cx="1715135" cy="1317755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AC699FD-18A9-4375-B0C5-A3642CFC6B17}"/>
                </a:ext>
              </a:extLst>
            </p:cNvPr>
            <p:cNvCxnSpPr>
              <a:cxnSpLocks/>
              <a:stCxn id="184" idx="0"/>
              <a:endCxn id="195" idx="0"/>
            </p:cNvCxnSpPr>
            <p:nvPr/>
          </p:nvCxnSpPr>
          <p:spPr>
            <a:xfrm flipH="1" flipV="1">
              <a:off x="1479909" y="3539118"/>
              <a:ext cx="1164866" cy="13197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3A8C084-00C3-41F4-ADAB-7AA8A1FAA54F}"/>
                </a:ext>
              </a:extLst>
            </p:cNvPr>
            <p:cNvCxnSpPr>
              <a:cxnSpLocks/>
              <a:stCxn id="184" idx="0"/>
              <a:endCxn id="198" idx="0"/>
            </p:cNvCxnSpPr>
            <p:nvPr/>
          </p:nvCxnSpPr>
          <p:spPr>
            <a:xfrm flipV="1">
              <a:off x="2644775" y="3539118"/>
              <a:ext cx="485935" cy="1319729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25D6424-1D1F-4D63-A9F5-262A9AF041D3}"/>
                </a:ext>
              </a:extLst>
            </p:cNvPr>
            <p:cNvCxnSpPr>
              <a:cxnSpLocks/>
              <a:stCxn id="184" idx="0"/>
              <a:endCxn id="200" idx="0"/>
            </p:cNvCxnSpPr>
            <p:nvPr/>
          </p:nvCxnSpPr>
          <p:spPr>
            <a:xfrm flipV="1">
              <a:off x="2644775" y="3539118"/>
              <a:ext cx="1036201" cy="131972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58CE4C6-6C9B-4935-97BE-21FA74AC498E}"/>
              </a:ext>
            </a:extLst>
          </p:cNvPr>
          <p:cNvGrpSpPr/>
          <p:nvPr/>
        </p:nvGrpSpPr>
        <p:grpSpPr>
          <a:xfrm>
            <a:off x="882170" y="2623698"/>
            <a:ext cx="2756823" cy="1348780"/>
            <a:chOff x="7784755" y="3040924"/>
            <a:chExt cx="2756823" cy="1348780"/>
          </a:xfrm>
        </p:grpSpPr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F27859F-C6EC-4341-9AB5-FFAC53729EED}"/>
                </a:ext>
              </a:extLst>
            </p:cNvPr>
            <p:cNvCxnSpPr>
              <a:cxnSpLocks/>
            </p:cNvCxnSpPr>
            <p:nvPr/>
          </p:nvCxnSpPr>
          <p:spPr>
            <a:xfrm>
              <a:off x="7784755" y="3079988"/>
              <a:ext cx="2383950" cy="1309716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99EFA8C7-D23C-4E57-885C-92A19C8D7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5377" y="3040924"/>
              <a:ext cx="1036201" cy="1319729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E926B48-4C29-4194-A4AB-40041B69EE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7536" y="3050938"/>
              <a:ext cx="593510" cy="1301676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A23AF52-C461-44DA-B8AC-8FC028F076FE}"/>
              </a:ext>
            </a:extLst>
          </p:cNvPr>
          <p:cNvGrpSpPr/>
          <p:nvPr/>
        </p:nvGrpSpPr>
        <p:grpSpPr>
          <a:xfrm>
            <a:off x="5508499" y="1832306"/>
            <a:ext cx="5442781" cy="205861"/>
            <a:chOff x="5508499" y="1832306"/>
            <a:chExt cx="5442781" cy="205861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15A6F52-BF85-4DD9-932E-024B3289F6C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508499" y="1835670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396B87F4-E20F-4817-B0D1-B9C8D037E75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398384" y="1855287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85E8537-A6FC-4841-A534-F6FD13882DC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261799" y="1835669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F3FDA0D-D399-4D69-82AD-533DF018A5E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151588" y="1838407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6BA3C2E4-6C75-4FF3-B638-27ACBCE7201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027982" y="1838407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738B479E-6DDF-4259-81B1-4287C317651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04376" y="1832306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6A576C8-46A2-4E4C-A24A-E206BAE0147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768400" y="1832307"/>
              <a:ext cx="182880" cy="182880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20ECC367-30FE-480B-8AD4-AC6D82B993DF}"/>
              </a:ext>
            </a:extLst>
          </p:cNvPr>
          <p:cNvGrpSpPr/>
          <p:nvPr/>
        </p:nvGrpSpPr>
        <p:grpSpPr>
          <a:xfrm>
            <a:off x="5514940" y="5929520"/>
            <a:ext cx="1923298" cy="200931"/>
            <a:chOff x="5514940" y="5929520"/>
            <a:chExt cx="1923298" cy="200931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30256679-03FE-48B2-81B3-6AD690B08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4940" y="5929520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7B8B130-AC76-436B-A1E3-AAA0C5B39B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8384" y="5947571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45A431E4-549B-40C3-AF52-27F64039D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55358" y="5929520"/>
              <a:ext cx="182880" cy="182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463A223C-B84D-47E1-9961-A10696E846B7}"/>
              </a:ext>
            </a:extLst>
          </p:cNvPr>
          <p:cNvGrpSpPr/>
          <p:nvPr/>
        </p:nvGrpSpPr>
        <p:grpSpPr>
          <a:xfrm>
            <a:off x="5435831" y="2223694"/>
            <a:ext cx="4717878" cy="4241054"/>
            <a:chOff x="5435831" y="2223694"/>
            <a:chExt cx="4717878" cy="4241054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AA5C1DD-D7A3-4E17-A327-509864E947DB}"/>
                </a:ext>
              </a:extLst>
            </p:cNvPr>
            <p:cNvSpPr txBox="1"/>
            <p:nvPr/>
          </p:nvSpPr>
          <p:spPr>
            <a:xfrm>
              <a:off x="5449096" y="223197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BDCBA235-5452-4EBC-819A-23E679BA2AD0}"/>
                </a:ext>
              </a:extLst>
            </p:cNvPr>
            <p:cNvSpPr txBox="1"/>
            <p:nvPr/>
          </p:nvSpPr>
          <p:spPr>
            <a:xfrm>
              <a:off x="7202396" y="6090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8DBA6D9D-FCCD-4396-98C4-D52233E4FEE4}"/>
                </a:ext>
              </a:extLst>
            </p:cNvPr>
            <p:cNvSpPr txBox="1"/>
            <p:nvPr/>
          </p:nvSpPr>
          <p:spPr>
            <a:xfrm>
              <a:off x="6325746" y="60954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C17693C9-522C-44FE-B500-7CBA4640E000}"/>
                </a:ext>
              </a:extLst>
            </p:cNvPr>
            <p:cNvSpPr txBox="1"/>
            <p:nvPr/>
          </p:nvSpPr>
          <p:spPr>
            <a:xfrm>
              <a:off x="5435831" y="60554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846DDD0-DE2E-4987-A5B8-C7D1FEB4C067}"/>
                </a:ext>
              </a:extLst>
            </p:cNvPr>
            <p:cNvSpPr txBox="1"/>
            <p:nvPr/>
          </p:nvSpPr>
          <p:spPr>
            <a:xfrm>
              <a:off x="8095502" y="22236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E9AB48F8-A245-46E9-94BB-2A4E50D97F96}"/>
                </a:ext>
              </a:extLst>
            </p:cNvPr>
            <p:cNvSpPr txBox="1"/>
            <p:nvPr/>
          </p:nvSpPr>
          <p:spPr>
            <a:xfrm>
              <a:off x="9852023" y="22381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97D5F92F-6CCE-4944-B032-8D6DF1B61732}"/>
              </a:ext>
            </a:extLst>
          </p:cNvPr>
          <p:cNvGrpSpPr/>
          <p:nvPr/>
        </p:nvGrpSpPr>
        <p:grpSpPr>
          <a:xfrm>
            <a:off x="6336192" y="2212526"/>
            <a:ext cx="4674491" cy="399874"/>
            <a:chOff x="6336192" y="2212526"/>
            <a:chExt cx="4674491" cy="399874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10CF677-B25A-4617-BD2A-E16F9769E281}"/>
                </a:ext>
              </a:extLst>
            </p:cNvPr>
            <p:cNvSpPr txBox="1"/>
            <p:nvPr/>
          </p:nvSpPr>
          <p:spPr>
            <a:xfrm>
              <a:off x="6336192" y="224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9436E6-F3CC-49DC-B763-61874AB51EF2}"/>
                </a:ext>
              </a:extLst>
            </p:cNvPr>
            <p:cNvSpPr txBox="1"/>
            <p:nvPr/>
          </p:nvSpPr>
          <p:spPr>
            <a:xfrm>
              <a:off x="7190019" y="22125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CDF5C408-EFE1-4863-BB69-F5E40998D296}"/>
                </a:ext>
              </a:extLst>
            </p:cNvPr>
            <p:cNvSpPr txBox="1"/>
            <p:nvPr/>
          </p:nvSpPr>
          <p:spPr>
            <a:xfrm>
              <a:off x="8953180" y="22125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76534C27-FAF9-4B46-B7B8-CC4F665A612B}"/>
                </a:ext>
              </a:extLst>
            </p:cNvPr>
            <p:cNvSpPr txBox="1"/>
            <p:nvPr/>
          </p:nvSpPr>
          <p:spPr>
            <a:xfrm>
              <a:off x="10708997" y="22233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1EF751FC-3DBD-404B-BDCF-E403CF5E854E}"/>
              </a:ext>
            </a:extLst>
          </p:cNvPr>
          <p:cNvSpPr txBox="1"/>
          <p:nvPr/>
        </p:nvSpPr>
        <p:spPr>
          <a:xfrm>
            <a:off x="5120641" y="3156668"/>
            <a:ext cx="22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20F69957-6B6C-4E54-9EBE-F650EAA6683F}"/>
              </a:ext>
            </a:extLst>
          </p:cNvPr>
          <p:cNvSpPr txBox="1"/>
          <p:nvPr/>
        </p:nvSpPr>
        <p:spPr>
          <a:xfrm>
            <a:off x="5460853" y="2676719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3               4              1               5              2              6               7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DCE3B67A-0CA2-4F0E-B70A-D103DFD2A4B6}"/>
              </a:ext>
            </a:extLst>
          </p:cNvPr>
          <p:cNvSpPr txBox="1"/>
          <p:nvPr/>
        </p:nvSpPr>
        <p:spPr>
          <a:xfrm>
            <a:off x="5468882" y="3131491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3               1              4               2              5              6               7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8038997-F75F-4481-B48E-BDD8D2157845}"/>
              </a:ext>
            </a:extLst>
          </p:cNvPr>
          <p:cNvSpPr txBox="1"/>
          <p:nvPr/>
        </p:nvSpPr>
        <p:spPr>
          <a:xfrm>
            <a:off x="5452942" y="3583571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1               3              2               4              5              6               7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ED3E0F42-E0BE-4194-9325-AFC66EB795D9}"/>
              </a:ext>
            </a:extLst>
          </p:cNvPr>
          <p:cNvSpPr txBox="1"/>
          <p:nvPr/>
        </p:nvSpPr>
        <p:spPr>
          <a:xfrm>
            <a:off x="5449096" y="4048099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1               2              3               4              5              6               7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8F23D59-C47C-4D46-81DF-7B9CC4576403}"/>
              </a:ext>
            </a:extLst>
          </p:cNvPr>
          <p:cNvSpPr txBox="1"/>
          <p:nvPr/>
        </p:nvSpPr>
        <p:spPr>
          <a:xfrm>
            <a:off x="5449096" y="4533629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1               2              3               4              5              6               7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C7BB6AA6-C0FE-4C55-B672-EC3FCDE5DB9F}"/>
              </a:ext>
            </a:extLst>
          </p:cNvPr>
          <p:cNvSpPr txBox="1"/>
          <p:nvPr/>
        </p:nvSpPr>
        <p:spPr>
          <a:xfrm>
            <a:off x="5459383" y="4988296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1               2              3               4              5              6               7</a:t>
            </a:r>
          </a:p>
        </p:txBody>
      </p: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8E1F45F8-F707-4C0F-8BD4-4AC5AAA138B5}"/>
              </a:ext>
            </a:extLst>
          </p:cNvPr>
          <p:cNvGrpSpPr/>
          <p:nvPr/>
        </p:nvGrpSpPr>
        <p:grpSpPr>
          <a:xfrm>
            <a:off x="5722348" y="2646587"/>
            <a:ext cx="4987859" cy="2590466"/>
            <a:chOff x="5722348" y="2646587"/>
            <a:chExt cx="4987859" cy="2590466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EBE6A6AD-BF11-4C78-BC8B-7C809F08DF38}"/>
                </a:ext>
              </a:extLst>
            </p:cNvPr>
            <p:cNvGrpSpPr/>
            <p:nvPr/>
          </p:nvGrpSpPr>
          <p:grpSpPr>
            <a:xfrm>
              <a:off x="5737517" y="2676719"/>
              <a:ext cx="598675" cy="256981"/>
              <a:chOff x="5737517" y="2676719"/>
              <a:chExt cx="598675" cy="256981"/>
            </a:xfrm>
          </p:grpSpPr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636C95D8-BF9D-4562-A80A-4DA8F657AF54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29E0B7F0-E8EE-4FC0-A50E-93BF9D8BE5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CAD3A8F6-7282-4115-83D4-D9C680B991A9}"/>
                </a:ext>
              </a:extLst>
            </p:cNvPr>
            <p:cNvGrpSpPr/>
            <p:nvPr/>
          </p:nvGrpSpPr>
          <p:grpSpPr>
            <a:xfrm>
              <a:off x="7485961" y="2658159"/>
              <a:ext cx="598675" cy="256981"/>
              <a:chOff x="5737517" y="2676719"/>
              <a:chExt cx="598675" cy="256981"/>
            </a:xfrm>
          </p:grpSpPr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5A2DB183-5974-42C2-A9D0-74D47BD62519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222B74D0-BAF0-46B8-8F15-8461176079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7849B732-25B1-462A-8D86-9818429A7F5B}"/>
                </a:ext>
              </a:extLst>
            </p:cNvPr>
            <p:cNvGrpSpPr/>
            <p:nvPr/>
          </p:nvGrpSpPr>
          <p:grpSpPr>
            <a:xfrm>
              <a:off x="9245328" y="2646587"/>
              <a:ext cx="598675" cy="256981"/>
              <a:chOff x="5737517" y="2676719"/>
              <a:chExt cx="598675" cy="256981"/>
            </a:xfrm>
          </p:grpSpPr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FAE63EA0-3133-4ECE-A9C8-B21A92106EF4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id="{47D711E3-E928-4004-B1F5-42A0196389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65A84BEE-D31F-4E65-A184-C6F86D6F4C5C}"/>
                </a:ext>
              </a:extLst>
            </p:cNvPr>
            <p:cNvGrpSpPr/>
            <p:nvPr/>
          </p:nvGrpSpPr>
          <p:grpSpPr>
            <a:xfrm>
              <a:off x="6603721" y="3167730"/>
              <a:ext cx="598675" cy="256981"/>
              <a:chOff x="5737517" y="2676719"/>
              <a:chExt cx="598675" cy="256981"/>
            </a:xfrm>
          </p:grpSpPr>
          <p:cxnSp>
            <p:nvCxnSpPr>
              <p:cNvPr id="291" name="Straight Arrow Connector 290">
                <a:extLst>
                  <a:ext uri="{FF2B5EF4-FFF2-40B4-BE49-F238E27FC236}">
                    <a16:creationId xmlns:a16="http://schemas.microsoft.com/office/drawing/2014/main" id="{8D8F5482-3DF5-4541-A207-14BCAA103C00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>
                <a:extLst>
                  <a:ext uri="{FF2B5EF4-FFF2-40B4-BE49-F238E27FC236}">
                    <a16:creationId xmlns:a16="http://schemas.microsoft.com/office/drawing/2014/main" id="{D018F7E7-78AC-49A9-A733-44FE5DB2AB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29DC2977-E73A-4267-8EFC-AB4E5C9139AF}"/>
                </a:ext>
              </a:extLst>
            </p:cNvPr>
            <p:cNvGrpSpPr/>
            <p:nvPr/>
          </p:nvGrpSpPr>
          <p:grpSpPr>
            <a:xfrm>
              <a:off x="8352165" y="3149170"/>
              <a:ext cx="598675" cy="256981"/>
              <a:chOff x="5737517" y="2676719"/>
              <a:chExt cx="598675" cy="256981"/>
            </a:xfrm>
          </p:grpSpPr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70F8453F-0229-4654-AFBE-AA1C8426A6ED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E3F1DB8E-C604-404F-91B9-D21D6F733D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25E684DA-9B3D-4D48-9DF5-2C01B9F0E7B5}"/>
                </a:ext>
              </a:extLst>
            </p:cNvPr>
            <p:cNvGrpSpPr/>
            <p:nvPr/>
          </p:nvGrpSpPr>
          <p:grpSpPr>
            <a:xfrm>
              <a:off x="10111532" y="3137598"/>
              <a:ext cx="598675" cy="256981"/>
              <a:chOff x="5737517" y="2676719"/>
              <a:chExt cx="598675" cy="256981"/>
            </a:xfrm>
          </p:grpSpPr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833E4E24-8C63-4BBB-B57F-F7E8BABFF409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B98130AC-C0FD-4B00-AAE4-04D9A05590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296AE1BF-DF3C-4790-B6D7-07D191E8E8A2}"/>
                </a:ext>
              </a:extLst>
            </p:cNvPr>
            <p:cNvGrpSpPr/>
            <p:nvPr/>
          </p:nvGrpSpPr>
          <p:grpSpPr>
            <a:xfrm>
              <a:off x="5722348" y="3617426"/>
              <a:ext cx="598675" cy="256981"/>
              <a:chOff x="5737517" y="2676719"/>
              <a:chExt cx="598675" cy="256981"/>
            </a:xfrm>
          </p:grpSpPr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4DAA91F0-B8B0-4EA0-87CE-F7B192EF955D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199D1A8E-91B5-445E-97D7-1FD39B0963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25E0D4E3-1EC8-48BE-91EC-6E52ED2BA583}"/>
                </a:ext>
              </a:extLst>
            </p:cNvPr>
            <p:cNvGrpSpPr/>
            <p:nvPr/>
          </p:nvGrpSpPr>
          <p:grpSpPr>
            <a:xfrm>
              <a:off x="7470792" y="3598866"/>
              <a:ext cx="598675" cy="256981"/>
              <a:chOff x="5737517" y="2676719"/>
              <a:chExt cx="598675" cy="256981"/>
            </a:xfrm>
          </p:grpSpPr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4ADC3265-F067-4FBF-A6AF-69228A957C22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E7C0F61F-E478-4E39-A780-77DDD3590E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0E1E88A-4C32-4620-B561-618FDBEE5B0D}"/>
                </a:ext>
              </a:extLst>
            </p:cNvPr>
            <p:cNvGrpSpPr/>
            <p:nvPr/>
          </p:nvGrpSpPr>
          <p:grpSpPr>
            <a:xfrm>
              <a:off x="9230159" y="3587294"/>
              <a:ext cx="598675" cy="256981"/>
              <a:chOff x="5737517" y="2676719"/>
              <a:chExt cx="598675" cy="256981"/>
            </a:xfrm>
          </p:grpSpPr>
          <p:cxnSp>
            <p:nvCxnSpPr>
              <p:cNvPr id="306" name="Straight Arrow Connector 305">
                <a:extLst>
                  <a:ext uri="{FF2B5EF4-FFF2-40B4-BE49-F238E27FC236}">
                    <a16:creationId xmlns:a16="http://schemas.microsoft.com/office/drawing/2014/main" id="{3E1B83BE-5819-42D8-B78A-40ABC439271C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Arrow Connector 306">
                <a:extLst>
                  <a:ext uri="{FF2B5EF4-FFF2-40B4-BE49-F238E27FC236}">
                    <a16:creationId xmlns:a16="http://schemas.microsoft.com/office/drawing/2014/main" id="{81F51575-7C94-4606-A883-140EA2885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C02B8423-C30C-4F8F-95B0-276CBD4E42CA}"/>
                </a:ext>
              </a:extLst>
            </p:cNvPr>
            <p:cNvGrpSpPr/>
            <p:nvPr/>
          </p:nvGrpSpPr>
          <p:grpSpPr>
            <a:xfrm>
              <a:off x="6589708" y="4081907"/>
              <a:ext cx="598675" cy="256981"/>
              <a:chOff x="5737517" y="2676719"/>
              <a:chExt cx="598675" cy="256981"/>
            </a:xfrm>
          </p:grpSpPr>
          <p:cxnSp>
            <p:nvCxnSpPr>
              <p:cNvPr id="309" name="Straight Arrow Connector 308">
                <a:extLst>
                  <a:ext uri="{FF2B5EF4-FFF2-40B4-BE49-F238E27FC236}">
                    <a16:creationId xmlns:a16="http://schemas.microsoft.com/office/drawing/2014/main" id="{E17538E2-0116-4D42-86D2-4F86A403E83F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>
                <a:extLst>
                  <a:ext uri="{FF2B5EF4-FFF2-40B4-BE49-F238E27FC236}">
                    <a16:creationId xmlns:a16="http://schemas.microsoft.com/office/drawing/2014/main" id="{BA0B742D-05A9-4846-87DC-73D3C415DD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0BC4A83F-F298-46B3-B242-47DEA6198F4F}"/>
                </a:ext>
              </a:extLst>
            </p:cNvPr>
            <p:cNvGrpSpPr/>
            <p:nvPr/>
          </p:nvGrpSpPr>
          <p:grpSpPr>
            <a:xfrm>
              <a:off x="8338152" y="4063347"/>
              <a:ext cx="598675" cy="256981"/>
              <a:chOff x="5737517" y="2676719"/>
              <a:chExt cx="598675" cy="256981"/>
            </a:xfrm>
          </p:grpSpPr>
          <p:cxnSp>
            <p:nvCxnSpPr>
              <p:cNvPr id="312" name="Straight Arrow Connector 311">
                <a:extLst>
                  <a:ext uri="{FF2B5EF4-FFF2-40B4-BE49-F238E27FC236}">
                    <a16:creationId xmlns:a16="http://schemas.microsoft.com/office/drawing/2014/main" id="{6EFCFACB-7589-4B5A-B936-B55E637D8731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Arrow Connector 312">
                <a:extLst>
                  <a:ext uri="{FF2B5EF4-FFF2-40B4-BE49-F238E27FC236}">
                    <a16:creationId xmlns:a16="http://schemas.microsoft.com/office/drawing/2014/main" id="{0754CDC6-FB29-4A0E-BA33-1483B4B5BC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6E3CBAA0-D37E-4EAF-8C63-511C89FE727F}"/>
                </a:ext>
              </a:extLst>
            </p:cNvPr>
            <p:cNvGrpSpPr/>
            <p:nvPr/>
          </p:nvGrpSpPr>
          <p:grpSpPr>
            <a:xfrm>
              <a:off x="10097519" y="4051775"/>
              <a:ext cx="598675" cy="256981"/>
              <a:chOff x="5737517" y="2676719"/>
              <a:chExt cx="598675" cy="256981"/>
            </a:xfrm>
          </p:grpSpPr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82DD0731-9DFF-4E41-9113-4573EFD277A9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>
                <a:extLst>
                  <a:ext uri="{FF2B5EF4-FFF2-40B4-BE49-F238E27FC236}">
                    <a16:creationId xmlns:a16="http://schemas.microsoft.com/office/drawing/2014/main" id="{4C382802-35B0-4C94-9ABB-44F14CC1AE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C82256F5-6B90-41FA-9D0A-FA887C84C764}"/>
                </a:ext>
              </a:extLst>
            </p:cNvPr>
            <p:cNvGrpSpPr/>
            <p:nvPr/>
          </p:nvGrpSpPr>
          <p:grpSpPr>
            <a:xfrm>
              <a:off x="5729699" y="4498365"/>
              <a:ext cx="598675" cy="256981"/>
              <a:chOff x="5737517" y="2676719"/>
              <a:chExt cx="598675" cy="256981"/>
            </a:xfrm>
          </p:grpSpPr>
          <p:cxnSp>
            <p:nvCxnSpPr>
              <p:cNvPr id="318" name="Straight Arrow Connector 317">
                <a:extLst>
                  <a:ext uri="{FF2B5EF4-FFF2-40B4-BE49-F238E27FC236}">
                    <a16:creationId xmlns:a16="http://schemas.microsoft.com/office/drawing/2014/main" id="{AD061D14-BD82-43C7-A4DC-2083C15CA8FE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0A104045-E161-4C81-AAF3-97DB9D0FB5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80CFCAFD-1AEF-4DD3-8EEC-DCD2AE33C525}"/>
                </a:ext>
              </a:extLst>
            </p:cNvPr>
            <p:cNvGrpSpPr/>
            <p:nvPr/>
          </p:nvGrpSpPr>
          <p:grpSpPr>
            <a:xfrm>
              <a:off x="7478143" y="4479805"/>
              <a:ext cx="598675" cy="256981"/>
              <a:chOff x="5737517" y="2676719"/>
              <a:chExt cx="598675" cy="256981"/>
            </a:xfrm>
          </p:grpSpPr>
          <p:cxnSp>
            <p:nvCxnSpPr>
              <p:cNvPr id="321" name="Straight Arrow Connector 320">
                <a:extLst>
                  <a:ext uri="{FF2B5EF4-FFF2-40B4-BE49-F238E27FC236}">
                    <a16:creationId xmlns:a16="http://schemas.microsoft.com/office/drawing/2014/main" id="{2E39528D-A31F-42F6-B7E3-F7512D0224C8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>
                <a:extLst>
                  <a:ext uri="{FF2B5EF4-FFF2-40B4-BE49-F238E27FC236}">
                    <a16:creationId xmlns:a16="http://schemas.microsoft.com/office/drawing/2014/main" id="{D56E3D09-97CD-45AC-BBCE-BF5C79871B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85C81E27-8E19-44E5-B2E1-5D073D9E1807}"/>
                </a:ext>
              </a:extLst>
            </p:cNvPr>
            <p:cNvGrpSpPr/>
            <p:nvPr/>
          </p:nvGrpSpPr>
          <p:grpSpPr>
            <a:xfrm>
              <a:off x="9237510" y="4468233"/>
              <a:ext cx="598675" cy="256981"/>
              <a:chOff x="5737517" y="2676719"/>
              <a:chExt cx="598675" cy="256981"/>
            </a:xfrm>
          </p:grpSpPr>
          <p:cxnSp>
            <p:nvCxnSpPr>
              <p:cNvPr id="324" name="Straight Arrow Connector 323">
                <a:extLst>
                  <a:ext uri="{FF2B5EF4-FFF2-40B4-BE49-F238E27FC236}">
                    <a16:creationId xmlns:a16="http://schemas.microsoft.com/office/drawing/2014/main" id="{81B99D50-9E2F-439F-8D07-C00E109FE947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>
                <a:extLst>
                  <a:ext uri="{FF2B5EF4-FFF2-40B4-BE49-F238E27FC236}">
                    <a16:creationId xmlns:a16="http://schemas.microsoft.com/office/drawing/2014/main" id="{3E847E12-9281-492B-A190-5F69A18C8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5B11CA1F-C6D5-45C8-A521-FB29D6156528}"/>
                </a:ext>
              </a:extLst>
            </p:cNvPr>
            <p:cNvGrpSpPr/>
            <p:nvPr/>
          </p:nvGrpSpPr>
          <p:grpSpPr>
            <a:xfrm>
              <a:off x="6596150" y="4980072"/>
              <a:ext cx="598675" cy="256981"/>
              <a:chOff x="5737517" y="2676719"/>
              <a:chExt cx="598675" cy="256981"/>
            </a:xfrm>
          </p:grpSpPr>
          <p:cxnSp>
            <p:nvCxnSpPr>
              <p:cNvPr id="327" name="Straight Arrow Connector 326">
                <a:extLst>
                  <a:ext uri="{FF2B5EF4-FFF2-40B4-BE49-F238E27FC236}">
                    <a16:creationId xmlns:a16="http://schemas.microsoft.com/office/drawing/2014/main" id="{447BFC3B-6F81-47ED-9426-673AB546C8B3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>
                <a:extLst>
                  <a:ext uri="{FF2B5EF4-FFF2-40B4-BE49-F238E27FC236}">
                    <a16:creationId xmlns:a16="http://schemas.microsoft.com/office/drawing/2014/main" id="{8FDDC1CC-9551-4A02-95FD-3CECAE787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3950FFD-593F-4D26-82E7-959DFA841457}"/>
                </a:ext>
              </a:extLst>
            </p:cNvPr>
            <p:cNvGrpSpPr/>
            <p:nvPr/>
          </p:nvGrpSpPr>
          <p:grpSpPr>
            <a:xfrm>
              <a:off x="8344594" y="4961512"/>
              <a:ext cx="598675" cy="256981"/>
              <a:chOff x="5737517" y="2676719"/>
              <a:chExt cx="598675" cy="256981"/>
            </a:xfrm>
          </p:grpSpPr>
          <p:cxnSp>
            <p:nvCxnSpPr>
              <p:cNvPr id="330" name="Straight Arrow Connector 329">
                <a:extLst>
                  <a:ext uri="{FF2B5EF4-FFF2-40B4-BE49-F238E27FC236}">
                    <a16:creationId xmlns:a16="http://schemas.microsoft.com/office/drawing/2014/main" id="{EA584463-564D-4FF9-A16A-7912F1BE1740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Arrow Connector 330">
                <a:extLst>
                  <a:ext uri="{FF2B5EF4-FFF2-40B4-BE49-F238E27FC236}">
                    <a16:creationId xmlns:a16="http://schemas.microsoft.com/office/drawing/2014/main" id="{1F0860C1-C29E-4E70-9BBE-D29FD5B2DC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971983F-14EE-432C-B0AF-AB03BE309CD4}"/>
                </a:ext>
              </a:extLst>
            </p:cNvPr>
            <p:cNvGrpSpPr/>
            <p:nvPr/>
          </p:nvGrpSpPr>
          <p:grpSpPr>
            <a:xfrm>
              <a:off x="10103961" y="4949940"/>
              <a:ext cx="598675" cy="256981"/>
              <a:chOff x="5737517" y="2676719"/>
              <a:chExt cx="598675" cy="256981"/>
            </a:xfrm>
          </p:grpSpPr>
          <p:cxnSp>
            <p:nvCxnSpPr>
              <p:cNvPr id="333" name="Straight Arrow Connector 332">
                <a:extLst>
                  <a:ext uri="{FF2B5EF4-FFF2-40B4-BE49-F238E27FC236}">
                    <a16:creationId xmlns:a16="http://schemas.microsoft.com/office/drawing/2014/main" id="{105FF746-7541-4BBA-AB1D-CC90837BFA6E}"/>
                  </a:ext>
                </a:extLst>
              </p:cNvPr>
              <p:cNvCxnSpPr/>
              <p:nvPr/>
            </p:nvCxnSpPr>
            <p:spPr>
              <a:xfrm>
                <a:off x="5737517" y="2676719"/>
                <a:ext cx="59867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51A0880B-D0DC-46C6-8703-EE4A834689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7897" y="2676719"/>
                <a:ext cx="588295" cy="2569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236AD3A2-2272-4650-8457-22030D79C24F}"/>
              </a:ext>
            </a:extLst>
          </p:cNvPr>
          <p:cNvGrpSpPr/>
          <p:nvPr/>
        </p:nvGrpSpPr>
        <p:grpSpPr>
          <a:xfrm>
            <a:off x="5573105" y="2553024"/>
            <a:ext cx="4453490" cy="2718691"/>
            <a:chOff x="5573105" y="2553024"/>
            <a:chExt cx="4453490" cy="2718691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3F8E89A3-3F0D-40A1-AE5B-7FC1540A775E}"/>
                </a:ext>
              </a:extLst>
            </p:cNvPr>
            <p:cNvSpPr/>
            <p:nvPr/>
          </p:nvSpPr>
          <p:spPr>
            <a:xfrm>
              <a:off x="5588457" y="2592125"/>
              <a:ext cx="1809015" cy="2679590"/>
            </a:xfrm>
            <a:custGeom>
              <a:avLst/>
              <a:gdLst>
                <a:gd name="connsiteX0" fmla="*/ 9261 w 1809015"/>
                <a:gd name="connsiteY0" fmla="*/ 0 h 2679590"/>
                <a:gd name="connsiteX1" fmla="*/ 17213 w 1809015"/>
                <a:gd name="connsiteY1" fmla="*/ 437322 h 2679590"/>
                <a:gd name="connsiteX2" fmla="*/ 33115 w 1809015"/>
                <a:gd name="connsiteY2" fmla="*/ 930303 h 2679590"/>
                <a:gd name="connsiteX3" fmla="*/ 414778 w 1809015"/>
                <a:gd name="connsiteY3" fmla="*/ 1359673 h 2679590"/>
                <a:gd name="connsiteX4" fmla="*/ 883905 w 1809015"/>
                <a:gd name="connsiteY4" fmla="*/ 1383527 h 2679590"/>
                <a:gd name="connsiteX5" fmla="*/ 1273519 w 1809015"/>
                <a:gd name="connsiteY5" fmla="*/ 1804946 h 2679590"/>
                <a:gd name="connsiteX6" fmla="*/ 1774451 w 1809015"/>
                <a:gd name="connsiteY6" fmla="*/ 1820849 h 2679590"/>
                <a:gd name="connsiteX7" fmla="*/ 1766500 w 1809015"/>
                <a:gd name="connsiteY7" fmla="*/ 2242268 h 2679590"/>
                <a:gd name="connsiteX8" fmla="*/ 1774451 w 1809015"/>
                <a:gd name="connsiteY8" fmla="*/ 2679590 h 267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015" h="2679590">
                  <a:moveTo>
                    <a:pt x="9261" y="0"/>
                  </a:moveTo>
                  <a:cubicBezTo>
                    <a:pt x="11249" y="141136"/>
                    <a:pt x="13237" y="282272"/>
                    <a:pt x="17213" y="437322"/>
                  </a:cubicBezTo>
                  <a:cubicBezTo>
                    <a:pt x="21189" y="592373"/>
                    <a:pt x="-33146" y="776578"/>
                    <a:pt x="33115" y="930303"/>
                  </a:cubicBezTo>
                  <a:cubicBezTo>
                    <a:pt x="99376" y="1084028"/>
                    <a:pt x="272980" y="1284136"/>
                    <a:pt x="414778" y="1359673"/>
                  </a:cubicBezTo>
                  <a:cubicBezTo>
                    <a:pt x="556576" y="1435210"/>
                    <a:pt x="740782" y="1309315"/>
                    <a:pt x="883905" y="1383527"/>
                  </a:cubicBezTo>
                  <a:cubicBezTo>
                    <a:pt x="1027028" y="1457739"/>
                    <a:pt x="1125095" y="1732059"/>
                    <a:pt x="1273519" y="1804946"/>
                  </a:cubicBezTo>
                  <a:cubicBezTo>
                    <a:pt x="1421943" y="1877833"/>
                    <a:pt x="1692288" y="1747962"/>
                    <a:pt x="1774451" y="1820849"/>
                  </a:cubicBezTo>
                  <a:cubicBezTo>
                    <a:pt x="1856615" y="1893736"/>
                    <a:pt x="1766500" y="2099145"/>
                    <a:pt x="1766500" y="2242268"/>
                  </a:cubicBezTo>
                  <a:cubicBezTo>
                    <a:pt x="1766500" y="2385391"/>
                    <a:pt x="1770475" y="2532490"/>
                    <a:pt x="1774451" y="2679590"/>
                  </a:cubicBezTo>
                </a:path>
              </a:pathLst>
            </a:custGeom>
            <a:noFill/>
            <a:ln w="76200">
              <a:solidFill>
                <a:schemeClr val="accent6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BBE4D4D-A675-4700-820C-2960BB58BED9}"/>
                </a:ext>
              </a:extLst>
            </p:cNvPr>
            <p:cNvSpPr/>
            <p:nvPr/>
          </p:nvSpPr>
          <p:spPr>
            <a:xfrm>
              <a:off x="5573105" y="2574022"/>
              <a:ext cx="2631882" cy="2640407"/>
            </a:xfrm>
            <a:custGeom>
              <a:avLst/>
              <a:gdLst>
                <a:gd name="connsiteX0" fmla="*/ 2675816 w 2675816"/>
                <a:gd name="connsiteY0" fmla="*/ 48282 h 2688115"/>
                <a:gd name="connsiteX1" fmla="*/ 2222591 w 2675816"/>
                <a:gd name="connsiteY1" fmla="*/ 40330 h 2688115"/>
                <a:gd name="connsiteX2" fmla="*/ 1809123 w 2675816"/>
                <a:gd name="connsiteY2" fmla="*/ 485603 h 2688115"/>
                <a:gd name="connsiteX3" fmla="*/ 1395656 w 2675816"/>
                <a:gd name="connsiteY3" fmla="*/ 517408 h 2688115"/>
                <a:gd name="connsiteX4" fmla="*/ 974236 w 2675816"/>
                <a:gd name="connsiteY4" fmla="*/ 891120 h 2688115"/>
                <a:gd name="connsiteX5" fmla="*/ 465353 w 2675816"/>
                <a:gd name="connsiteY5" fmla="*/ 938828 h 2688115"/>
                <a:gd name="connsiteX6" fmla="*/ 20080 w 2675816"/>
                <a:gd name="connsiteY6" fmla="*/ 1415906 h 2688115"/>
                <a:gd name="connsiteX7" fmla="*/ 75739 w 2675816"/>
                <a:gd name="connsiteY7" fmla="*/ 1900935 h 2688115"/>
                <a:gd name="connsiteX8" fmla="*/ 67788 w 2675816"/>
                <a:gd name="connsiteY8" fmla="*/ 2298501 h 2688115"/>
                <a:gd name="connsiteX9" fmla="*/ 67788 w 2675816"/>
                <a:gd name="connsiteY9" fmla="*/ 2688115 h 268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5816" h="2688115">
                  <a:moveTo>
                    <a:pt x="2675816" y="48282"/>
                  </a:moveTo>
                  <a:cubicBezTo>
                    <a:pt x="2521428" y="7862"/>
                    <a:pt x="2367040" y="-32557"/>
                    <a:pt x="2222591" y="40330"/>
                  </a:cubicBezTo>
                  <a:cubicBezTo>
                    <a:pt x="2078142" y="113217"/>
                    <a:pt x="1946946" y="406090"/>
                    <a:pt x="1809123" y="485603"/>
                  </a:cubicBezTo>
                  <a:cubicBezTo>
                    <a:pt x="1671300" y="565116"/>
                    <a:pt x="1534804" y="449822"/>
                    <a:pt x="1395656" y="517408"/>
                  </a:cubicBezTo>
                  <a:cubicBezTo>
                    <a:pt x="1256508" y="584994"/>
                    <a:pt x="1129286" y="820883"/>
                    <a:pt x="974236" y="891120"/>
                  </a:cubicBezTo>
                  <a:cubicBezTo>
                    <a:pt x="819185" y="961357"/>
                    <a:pt x="624379" y="851364"/>
                    <a:pt x="465353" y="938828"/>
                  </a:cubicBezTo>
                  <a:cubicBezTo>
                    <a:pt x="306327" y="1026292"/>
                    <a:pt x="85016" y="1255555"/>
                    <a:pt x="20080" y="1415906"/>
                  </a:cubicBezTo>
                  <a:cubicBezTo>
                    <a:pt x="-44856" y="1576257"/>
                    <a:pt x="67788" y="1753836"/>
                    <a:pt x="75739" y="1900935"/>
                  </a:cubicBezTo>
                  <a:cubicBezTo>
                    <a:pt x="83690" y="2048034"/>
                    <a:pt x="69113" y="2167304"/>
                    <a:pt x="67788" y="2298501"/>
                  </a:cubicBezTo>
                  <a:cubicBezTo>
                    <a:pt x="66463" y="2429698"/>
                    <a:pt x="67125" y="2558906"/>
                    <a:pt x="67788" y="2688115"/>
                  </a:cubicBezTo>
                </a:path>
              </a:pathLst>
            </a:custGeom>
            <a:noFill/>
            <a:ln w="76200">
              <a:solidFill>
                <a:schemeClr val="accent6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A0ACE65A-DB5B-45CB-8642-7BB8718DCF2A}"/>
                </a:ext>
              </a:extLst>
            </p:cNvPr>
            <p:cNvSpPr/>
            <p:nvPr/>
          </p:nvSpPr>
          <p:spPr>
            <a:xfrm>
              <a:off x="6477163" y="2553024"/>
              <a:ext cx="3549432" cy="2694837"/>
            </a:xfrm>
            <a:custGeom>
              <a:avLst/>
              <a:gdLst>
                <a:gd name="connsiteX0" fmla="*/ 3549432 w 3549432"/>
                <a:gd name="connsiteY0" fmla="*/ 39101 h 2694837"/>
                <a:gd name="connsiteX1" fmla="*/ 3080305 w 3549432"/>
                <a:gd name="connsiteY1" fmla="*/ 47053 h 2694837"/>
                <a:gd name="connsiteX2" fmla="*/ 2658886 w 3549432"/>
                <a:gd name="connsiteY2" fmla="*/ 508228 h 2694837"/>
                <a:gd name="connsiteX3" fmla="*/ 2197710 w 3549432"/>
                <a:gd name="connsiteY3" fmla="*/ 500277 h 2694837"/>
                <a:gd name="connsiteX4" fmla="*/ 1808096 w 3549432"/>
                <a:gd name="connsiteY4" fmla="*/ 937599 h 2694837"/>
                <a:gd name="connsiteX5" fmla="*/ 1338969 w 3549432"/>
                <a:gd name="connsiteY5" fmla="*/ 961453 h 2694837"/>
                <a:gd name="connsiteX6" fmla="*/ 901647 w 3549432"/>
                <a:gd name="connsiteY6" fmla="*/ 1382872 h 2694837"/>
                <a:gd name="connsiteX7" fmla="*/ 432520 w 3549432"/>
                <a:gd name="connsiteY7" fmla="*/ 1406726 h 2694837"/>
                <a:gd name="connsiteX8" fmla="*/ 27004 w 3549432"/>
                <a:gd name="connsiteY8" fmla="*/ 1867901 h 2694837"/>
                <a:gd name="connsiteX9" fmla="*/ 34955 w 3549432"/>
                <a:gd name="connsiteY9" fmla="*/ 2273418 h 2694837"/>
                <a:gd name="connsiteX10" fmla="*/ 11101 w 3549432"/>
                <a:gd name="connsiteY10" fmla="*/ 2694837 h 26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9432" h="2694837">
                  <a:moveTo>
                    <a:pt x="3549432" y="39101"/>
                  </a:moveTo>
                  <a:cubicBezTo>
                    <a:pt x="3389080" y="3983"/>
                    <a:pt x="3228729" y="-31135"/>
                    <a:pt x="3080305" y="47053"/>
                  </a:cubicBezTo>
                  <a:cubicBezTo>
                    <a:pt x="2931881" y="125241"/>
                    <a:pt x="2805985" y="432691"/>
                    <a:pt x="2658886" y="508228"/>
                  </a:cubicBezTo>
                  <a:cubicBezTo>
                    <a:pt x="2511787" y="583765"/>
                    <a:pt x="2339508" y="428715"/>
                    <a:pt x="2197710" y="500277"/>
                  </a:cubicBezTo>
                  <a:cubicBezTo>
                    <a:pt x="2055912" y="571839"/>
                    <a:pt x="1951219" y="860736"/>
                    <a:pt x="1808096" y="937599"/>
                  </a:cubicBezTo>
                  <a:cubicBezTo>
                    <a:pt x="1664973" y="1014462"/>
                    <a:pt x="1490044" y="887241"/>
                    <a:pt x="1338969" y="961453"/>
                  </a:cubicBezTo>
                  <a:cubicBezTo>
                    <a:pt x="1187894" y="1035665"/>
                    <a:pt x="1052722" y="1308660"/>
                    <a:pt x="901647" y="1382872"/>
                  </a:cubicBezTo>
                  <a:cubicBezTo>
                    <a:pt x="750572" y="1457084"/>
                    <a:pt x="578294" y="1325888"/>
                    <a:pt x="432520" y="1406726"/>
                  </a:cubicBezTo>
                  <a:cubicBezTo>
                    <a:pt x="286746" y="1487564"/>
                    <a:pt x="93265" y="1723452"/>
                    <a:pt x="27004" y="1867901"/>
                  </a:cubicBezTo>
                  <a:cubicBezTo>
                    <a:pt x="-39257" y="2012350"/>
                    <a:pt x="37605" y="2135595"/>
                    <a:pt x="34955" y="2273418"/>
                  </a:cubicBezTo>
                  <a:cubicBezTo>
                    <a:pt x="32305" y="2411241"/>
                    <a:pt x="21703" y="2553039"/>
                    <a:pt x="11101" y="2694837"/>
                  </a:cubicBezTo>
                </a:path>
              </a:pathLst>
            </a:custGeom>
            <a:noFill/>
            <a:ln w="76200">
              <a:solidFill>
                <a:schemeClr val="accent6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0" name="Oval 349">
            <a:extLst>
              <a:ext uri="{FF2B5EF4-FFF2-40B4-BE49-F238E27FC236}">
                <a16:creationId xmlns:a16="http://schemas.microsoft.com/office/drawing/2014/main" id="{A3946D7D-1F94-4322-AF3C-147DFAAE5365}"/>
              </a:ext>
            </a:extLst>
          </p:cNvPr>
          <p:cNvSpPr>
            <a:spLocks noChangeAspect="1"/>
          </p:cNvSpPr>
          <p:nvPr/>
        </p:nvSpPr>
        <p:spPr>
          <a:xfrm>
            <a:off x="990350" y="5244825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B013D5D2-4A70-4F99-8D37-8FB707784A19}"/>
              </a:ext>
            </a:extLst>
          </p:cNvPr>
          <p:cNvSpPr>
            <a:spLocks noChangeAspect="1"/>
          </p:cNvSpPr>
          <p:nvPr/>
        </p:nvSpPr>
        <p:spPr>
          <a:xfrm>
            <a:off x="1445989" y="5247407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130A6E55-F0FF-4E03-837F-546134646CEB}"/>
              </a:ext>
            </a:extLst>
          </p:cNvPr>
          <p:cNvSpPr>
            <a:spLocks noChangeAspect="1"/>
          </p:cNvSpPr>
          <p:nvPr/>
        </p:nvSpPr>
        <p:spPr>
          <a:xfrm>
            <a:off x="990350" y="5741173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B8ABC9A7-E64A-4B12-92C0-BFC24E279557}"/>
              </a:ext>
            </a:extLst>
          </p:cNvPr>
          <p:cNvSpPr>
            <a:spLocks noChangeAspect="1"/>
          </p:cNvSpPr>
          <p:nvPr/>
        </p:nvSpPr>
        <p:spPr>
          <a:xfrm>
            <a:off x="1445989" y="5743755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BB24230A-6035-4220-9355-14432307FE6C}"/>
              </a:ext>
            </a:extLst>
          </p:cNvPr>
          <p:cNvGrpSpPr/>
          <p:nvPr/>
        </p:nvGrpSpPr>
        <p:grpSpPr>
          <a:xfrm>
            <a:off x="990656" y="4918948"/>
            <a:ext cx="545317" cy="1240493"/>
            <a:chOff x="720582" y="4661798"/>
            <a:chExt cx="545317" cy="1240493"/>
          </a:xfrm>
        </p:grpSpPr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1FF4F349-E4EC-4169-B844-9658C9E545EE}"/>
                </a:ext>
              </a:extLst>
            </p:cNvPr>
            <p:cNvSpPr/>
            <p:nvPr/>
          </p:nvSpPr>
          <p:spPr>
            <a:xfrm>
              <a:off x="817563" y="4989994"/>
              <a:ext cx="357187" cy="100907"/>
            </a:xfrm>
            <a:custGeom>
              <a:avLst/>
              <a:gdLst>
                <a:gd name="connsiteX0" fmla="*/ 0 w 357187"/>
                <a:gd name="connsiteY0" fmla="*/ 52911 h 100324"/>
                <a:gd name="connsiteX1" fmla="*/ 28575 w 357187"/>
                <a:gd name="connsiteY1" fmla="*/ 523 h 100324"/>
                <a:gd name="connsiteX2" fmla="*/ 46037 w 357187"/>
                <a:gd name="connsiteY2" fmla="*/ 81486 h 100324"/>
                <a:gd name="connsiteX3" fmla="*/ 92075 w 357187"/>
                <a:gd name="connsiteY3" fmla="*/ 13223 h 100324"/>
                <a:gd name="connsiteX4" fmla="*/ 120650 w 357187"/>
                <a:gd name="connsiteY4" fmla="*/ 97361 h 100324"/>
                <a:gd name="connsiteX5" fmla="*/ 161925 w 357187"/>
                <a:gd name="connsiteY5" fmla="*/ 10048 h 100324"/>
                <a:gd name="connsiteX6" fmla="*/ 193675 w 357187"/>
                <a:gd name="connsiteY6" fmla="*/ 95773 h 100324"/>
                <a:gd name="connsiteX7" fmla="*/ 233362 w 357187"/>
                <a:gd name="connsiteY7" fmla="*/ 13223 h 100324"/>
                <a:gd name="connsiteX8" fmla="*/ 263525 w 357187"/>
                <a:gd name="connsiteY8" fmla="*/ 89423 h 100324"/>
                <a:gd name="connsiteX9" fmla="*/ 306387 w 357187"/>
                <a:gd name="connsiteY9" fmla="*/ 3698 h 100324"/>
                <a:gd name="connsiteX10" fmla="*/ 328612 w 357187"/>
                <a:gd name="connsiteY10" fmla="*/ 98948 h 100324"/>
                <a:gd name="connsiteX11" fmla="*/ 357187 w 357187"/>
                <a:gd name="connsiteY11" fmla="*/ 51323 h 100324"/>
                <a:gd name="connsiteX0" fmla="*/ 0 w 357187"/>
                <a:gd name="connsiteY0" fmla="*/ 54121 h 112891"/>
                <a:gd name="connsiteX1" fmla="*/ 28575 w 357187"/>
                <a:gd name="connsiteY1" fmla="*/ 1733 h 112891"/>
                <a:gd name="connsiteX2" fmla="*/ 46037 w 357187"/>
                <a:gd name="connsiteY2" fmla="*/ 112858 h 112891"/>
                <a:gd name="connsiteX3" fmla="*/ 92075 w 357187"/>
                <a:gd name="connsiteY3" fmla="*/ 14433 h 112891"/>
                <a:gd name="connsiteX4" fmla="*/ 120650 w 357187"/>
                <a:gd name="connsiteY4" fmla="*/ 98571 h 112891"/>
                <a:gd name="connsiteX5" fmla="*/ 161925 w 357187"/>
                <a:gd name="connsiteY5" fmla="*/ 11258 h 112891"/>
                <a:gd name="connsiteX6" fmla="*/ 193675 w 357187"/>
                <a:gd name="connsiteY6" fmla="*/ 96983 h 112891"/>
                <a:gd name="connsiteX7" fmla="*/ 233362 w 357187"/>
                <a:gd name="connsiteY7" fmla="*/ 14433 h 112891"/>
                <a:gd name="connsiteX8" fmla="*/ 263525 w 357187"/>
                <a:gd name="connsiteY8" fmla="*/ 90633 h 112891"/>
                <a:gd name="connsiteX9" fmla="*/ 306387 w 357187"/>
                <a:gd name="connsiteY9" fmla="*/ 4908 h 112891"/>
                <a:gd name="connsiteX10" fmla="*/ 328612 w 357187"/>
                <a:gd name="connsiteY10" fmla="*/ 100158 h 112891"/>
                <a:gd name="connsiteX11" fmla="*/ 357187 w 357187"/>
                <a:gd name="connsiteY11" fmla="*/ 52533 h 112891"/>
                <a:gd name="connsiteX0" fmla="*/ 0 w 357187"/>
                <a:gd name="connsiteY0" fmla="*/ 53494 h 100907"/>
                <a:gd name="connsiteX1" fmla="*/ 28575 w 357187"/>
                <a:gd name="connsiteY1" fmla="*/ 1106 h 100907"/>
                <a:gd name="connsiteX2" fmla="*/ 41274 w 357187"/>
                <a:gd name="connsiteY2" fmla="*/ 97943 h 100907"/>
                <a:gd name="connsiteX3" fmla="*/ 92075 w 357187"/>
                <a:gd name="connsiteY3" fmla="*/ 13806 h 100907"/>
                <a:gd name="connsiteX4" fmla="*/ 120650 w 357187"/>
                <a:gd name="connsiteY4" fmla="*/ 97944 h 100907"/>
                <a:gd name="connsiteX5" fmla="*/ 161925 w 357187"/>
                <a:gd name="connsiteY5" fmla="*/ 10631 h 100907"/>
                <a:gd name="connsiteX6" fmla="*/ 193675 w 357187"/>
                <a:gd name="connsiteY6" fmla="*/ 96356 h 100907"/>
                <a:gd name="connsiteX7" fmla="*/ 233362 w 357187"/>
                <a:gd name="connsiteY7" fmla="*/ 13806 h 100907"/>
                <a:gd name="connsiteX8" fmla="*/ 263525 w 357187"/>
                <a:gd name="connsiteY8" fmla="*/ 90006 h 100907"/>
                <a:gd name="connsiteX9" fmla="*/ 306387 w 357187"/>
                <a:gd name="connsiteY9" fmla="*/ 4281 h 100907"/>
                <a:gd name="connsiteX10" fmla="*/ 328612 w 357187"/>
                <a:gd name="connsiteY10" fmla="*/ 99531 h 100907"/>
                <a:gd name="connsiteX11" fmla="*/ 357187 w 357187"/>
                <a:gd name="connsiteY11" fmla="*/ 51906 h 100907"/>
                <a:gd name="connsiteX0" fmla="*/ 0 w 357187"/>
                <a:gd name="connsiteY0" fmla="*/ 53494 h 100907"/>
                <a:gd name="connsiteX1" fmla="*/ 28575 w 357187"/>
                <a:gd name="connsiteY1" fmla="*/ 1106 h 100907"/>
                <a:gd name="connsiteX2" fmla="*/ 41274 w 357187"/>
                <a:gd name="connsiteY2" fmla="*/ 97943 h 100907"/>
                <a:gd name="connsiteX3" fmla="*/ 92075 w 357187"/>
                <a:gd name="connsiteY3" fmla="*/ 13806 h 100907"/>
                <a:gd name="connsiteX4" fmla="*/ 120650 w 357187"/>
                <a:gd name="connsiteY4" fmla="*/ 97944 h 100907"/>
                <a:gd name="connsiteX5" fmla="*/ 161925 w 357187"/>
                <a:gd name="connsiteY5" fmla="*/ 10631 h 100907"/>
                <a:gd name="connsiteX6" fmla="*/ 193675 w 357187"/>
                <a:gd name="connsiteY6" fmla="*/ 96356 h 100907"/>
                <a:gd name="connsiteX7" fmla="*/ 233362 w 357187"/>
                <a:gd name="connsiteY7" fmla="*/ 13806 h 100907"/>
                <a:gd name="connsiteX8" fmla="*/ 263525 w 357187"/>
                <a:gd name="connsiteY8" fmla="*/ 90006 h 100907"/>
                <a:gd name="connsiteX9" fmla="*/ 306387 w 357187"/>
                <a:gd name="connsiteY9" fmla="*/ 13806 h 100907"/>
                <a:gd name="connsiteX10" fmla="*/ 328612 w 357187"/>
                <a:gd name="connsiteY10" fmla="*/ 99531 h 100907"/>
                <a:gd name="connsiteX11" fmla="*/ 357187 w 357187"/>
                <a:gd name="connsiteY11" fmla="*/ 51906 h 10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7" h="100907">
                  <a:moveTo>
                    <a:pt x="0" y="53494"/>
                  </a:moveTo>
                  <a:cubicBezTo>
                    <a:pt x="10451" y="24918"/>
                    <a:pt x="21696" y="-6302"/>
                    <a:pt x="28575" y="1106"/>
                  </a:cubicBezTo>
                  <a:cubicBezTo>
                    <a:pt x="35454" y="8514"/>
                    <a:pt x="30691" y="95826"/>
                    <a:pt x="41274" y="97943"/>
                  </a:cubicBezTo>
                  <a:cubicBezTo>
                    <a:pt x="51857" y="100060"/>
                    <a:pt x="78846" y="13806"/>
                    <a:pt x="92075" y="13806"/>
                  </a:cubicBezTo>
                  <a:cubicBezTo>
                    <a:pt x="105304" y="13806"/>
                    <a:pt x="109008" y="98473"/>
                    <a:pt x="120650" y="97944"/>
                  </a:cubicBezTo>
                  <a:cubicBezTo>
                    <a:pt x="132292" y="97415"/>
                    <a:pt x="149754" y="10896"/>
                    <a:pt x="161925" y="10631"/>
                  </a:cubicBezTo>
                  <a:cubicBezTo>
                    <a:pt x="174096" y="10366"/>
                    <a:pt x="181769" y="95827"/>
                    <a:pt x="193675" y="96356"/>
                  </a:cubicBezTo>
                  <a:cubicBezTo>
                    <a:pt x="205581" y="96885"/>
                    <a:pt x="221720" y="14864"/>
                    <a:pt x="233362" y="13806"/>
                  </a:cubicBezTo>
                  <a:cubicBezTo>
                    <a:pt x="245004" y="12748"/>
                    <a:pt x="251354" y="90006"/>
                    <a:pt x="263525" y="90006"/>
                  </a:cubicBezTo>
                  <a:cubicBezTo>
                    <a:pt x="275696" y="90006"/>
                    <a:pt x="295539" y="12219"/>
                    <a:pt x="306387" y="13806"/>
                  </a:cubicBezTo>
                  <a:cubicBezTo>
                    <a:pt x="317235" y="15393"/>
                    <a:pt x="320145" y="91594"/>
                    <a:pt x="328612" y="99531"/>
                  </a:cubicBezTo>
                  <a:cubicBezTo>
                    <a:pt x="337079" y="107469"/>
                    <a:pt x="347133" y="79687"/>
                    <a:pt x="357187" y="51906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C162928-56D2-4C06-9456-EAD2E63765B0}"/>
                </a:ext>
              </a:extLst>
            </p:cNvPr>
            <p:cNvSpPr/>
            <p:nvPr/>
          </p:nvSpPr>
          <p:spPr>
            <a:xfrm>
              <a:off x="825354" y="5482506"/>
              <a:ext cx="357187" cy="100907"/>
            </a:xfrm>
            <a:custGeom>
              <a:avLst/>
              <a:gdLst>
                <a:gd name="connsiteX0" fmla="*/ 0 w 357187"/>
                <a:gd name="connsiteY0" fmla="*/ 52911 h 100324"/>
                <a:gd name="connsiteX1" fmla="*/ 28575 w 357187"/>
                <a:gd name="connsiteY1" fmla="*/ 523 h 100324"/>
                <a:gd name="connsiteX2" fmla="*/ 46037 w 357187"/>
                <a:gd name="connsiteY2" fmla="*/ 81486 h 100324"/>
                <a:gd name="connsiteX3" fmla="*/ 92075 w 357187"/>
                <a:gd name="connsiteY3" fmla="*/ 13223 h 100324"/>
                <a:gd name="connsiteX4" fmla="*/ 120650 w 357187"/>
                <a:gd name="connsiteY4" fmla="*/ 97361 h 100324"/>
                <a:gd name="connsiteX5" fmla="*/ 161925 w 357187"/>
                <a:gd name="connsiteY5" fmla="*/ 10048 h 100324"/>
                <a:gd name="connsiteX6" fmla="*/ 193675 w 357187"/>
                <a:gd name="connsiteY6" fmla="*/ 95773 h 100324"/>
                <a:gd name="connsiteX7" fmla="*/ 233362 w 357187"/>
                <a:gd name="connsiteY7" fmla="*/ 13223 h 100324"/>
                <a:gd name="connsiteX8" fmla="*/ 263525 w 357187"/>
                <a:gd name="connsiteY8" fmla="*/ 89423 h 100324"/>
                <a:gd name="connsiteX9" fmla="*/ 306387 w 357187"/>
                <a:gd name="connsiteY9" fmla="*/ 3698 h 100324"/>
                <a:gd name="connsiteX10" fmla="*/ 328612 w 357187"/>
                <a:gd name="connsiteY10" fmla="*/ 98948 h 100324"/>
                <a:gd name="connsiteX11" fmla="*/ 357187 w 357187"/>
                <a:gd name="connsiteY11" fmla="*/ 51323 h 100324"/>
                <a:gd name="connsiteX0" fmla="*/ 0 w 357187"/>
                <a:gd name="connsiteY0" fmla="*/ 54121 h 112891"/>
                <a:gd name="connsiteX1" fmla="*/ 28575 w 357187"/>
                <a:gd name="connsiteY1" fmla="*/ 1733 h 112891"/>
                <a:gd name="connsiteX2" fmla="*/ 46037 w 357187"/>
                <a:gd name="connsiteY2" fmla="*/ 112858 h 112891"/>
                <a:gd name="connsiteX3" fmla="*/ 92075 w 357187"/>
                <a:gd name="connsiteY3" fmla="*/ 14433 h 112891"/>
                <a:gd name="connsiteX4" fmla="*/ 120650 w 357187"/>
                <a:gd name="connsiteY4" fmla="*/ 98571 h 112891"/>
                <a:gd name="connsiteX5" fmla="*/ 161925 w 357187"/>
                <a:gd name="connsiteY5" fmla="*/ 11258 h 112891"/>
                <a:gd name="connsiteX6" fmla="*/ 193675 w 357187"/>
                <a:gd name="connsiteY6" fmla="*/ 96983 h 112891"/>
                <a:gd name="connsiteX7" fmla="*/ 233362 w 357187"/>
                <a:gd name="connsiteY7" fmla="*/ 14433 h 112891"/>
                <a:gd name="connsiteX8" fmla="*/ 263525 w 357187"/>
                <a:gd name="connsiteY8" fmla="*/ 90633 h 112891"/>
                <a:gd name="connsiteX9" fmla="*/ 306387 w 357187"/>
                <a:gd name="connsiteY9" fmla="*/ 4908 h 112891"/>
                <a:gd name="connsiteX10" fmla="*/ 328612 w 357187"/>
                <a:gd name="connsiteY10" fmla="*/ 100158 h 112891"/>
                <a:gd name="connsiteX11" fmla="*/ 357187 w 357187"/>
                <a:gd name="connsiteY11" fmla="*/ 52533 h 112891"/>
                <a:gd name="connsiteX0" fmla="*/ 0 w 357187"/>
                <a:gd name="connsiteY0" fmla="*/ 53494 h 100907"/>
                <a:gd name="connsiteX1" fmla="*/ 28575 w 357187"/>
                <a:gd name="connsiteY1" fmla="*/ 1106 h 100907"/>
                <a:gd name="connsiteX2" fmla="*/ 41274 w 357187"/>
                <a:gd name="connsiteY2" fmla="*/ 97943 h 100907"/>
                <a:gd name="connsiteX3" fmla="*/ 92075 w 357187"/>
                <a:gd name="connsiteY3" fmla="*/ 13806 h 100907"/>
                <a:gd name="connsiteX4" fmla="*/ 120650 w 357187"/>
                <a:gd name="connsiteY4" fmla="*/ 97944 h 100907"/>
                <a:gd name="connsiteX5" fmla="*/ 161925 w 357187"/>
                <a:gd name="connsiteY5" fmla="*/ 10631 h 100907"/>
                <a:gd name="connsiteX6" fmla="*/ 193675 w 357187"/>
                <a:gd name="connsiteY6" fmla="*/ 96356 h 100907"/>
                <a:gd name="connsiteX7" fmla="*/ 233362 w 357187"/>
                <a:gd name="connsiteY7" fmla="*/ 13806 h 100907"/>
                <a:gd name="connsiteX8" fmla="*/ 263525 w 357187"/>
                <a:gd name="connsiteY8" fmla="*/ 90006 h 100907"/>
                <a:gd name="connsiteX9" fmla="*/ 306387 w 357187"/>
                <a:gd name="connsiteY9" fmla="*/ 4281 h 100907"/>
                <a:gd name="connsiteX10" fmla="*/ 328612 w 357187"/>
                <a:gd name="connsiteY10" fmla="*/ 99531 h 100907"/>
                <a:gd name="connsiteX11" fmla="*/ 357187 w 357187"/>
                <a:gd name="connsiteY11" fmla="*/ 51906 h 100907"/>
                <a:gd name="connsiteX0" fmla="*/ 0 w 357187"/>
                <a:gd name="connsiteY0" fmla="*/ 53494 h 100907"/>
                <a:gd name="connsiteX1" fmla="*/ 28575 w 357187"/>
                <a:gd name="connsiteY1" fmla="*/ 1106 h 100907"/>
                <a:gd name="connsiteX2" fmla="*/ 41274 w 357187"/>
                <a:gd name="connsiteY2" fmla="*/ 97943 h 100907"/>
                <a:gd name="connsiteX3" fmla="*/ 92075 w 357187"/>
                <a:gd name="connsiteY3" fmla="*/ 13806 h 100907"/>
                <a:gd name="connsiteX4" fmla="*/ 120650 w 357187"/>
                <a:gd name="connsiteY4" fmla="*/ 97944 h 100907"/>
                <a:gd name="connsiteX5" fmla="*/ 161925 w 357187"/>
                <a:gd name="connsiteY5" fmla="*/ 10631 h 100907"/>
                <a:gd name="connsiteX6" fmla="*/ 193675 w 357187"/>
                <a:gd name="connsiteY6" fmla="*/ 96356 h 100907"/>
                <a:gd name="connsiteX7" fmla="*/ 233362 w 357187"/>
                <a:gd name="connsiteY7" fmla="*/ 13806 h 100907"/>
                <a:gd name="connsiteX8" fmla="*/ 263525 w 357187"/>
                <a:gd name="connsiteY8" fmla="*/ 90006 h 100907"/>
                <a:gd name="connsiteX9" fmla="*/ 306387 w 357187"/>
                <a:gd name="connsiteY9" fmla="*/ 13806 h 100907"/>
                <a:gd name="connsiteX10" fmla="*/ 328612 w 357187"/>
                <a:gd name="connsiteY10" fmla="*/ 99531 h 100907"/>
                <a:gd name="connsiteX11" fmla="*/ 357187 w 357187"/>
                <a:gd name="connsiteY11" fmla="*/ 51906 h 10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7" h="100907">
                  <a:moveTo>
                    <a:pt x="0" y="53494"/>
                  </a:moveTo>
                  <a:cubicBezTo>
                    <a:pt x="10451" y="24918"/>
                    <a:pt x="21696" y="-6302"/>
                    <a:pt x="28575" y="1106"/>
                  </a:cubicBezTo>
                  <a:cubicBezTo>
                    <a:pt x="35454" y="8514"/>
                    <a:pt x="30691" y="95826"/>
                    <a:pt x="41274" y="97943"/>
                  </a:cubicBezTo>
                  <a:cubicBezTo>
                    <a:pt x="51857" y="100060"/>
                    <a:pt x="78846" y="13806"/>
                    <a:pt x="92075" y="13806"/>
                  </a:cubicBezTo>
                  <a:cubicBezTo>
                    <a:pt x="105304" y="13806"/>
                    <a:pt x="109008" y="98473"/>
                    <a:pt x="120650" y="97944"/>
                  </a:cubicBezTo>
                  <a:cubicBezTo>
                    <a:pt x="132292" y="97415"/>
                    <a:pt x="149754" y="10896"/>
                    <a:pt x="161925" y="10631"/>
                  </a:cubicBezTo>
                  <a:cubicBezTo>
                    <a:pt x="174096" y="10366"/>
                    <a:pt x="181769" y="95827"/>
                    <a:pt x="193675" y="96356"/>
                  </a:cubicBezTo>
                  <a:cubicBezTo>
                    <a:pt x="205581" y="96885"/>
                    <a:pt x="221720" y="14864"/>
                    <a:pt x="233362" y="13806"/>
                  </a:cubicBezTo>
                  <a:cubicBezTo>
                    <a:pt x="245004" y="12748"/>
                    <a:pt x="251354" y="90006"/>
                    <a:pt x="263525" y="90006"/>
                  </a:cubicBezTo>
                  <a:cubicBezTo>
                    <a:pt x="275696" y="90006"/>
                    <a:pt x="295539" y="12219"/>
                    <a:pt x="306387" y="13806"/>
                  </a:cubicBezTo>
                  <a:cubicBezTo>
                    <a:pt x="317235" y="15393"/>
                    <a:pt x="320145" y="91594"/>
                    <a:pt x="328612" y="99531"/>
                  </a:cubicBezTo>
                  <a:cubicBezTo>
                    <a:pt x="337079" y="107469"/>
                    <a:pt x="347133" y="79687"/>
                    <a:pt x="357187" y="51906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C75C2510-4A2F-472C-AE30-0E1C3A27FCA8}"/>
                </a:ext>
              </a:extLst>
            </p:cNvPr>
            <p:cNvSpPr txBox="1"/>
            <p:nvPr/>
          </p:nvSpPr>
          <p:spPr>
            <a:xfrm>
              <a:off x="720582" y="466179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Bell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40335102-3CFF-4D0A-B56A-3CA7C8069897}"/>
                </a:ext>
              </a:extLst>
            </p:cNvPr>
            <p:cNvSpPr txBox="1"/>
            <p:nvPr/>
          </p:nvSpPr>
          <p:spPr>
            <a:xfrm>
              <a:off x="734984" y="553295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Bell</a:t>
              </a:r>
            </a:p>
          </p:txBody>
        </p:sp>
      </p:grp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F345DB1D-7EFC-4762-A562-E057ACDCE350}"/>
              </a:ext>
            </a:extLst>
          </p:cNvPr>
          <p:cNvCxnSpPr>
            <a:stCxn id="356" idx="0"/>
            <a:endCxn id="352" idx="4"/>
          </p:cNvCxnSpPr>
          <p:nvPr/>
        </p:nvCxnSpPr>
        <p:spPr>
          <a:xfrm flipV="1">
            <a:off x="1491709" y="5338847"/>
            <a:ext cx="0" cy="40490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979FF651-8931-4048-BED1-E0785651B551}"/>
              </a:ext>
            </a:extLst>
          </p:cNvPr>
          <p:cNvGrpSpPr/>
          <p:nvPr/>
        </p:nvGrpSpPr>
        <p:grpSpPr>
          <a:xfrm>
            <a:off x="2662697" y="5160692"/>
            <a:ext cx="707240" cy="707240"/>
            <a:chOff x="1911184" y="4918095"/>
            <a:chExt cx="707240" cy="707240"/>
          </a:xfrm>
        </p:grpSpPr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4DF8F2BD-C3BC-497B-A564-1C78CDE05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1915" y="4989783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90E6918-4200-48F8-94B2-198B648BD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6609" y="5498414"/>
              <a:ext cx="78557" cy="785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519A5CDD-7C3A-451C-81D0-2754F98CD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546" y="4999591"/>
              <a:ext cx="68749" cy="687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DA6696E3-D577-409A-8407-7E2A6CEFE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4240" y="5508222"/>
              <a:ext cx="68749" cy="687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5455ABFF-367A-4271-91D5-64A7CB285BB8}"/>
                </a:ext>
              </a:extLst>
            </p:cNvPr>
            <p:cNvGrpSpPr/>
            <p:nvPr/>
          </p:nvGrpSpPr>
          <p:grpSpPr>
            <a:xfrm rot="18870556">
              <a:off x="1901494" y="5216197"/>
              <a:ext cx="707240" cy="111036"/>
              <a:chOff x="2074145" y="5307174"/>
              <a:chExt cx="707240" cy="111036"/>
            </a:xfrm>
          </p:grpSpPr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8F0B3EF4-2644-46A9-BD5E-9FDA03752B81}"/>
                  </a:ext>
                </a:extLst>
              </p:cNvPr>
              <p:cNvSpPr/>
              <p:nvPr/>
            </p:nvSpPr>
            <p:spPr>
              <a:xfrm>
                <a:off x="2074145" y="5307174"/>
                <a:ext cx="357187" cy="100907"/>
              </a:xfrm>
              <a:custGeom>
                <a:avLst/>
                <a:gdLst>
                  <a:gd name="connsiteX0" fmla="*/ 0 w 357187"/>
                  <a:gd name="connsiteY0" fmla="*/ 52911 h 100324"/>
                  <a:gd name="connsiteX1" fmla="*/ 28575 w 357187"/>
                  <a:gd name="connsiteY1" fmla="*/ 523 h 100324"/>
                  <a:gd name="connsiteX2" fmla="*/ 46037 w 357187"/>
                  <a:gd name="connsiteY2" fmla="*/ 81486 h 100324"/>
                  <a:gd name="connsiteX3" fmla="*/ 92075 w 357187"/>
                  <a:gd name="connsiteY3" fmla="*/ 13223 h 100324"/>
                  <a:gd name="connsiteX4" fmla="*/ 120650 w 357187"/>
                  <a:gd name="connsiteY4" fmla="*/ 97361 h 100324"/>
                  <a:gd name="connsiteX5" fmla="*/ 161925 w 357187"/>
                  <a:gd name="connsiteY5" fmla="*/ 10048 h 100324"/>
                  <a:gd name="connsiteX6" fmla="*/ 193675 w 357187"/>
                  <a:gd name="connsiteY6" fmla="*/ 95773 h 100324"/>
                  <a:gd name="connsiteX7" fmla="*/ 233362 w 357187"/>
                  <a:gd name="connsiteY7" fmla="*/ 13223 h 100324"/>
                  <a:gd name="connsiteX8" fmla="*/ 263525 w 357187"/>
                  <a:gd name="connsiteY8" fmla="*/ 89423 h 100324"/>
                  <a:gd name="connsiteX9" fmla="*/ 306387 w 357187"/>
                  <a:gd name="connsiteY9" fmla="*/ 3698 h 100324"/>
                  <a:gd name="connsiteX10" fmla="*/ 328612 w 357187"/>
                  <a:gd name="connsiteY10" fmla="*/ 98948 h 100324"/>
                  <a:gd name="connsiteX11" fmla="*/ 357187 w 357187"/>
                  <a:gd name="connsiteY11" fmla="*/ 51323 h 100324"/>
                  <a:gd name="connsiteX0" fmla="*/ 0 w 357187"/>
                  <a:gd name="connsiteY0" fmla="*/ 54121 h 112891"/>
                  <a:gd name="connsiteX1" fmla="*/ 28575 w 357187"/>
                  <a:gd name="connsiteY1" fmla="*/ 1733 h 112891"/>
                  <a:gd name="connsiteX2" fmla="*/ 46037 w 357187"/>
                  <a:gd name="connsiteY2" fmla="*/ 112858 h 112891"/>
                  <a:gd name="connsiteX3" fmla="*/ 92075 w 357187"/>
                  <a:gd name="connsiteY3" fmla="*/ 14433 h 112891"/>
                  <a:gd name="connsiteX4" fmla="*/ 120650 w 357187"/>
                  <a:gd name="connsiteY4" fmla="*/ 98571 h 112891"/>
                  <a:gd name="connsiteX5" fmla="*/ 161925 w 357187"/>
                  <a:gd name="connsiteY5" fmla="*/ 11258 h 112891"/>
                  <a:gd name="connsiteX6" fmla="*/ 193675 w 357187"/>
                  <a:gd name="connsiteY6" fmla="*/ 96983 h 112891"/>
                  <a:gd name="connsiteX7" fmla="*/ 233362 w 357187"/>
                  <a:gd name="connsiteY7" fmla="*/ 14433 h 112891"/>
                  <a:gd name="connsiteX8" fmla="*/ 263525 w 357187"/>
                  <a:gd name="connsiteY8" fmla="*/ 90633 h 112891"/>
                  <a:gd name="connsiteX9" fmla="*/ 306387 w 357187"/>
                  <a:gd name="connsiteY9" fmla="*/ 4908 h 112891"/>
                  <a:gd name="connsiteX10" fmla="*/ 328612 w 357187"/>
                  <a:gd name="connsiteY10" fmla="*/ 100158 h 112891"/>
                  <a:gd name="connsiteX11" fmla="*/ 357187 w 357187"/>
                  <a:gd name="connsiteY11" fmla="*/ 52533 h 112891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4281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13806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7187" h="100907">
                    <a:moveTo>
                      <a:pt x="0" y="53494"/>
                    </a:moveTo>
                    <a:cubicBezTo>
                      <a:pt x="10451" y="24918"/>
                      <a:pt x="21696" y="-6302"/>
                      <a:pt x="28575" y="1106"/>
                    </a:cubicBezTo>
                    <a:cubicBezTo>
                      <a:pt x="35454" y="8514"/>
                      <a:pt x="30691" y="95826"/>
                      <a:pt x="41274" y="97943"/>
                    </a:cubicBezTo>
                    <a:cubicBezTo>
                      <a:pt x="51857" y="100060"/>
                      <a:pt x="78846" y="13806"/>
                      <a:pt x="92075" y="13806"/>
                    </a:cubicBezTo>
                    <a:cubicBezTo>
                      <a:pt x="105304" y="13806"/>
                      <a:pt x="109008" y="98473"/>
                      <a:pt x="120650" y="97944"/>
                    </a:cubicBezTo>
                    <a:cubicBezTo>
                      <a:pt x="132292" y="97415"/>
                      <a:pt x="149754" y="10896"/>
                      <a:pt x="161925" y="10631"/>
                    </a:cubicBezTo>
                    <a:cubicBezTo>
                      <a:pt x="174096" y="10366"/>
                      <a:pt x="181769" y="95827"/>
                      <a:pt x="193675" y="96356"/>
                    </a:cubicBezTo>
                    <a:cubicBezTo>
                      <a:pt x="205581" y="96885"/>
                      <a:pt x="221720" y="14864"/>
                      <a:pt x="233362" y="13806"/>
                    </a:cubicBezTo>
                    <a:cubicBezTo>
                      <a:pt x="245004" y="12748"/>
                      <a:pt x="251354" y="90006"/>
                      <a:pt x="263525" y="90006"/>
                    </a:cubicBezTo>
                    <a:cubicBezTo>
                      <a:pt x="275696" y="90006"/>
                      <a:pt x="295539" y="12219"/>
                      <a:pt x="306387" y="13806"/>
                    </a:cubicBezTo>
                    <a:cubicBezTo>
                      <a:pt x="317235" y="15393"/>
                      <a:pt x="320145" y="91594"/>
                      <a:pt x="328612" y="99531"/>
                    </a:cubicBezTo>
                    <a:cubicBezTo>
                      <a:pt x="337079" y="107469"/>
                      <a:pt x="347133" y="79687"/>
                      <a:pt x="357187" y="51906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1222112B-D584-47CB-82FB-474707AB243A}"/>
                  </a:ext>
                </a:extLst>
              </p:cNvPr>
              <p:cNvSpPr/>
              <p:nvPr/>
            </p:nvSpPr>
            <p:spPr>
              <a:xfrm>
                <a:off x="2424198" y="5317303"/>
                <a:ext cx="357187" cy="100907"/>
              </a:xfrm>
              <a:custGeom>
                <a:avLst/>
                <a:gdLst>
                  <a:gd name="connsiteX0" fmla="*/ 0 w 357187"/>
                  <a:gd name="connsiteY0" fmla="*/ 52911 h 100324"/>
                  <a:gd name="connsiteX1" fmla="*/ 28575 w 357187"/>
                  <a:gd name="connsiteY1" fmla="*/ 523 h 100324"/>
                  <a:gd name="connsiteX2" fmla="*/ 46037 w 357187"/>
                  <a:gd name="connsiteY2" fmla="*/ 81486 h 100324"/>
                  <a:gd name="connsiteX3" fmla="*/ 92075 w 357187"/>
                  <a:gd name="connsiteY3" fmla="*/ 13223 h 100324"/>
                  <a:gd name="connsiteX4" fmla="*/ 120650 w 357187"/>
                  <a:gd name="connsiteY4" fmla="*/ 97361 h 100324"/>
                  <a:gd name="connsiteX5" fmla="*/ 161925 w 357187"/>
                  <a:gd name="connsiteY5" fmla="*/ 10048 h 100324"/>
                  <a:gd name="connsiteX6" fmla="*/ 193675 w 357187"/>
                  <a:gd name="connsiteY6" fmla="*/ 95773 h 100324"/>
                  <a:gd name="connsiteX7" fmla="*/ 233362 w 357187"/>
                  <a:gd name="connsiteY7" fmla="*/ 13223 h 100324"/>
                  <a:gd name="connsiteX8" fmla="*/ 263525 w 357187"/>
                  <a:gd name="connsiteY8" fmla="*/ 89423 h 100324"/>
                  <a:gd name="connsiteX9" fmla="*/ 306387 w 357187"/>
                  <a:gd name="connsiteY9" fmla="*/ 3698 h 100324"/>
                  <a:gd name="connsiteX10" fmla="*/ 328612 w 357187"/>
                  <a:gd name="connsiteY10" fmla="*/ 98948 h 100324"/>
                  <a:gd name="connsiteX11" fmla="*/ 357187 w 357187"/>
                  <a:gd name="connsiteY11" fmla="*/ 51323 h 100324"/>
                  <a:gd name="connsiteX0" fmla="*/ 0 w 357187"/>
                  <a:gd name="connsiteY0" fmla="*/ 54121 h 112891"/>
                  <a:gd name="connsiteX1" fmla="*/ 28575 w 357187"/>
                  <a:gd name="connsiteY1" fmla="*/ 1733 h 112891"/>
                  <a:gd name="connsiteX2" fmla="*/ 46037 w 357187"/>
                  <a:gd name="connsiteY2" fmla="*/ 112858 h 112891"/>
                  <a:gd name="connsiteX3" fmla="*/ 92075 w 357187"/>
                  <a:gd name="connsiteY3" fmla="*/ 14433 h 112891"/>
                  <a:gd name="connsiteX4" fmla="*/ 120650 w 357187"/>
                  <a:gd name="connsiteY4" fmla="*/ 98571 h 112891"/>
                  <a:gd name="connsiteX5" fmla="*/ 161925 w 357187"/>
                  <a:gd name="connsiteY5" fmla="*/ 11258 h 112891"/>
                  <a:gd name="connsiteX6" fmla="*/ 193675 w 357187"/>
                  <a:gd name="connsiteY6" fmla="*/ 96983 h 112891"/>
                  <a:gd name="connsiteX7" fmla="*/ 233362 w 357187"/>
                  <a:gd name="connsiteY7" fmla="*/ 14433 h 112891"/>
                  <a:gd name="connsiteX8" fmla="*/ 263525 w 357187"/>
                  <a:gd name="connsiteY8" fmla="*/ 90633 h 112891"/>
                  <a:gd name="connsiteX9" fmla="*/ 306387 w 357187"/>
                  <a:gd name="connsiteY9" fmla="*/ 4908 h 112891"/>
                  <a:gd name="connsiteX10" fmla="*/ 328612 w 357187"/>
                  <a:gd name="connsiteY10" fmla="*/ 100158 h 112891"/>
                  <a:gd name="connsiteX11" fmla="*/ 357187 w 357187"/>
                  <a:gd name="connsiteY11" fmla="*/ 52533 h 112891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4281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13806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7187" h="100907">
                    <a:moveTo>
                      <a:pt x="0" y="53494"/>
                    </a:moveTo>
                    <a:cubicBezTo>
                      <a:pt x="10451" y="24918"/>
                      <a:pt x="21696" y="-6302"/>
                      <a:pt x="28575" y="1106"/>
                    </a:cubicBezTo>
                    <a:cubicBezTo>
                      <a:pt x="35454" y="8514"/>
                      <a:pt x="30691" y="95826"/>
                      <a:pt x="41274" y="97943"/>
                    </a:cubicBezTo>
                    <a:cubicBezTo>
                      <a:pt x="51857" y="100060"/>
                      <a:pt x="78846" y="13806"/>
                      <a:pt x="92075" y="13806"/>
                    </a:cubicBezTo>
                    <a:cubicBezTo>
                      <a:pt x="105304" y="13806"/>
                      <a:pt x="109008" y="98473"/>
                      <a:pt x="120650" y="97944"/>
                    </a:cubicBezTo>
                    <a:cubicBezTo>
                      <a:pt x="132292" y="97415"/>
                      <a:pt x="149754" y="10896"/>
                      <a:pt x="161925" y="10631"/>
                    </a:cubicBezTo>
                    <a:cubicBezTo>
                      <a:pt x="174096" y="10366"/>
                      <a:pt x="181769" y="95827"/>
                      <a:pt x="193675" y="96356"/>
                    </a:cubicBezTo>
                    <a:cubicBezTo>
                      <a:pt x="205581" y="96885"/>
                      <a:pt x="221720" y="14864"/>
                      <a:pt x="233362" y="13806"/>
                    </a:cubicBezTo>
                    <a:cubicBezTo>
                      <a:pt x="245004" y="12748"/>
                      <a:pt x="251354" y="90006"/>
                      <a:pt x="263525" y="90006"/>
                    </a:cubicBezTo>
                    <a:cubicBezTo>
                      <a:pt x="275696" y="90006"/>
                      <a:pt x="295539" y="12219"/>
                      <a:pt x="306387" y="13806"/>
                    </a:cubicBezTo>
                    <a:cubicBezTo>
                      <a:pt x="317235" y="15393"/>
                      <a:pt x="320145" y="91594"/>
                      <a:pt x="328612" y="99531"/>
                    </a:cubicBezTo>
                    <a:cubicBezTo>
                      <a:pt x="337079" y="107469"/>
                      <a:pt x="347133" y="79687"/>
                      <a:pt x="357187" y="51906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492F8B77-C26E-43F5-B440-0A234E3A2676}"/>
                </a:ext>
              </a:extLst>
            </p:cNvPr>
            <p:cNvGrpSpPr/>
            <p:nvPr/>
          </p:nvGrpSpPr>
          <p:grpSpPr>
            <a:xfrm rot="2630749">
              <a:off x="1911184" y="5241655"/>
              <a:ext cx="707240" cy="111036"/>
              <a:chOff x="2074145" y="5307174"/>
              <a:chExt cx="707240" cy="111036"/>
            </a:xfrm>
          </p:grpSpPr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DEBCE27A-EE31-4ABA-8B6C-D55B6523627B}"/>
                  </a:ext>
                </a:extLst>
              </p:cNvPr>
              <p:cNvSpPr/>
              <p:nvPr/>
            </p:nvSpPr>
            <p:spPr>
              <a:xfrm>
                <a:off x="2074145" y="5307174"/>
                <a:ext cx="357187" cy="100907"/>
              </a:xfrm>
              <a:custGeom>
                <a:avLst/>
                <a:gdLst>
                  <a:gd name="connsiteX0" fmla="*/ 0 w 357187"/>
                  <a:gd name="connsiteY0" fmla="*/ 52911 h 100324"/>
                  <a:gd name="connsiteX1" fmla="*/ 28575 w 357187"/>
                  <a:gd name="connsiteY1" fmla="*/ 523 h 100324"/>
                  <a:gd name="connsiteX2" fmla="*/ 46037 w 357187"/>
                  <a:gd name="connsiteY2" fmla="*/ 81486 h 100324"/>
                  <a:gd name="connsiteX3" fmla="*/ 92075 w 357187"/>
                  <a:gd name="connsiteY3" fmla="*/ 13223 h 100324"/>
                  <a:gd name="connsiteX4" fmla="*/ 120650 w 357187"/>
                  <a:gd name="connsiteY4" fmla="*/ 97361 h 100324"/>
                  <a:gd name="connsiteX5" fmla="*/ 161925 w 357187"/>
                  <a:gd name="connsiteY5" fmla="*/ 10048 h 100324"/>
                  <a:gd name="connsiteX6" fmla="*/ 193675 w 357187"/>
                  <a:gd name="connsiteY6" fmla="*/ 95773 h 100324"/>
                  <a:gd name="connsiteX7" fmla="*/ 233362 w 357187"/>
                  <a:gd name="connsiteY7" fmla="*/ 13223 h 100324"/>
                  <a:gd name="connsiteX8" fmla="*/ 263525 w 357187"/>
                  <a:gd name="connsiteY8" fmla="*/ 89423 h 100324"/>
                  <a:gd name="connsiteX9" fmla="*/ 306387 w 357187"/>
                  <a:gd name="connsiteY9" fmla="*/ 3698 h 100324"/>
                  <a:gd name="connsiteX10" fmla="*/ 328612 w 357187"/>
                  <a:gd name="connsiteY10" fmla="*/ 98948 h 100324"/>
                  <a:gd name="connsiteX11" fmla="*/ 357187 w 357187"/>
                  <a:gd name="connsiteY11" fmla="*/ 51323 h 100324"/>
                  <a:gd name="connsiteX0" fmla="*/ 0 w 357187"/>
                  <a:gd name="connsiteY0" fmla="*/ 54121 h 112891"/>
                  <a:gd name="connsiteX1" fmla="*/ 28575 w 357187"/>
                  <a:gd name="connsiteY1" fmla="*/ 1733 h 112891"/>
                  <a:gd name="connsiteX2" fmla="*/ 46037 w 357187"/>
                  <a:gd name="connsiteY2" fmla="*/ 112858 h 112891"/>
                  <a:gd name="connsiteX3" fmla="*/ 92075 w 357187"/>
                  <a:gd name="connsiteY3" fmla="*/ 14433 h 112891"/>
                  <a:gd name="connsiteX4" fmla="*/ 120650 w 357187"/>
                  <a:gd name="connsiteY4" fmla="*/ 98571 h 112891"/>
                  <a:gd name="connsiteX5" fmla="*/ 161925 w 357187"/>
                  <a:gd name="connsiteY5" fmla="*/ 11258 h 112891"/>
                  <a:gd name="connsiteX6" fmla="*/ 193675 w 357187"/>
                  <a:gd name="connsiteY6" fmla="*/ 96983 h 112891"/>
                  <a:gd name="connsiteX7" fmla="*/ 233362 w 357187"/>
                  <a:gd name="connsiteY7" fmla="*/ 14433 h 112891"/>
                  <a:gd name="connsiteX8" fmla="*/ 263525 w 357187"/>
                  <a:gd name="connsiteY8" fmla="*/ 90633 h 112891"/>
                  <a:gd name="connsiteX9" fmla="*/ 306387 w 357187"/>
                  <a:gd name="connsiteY9" fmla="*/ 4908 h 112891"/>
                  <a:gd name="connsiteX10" fmla="*/ 328612 w 357187"/>
                  <a:gd name="connsiteY10" fmla="*/ 100158 h 112891"/>
                  <a:gd name="connsiteX11" fmla="*/ 357187 w 357187"/>
                  <a:gd name="connsiteY11" fmla="*/ 52533 h 112891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4281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13806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7187" h="100907">
                    <a:moveTo>
                      <a:pt x="0" y="53494"/>
                    </a:moveTo>
                    <a:cubicBezTo>
                      <a:pt x="10451" y="24918"/>
                      <a:pt x="21696" y="-6302"/>
                      <a:pt x="28575" y="1106"/>
                    </a:cubicBezTo>
                    <a:cubicBezTo>
                      <a:pt x="35454" y="8514"/>
                      <a:pt x="30691" y="95826"/>
                      <a:pt x="41274" y="97943"/>
                    </a:cubicBezTo>
                    <a:cubicBezTo>
                      <a:pt x="51857" y="100060"/>
                      <a:pt x="78846" y="13806"/>
                      <a:pt x="92075" y="13806"/>
                    </a:cubicBezTo>
                    <a:cubicBezTo>
                      <a:pt x="105304" y="13806"/>
                      <a:pt x="109008" y="98473"/>
                      <a:pt x="120650" y="97944"/>
                    </a:cubicBezTo>
                    <a:cubicBezTo>
                      <a:pt x="132292" y="97415"/>
                      <a:pt x="149754" y="10896"/>
                      <a:pt x="161925" y="10631"/>
                    </a:cubicBezTo>
                    <a:cubicBezTo>
                      <a:pt x="174096" y="10366"/>
                      <a:pt x="181769" y="95827"/>
                      <a:pt x="193675" y="96356"/>
                    </a:cubicBezTo>
                    <a:cubicBezTo>
                      <a:pt x="205581" y="96885"/>
                      <a:pt x="221720" y="14864"/>
                      <a:pt x="233362" y="13806"/>
                    </a:cubicBezTo>
                    <a:cubicBezTo>
                      <a:pt x="245004" y="12748"/>
                      <a:pt x="251354" y="90006"/>
                      <a:pt x="263525" y="90006"/>
                    </a:cubicBezTo>
                    <a:cubicBezTo>
                      <a:pt x="275696" y="90006"/>
                      <a:pt x="295539" y="12219"/>
                      <a:pt x="306387" y="13806"/>
                    </a:cubicBezTo>
                    <a:cubicBezTo>
                      <a:pt x="317235" y="15393"/>
                      <a:pt x="320145" y="91594"/>
                      <a:pt x="328612" y="99531"/>
                    </a:cubicBezTo>
                    <a:cubicBezTo>
                      <a:pt x="337079" y="107469"/>
                      <a:pt x="347133" y="79687"/>
                      <a:pt x="357187" y="51906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F5330532-F2A6-44A3-983E-4F85D72F9EF0}"/>
                  </a:ext>
                </a:extLst>
              </p:cNvPr>
              <p:cNvSpPr/>
              <p:nvPr/>
            </p:nvSpPr>
            <p:spPr>
              <a:xfrm>
                <a:off x="2424198" y="5317303"/>
                <a:ext cx="357187" cy="100907"/>
              </a:xfrm>
              <a:custGeom>
                <a:avLst/>
                <a:gdLst>
                  <a:gd name="connsiteX0" fmla="*/ 0 w 357187"/>
                  <a:gd name="connsiteY0" fmla="*/ 52911 h 100324"/>
                  <a:gd name="connsiteX1" fmla="*/ 28575 w 357187"/>
                  <a:gd name="connsiteY1" fmla="*/ 523 h 100324"/>
                  <a:gd name="connsiteX2" fmla="*/ 46037 w 357187"/>
                  <a:gd name="connsiteY2" fmla="*/ 81486 h 100324"/>
                  <a:gd name="connsiteX3" fmla="*/ 92075 w 357187"/>
                  <a:gd name="connsiteY3" fmla="*/ 13223 h 100324"/>
                  <a:gd name="connsiteX4" fmla="*/ 120650 w 357187"/>
                  <a:gd name="connsiteY4" fmla="*/ 97361 h 100324"/>
                  <a:gd name="connsiteX5" fmla="*/ 161925 w 357187"/>
                  <a:gd name="connsiteY5" fmla="*/ 10048 h 100324"/>
                  <a:gd name="connsiteX6" fmla="*/ 193675 w 357187"/>
                  <a:gd name="connsiteY6" fmla="*/ 95773 h 100324"/>
                  <a:gd name="connsiteX7" fmla="*/ 233362 w 357187"/>
                  <a:gd name="connsiteY7" fmla="*/ 13223 h 100324"/>
                  <a:gd name="connsiteX8" fmla="*/ 263525 w 357187"/>
                  <a:gd name="connsiteY8" fmla="*/ 89423 h 100324"/>
                  <a:gd name="connsiteX9" fmla="*/ 306387 w 357187"/>
                  <a:gd name="connsiteY9" fmla="*/ 3698 h 100324"/>
                  <a:gd name="connsiteX10" fmla="*/ 328612 w 357187"/>
                  <a:gd name="connsiteY10" fmla="*/ 98948 h 100324"/>
                  <a:gd name="connsiteX11" fmla="*/ 357187 w 357187"/>
                  <a:gd name="connsiteY11" fmla="*/ 51323 h 100324"/>
                  <a:gd name="connsiteX0" fmla="*/ 0 w 357187"/>
                  <a:gd name="connsiteY0" fmla="*/ 54121 h 112891"/>
                  <a:gd name="connsiteX1" fmla="*/ 28575 w 357187"/>
                  <a:gd name="connsiteY1" fmla="*/ 1733 h 112891"/>
                  <a:gd name="connsiteX2" fmla="*/ 46037 w 357187"/>
                  <a:gd name="connsiteY2" fmla="*/ 112858 h 112891"/>
                  <a:gd name="connsiteX3" fmla="*/ 92075 w 357187"/>
                  <a:gd name="connsiteY3" fmla="*/ 14433 h 112891"/>
                  <a:gd name="connsiteX4" fmla="*/ 120650 w 357187"/>
                  <a:gd name="connsiteY4" fmla="*/ 98571 h 112891"/>
                  <a:gd name="connsiteX5" fmla="*/ 161925 w 357187"/>
                  <a:gd name="connsiteY5" fmla="*/ 11258 h 112891"/>
                  <a:gd name="connsiteX6" fmla="*/ 193675 w 357187"/>
                  <a:gd name="connsiteY6" fmla="*/ 96983 h 112891"/>
                  <a:gd name="connsiteX7" fmla="*/ 233362 w 357187"/>
                  <a:gd name="connsiteY7" fmla="*/ 14433 h 112891"/>
                  <a:gd name="connsiteX8" fmla="*/ 263525 w 357187"/>
                  <a:gd name="connsiteY8" fmla="*/ 90633 h 112891"/>
                  <a:gd name="connsiteX9" fmla="*/ 306387 w 357187"/>
                  <a:gd name="connsiteY9" fmla="*/ 4908 h 112891"/>
                  <a:gd name="connsiteX10" fmla="*/ 328612 w 357187"/>
                  <a:gd name="connsiteY10" fmla="*/ 100158 h 112891"/>
                  <a:gd name="connsiteX11" fmla="*/ 357187 w 357187"/>
                  <a:gd name="connsiteY11" fmla="*/ 52533 h 112891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4281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  <a:gd name="connsiteX0" fmla="*/ 0 w 357187"/>
                  <a:gd name="connsiteY0" fmla="*/ 53494 h 100907"/>
                  <a:gd name="connsiteX1" fmla="*/ 28575 w 357187"/>
                  <a:gd name="connsiteY1" fmla="*/ 1106 h 100907"/>
                  <a:gd name="connsiteX2" fmla="*/ 41274 w 357187"/>
                  <a:gd name="connsiteY2" fmla="*/ 97943 h 100907"/>
                  <a:gd name="connsiteX3" fmla="*/ 92075 w 357187"/>
                  <a:gd name="connsiteY3" fmla="*/ 13806 h 100907"/>
                  <a:gd name="connsiteX4" fmla="*/ 120650 w 357187"/>
                  <a:gd name="connsiteY4" fmla="*/ 97944 h 100907"/>
                  <a:gd name="connsiteX5" fmla="*/ 161925 w 357187"/>
                  <a:gd name="connsiteY5" fmla="*/ 10631 h 100907"/>
                  <a:gd name="connsiteX6" fmla="*/ 193675 w 357187"/>
                  <a:gd name="connsiteY6" fmla="*/ 96356 h 100907"/>
                  <a:gd name="connsiteX7" fmla="*/ 233362 w 357187"/>
                  <a:gd name="connsiteY7" fmla="*/ 13806 h 100907"/>
                  <a:gd name="connsiteX8" fmla="*/ 263525 w 357187"/>
                  <a:gd name="connsiteY8" fmla="*/ 90006 h 100907"/>
                  <a:gd name="connsiteX9" fmla="*/ 306387 w 357187"/>
                  <a:gd name="connsiteY9" fmla="*/ 13806 h 100907"/>
                  <a:gd name="connsiteX10" fmla="*/ 328612 w 357187"/>
                  <a:gd name="connsiteY10" fmla="*/ 99531 h 100907"/>
                  <a:gd name="connsiteX11" fmla="*/ 357187 w 357187"/>
                  <a:gd name="connsiteY11" fmla="*/ 51906 h 1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7187" h="100907">
                    <a:moveTo>
                      <a:pt x="0" y="53494"/>
                    </a:moveTo>
                    <a:cubicBezTo>
                      <a:pt x="10451" y="24918"/>
                      <a:pt x="21696" y="-6302"/>
                      <a:pt x="28575" y="1106"/>
                    </a:cubicBezTo>
                    <a:cubicBezTo>
                      <a:pt x="35454" y="8514"/>
                      <a:pt x="30691" y="95826"/>
                      <a:pt x="41274" y="97943"/>
                    </a:cubicBezTo>
                    <a:cubicBezTo>
                      <a:pt x="51857" y="100060"/>
                      <a:pt x="78846" y="13806"/>
                      <a:pt x="92075" y="13806"/>
                    </a:cubicBezTo>
                    <a:cubicBezTo>
                      <a:pt x="105304" y="13806"/>
                      <a:pt x="109008" y="98473"/>
                      <a:pt x="120650" y="97944"/>
                    </a:cubicBezTo>
                    <a:cubicBezTo>
                      <a:pt x="132292" y="97415"/>
                      <a:pt x="149754" y="10896"/>
                      <a:pt x="161925" y="10631"/>
                    </a:cubicBezTo>
                    <a:cubicBezTo>
                      <a:pt x="174096" y="10366"/>
                      <a:pt x="181769" y="95827"/>
                      <a:pt x="193675" y="96356"/>
                    </a:cubicBezTo>
                    <a:cubicBezTo>
                      <a:pt x="205581" y="96885"/>
                      <a:pt x="221720" y="14864"/>
                      <a:pt x="233362" y="13806"/>
                    </a:cubicBezTo>
                    <a:cubicBezTo>
                      <a:pt x="245004" y="12748"/>
                      <a:pt x="251354" y="90006"/>
                      <a:pt x="263525" y="90006"/>
                    </a:cubicBezTo>
                    <a:cubicBezTo>
                      <a:pt x="275696" y="90006"/>
                      <a:pt x="295539" y="12219"/>
                      <a:pt x="306387" y="13806"/>
                    </a:cubicBezTo>
                    <a:cubicBezTo>
                      <a:pt x="317235" y="15393"/>
                      <a:pt x="320145" y="91594"/>
                      <a:pt x="328612" y="99531"/>
                    </a:cubicBezTo>
                    <a:cubicBezTo>
                      <a:pt x="337079" y="107469"/>
                      <a:pt x="347133" y="79687"/>
                      <a:pt x="357187" y="51906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1FAF3133-F495-4380-9FD2-10F8DA63F662}"/>
              </a:ext>
            </a:extLst>
          </p:cNvPr>
          <p:cNvCxnSpPr>
            <a:cxnSpLocks/>
          </p:cNvCxnSpPr>
          <p:nvPr/>
        </p:nvCxnSpPr>
        <p:spPr>
          <a:xfrm>
            <a:off x="1763438" y="5514312"/>
            <a:ext cx="77036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A30EBFD0-7868-40DB-B4F3-3132C0B0D982}"/>
              </a:ext>
            </a:extLst>
          </p:cNvPr>
          <p:cNvGrpSpPr/>
          <p:nvPr/>
        </p:nvGrpSpPr>
        <p:grpSpPr>
          <a:xfrm>
            <a:off x="5475401" y="3374546"/>
            <a:ext cx="1627237" cy="1168512"/>
            <a:chOff x="5475401" y="3374546"/>
            <a:chExt cx="1627237" cy="1168512"/>
          </a:xfrm>
        </p:grpSpPr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63F9F5D5-E1B8-44B9-903E-63115FABEF15}"/>
                </a:ext>
              </a:extLst>
            </p:cNvPr>
            <p:cNvGrpSpPr/>
            <p:nvPr/>
          </p:nvGrpSpPr>
          <p:grpSpPr>
            <a:xfrm>
              <a:off x="5475401" y="3374546"/>
              <a:ext cx="707240" cy="707240"/>
              <a:chOff x="1911184" y="4918095"/>
              <a:chExt cx="707240" cy="707240"/>
            </a:xfrm>
          </p:grpSpPr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1037F2F3-F3E6-40B0-86B2-4BBCB93F2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915" y="4989783"/>
                <a:ext cx="78557" cy="7855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B09067A-1A9C-4BC3-8A17-6563FA2A5D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6609" y="5498414"/>
                <a:ext cx="78557" cy="7855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8FB45CD4-F035-4237-8E1A-AE020D3AF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9546" y="4999591"/>
                <a:ext cx="68749" cy="6874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F573D85E-A8B5-4E27-93E0-A8B0D9D9D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4240" y="5508222"/>
                <a:ext cx="68749" cy="6874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0FA6736D-1C94-42B6-A31A-6C1D1B539BAC}"/>
                  </a:ext>
                </a:extLst>
              </p:cNvPr>
              <p:cNvGrpSpPr/>
              <p:nvPr/>
            </p:nvGrpSpPr>
            <p:grpSpPr>
              <a:xfrm rot="18870556">
                <a:off x="1901494" y="5216197"/>
                <a:ext cx="707240" cy="111036"/>
                <a:chOff x="2074145" y="5307174"/>
                <a:chExt cx="707240" cy="111036"/>
              </a:xfrm>
            </p:grpSpPr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2D0B40C4-1AB9-48E7-A525-21C0AAB5E781}"/>
                    </a:ext>
                  </a:extLst>
                </p:cNvPr>
                <p:cNvSpPr/>
                <p:nvPr/>
              </p:nvSpPr>
              <p:spPr>
                <a:xfrm>
                  <a:off x="2074145" y="5307174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30D88DFF-A4EC-4D01-8097-04A4005388C8}"/>
                    </a:ext>
                  </a:extLst>
                </p:cNvPr>
                <p:cNvSpPr/>
                <p:nvPr/>
              </p:nvSpPr>
              <p:spPr>
                <a:xfrm>
                  <a:off x="2424198" y="5317303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7CED6DBF-6D99-4647-985D-15028645DA66}"/>
                  </a:ext>
                </a:extLst>
              </p:cNvPr>
              <p:cNvGrpSpPr/>
              <p:nvPr/>
            </p:nvGrpSpPr>
            <p:grpSpPr>
              <a:xfrm rot="2630749">
                <a:off x="1911184" y="5241655"/>
                <a:ext cx="707240" cy="111036"/>
                <a:chOff x="2074145" y="5307174"/>
                <a:chExt cx="707240" cy="111036"/>
              </a:xfrm>
            </p:grpSpPr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BEC10C6-FF38-44DC-870D-371BE3502DF6}"/>
                    </a:ext>
                  </a:extLst>
                </p:cNvPr>
                <p:cNvSpPr/>
                <p:nvPr/>
              </p:nvSpPr>
              <p:spPr>
                <a:xfrm>
                  <a:off x="2074145" y="5307174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4BA563FA-F5DF-4076-AA2E-E8063EED2EEB}"/>
                    </a:ext>
                  </a:extLst>
                </p:cNvPr>
                <p:cNvSpPr/>
                <p:nvPr/>
              </p:nvSpPr>
              <p:spPr>
                <a:xfrm>
                  <a:off x="2424198" y="5317303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CF0AD749-8F7D-4916-BC26-489C532E31A6}"/>
                </a:ext>
              </a:extLst>
            </p:cNvPr>
            <p:cNvGrpSpPr/>
            <p:nvPr/>
          </p:nvGrpSpPr>
          <p:grpSpPr>
            <a:xfrm>
              <a:off x="6395398" y="3835818"/>
              <a:ext cx="707240" cy="707240"/>
              <a:chOff x="1911184" y="4918095"/>
              <a:chExt cx="707240" cy="707240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5D4E8C67-6CEA-40BC-974B-0E827C900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915" y="4989783"/>
                <a:ext cx="78557" cy="7855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6B4CDE4B-7BCA-4A43-BED8-8A1E004F0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6609" y="5498414"/>
                <a:ext cx="78557" cy="7855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ED7AE6CC-30AF-47B1-BD5C-5A1749B6B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9546" y="4999591"/>
                <a:ext cx="68749" cy="6874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81F380CF-3530-4978-846F-56821A4C02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4240" y="5508222"/>
                <a:ext cx="68749" cy="6874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B50954D9-BF55-4E6F-A47B-9B8837618F5B}"/>
                  </a:ext>
                </a:extLst>
              </p:cNvPr>
              <p:cNvGrpSpPr/>
              <p:nvPr/>
            </p:nvGrpSpPr>
            <p:grpSpPr>
              <a:xfrm rot="18870556">
                <a:off x="1901494" y="5216197"/>
                <a:ext cx="707240" cy="111036"/>
                <a:chOff x="2074145" y="5307174"/>
                <a:chExt cx="707240" cy="111036"/>
              </a:xfrm>
            </p:grpSpPr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7AF410CC-09B7-45FC-B127-D72FD84E733D}"/>
                    </a:ext>
                  </a:extLst>
                </p:cNvPr>
                <p:cNvSpPr/>
                <p:nvPr/>
              </p:nvSpPr>
              <p:spPr>
                <a:xfrm>
                  <a:off x="2074145" y="5307174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63D5C037-83ED-4669-860E-C92F1ABB01A0}"/>
                    </a:ext>
                  </a:extLst>
                </p:cNvPr>
                <p:cNvSpPr/>
                <p:nvPr/>
              </p:nvSpPr>
              <p:spPr>
                <a:xfrm>
                  <a:off x="2424198" y="5317303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14B41B52-66BC-4F23-B0A5-E0547633EB66}"/>
                  </a:ext>
                </a:extLst>
              </p:cNvPr>
              <p:cNvGrpSpPr/>
              <p:nvPr/>
            </p:nvGrpSpPr>
            <p:grpSpPr>
              <a:xfrm rot="2630749">
                <a:off x="1911184" y="5241655"/>
                <a:ext cx="707240" cy="111036"/>
                <a:chOff x="2074145" y="5307174"/>
                <a:chExt cx="707240" cy="111036"/>
              </a:xfrm>
            </p:grpSpPr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9EA25EFD-C9E7-4CDB-B9A0-43345D371F7D}"/>
                    </a:ext>
                  </a:extLst>
                </p:cNvPr>
                <p:cNvSpPr/>
                <p:nvPr/>
              </p:nvSpPr>
              <p:spPr>
                <a:xfrm>
                  <a:off x="2074145" y="5307174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DB09245E-7046-4B83-8196-794331999B29}"/>
                    </a:ext>
                  </a:extLst>
                </p:cNvPr>
                <p:cNvSpPr/>
                <p:nvPr/>
              </p:nvSpPr>
              <p:spPr>
                <a:xfrm>
                  <a:off x="2424198" y="5317303"/>
                  <a:ext cx="357187" cy="100907"/>
                </a:xfrm>
                <a:custGeom>
                  <a:avLst/>
                  <a:gdLst>
                    <a:gd name="connsiteX0" fmla="*/ 0 w 357187"/>
                    <a:gd name="connsiteY0" fmla="*/ 52911 h 100324"/>
                    <a:gd name="connsiteX1" fmla="*/ 28575 w 357187"/>
                    <a:gd name="connsiteY1" fmla="*/ 523 h 100324"/>
                    <a:gd name="connsiteX2" fmla="*/ 46037 w 357187"/>
                    <a:gd name="connsiteY2" fmla="*/ 81486 h 100324"/>
                    <a:gd name="connsiteX3" fmla="*/ 92075 w 357187"/>
                    <a:gd name="connsiteY3" fmla="*/ 13223 h 100324"/>
                    <a:gd name="connsiteX4" fmla="*/ 120650 w 357187"/>
                    <a:gd name="connsiteY4" fmla="*/ 97361 h 100324"/>
                    <a:gd name="connsiteX5" fmla="*/ 161925 w 357187"/>
                    <a:gd name="connsiteY5" fmla="*/ 10048 h 100324"/>
                    <a:gd name="connsiteX6" fmla="*/ 193675 w 357187"/>
                    <a:gd name="connsiteY6" fmla="*/ 95773 h 100324"/>
                    <a:gd name="connsiteX7" fmla="*/ 233362 w 357187"/>
                    <a:gd name="connsiteY7" fmla="*/ 13223 h 100324"/>
                    <a:gd name="connsiteX8" fmla="*/ 263525 w 357187"/>
                    <a:gd name="connsiteY8" fmla="*/ 89423 h 100324"/>
                    <a:gd name="connsiteX9" fmla="*/ 306387 w 357187"/>
                    <a:gd name="connsiteY9" fmla="*/ 3698 h 100324"/>
                    <a:gd name="connsiteX10" fmla="*/ 328612 w 357187"/>
                    <a:gd name="connsiteY10" fmla="*/ 98948 h 100324"/>
                    <a:gd name="connsiteX11" fmla="*/ 357187 w 357187"/>
                    <a:gd name="connsiteY11" fmla="*/ 51323 h 100324"/>
                    <a:gd name="connsiteX0" fmla="*/ 0 w 357187"/>
                    <a:gd name="connsiteY0" fmla="*/ 54121 h 112891"/>
                    <a:gd name="connsiteX1" fmla="*/ 28575 w 357187"/>
                    <a:gd name="connsiteY1" fmla="*/ 1733 h 112891"/>
                    <a:gd name="connsiteX2" fmla="*/ 46037 w 357187"/>
                    <a:gd name="connsiteY2" fmla="*/ 112858 h 112891"/>
                    <a:gd name="connsiteX3" fmla="*/ 92075 w 357187"/>
                    <a:gd name="connsiteY3" fmla="*/ 14433 h 112891"/>
                    <a:gd name="connsiteX4" fmla="*/ 120650 w 357187"/>
                    <a:gd name="connsiteY4" fmla="*/ 98571 h 112891"/>
                    <a:gd name="connsiteX5" fmla="*/ 161925 w 357187"/>
                    <a:gd name="connsiteY5" fmla="*/ 11258 h 112891"/>
                    <a:gd name="connsiteX6" fmla="*/ 193675 w 357187"/>
                    <a:gd name="connsiteY6" fmla="*/ 96983 h 112891"/>
                    <a:gd name="connsiteX7" fmla="*/ 233362 w 357187"/>
                    <a:gd name="connsiteY7" fmla="*/ 14433 h 112891"/>
                    <a:gd name="connsiteX8" fmla="*/ 263525 w 357187"/>
                    <a:gd name="connsiteY8" fmla="*/ 90633 h 112891"/>
                    <a:gd name="connsiteX9" fmla="*/ 306387 w 357187"/>
                    <a:gd name="connsiteY9" fmla="*/ 4908 h 112891"/>
                    <a:gd name="connsiteX10" fmla="*/ 328612 w 357187"/>
                    <a:gd name="connsiteY10" fmla="*/ 100158 h 112891"/>
                    <a:gd name="connsiteX11" fmla="*/ 357187 w 357187"/>
                    <a:gd name="connsiteY11" fmla="*/ 52533 h 112891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4281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  <a:gd name="connsiteX0" fmla="*/ 0 w 357187"/>
                    <a:gd name="connsiteY0" fmla="*/ 53494 h 100907"/>
                    <a:gd name="connsiteX1" fmla="*/ 28575 w 357187"/>
                    <a:gd name="connsiteY1" fmla="*/ 1106 h 100907"/>
                    <a:gd name="connsiteX2" fmla="*/ 41274 w 357187"/>
                    <a:gd name="connsiteY2" fmla="*/ 97943 h 100907"/>
                    <a:gd name="connsiteX3" fmla="*/ 92075 w 357187"/>
                    <a:gd name="connsiteY3" fmla="*/ 13806 h 100907"/>
                    <a:gd name="connsiteX4" fmla="*/ 120650 w 357187"/>
                    <a:gd name="connsiteY4" fmla="*/ 97944 h 100907"/>
                    <a:gd name="connsiteX5" fmla="*/ 161925 w 357187"/>
                    <a:gd name="connsiteY5" fmla="*/ 10631 h 100907"/>
                    <a:gd name="connsiteX6" fmla="*/ 193675 w 357187"/>
                    <a:gd name="connsiteY6" fmla="*/ 96356 h 100907"/>
                    <a:gd name="connsiteX7" fmla="*/ 233362 w 357187"/>
                    <a:gd name="connsiteY7" fmla="*/ 13806 h 100907"/>
                    <a:gd name="connsiteX8" fmla="*/ 263525 w 357187"/>
                    <a:gd name="connsiteY8" fmla="*/ 90006 h 100907"/>
                    <a:gd name="connsiteX9" fmla="*/ 306387 w 357187"/>
                    <a:gd name="connsiteY9" fmla="*/ 13806 h 100907"/>
                    <a:gd name="connsiteX10" fmla="*/ 328612 w 357187"/>
                    <a:gd name="connsiteY10" fmla="*/ 99531 h 100907"/>
                    <a:gd name="connsiteX11" fmla="*/ 357187 w 357187"/>
                    <a:gd name="connsiteY11" fmla="*/ 51906 h 1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00907">
                      <a:moveTo>
                        <a:pt x="0" y="53494"/>
                      </a:moveTo>
                      <a:cubicBezTo>
                        <a:pt x="10451" y="24918"/>
                        <a:pt x="21696" y="-6302"/>
                        <a:pt x="28575" y="1106"/>
                      </a:cubicBezTo>
                      <a:cubicBezTo>
                        <a:pt x="35454" y="8514"/>
                        <a:pt x="30691" y="95826"/>
                        <a:pt x="41274" y="97943"/>
                      </a:cubicBezTo>
                      <a:cubicBezTo>
                        <a:pt x="51857" y="100060"/>
                        <a:pt x="78846" y="13806"/>
                        <a:pt x="92075" y="13806"/>
                      </a:cubicBezTo>
                      <a:cubicBezTo>
                        <a:pt x="105304" y="13806"/>
                        <a:pt x="109008" y="98473"/>
                        <a:pt x="120650" y="97944"/>
                      </a:cubicBezTo>
                      <a:cubicBezTo>
                        <a:pt x="132292" y="97415"/>
                        <a:pt x="149754" y="10896"/>
                        <a:pt x="161925" y="10631"/>
                      </a:cubicBezTo>
                      <a:cubicBezTo>
                        <a:pt x="174096" y="10366"/>
                        <a:pt x="181769" y="95827"/>
                        <a:pt x="193675" y="96356"/>
                      </a:cubicBezTo>
                      <a:cubicBezTo>
                        <a:pt x="205581" y="96885"/>
                        <a:pt x="221720" y="14864"/>
                        <a:pt x="233362" y="13806"/>
                      </a:cubicBezTo>
                      <a:cubicBezTo>
                        <a:pt x="245004" y="12748"/>
                        <a:pt x="251354" y="90006"/>
                        <a:pt x="263525" y="90006"/>
                      </a:cubicBezTo>
                      <a:cubicBezTo>
                        <a:pt x="275696" y="90006"/>
                        <a:pt x="295539" y="12219"/>
                        <a:pt x="306387" y="13806"/>
                      </a:cubicBezTo>
                      <a:cubicBezTo>
                        <a:pt x="317235" y="15393"/>
                        <a:pt x="320145" y="91594"/>
                        <a:pt x="328612" y="99531"/>
                      </a:cubicBezTo>
                      <a:cubicBezTo>
                        <a:pt x="337079" y="107469"/>
                        <a:pt x="347133" y="79687"/>
                        <a:pt x="357187" y="51906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53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63" grpId="0"/>
      <p:bldP spid="265" grpId="0"/>
      <p:bldP spid="267" grpId="0"/>
      <p:bldP spid="269" grpId="0"/>
      <p:bldP spid="271" grpId="0"/>
      <p:bldP spid="350" grpId="0" animBg="1"/>
      <p:bldP spid="352" grpId="0" animBg="1"/>
      <p:bldP spid="354" grpId="0" animBg="1"/>
      <p:bldP spid="3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18" y="0"/>
            <a:ext cx="11471963" cy="1585393"/>
          </a:xfrm>
        </p:spPr>
        <p:txBody>
          <a:bodyPr/>
          <a:lstStyle/>
          <a:p>
            <a:r>
              <a:rPr lang="en-US" dirty="0"/>
              <a:t>2D local vs fully connected implementation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C50B256-2EBC-48D5-9D1F-2740F38CD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1" y="1303528"/>
            <a:ext cx="5632750" cy="5367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76A673F-B156-411D-9713-5FCB53EA35CC}"/>
                  </a:ext>
                </a:extLst>
              </p:cNvPr>
              <p:cNvSpPr txBox="1"/>
              <p:nvPr/>
            </p:nvSpPr>
            <p:spPr>
              <a:xfrm>
                <a:off x="6265190" y="3014251"/>
                <a:ext cx="5795746" cy="1945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2D local syndrome extraction circuit with: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n ancilla qubits</a:t>
                </a:r>
                <a:r>
                  <a:rPr lang="en-US" sz="2400" dirty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optimal depth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rad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.</a:t>
                </a:r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Simulation with circuit-level noise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76A673F-B156-411D-9713-5FCB53EA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190" y="3014251"/>
                <a:ext cx="5795746" cy="1945789"/>
              </a:xfrm>
              <a:prstGeom prst="rect">
                <a:avLst/>
              </a:prstGeom>
              <a:blipFill>
                <a:blip r:embed="rId5"/>
                <a:stretch>
                  <a:fillRect l="-1472" t="-2500" b="-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73646AF-53EB-46D0-B19F-EB9AB4A10C93}"/>
              </a:ext>
            </a:extLst>
          </p:cNvPr>
          <p:cNvGrpSpPr/>
          <p:nvPr/>
        </p:nvGrpSpPr>
        <p:grpSpPr>
          <a:xfrm>
            <a:off x="2847412" y="4242147"/>
            <a:ext cx="1560364" cy="485446"/>
            <a:chOff x="7982857" y="5254954"/>
            <a:chExt cx="1560364" cy="48544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78F80E-8211-45B0-BD30-A47013F8A9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2857" y="5740400"/>
              <a:ext cx="154577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A7ABB8-B512-4359-B94A-DDC8213953E9}"/>
                </a:ext>
              </a:extLst>
            </p:cNvPr>
            <p:cNvSpPr txBox="1"/>
            <p:nvPr/>
          </p:nvSpPr>
          <p:spPr>
            <a:xfrm>
              <a:off x="7982857" y="5254954"/>
              <a:ext cx="156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Cost of locality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09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348292524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B6E2C-0D09-46C4-B233-C04679D3F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39" y="1571442"/>
            <a:ext cx="5990827" cy="313301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8FA3F64-6C33-4B90-A98C-A82A5E79F8DF}"/>
              </a:ext>
            </a:extLst>
          </p:cNvPr>
          <p:cNvSpPr/>
          <p:nvPr/>
        </p:nvSpPr>
        <p:spPr bwMode="auto">
          <a:xfrm>
            <a:off x="5757390" y="3435923"/>
            <a:ext cx="5814924" cy="132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97" y="13230"/>
            <a:ext cx="11471963" cy="1585393"/>
          </a:xfrm>
        </p:spPr>
        <p:txBody>
          <a:bodyPr/>
          <a:lstStyle/>
          <a:p>
            <a:r>
              <a:rPr lang="en-US" dirty="0"/>
              <a:t>Main technical 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274B3-EB35-4F97-BBDC-373BF445CD03}"/>
              </a:ext>
            </a:extLst>
          </p:cNvPr>
          <p:cNvSpPr txBox="1"/>
          <p:nvPr/>
        </p:nvSpPr>
        <p:spPr>
          <a:xfrm>
            <a:off x="5757390" y="5828114"/>
            <a:ext cx="5503686" cy="5724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The previous bounds are corollaries of this result.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F43FBD-DBA3-4632-8D38-76E638857399}"/>
              </a:ext>
            </a:extLst>
          </p:cNvPr>
          <p:cNvGrpSpPr/>
          <p:nvPr/>
        </p:nvGrpSpPr>
        <p:grpSpPr>
          <a:xfrm>
            <a:off x="114390" y="1332090"/>
            <a:ext cx="4933395" cy="5387791"/>
            <a:chOff x="2086204" y="1256002"/>
            <a:chExt cx="6686657" cy="53877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53C1AE-CA4C-4680-9CA3-A129BFD385F0}"/>
                </a:ext>
              </a:extLst>
            </p:cNvPr>
            <p:cNvGrpSpPr/>
            <p:nvPr/>
          </p:nvGrpSpPr>
          <p:grpSpPr>
            <a:xfrm>
              <a:off x="2086204" y="1443238"/>
              <a:ext cx="6686657" cy="5200555"/>
              <a:chOff x="1919461" y="1367934"/>
              <a:chExt cx="6686657" cy="520055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1590DE3-1EF6-4C93-87F0-3084576F0B77}"/>
                  </a:ext>
                </a:extLst>
              </p:cNvPr>
              <p:cNvSpPr/>
              <p:nvPr/>
            </p:nvSpPr>
            <p:spPr bwMode="auto">
              <a:xfrm>
                <a:off x="1941600" y="1634523"/>
                <a:ext cx="6458675" cy="4553422"/>
              </a:xfrm>
              <a:custGeom>
                <a:avLst/>
                <a:gdLst>
                  <a:gd name="connsiteX0" fmla="*/ 6630376 w 6769387"/>
                  <a:gd name="connsiteY0" fmla="*/ 907424 h 4880133"/>
                  <a:gd name="connsiteX1" fmla="*/ 4817713 w 6769387"/>
                  <a:gd name="connsiteY1" fmla="*/ 138253 h 4880133"/>
                  <a:gd name="connsiteX2" fmla="*/ 3623614 w 6769387"/>
                  <a:gd name="connsiteY2" fmla="*/ 530907 h 4880133"/>
                  <a:gd name="connsiteX3" fmla="*/ 1461327 w 6769387"/>
                  <a:gd name="connsiteY3" fmla="*/ 46813 h 4880133"/>
                  <a:gd name="connsiteX4" fmla="*/ 30560 w 6769387"/>
                  <a:gd name="connsiteY4" fmla="*/ 1918643 h 4880133"/>
                  <a:gd name="connsiteX5" fmla="*/ 627609 w 6769387"/>
                  <a:gd name="connsiteY5" fmla="*/ 4322977 h 4880133"/>
                  <a:gd name="connsiteX6" fmla="*/ 2295045 w 6769387"/>
                  <a:gd name="connsiteY6" fmla="*/ 4801693 h 4880133"/>
                  <a:gd name="connsiteX7" fmla="*/ 4602560 w 6769387"/>
                  <a:gd name="connsiteY7" fmla="*/ 4823208 h 4880133"/>
                  <a:gd name="connsiteX8" fmla="*/ 5619157 w 6769387"/>
                  <a:gd name="connsiteY8" fmla="*/ 4242295 h 4880133"/>
                  <a:gd name="connsiteX9" fmla="*/ 6528179 w 6769387"/>
                  <a:gd name="connsiteY9" fmla="*/ 2327434 h 4880133"/>
                  <a:gd name="connsiteX10" fmla="*/ 6630376 w 6769387"/>
                  <a:gd name="connsiteY10" fmla="*/ 907424 h 488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69387" h="4880133">
                    <a:moveTo>
                      <a:pt x="6630376" y="907424"/>
                    </a:moveTo>
                    <a:cubicBezTo>
                      <a:pt x="6345298" y="542560"/>
                      <a:pt x="5318840" y="201006"/>
                      <a:pt x="4817713" y="138253"/>
                    </a:cubicBezTo>
                    <a:cubicBezTo>
                      <a:pt x="4316586" y="75500"/>
                      <a:pt x="4183012" y="546147"/>
                      <a:pt x="3623614" y="530907"/>
                    </a:cubicBezTo>
                    <a:cubicBezTo>
                      <a:pt x="3064216" y="515667"/>
                      <a:pt x="2060169" y="-184476"/>
                      <a:pt x="1461327" y="46813"/>
                    </a:cubicBezTo>
                    <a:cubicBezTo>
                      <a:pt x="862485" y="278102"/>
                      <a:pt x="169513" y="1205949"/>
                      <a:pt x="30560" y="1918643"/>
                    </a:cubicBezTo>
                    <a:cubicBezTo>
                      <a:pt x="-108393" y="2631337"/>
                      <a:pt x="250195" y="3842469"/>
                      <a:pt x="627609" y="4322977"/>
                    </a:cubicBezTo>
                    <a:cubicBezTo>
                      <a:pt x="1005023" y="4803485"/>
                      <a:pt x="1632553" y="4718321"/>
                      <a:pt x="2295045" y="4801693"/>
                    </a:cubicBezTo>
                    <a:cubicBezTo>
                      <a:pt x="2957537" y="4885065"/>
                      <a:pt x="4048541" y="4916441"/>
                      <a:pt x="4602560" y="4823208"/>
                    </a:cubicBezTo>
                    <a:cubicBezTo>
                      <a:pt x="5156579" y="4729975"/>
                      <a:pt x="5298221" y="4658257"/>
                      <a:pt x="5619157" y="4242295"/>
                    </a:cubicBezTo>
                    <a:cubicBezTo>
                      <a:pt x="5940093" y="3826333"/>
                      <a:pt x="6355160" y="2885039"/>
                      <a:pt x="6528179" y="2327434"/>
                    </a:cubicBezTo>
                    <a:cubicBezTo>
                      <a:pt x="6701198" y="1769829"/>
                      <a:pt x="6915454" y="1272288"/>
                      <a:pt x="6630376" y="907424"/>
                    </a:cubicBezTo>
                    <a:close/>
                  </a:path>
                </a:pathLst>
              </a:custGeom>
              <a:solidFill>
                <a:schemeClr val="accent2">
                  <a:lumMod val="25000"/>
                  <a:lumOff val="75000"/>
                  <a:alpha val="44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6BB35B8-E2F6-46B4-AF57-233DFCD6C0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2142" y="266578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F019D50-D3A5-4484-9681-38869202D7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1582" y="376485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AB1880-0BFF-48AC-9120-EF8BF5CC30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29929" y="301281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DEF206-BEF1-4F5E-A5E6-A3F94906DF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94038" y="4833447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D10D7B-3A2A-4523-ACB4-300CEEA560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5825" y="265092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40550CB-0FB0-4615-B190-575D2D5CDF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78245" y="274236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646D96-5AEE-43AB-8A87-FDF0FA4682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32612" y="41803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B8ED2B5-86F6-4F7A-835C-44FDE06F2A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3888" y="243628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A0574A-55B6-4A64-ACDC-BCBB670266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61008" y="404096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E3661E-76F3-4DDC-A0F2-0411CC8AF5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7170" y="35999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CDAEA41-183A-4D5B-8436-C2388DDF9E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83128" y="484907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BEBD542-920C-421F-95B9-03EC4F8BC8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69568" y="503195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4F22240-A938-41D9-94B9-6691DE3779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4462" y="475046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FB94052-2927-4D7C-9C0C-1DDA9CBF14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90105" y="444437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A0E16C0-4267-4A5D-A571-681137499C8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05083" y="528424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C6AD55B-FB62-43D7-A399-862A694640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0429" y="209895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40D830-D014-4877-AD84-34D0252B4F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69685" y="560799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7B033E2-0CC6-481A-964F-1C699EB15749}"/>
                  </a:ext>
                </a:extLst>
              </p:cNvPr>
              <p:cNvSpPr/>
              <p:nvPr/>
            </p:nvSpPr>
            <p:spPr bwMode="auto">
              <a:xfrm>
                <a:off x="1919461" y="1367934"/>
                <a:ext cx="6686657" cy="5136955"/>
              </a:xfrm>
              <a:custGeom>
                <a:avLst/>
                <a:gdLst>
                  <a:gd name="connsiteX0" fmla="*/ 6686657 w 6686657"/>
                  <a:gd name="connsiteY0" fmla="*/ 982800 h 5136955"/>
                  <a:gd name="connsiteX1" fmla="*/ 4906267 w 6686657"/>
                  <a:gd name="connsiteY1" fmla="*/ 299690 h 5136955"/>
                  <a:gd name="connsiteX2" fmla="*/ 3991867 w 6686657"/>
                  <a:gd name="connsiteY2" fmla="*/ 816057 h 5136955"/>
                  <a:gd name="connsiteX3" fmla="*/ 1668215 w 6686657"/>
                  <a:gd name="connsiteY3" fmla="*/ 52264 h 5136955"/>
                  <a:gd name="connsiteX4" fmla="*/ 6158 w 6686657"/>
                  <a:gd name="connsiteY4" fmla="*/ 2558795 h 5136955"/>
                  <a:gd name="connsiteX5" fmla="*/ 1173363 w 6686657"/>
                  <a:gd name="connsiteY5" fmla="*/ 4914720 h 5136955"/>
                  <a:gd name="connsiteX6" fmla="*/ 2916102 w 6686657"/>
                  <a:gd name="connsiteY6" fmla="*/ 4710325 h 5136955"/>
                  <a:gd name="connsiteX7" fmla="*/ 4777175 w 6686657"/>
                  <a:gd name="connsiteY7" fmla="*/ 5119115 h 5136955"/>
                  <a:gd name="connsiteX8" fmla="*/ 6175669 w 6686657"/>
                  <a:gd name="connsiteY8" fmla="*/ 4011078 h 5136955"/>
                  <a:gd name="connsiteX9" fmla="*/ 6256351 w 6686657"/>
                  <a:gd name="connsiteY9" fmla="*/ 746132 h 513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6657" h="5136955">
                    <a:moveTo>
                      <a:pt x="6686657" y="982800"/>
                    </a:moveTo>
                    <a:cubicBezTo>
                      <a:pt x="6021028" y="655140"/>
                      <a:pt x="5355399" y="327481"/>
                      <a:pt x="4906267" y="299690"/>
                    </a:cubicBezTo>
                    <a:cubicBezTo>
                      <a:pt x="4457135" y="271899"/>
                      <a:pt x="4531542" y="857295"/>
                      <a:pt x="3991867" y="816057"/>
                    </a:cubicBezTo>
                    <a:cubicBezTo>
                      <a:pt x="3452192" y="774819"/>
                      <a:pt x="2332500" y="-238192"/>
                      <a:pt x="1668215" y="52264"/>
                    </a:cubicBezTo>
                    <a:cubicBezTo>
                      <a:pt x="1003930" y="342720"/>
                      <a:pt x="88633" y="1748386"/>
                      <a:pt x="6158" y="2558795"/>
                    </a:cubicBezTo>
                    <a:cubicBezTo>
                      <a:pt x="-76317" y="3369204"/>
                      <a:pt x="688372" y="4556132"/>
                      <a:pt x="1173363" y="4914720"/>
                    </a:cubicBezTo>
                    <a:cubicBezTo>
                      <a:pt x="1658354" y="5273308"/>
                      <a:pt x="2315467" y="4676259"/>
                      <a:pt x="2916102" y="4710325"/>
                    </a:cubicBezTo>
                    <a:cubicBezTo>
                      <a:pt x="3516737" y="4744391"/>
                      <a:pt x="4233914" y="5235656"/>
                      <a:pt x="4777175" y="5119115"/>
                    </a:cubicBezTo>
                    <a:cubicBezTo>
                      <a:pt x="5320436" y="5002574"/>
                      <a:pt x="5929140" y="4739908"/>
                      <a:pt x="6175669" y="4011078"/>
                    </a:cubicBezTo>
                    <a:cubicBezTo>
                      <a:pt x="6422198" y="3282248"/>
                      <a:pt x="6339274" y="2014190"/>
                      <a:pt x="6256351" y="746132"/>
                    </a:cubicBezTo>
                  </a:path>
                </a:pathLst>
              </a:cu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FB4FAEB-DCB8-42C1-B5DB-8A9BAB81158F}"/>
                  </a:ext>
                </a:extLst>
              </p:cNvPr>
              <p:cNvSpPr/>
              <p:nvPr/>
            </p:nvSpPr>
            <p:spPr bwMode="auto">
              <a:xfrm>
                <a:off x="4134304" y="1598456"/>
                <a:ext cx="1830894" cy="4970033"/>
              </a:xfrm>
              <a:custGeom>
                <a:avLst/>
                <a:gdLst>
                  <a:gd name="connsiteX0" fmla="*/ 426938 w 1830894"/>
                  <a:gd name="connsiteY0" fmla="*/ 0 h 4970033"/>
                  <a:gd name="connsiteX1" fmla="*/ 120346 w 1830894"/>
                  <a:gd name="connsiteY1" fmla="*/ 1226372 h 4970033"/>
                  <a:gd name="connsiteX2" fmla="*/ 695880 w 1830894"/>
                  <a:gd name="connsiteY2" fmla="*/ 2189182 h 4970033"/>
                  <a:gd name="connsiteX3" fmla="*/ 1771644 w 1830894"/>
                  <a:gd name="connsiteY3" fmla="*/ 2043953 h 4970033"/>
                  <a:gd name="connsiteX4" fmla="*/ 1615658 w 1830894"/>
                  <a:gd name="connsiteY4" fmla="*/ 3437069 h 4970033"/>
                  <a:gd name="connsiteX5" fmla="*/ 980957 w 1830894"/>
                  <a:gd name="connsiteY5" fmla="*/ 3243431 h 4970033"/>
                  <a:gd name="connsiteX6" fmla="*/ 2011 w 1830894"/>
                  <a:gd name="connsiteY6" fmla="*/ 3614570 h 4970033"/>
                  <a:gd name="connsiteX7" fmla="*/ 776562 w 1830894"/>
                  <a:gd name="connsiteY7" fmla="*/ 4970033 h 497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0894" h="4970033">
                    <a:moveTo>
                      <a:pt x="426938" y="0"/>
                    </a:moveTo>
                    <a:cubicBezTo>
                      <a:pt x="251230" y="430754"/>
                      <a:pt x="75522" y="861508"/>
                      <a:pt x="120346" y="1226372"/>
                    </a:cubicBezTo>
                    <a:cubicBezTo>
                      <a:pt x="165170" y="1591236"/>
                      <a:pt x="420664" y="2052919"/>
                      <a:pt x="695880" y="2189182"/>
                    </a:cubicBezTo>
                    <a:cubicBezTo>
                      <a:pt x="971096" y="2325445"/>
                      <a:pt x="1618348" y="1835972"/>
                      <a:pt x="1771644" y="2043953"/>
                    </a:cubicBezTo>
                    <a:cubicBezTo>
                      <a:pt x="1924940" y="2251934"/>
                      <a:pt x="1747439" y="3237156"/>
                      <a:pt x="1615658" y="3437069"/>
                    </a:cubicBezTo>
                    <a:cubicBezTo>
                      <a:pt x="1483877" y="3636982"/>
                      <a:pt x="1249898" y="3213847"/>
                      <a:pt x="980957" y="3243431"/>
                    </a:cubicBezTo>
                    <a:cubicBezTo>
                      <a:pt x="712016" y="3273015"/>
                      <a:pt x="36077" y="3326803"/>
                      <a:pt x="2011" y="3614570"/>
                    </a:cubicBezTo>
                    <a:cubicBezTo>
                      <a:pt x="-32055" y="3902337"/>
                      <a:pt x="372253" y="4436185"/>
                      <a:pt x="776562" y="4970033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F484B7-A79E-485E-812E-5292F5BC0227}"/>
                  </a:ext>
                </a:extLst>
              </p:cNvPr>
              <p:cNvSpPr txBox="1"/>
              <p:nvPr/>
            </p:nvSpPr>
            <p:spPr>
              <a:xfrm>
                <a:off x="2899085" y="1697037"/>
                <a:ext cx="536044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0F3F972-7C8A-4E89-9613-55AEA446CFC4}"/>
                  </a:ext>
                </a:extLst>
              </p:cNvPr>
              <p:cNvSpPr txBox="1"/>
              <p:nvPr/>
            </p:nvSpPr>
            <p:spPr>
              <a:xfrm>
                <a:off x="6174753" y="1708556"/>
                <a:ext cx="576120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R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DC3D14-51BA-4F62-936B-DDF35C561355}"/>
                    </a:ext>
                  </a:extLst>
                </p:cNvPr>
                <p:cNvSpPr txBox="1"/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noFill/>
              </p:spPr>
              <p:txBody>
                <a:bodyPr wrap="none" lIns="182880" tIns="146304" rIns="182880" bIns="146304" rtlCol="0"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DC3D14-51BA-4F62-936B-DDF35C561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29A2D7-CFC9-4E4C-A778-B25BE60D17DE}"/>
                </a:ext>
              </a:extLst>
            </p:cNvPr>
            <p:cNvGrpSpPr>
              <a:grpSpLocks noChangeAspect="1"/>
            </p:cNvGrpSpPr>
            <p:nvPr/>
          </p:nvGrpSpPr>
          <p:grpSpPr>
            <a:xfrm rot="3965855">
              <a:off x="4305421" y="2659365"/>
              <a:ext cx="169908" cy="645340"/>
              <a:chOff x="602827" y="2734392"/>
              <a:chExt cx="182880" cy="69461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1F625AE-E899-409A-90ED-8525B503C34B}"/>
                  </a:ext>
                </a:extLst>
              </p:cNvPr>
              <p:cNvSpPr/>
              <p:nvPr/>
            </p:nvSpPr>
            <p:spPr>
              <a:xfrm>
                <a:off x="648547" y="2734392"/>
                <a:ext cx="91440" cy="91440"/>
              </a:xfrm>
              <a:prstGeom prst="ellipse">
                <a:avLst/>
              </a:prstGeom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66A1032-3F7A-4FF7-A99D-706800B0CC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10411"/>
                <a:ext cx="182880" cy="218591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40CC083-01FD-4773-B0E1-0B3B94A398C1}"/>
                  </a:ext>
                </a:extLst>
              </p:cNvPr>
              <p:cNvCxnSpPr>
                <a:cxnSpLocks/>
                <a:stCxn id="16" idx="4"/>
                <a:endCxn id="17" idx="4"/>
              </p:cNvCxnSpPr>
              <p:nvPr/>
            </p:nvCxnSpPr>
            <p:spPr>
              <a:xfrm rot="17634145" flipH="1">
                <a:off x="418547" y="3037262"/>
                <a:ext cx="551440" cy="18031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41A610C-8634-4F16-9089-56964F22E52B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 rot="17634145">
                <a:off x="644050" y="3236109"/>
                <a:ext cx="100434" cy="16719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22DDA42-B2AD-4026-A2B6-962110B95ACB}"/>
                </a:ext>
              </a:extLst>
            </p:cNvPr>
            <p:cNvSpPr/>
            <p:nvPr/>
          </p:nvSpPr>
          <p:spPr bwMode="auto">
            <a:xfrm>
              <a:off x="4152806" y="3954608"/>
              <a:ext cx="3597307" cy="2122416"/>
            </a:xfrm>
            <a:custGeom>
              <a:avLst/>
              <a:gdLst>
                <a:gd name="connsiteX0" fmla="*/ 3470562 w 3597307"/>
                <a:gd name="connsiteY0" fmla="*/ 111318 h 2122416"/>
                <a:gd name="connsiteX1" fmla="*/ 3089058 w 3597307"/>
                <a:gd name="connsiteY1" fmla="*/ 38651 h 2122416"/>
                <a:gd name="connsiteX2" fmla="*/ 2011156 w 3597307"/>
                <a:gd name="connsiteY2" fmla="*/ 686603 h 2122416"/>
                <a:gd name="connsiteX3" fmla="*/ 376136 w 3597307"/>
                <a:gd name="connsiteY3" fmla="*/ 492823 h 2122416"/>
                <a:gd name="connsiteX4" fmla="*/ 18854 w 3597307"/>
                <a:gd name="connsiteY4" fmla="*/ 595768 h 2122416"/>
                <a:gd name="connsiteX5" fmla="*/ 200523 w 3597307"/>
                <a:gd name="connsiteY5" fmla="*/ 850105 h 2122416"/>
                <a:gd name="connsiteX6" fmla="*/ 1447982 w 3597307"/>
                <a:gd name="connsiteY6" fmla="*/ 1080219 h 2122416"/>
                <a:gd name="connsiteX7" fmla="*/ 1702319 w 3597307"/>
                <a:gd name="connsiteY7" fmla="*/ 2037008 h 2122416"/>
                <a:gd name="connsiteX8" fmla="*/ 2114101 w 3597307"/>
                <a:gd name="connsiteY8" fmla="*/ 1970396 h 2122416"/>
                <a:gd name="connsiteX9" fmla="*/ 2011156 w 3597307"/>
                <a:gd name="connsiteY9" fmla="*/ 1104441 h 2122416"/>
                <a:gd name="connsiteX10" fmla="*/ 2598552 w 3597307"/>
                <a:gd name="connsiteY10" fmla="*/ 704770 h 2122416"/>
                <a:gd name="connsiteX11" fmla="*/ 3531119 w 3597307"/>
                <a:gd name="connsiteY11" fmla="*/ 420155 h 2122416"/>
                <a:gd name="connsiteX12" fmla="*/ 3470562 w 3597307"/>
                <a:gd name="connsiteY12" fmla="*/ 111318 h 212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7307" h="2122416">
                  <a:moveTo>
                    <a:pt x="3470562" y="111318"/>
                  </a:moveTo>
                  <a:cubicBezTo>
                    <a:pt x="3396885" y="47734"/>
                    <a:pt x="3332292" y="-57230"/>
                    <a:pt x="3089058" y="38651"/>
                  </a:cubicBezTo>
                  <a:cubicBezTo>
                    <a:pt x="2845824" y="134532"/>
                    <a:pt x="2463310" y="610908"/>
                    <a:pt x="2011156" y="686603"/>
                  </a:cubicBezTo>
                  <a:cubicBezTo>
                    <a:pt x="1559002" y="762298"/>
                    <a:pt x="708186" y="507962"/>
                    <a:pt x="376136" y="492823"/>
                  </a:cubicBezTo>
                  <a:cubicBezTo>
                    <a:pt x="44086" y="477684"/>
                    <a:pt x="48123" y="536221"/>
                    <a:pt x="18854" y="595768"/>
                  </a:cubicBezTo>
                  <a:cubicBezTo>
                    <a:pt x="-10415" y="655315"/>
                    <a:pt x="-37665" y="769363"/>
                    <a:pt x="200523" y="850105"/>
                  </a:cubicBezTo>
                  <a:cubicBezTo>
                    <a:pt x="438711" y="930847"/>
                    <a:pt x="1197683" y="882402"/>
                    <a:pt x="1447982" y="1080219"/>
                  </a:cubicBezTo>
                  <a:cubicBezTo>
                    <a:pt x="1698281" y="1278036"/>
                    <a:pt x="1591299" y="1888645"/>
                    <a:pt x="1702319" y="2037008"/>
                  </a:cubicBezTo>
                  <a:cubicBezTo>
                    <a:pt x="1813339" y="2185371"/>
                    <a:pt x="2062628" y="2125824"/>
                    <a:pt x="2114101" y="1970396"/>
                  </a:cubicBezTo>
                  <a:cubicBezTo>
                    <a:pt x="2165574" y="1814968"/>
                    <a:pt x="1930414" y="1315379"/>
                    <a:pt x="2011156" y="1104441"/>
                  </a:cubicBezTo>
                  <a:cubicBezTo>
                    <a:pt x="2091898" y="893503"/>
                    <a:pt x="2345225" y="818818"/>
                    <a:pt x="2598552" y="704770"/>
                  </a:cubicBezTo>
                  <a:cubicBezTo>
                    <a:pt x="2851879" y="590722"/>
                    <a:pt x="3383765" y="524110"/>
                    <a:pt x="3531119" y="420155"/>
                  </a:cubicBezTo>
                  <a:cubicBezTo>
                    <a:pt x="3678473" y="316200"/>
                    <a:pt x="3544239" y="174902"/>
                    <a:pt x="3470562" y="111318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B60C-846C-4D64-AEC5-74D07658A3F4}"/>
                </a:ext>
              </a:extLst>
            </p:cNvPr>
            <p:cNvSpPr txBox="1"/>
            <p:nvPr/>
          </p:nvSpPr>
          <p:spPr>
            <a:xfrm>
              <a:off x="4361611" y="1256002"/>
              <a:ext cx="827791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3EC589-BC9A-42CD-A7AD-BEC84B3FBCA9}"/>
                    </a:ext>
                  </a:extLst>
                </p:cNvPr>
                <p:cNvSpPr txBox="1"/>
                <p:nvPr/>
              </p:nvSpPr>
              <p:spPr>
                <a:xfrm>
                  <a:off x="4153067" y="3090560"/>
                  <a:ext cx="795602" cy="704808"/>
                </a:xfrm>
                <a:prstGeom prst="rect">
                  <a:avLst/>
                </a:prstGeom>
                <a:noFill/>
              </p:spPr>
              <p:txBody>
                <a:bodyPr wrap="none" lIns="182880" tIns="146304" rIns="182880" bIns="146304" rtlCol="0"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3EC589-BC9A-42CD-A7AD-BEC84B3FB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067" y="3090560"/>
                  <a:ext cx="795602" cy="7048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565116-665E-4759-B31C-600C91A9E993}"/>
                  </a:ext>
                </a:extLst>
              </p:cNvPr>
              <p:cNvSpPr txBox="1"/>
              <p:nvPr/>
            </p:nvSpPr>
            <p:spPr>
              <a:xfrm>
                <a:off x="6404314" y="3624579"/>
                <a:ext cx="5058906" cy="127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cut</m:t>
                        </m:r>
                      </m:sub>
                    </m:sSub>
                  </m:oMath>
                </a14:m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= number of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with support on L and R.</a:t>
                </a:r>
                <a:endParaRPr lang="en-US" sz="2000" b="0" i="1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  <a:p>
                <a:pPr marL="2857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dirty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dirty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dirty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dirty="0" smtClean="0">
                        <a:gradFill>
                          <a:gsLst>
                            <a:gs pos="2917">
                              <a:schemeClr val="tx1"/>
                            </a:gs>
                            <a:gs pos="30000">
                              <a:schemeClr val="tx1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= maximum number of gates acting on L and R in a single round.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565116-665E-4759-B31C-600C91A9E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314" y="3624579"/>
                <a:ext cx="5058906" cy="12772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43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8FA3F64-6C33-4B90-A98C-A82A5E79F8DF}"/>
              </a:ext>
            </a:extLst>
          </p:cNvPr>
          <p:cNvSpPr/>
          <p:nvPr/>
        </p:nvSpPr>
        <p:spPr bwMode="auto">
          <a:xfrm>
            <a:off x="5757390" y="3435923"/>
            <a:ext cx="5814924" cy="132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97" y="13230"/>
            <a:ext cx="11471963" cy="1585393"/>
          </a:xfrm>
        </p:spPr>
        <p:txBody>
          <a:bodyPr/>
          <a:lstStyle/>
          <a:p>
            <a:r>
              <a:rPr lang="en-US" dirty="0"/>
              <a:t>Proof strategy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F43FBD-DBA3-4632-8D38-76E638857399}"/>
              </a:ext>
            </a:extLst>
          </p:cNvPr>
          <p:cNvGrpSpPr/>
          <p:nvPr/>
        </p:nvGrpSpPr>
        <p:grpSpPr>
          <a:xfrm>
            <a:off x="114390" y="1332090"/>
            <a:ext cx="4933395" cy="5387791"/>
            <a:chOff x="2086204" y="1256002"/>
            <a:chExt cx="6686657" cy="53877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53C1AE-CA4C-4680-9CA3-A129BFD385F0}"/>
                </a:ext>
              </a:extLst>
            </p:cNvPr>
            <p:cNvGrpSpPr/>
            <p:nvPr/>
          </p:nvGrpSpPr>
          <p:grpSpPr>
            <a:xfrm>
              <a:off x="2086204" y="1443238"/>
              <a:ext cx="6686657" cy="5200555"/>
              <a:chOff x="1919461" y="1367934"/>
              <a:chExt cx="6686657" cy="520055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1590DE3-1EF6-4C93-87F0-3084576F0B77}"/>
                  </a:ext>
                </a:extLst>
              </p:cNvPr>
              <p:cNvSpPr/>
              <p:nvPr/>
            </p:nvSpPr>
            <p:spPr bwMode="auto">
              <a:xfrm>
                <a:off x="1941600" y="1634523"/>
                <a:ext cx="6458675" cy="4553422"/>
              </a:xfrm>
              <a:custGeom>
                <a:avLst/>
                <a:gdLst>
                  <a:gd name="connsiteX0" fmla="*/ 6630376 w 6769387"/>
                  <a:gd name="connsiteY0" fmla="*/ 907424 h 4880133"/>
                  <a:gd name="connsiteX1" fmla="*/ 4817713 w 6769387"/>
                  <a:gd name="connsiteY1" fmla="*/ 138253 h 4880133"/>
                  <a:gd name="connsiteX2" fmla="*/ 3623614 w 6769387"/>
                  <a:gd name="connsiteY2" fmla="*/ 530907 h 4880133"/>
                  <a:gd name="connsiteX3" fmla="*/ 1461327 w 6769387"/>
                  <a:gd name="connsiteY3" fmla="*/ 46813 h 4880133"/>
                  <a:gd name="connsiteX4" fmla="*/ 30560 w 6769387"/>
                  <a:gd name="connsiteY4" fmla="*/ 1918643 h 4880133"/>
                  <a:gd name="connsiteX5" fmla="*/ 627609 w 6769387"/>
                  <a:gd name="connsiteY5" fmla="*/ 4322977 h 4880133"/>
                  <a:gd name="connsiteX6" fmla="*/ 2295045 w 6769387"/>
                  <a:gd name="connsiteY6" fmla="*/ 4801693 h 4880133"/>
                  <a:gd name="connsiteX7" fmla="*/ 4602560 w 6769387"/>
                  <a:gd name="connsiteY7" fmla="*/ 4823208 h 4880133"/>
                  <a:gd name="connsiteX8" fmla="*/ 5619157 w 6769387"/>
                  <a:gd name="connsiteY8" fmla="*/ 4242295 h 4880133"/>
                  <a:gd name="connsiteX9" fmla="*/ 6528179 w 6769387"/>
                  <a:gd name="connsiteY9" fmla="*/ 2327434 h 4880133"/>
                  <a:gd name="connsiteX10" fmla="*/ 6630376 w 6769387"/>
                  <a:gd name="connsiteY10" fmla="*/ 907424 h 488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69387" h="4880133">
                    <a:moveTo>
                      <a:pt x="6630376" y="907424"/>
                    </a:moveTo>
                    <a:cubicBezTo>
                      <a:pt x="6345298" y="542560"/>
                      <a:pt x="5318840" y="201006"/>
                      <a:pt x="4817713" y="138253"/>
                    </a:cubicBezTo>
                    <a:cubicBezTo>
                      <a:pt x="4316586" y="75500"/>
                      <a:pt x="4183012" y="546147"/>
                      <a:pt x="3623614" y="530907"/>
                    </a:cubicBezTo>
                    <a:cubicBezTo>
                      <a:pt x="3064216" y="515667"/>
                      <a:pt x="2060169" y="-184476"/>
                      <a:pt x="1461327" y="46813"/>
                    </a:cubicBezTo>
                    <a:cubicBezTo>
                      <a:pt x="862485" y="278102"/>
                      <a:pt x="169513" y="1205949"/>
                      <a:pt x="30560" y="1918643"/>
                    </a:cubicBezTo>
                    <a:cubicBezTo>
                      <a:pt x="-108393" y="2631337"/>
                      <a:pt x="250195" y="3842469"/>
                      <a:pt x="627609" y="4322977"/>
                    </a:cubicBezTo>
                    <a:cubicBezTo>
                      <a:pt x="1005023" y="4803485"/>
                      <a:pt x="1632553" y="4718321"/>
                      <a:pt x="2295045" y="4801693"/>
                    </a:cubicBezTo>
                    <a:cubicBezTo>
                      <a:pt x="2957537" y="4885065"/>
                      <a:pt x="4048541" y="4916441"/>
                      <a:pt x="4602560" y="4823208"/>
                    </a:cubicBezTo>
                    <a:cubicBezTo>
                      <a:pt x="5156579" y="4729975"/>
                      <a:pt x="5298221" y="4658257"/>
                      <a:pt x="5619157" y="4242295"/>
                    </a:cubicBezTo>
                    <a:cubicBezTo>
                      <a:pt x="5940093" y="3826333"/>
                      <a:pt x="6355160" y="2885039"/>
                      <a:pt x="6528179" y="2327434"/>
                    </a:cubicBezTo>
                    <a:cubicBezTo>
                      <a:pt x="6701198" y="1769829"/>
                      <a:pt x="6915454" y="1272288"/>
                      <a:pt x="6630376" y="907424"/>
                    </a:cubicBezTo>
                    <a:close/>
                  </a:path>
                </a:pathLst>
              </a:custGeom>
              <a:solidFill>
                <a:schemeClr val="accent2">
                  <a:lumMod val="25000"/>
                  <a:lumOff val="75000"/>
                  <a:alpha val="44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6BB35B8-E2F6-46B4-AF57-233DFCD6C0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2142" y="266578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F019D50-D3A5-4484-9681-38869202D7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1582" y="376485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AB1880-0BFF-48AC-9120-EF8BF5CC30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29929" y="301281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DEF206-BEF1-4F5E-A5E6-A3F94906DF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94038" y="4833447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D10D7B-3A2A-4523-ACB4-300CEEA560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5825" y="265092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40550CB-0FB0-4615-B190-575D2D5CDF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78245" y="274236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646D96-5AEE-43AB-8A87-FDF0FA4682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32612" y="41803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B8ED2B5-86F6-4F7A-835C-44FDE06F2A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3888" y="243628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A0574A-55B6-4A64-ACDC-BCBB670266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61008" y="404096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E3661E-76F3-4DDC-A0F2-0411CC8AF5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7170" y="35999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CDAEA41-183A-4D5B-8436-C2388DDF9E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83128" y="484907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BEBD542-920C-421F-95B9-03EC4F8BC8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69568" y="503195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4F22240-A938-41D9-94B9-6691DE3779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4462" y="475046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FB94052-2927-4D7C-9C0C-1DDA9CBF14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90105" y="444437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A0E16C0-4267-4A5D-A571-681137499C8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05083" y="528424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C6AD55B-FB62-43D7-A399-862A694640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0429" y="209895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40D830-D014-4877-AD84-34D0252B4F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69685" y="560799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7B033E2-0CC6-481A-964F-1C699EB15749}"/>
                  </a:ext>
                </a:extLst>
              </p:cNvPr>
              <p:cNvSpPr/>
              <p:nvPr/>
            </p:nvSpPr>
            <p:spPr bwMode="auto">
              <a:xfrm>
                <a:off x="1919461" y="1367934"/>
                <a:ext cx="6686657" cy="5136955"/>
              </a:xfrm>
              <a:custGeom>
                <a:avLst/>
                <a:gdLst>
                  <a:gd name="connsiteX0" fmla="*/ 6686657 w 6686657"/>
                  <a:gd name="connsiteY0" fmla="*/ 982800 h 5136955"/>
                  <a:gd name="connsiteX1" fmla="*/ 4906267 w 6686657"/>
                  <a:gd name="connsiteY1" fmla="*/ 299690 h 5136955"/>
                  <a:gd name="connsiteX2" fmla="*/ 3991867 w 6686657"/>
                  <a:gd name="connsiteY2" fmla="*/ 816057 h 5136955"/>
                  <a:gd name="connsiteX3" fmla="*/ 1668215 w 6686657"/>
                  <a:gd name="connsiteY3" fmla="*/ 52264 h 5136955"/>
                  <a:gd name="connsiteX4" fmla="*/ 6158 w 6686657"/>
                  <a:gd name="connsiteY4" fmla="*/ 2558795 h 5136955"/>
                  <a:gd name="connsiteX5" fmla="*/ 1173363 w 6686657"/>
                  <a:gd name="connsiteY5" fmla="*/ 4914720 h 5136955"/>
                  <a:gd name="connsiteX6" fmla="*/ 2916102 w 6686657"/>
                  <a:gd name="connsiteY6" fmla="*/ 4710325 h 5136955"/>
                  <a:gd name="connsiteX7" fmla="*/ 4777175 w 6686657"/>
                  <a:gd name="connsiteY7" fmla="*/ 5119115 h 5136955"/>
                  <a:gd name="connsiteX8" fmla="*/ 6175669 w 6686657"/>
                  <a:gd name="connsiteY8" fmla="*/ 4011078 h 5136955"/>
                  <a:gd name="connsiteX9" fmla="*/ 6256351 w 6686657"/>
                  <a:gd name="connsiteY9" fmla="*/ 746132 h 513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6657" h="5136955">
                    <a:moveTo>
                      <a:pt x="6686657" y="982800"/>
                    </a:moveTo>
                    <a:cubicBezTo>
                      <a:pt x="6021028" y="655140"/>
                      <a:pt x="5355399" y="327481"/>
                      <a:pt x="4906267" y="299690"/>
                    </a:cubicBezTo>
                    <a:cubicBezTo>
                      <a:pt x="4457135" y="271899"/>
                      <a:pt x="4531542" y="857295"/>
                      <a:pt x="3991867" y="816057"/>
                    </a:cubicBezTo>
                    <a:cubicBezTo>
                      <a:pt x="3452192" y="774819"/>
                      <a:pt x="2332500" y="-238192"/>
                      <a:pt x="1668215" y="52264"/>
                    </a:cubicBezTo>
                    <a:cubicBezTo>
                      <a:pt x="1003930" y="342720"/>
                      <a:pt x="88633" y="1748386"/>
                      <a:pt x="6158" y="2558795"/>
                    </a:cubicBezTo>
                    <a:cubicBezTo>
                      <a:pt x="-76317" y="3369204"/>
                      <a:pt x="688372" y="4556132"/>
                      <a:pt x="1173363" y="4914720"/>
                    </a:cubicBezTo>
                    <a:cubicBezTo>
                      <a:pt x="1658354" y="5273308"/>
                      <a:pt x="2315467" y="4676259"/>
                      <a:pt x="2916102" y="4710325"/>
                    </a:cubicBezTo>
                    <a:cubicBezTo>
                      <a:pt x="3516737" y="4744391"/>
                      <a:pt x="4233914" y="5235656"/>
                      <a:pt x="4777175" y="5119115"/>
                    </a:cubicBezTo>
                    <a:cubicBezTo>
                      <a:pt x="5320436" y="5002574"/>
                      <a:pt x="5929140" y="4739908"/>
                      <a:pt x="6175669" y="4011078"/>
                    </a:cubicBezTo>
                    <a:cubicBezTo>
                      <a:pt x="6422198" y="3282248"/>
                      <a:pt x="6339274" y="2014190"/>
                      <a:pt x="6256351" y="746132"/>
                    </a:cubicBezTo>
                  </a:path>
                </a:pathLst>
              </a:cu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FB4FAEB-DCB8-42C1-B5DB-8A9BAB81158F}"/>
                  </a:ext>
                </a:extLst>
              </p:cNvPr>
              <p:cNvSpPr/>
              <p:nvPr/>
            </p:nvSpPr>
            <p:spPr bwMode="auto">
              <a:xfrm>
                <a:off x="4134304" y="1598456"/>
                <a:ext cx="1830894" cy="4970033"/>
              </a:xfrm>
              <a:custGeom>
                <a:avLst/>
                <a:gdLst>
                  <a:gd name="connsiteX0" fmla="*/ 426938 w 1830894"/>
                  <a:gd name="connsiteY0" fmla="*/ 0 h 4970033"/>
                  <a:gd name="connsiteX1" fmla="*/ 120346 w 1830894"/>
                  <a:gd name="connsiteY1" fmla="*/ 1226372 h 4970033"/>
                  <a:gd name="connsiteX2" fmla="*/ 695880 w 1830894"/>
                  <a:gd name="connsiteY2" fmla="*/ 2189182 h 4970033"/>
                  <a:gd name="connsiteX3" fmla="*/ 1771644 w 1830894"/>
                  <a:gd name="connsiteY3" fmla="*/ 2043953 h 4970033"/>
                  <a:gd name="connsiteX4" fmla="*/ 1615658 w 1830894"/>
                  <a:gd name="connsiteY4" fmla="*/ 3437069 h 4970033"/>
                  <a:gd name="connsiteX5" fmla="*/ 980957 w 1830894"/>
                  <a:gd name="connsiteY5" fmla="*/ 3243431 h 4970033"/>
                  <a:gd name="connsiteX6" fmla="*/ 2011 w 1830894"/>
                  <a:gd name="connsiteY6" fmla="*/ 3614570 h 4970033"/>
                  <a:gd name="connsiteX7" fmla="*/ 776562 w 1830894"/>
                  <a:gd name="connsiteY7" fmla="*/ 4970033 h 497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0894" h="4970033">
                    <a:moveTo>
                      <a:pt x="426938" y="0"/>
                    </a:moveTo>
                    <a:cubicBezTo>
                      <a:pt x="251230" y="430754"/>
                      <a:pt x="75522" y="861508"/>
                      <a:pt x="120346" y="1226372"/>
                    </a:cubicBezTo>
                    <a:cubicBezTo>
                      <a:pt x="165170" y="1591236"/>
                      <a:pt x="420664" y="2052919"/>
                      <a:pt x="695880" y="2189182"/>
                    </a:cubicBezTo>
                    <a:cubicBezTo>
                      <a:pt x="971096" y="2325445"/>
                      <a:pt x="1618348" y="1835972"/>
                      <a:pt x="1771644" y="2043953"/>
                    </a:cubicBezTo>
                    <a:cubicBezTo>
                      <a:pt x="1924940" y="2251934"/>
                      <a:pt x="1747439" y="3237156"/>
                      <a:pt x="1615658" y="3437069"/>
                    </a:cubicBezTo>
                    <a:cubicBezTo>
                      <a:pt x="1483877" y="3636982"/>
                      <a:pt x="1249898" y="3213847"/>
                      <a:pt x="980957" y="3243431"/>
                    </a:cubicBezTo>
                    <a:cubicBezTo>
                      <a:pt x="712016" y="3273015"/>
                      <a:pt x="36077" y="3326803"/>
                      <a:pt x="2011" y="3614570"/>
                    </a:cubicBezTo>
                    <a:cubicBezTo>
                      <a:pt x="-32055" y="3902337"/>
                      <a:pt x="372253" y="4436185"/>
                      <a:pt x="776562" y="4970033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F484B7-A79E-485E-812E-5292F5BC0227}"/>
                  </a:ext>
                </a:extLst>
              </p:cNvPr>
              <p:cNvSpPr txBox="1"/>
              <p:nvPr/>
            </p:nvSpPr>
            <p:spPr>
              <a:xfrm>
                <a:off x="2899085" y="1697037"/>
                <a:ext cx="536044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0F3F972-7C8A-4E89-9613-55AEA446CFC4}"/>
                  </a:ext>
                </a:extLst>
              </p:cNvPr>
              <p:cNvSpPr txBox="1"/>
              <p:nvPr/>
            </p:nvSpPr>
            <p:spPr>
              <a:xfrm>
                <a:off x="6174753" y="1708556"/>
                <a:ext cx="576120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R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DC3D14-51BA-4F62-936B-DDF35C561355}"/>
                    </a:ext>
                  </a:extLst>
                </p:cNvPr>
                <p:cNvSpPr txBox="1"/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noFill/>
              </p:spPr>
              <p:txBody>
                <a:bodyPr wrap="none" lIns="182880" tIns="146304" rIns="182880" bIns="146304" rtlCol="0"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DC3D14-51BA-4F62-936B-DDF35C561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29A2D7-CFC9-4E4C-A778-B25BE60D17DE}"/>
                </a:ext>
              </a:extLst>
            </p:cNvPr>
            <p:cNvGrpSpPr>
              <a:grpSpLocks noChangeAspect="1"/>
            </p:cNvGrpSpPr>
            <p:nvPr/>
          </p:nvGrpSpPr>
          <p:grpSpPr>
            <a:xfrm rot="3965855">
              <a:off x="4305421" y="2659365"/>
              <a:ext cx="169908" cy="645340"/>
              <a:chOff x="602827" y="2734392"/>
              <a:chExt cx="182880" cy="69461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1F625AE-E899-409A-90ED-8525B503C34B}"/>
                  </a:ext>
                </a:extLst>
              </p:cNvPr>
              <p:cNvSpPr/>
              <p:nvPr/>
            </p:nvSpPr>
            <p:spPr>
              <a:xfrm>
                <a:off x="648547" y="2734392"/>
                <a:ext cx="91440" cy="91440"/>
              </a:xfrm>
              <a:prstGeom prst="ellipse">
                <a:avLst/>
              </a:prstGeom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66A1032-3F7A-4FF7-A99D-706800B0CC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10411"/>
                <a:ext cx="182880" cy="218591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40CC083-01FD-4773-B0E1-0B3B94A398C1}"/>
                  </a:ext>
                </a:extLst>
              </p:cNvPr>
              <p:cNvCxnSpPr>
                <a:cxnSpLocks/>
                <a:stCxn id="16" idx="4"/>
                <a:endCxn id="17" idx="4"/>
              </p:cNvCxnSpPr>
              <p:nvPr/>
            </p:nvCxnSpPr>
            <p:spPr>
              <a:xfrm rot="17634145" flipH="1">
                <a:off x="418547" y="3037262"/>
                <a:ext cx="551440" cy="18031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41A610C-8634-4F16-9089-56964F22E52B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 rot="17634145">
                <a:off x="644050" y="3236109"/>
                <a:ext cx="100434" cy="16719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22DDA42-B2AD-4026-A2B6-962110B95ACB}"/>
                </a:ext>
              </a:extLst>
            </p:cNvPr>
            <p:cNvSpPr/>
            <p:nvPr/>
          </p:nvSpPr>
          <p:spPr bwMode="auto">
            <a:xfrm>
              <a:off x="4152806" y="3954608"/>
              <a:ext cx="3597307" cy="2122416"/>
            </a:xfrm>
            <a:custGeom>
              <a:avLst/>
              <a:gdLst>
                <a:gd name="connsiteX0" fmla="*/ 3470562 w 3597307"/>
                <a:gd name="connsiteY0" fmla="*/ 111318 h 2122416"/>
                <a:gd name="connsiteX1" fmla="*/ 3089058 w 3597307"/>
                <a:gd name="connsiteY1" fmla="*/ 38651 h 2122416"/>
                <a:gd name="connsiteX2" fmla="*/ 2011156 w 3597307"/>
                <a:gd name="connsiteY2" fmla="*/ 686603 h 2122416"/>
                <a:gd name="connsiteX3" fmla="*/ 376136 w 3597307"/>
                <a:gd name="connsiteY3" fmla="*/ 492823 h 2122416"/>
                <a:gd name="connsiteX4" fmla="*/ 18854 w 3597307"/>
                <a:gd name="connsiteY4" fmla="*/ 595768 h 2122416"/>
                <a:gd name="connsiteX5" fmla="*/ 200523 w 3597307"/>
                <a:gd name="connsiteY5" fmla="*/ 850105 h 2122416"/>
                <a:gd name="connsiteX6" fmla="*/ 1447982 w 3597307"/>
                <a:gd name="connsiteY6" fmla="*/ 1080219 h 2122416"/>
                <a:gd name="connsiteX7" fmla="*/ 1702319 w 3597307"/>
                <a:gd name="connsiteY7" fmla="*/ 2037008 h 2122416"/>
                <a:gd name="connsiteX8" fmla="*/ 2114101 w 3597307"/>
                <a:gd name="connsiteY8" fmla="*/ 1970396 h 2122416"/>
                <a:gd name="connsiteX9" fmla="*/ 2011156 w 3597307"/>
                <a:gd name="connsiteY9" fmla="*/ 1104441 h 2122416"/>
                <a:gd name="connsiteX10" fmla="*/ 2598552 w 3597307"/>
                <a:gd name="connsiteY10" fmla="*/ 704770 h 2122416"/>
                <a:gd name="connsiteX11" fmla="*/ 3531119 w 3597307"/>
                <a:gd name="connsiteY11" fmla="*/ 420155 h 2122416"/>
                <a:gd name="connsiteX12" fmla="*/ 3470562 w 3597307"/>
                <a:gd name="connsiteY12" fmla="*/ 111318 h 212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7307" h="2122416">
                  <a:moveTo>
                    <a:pt x="3470562" y="111318"/>
                  </a:moveTo>
                  <a:cubicBezTo>
                    <a:pt x="3396885" y="47734"/>
                    <a:pt x="3332292" y="-57230"/>
                    <a:pt x="3089058" y="38651"/>
                  </a:cubicBezTo>
                  <a:cubicBezTo>
                    <a:pt x="2845824" y="134532"/>
                    <a:pt x="2463310" y="610908"/>
                    <a:pt x="2011156" y="686603"/>
                  </a:cubicBezTo>
                  <a:cubicBezTo>
                    <a:pt x="1559002" y="762298"/>
                    <a:pt x="708186" y="507962"/>
                    <a:pt x="376136" y="492823"/>
                  </a:cubicBezTo>
                  <a:cubicBezTo>
                    <a:pt x="44086" y="477684"/>
                    <a:pt x="48123" y="536221"/>
                    <a:pt x="18854" y="595768"/>
                  </a:cubicBezTo>
                  <a:cubicBezTo>
                    <a:pt x="-10415" y="655315"/>
                    <a:pt x="-37665" y="769363"/>
                    <a:pt x="200523" y="850105"/>
                  </a:cubicBezTo>
                  <a:cubicBezTo>
                    <a:pt x="438711" y="930847"/>
                    <a:pt x="1197683" y="882402"/>
                    <a:pt x="1447982" y="1080219"/>
                  </a:cubicBezTo>
                  <a:cubicBezTo>
                    <a:pt x="1698281" y="1278036"/>
                    <a:pt x="1591299" y="1888645"/>
                    <a:pt x="1702319" y="2037008"/>
                  </a:cubicBezTo>
                  <a:cubicBezTo>
                    <a:pt x="1813339" y="2185371"/>
                    <a:pt x="2062628" y="2125824"/>
                    <a:pt x="2114101" y="1970396"/>
                  </a:cubicBezTo>
                  <a:cubicBezTo>
                    <a:pt x="2165574" y="1814968"/>
                    <a:pt x="1930414" y="1315379"/>
                    <a:pt x="2011156" y="1104441"/>
                  </a:cubicBezTo>
                  <a:cubicBezTo>
                    <a:pt x="2091898" y="893503"/>
                    <a:pt x="2345225" y="818818"/>
                    <a:pt x="2598552" y="704770"/>
                  </a:cubicBezTo>
                  <a:cubicBezTo>
                    <a:pt x="2851879" y="590722"/>
                    <a:pt x="3383765" y="524110"/>
                    <a:pt x="3531119" y="420155"/>
                  </a:cubicBezTo>
                  <a:cubicBezTo>
                    <a:pt x="3678473" y="316200"/>
                    <a:pt x="3544239" y="174902"/>
                    <a:pt x="3470562" y="111318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B60C-846C-4D64-AEC5-74D07658A3F4}"/>
                </a:ext>
              </a:extLst>
            </p:cNvPr>
            <p:cNvSpPr txBox="1"/>
            <p:nvPr/>
          </p:nvSpPr>
          <p:spPr>
            <a:xfrm>
              <a:off x="4361611" y="1256002"/>
              <a:ext cx="827791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3EC589-BC9A-42CD-A7AD-BEC84B3FBCA9}"/>
                    </a:ext>
                  </a:extLst>
                </p:cNvPr>
                <p:cNvSpPr txBox="1"/>
                <p:nvPr/>
              </p:nvSpPr>
              <p:spPr>
                <a:xfrm>
                  <a:off x="4153067" y="3090560"/>
                  <a:ext cx="795602" cy="704808"/>
                </a:xfrm>
                <a:prstGeom prst="rect">
                  <a:avLst/>
                </a:prstGeom>
                <a:noFill/>
              </p:spPr>
              <p:txBody>
                <a:bodyPr wrap="none" lIns="182880" tIns="146304" rIns="182880" bIns="146304" rtlCol="0"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 smtClean="0">
                            <a:gradFill>
                              <a:gsLst>
                                <a:gs pos="2917">
                                  <a:schemeClr val="tx1"/>
                                </a:gs>
                                <a:gs pos="30000">
                                  <a:schemeClr val="tx1"/>
                                </a:gs>
                              </a:gsLst>
                              <a:lin ang="5400000" scaled="0"/>
                            </a:gra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3EC589-BC9A-42CD-A7AD-BEC84B3FB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067" y="3090560"/>
                  <a:ext cx="795602" cy="7048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83DA2E-2D59-4ECB-B92C-B45114B716C2}"/>
                  </a:ext>
                </a:extLst>
              </p:cNvPr>
              <p:cNvSpPr txBox="1"/>
              <p:nvPr/>
            </p:nvSpPr>
            <p:spPr>
              <a:xfrm>
                <a:off x="5839352" y="1213071"/>
                <a:ext cx="6125670" cy="4445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Consider the correlations between L and R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b="1" dirty="0"/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Lemma 1 (Informal version)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	# bits of correlations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≤32 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depth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Lemma 2 (Informal version)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	# bits of correlations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0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𝐜𝐮𝐭</m:t>
                            </m:r>
                          </m:sub>
                        </m:sSub>
                      </m:num>
                      <m:den>
                        <m:r>
                          <a:rPr lang="en-US" sz="20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/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Application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: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depth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𝐜𝐮𝐭</m:t>
                            </m:r>
                          </m:sub>
                        </m:sSub>
                      </m:num>
                      <m:den>
                        <m:r>
                          <a:rPr lang="en-US" sz="2000" b="1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Main difficulty:</a:t>
                </a:r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Find the right notion of correlation</a:t>
                </a:r>
                <a:r>
                  <a:rPr lang="en-US" sz="2000" baseline="30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1</a:t>
                </a:r>
                <a:r>
                  <a:rPr lang="en-US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: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83DA2E-2D59-4ECB-B92C-B45114B71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52" y="1213071"/>
                <a:ext cx="6125670" cy="4445704"/>
              </a:xfrm>
              <a:prstGeom prst="rect">
                <a:avLst/>
              </a:prstGeom>
              <a:blipFill>
                <a:blip r:embed="rId7"/>
                <a:stretch>
                  <a:fillRect l="-1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1565541-4A5B-45EC-88F3-65CB8DF6BF3D}"/>
              </a:ext>
            </a:extLst>
          </p:cNvPr>
          <p:cNvSpPr txBox="1"/>
          <p:nvPr/>
        </p:nvSpPr>
        <p:spPr>
          <a:xfrm>
            <a:off x="6064938" y="6487004"/>
            <a:ext cx="612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</a:t>
            </a: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See Section 4.1 of </a:t>
            </a:r>
            <a:r>
              <a:rPr lang="en-US" sz="1600" dirty="0">
                <a:hlinkClick r:id="rId8"/>
              </a:rPr>
              <a:t>arxiv:2109.14599</a:t>
            </a:r>
            <a:r>
              <a:rPr lang="en-US" sz="1600" dirty="0"/>
              <a:t> </a:t>
            </a: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the complete proof strategy.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F483-A9FC-4AEE-BAD9-4DBF371811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243" y="5167719"/>
            <a:ext cx="3545948" cy="671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16" y="67834"/>
            <a:ext cx="10075127" cy="1325563"/>
          </a:xfrm>
        </p:spPr>
        <p:txBody>
          <a:bodyPr/>
          <a:lstStyle/>
          <a:p>
            <a:r>
              <a:rPr lang="en-US" dirty="0"/>
              <a:t>First Lemma: Upper bound on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07AAA2-8283-4B41-B029-B605E870687D}"/>
                  </a:ext>
                </a:extLst>
              </p:cNvPr>
              <p:cNvSpPr txBox="1"/>
              <p:nvPr/>
            </p:nvSpPr>
            <p:spPr>
              <a:xfrm>
                <a:off x="5899572" y="1950978"/>
                <a:ext cx="5991217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Lemma 1 (Informal version)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	# bits of correlations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≤32 |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depth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/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Sketch of proof: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Only crossing gates (gates supported on L and R) can introduce correlations.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circuit contains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depth</m:t>
                    </m:r>
                  </m:oMath>
                </a14:m>
                <a:r>
                  <a:rPr lang="en-US" sz="2000" dirty="0"/>
                  <a:t> crossing gates.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Each crossing gate introduces a bounded amount of correlation.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07AAA2-8283-4B41-B029-B605E8706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572" y="1950978"/>
                <a:ext cx="5991217" cy="3046988"/>
              </a:xfrm>
              <a:prstGeom prst="rect">
                <a:avLst/>
              </a:prstGeom>
              <a:blipFill>
                <a:blip r:embed="rId2"/>
                <a:stretch>
                  <a:fillRect l="-1119" t="-2000" r="-814" b="-2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AC4A86C3-F295-4B0F-942E-6CBACA5B2080}"/>
              </a:ext>
            </a:extLst>
          </p:cNvPr>
          <p:cNvGrpSpPr/>
          <p:nvPr/>
        </p:nvGrpSpPr>
        <p:grpSpPr>
          <a:xfrm>
            <a:off x="114392" y="1461397"/>
            <a:ext cx="5387684" cy="5404037"/>
            <a:chOff x="2086204" y="1301616"/>
            <a:chExt cx="6686657" cy="534217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4F03DA7-9A06-4DD3-91DE-A6DD60733A38}"/>
                </a:ext>
              </a:extLst>
            </p:cNvPr>
            <p:cNvGrpSpPr/>
            <p:nvPr/>
          </p:nvGrpSpPr>
          <p:grpSpPr>
            <a:xfrm>
              <a:off x="2086204" y="1443238"/>
              <a:ext cx="6686657" cy="5200555"/>
              <a:chOff x="1919461" y="1367934"/>
              <a:chExt cx="6686657" cy="520055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C62D7F2-8B36-4046-AD68-9B15CC0E0C36}"/>
                  </a:ext>
                </a:extLst>
              </p:cNvPr>
              <p:cNvSpPr/>
              <p:nvPr/>
            </p:nvSpPr>
            <p:spPr bwMode="auto">
              <a:xfrm>
                <a:off x="1941600" y="1634523"/>
                <a:ext cx="6458675" cy="4553422"/>
              </a:xfrm>
              <a:custGeom>
                <a:avLst/>
                <a:gdLst>
                  <a:gd name="connsiteX0" fmla="*/ 6630376 w 6769387"/>
                  <a:gd name="connsiteY0" fmla="*/ 907424 h 4880133"/>
                  <a:gd name="connsiteX1" fmla="*/ 4817713 w 6769387"/>
                  <a:gd name="connsiteY1" fmla="*/ 138253 h 4880133"/>
                  <a:gd name="connsiteX2" fmla="*/ 3623614 w 6769387"/>
                  <a:gd name="connsiteY2" fmla="*/ 530907 h 4880133"/>
                  <a:gd name="connsiteX3" fmla="*/ 1461327 w 6769387"/>
                  <a:gd name="connsiteY3" fmla="*/ 46813 h 4880133"/>
                  <a:gd name="connsiteX4" fmla="*/ 30560 w 6769387"/>
                  <a:gd name="connsiteY4" fmla="*/ 1918643 h 4880133"/>
                  <a:gd name="connsiteX5" fmla="*/ 627609 w 6769387"/>
                  <a:gd name="connsiteY5" fmla="*/ 4322977 h 4880133"/>
                  <a:gd name="connsiteX6" fmla="*/ 2295045 w 6769387"/>
                  <a:gd name="connsiteY6" fmla="*/ 4801693 h 4880133"/>
                  <a:gd name="connsiteX7" fmla="*/ 4602560 w 6769387"/>
                  <a:gd name="connsiteY7" fmla="*/ 4823208 h 4880133"/>
                  <a:gd name="connsiteX8" fmla="*/ 5619157 w 6769387"/>
                  <a:gd name="connsiteY8" fmla="*/ 4242295 h 4880133"/>
                  <a:gd name="connsiteX9" fmla="*/ 6528179 w 6769387"/>
                  <a:gd name="connsiteY9" fmla="*/ 2327434 h 4880133"/>
                  <a:gd name="connsiteX10" fmla="*/ 6630376 w 6769387"/>
                  <a:gd name="connsiteY10" fmla="*/ 907424 h 488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69387" h="4880133">
                    <a:moveTo>
                      <a:pt x="6630376" y="907424"/>
                    </a:moveTo>
                    <a:cubicBezTo>
                      <a:pt x="6345298" y="542560"/>
                      <a:pt x="5318840" y="201006"/>
                      <a:pt x="4817713" y="138253"/>
                    </a:cubicBezTo>
                    <a:cubicBezTo>
                      <a:pt x="4316586" y="75500"/>
                      <a:pt x="4183012" y="546147"/>
                      <a:pt x="3623614" y="530907"/>
                    </a:cubicBezTo>
                    <a:cubicBezTo>
                      <a:pt x="3064216" y="515667"/>
                      <a:pt x="2060169" y="-184476"/>
                      <a:pt x="1461327" y="46813"/>
                    </a:cubicBezTo>
                    <a:cubicBezTo>
                      <a:pt x="862485" y="278102"/>
                      <a:pt x="169513" y="1205949"/>
                      <a:pt x="30560" y="1918643"/>
                    </a:cubicBezTo>
                    <a:cubicBezTo>
                      <a:pt x="-108393" y="2631337"/>
                      <a:pt x="250195" y="3842469"/>
                      <a:pt x="627609" y="4322977"/>
                    </a:cubicBezTo>
                    <a:cubicBezTo>
                      <a:pt x="1005023" y="4803485"/>
                      <a:pt x="1632553" y="4718321"/>
                      <a:pt x="2295045" y="4801693"/>
                    </a:cubicBezTo>
                    <a:cubicBezTo>
                      <a:pt x="2957537" y="4885065"/>
                      <a:pt x="4048541" y="4916441"/>
                      <a:pt x="4602560" y="4823208"/>
                    </a:cubicBezTo>
                    <a:cubicBezTo>
                      <a:pt x="5156579" y="4729975"/>
                      <a:pt x="5298221" y="4658257"/>
                      <a:pt x="5619157" y="4242295"/>
                    </a:cubicBezTo>
                    <a:cubicBezTo>
                      <a:pt x="5940093" y="3826333"/>
                      <a:pt x="6355160" y="2885039"/>
                      <a:pt x="6528179" y="2327434"/>
                    </a:cubicBezTo>
                    <a:cubicBezTo>
                      <a:pt x="6701198" y="1769829"/>
                      <a:pt x="6915454" y="1272288"/>
                      <a:pt x="6630376" y="907424"/>
                    </a:cubicBezTo>
                    <a:close/>
                  </a:path>
                </a:pathLst>
              </a:custGeom>
              <a:solidFill>
                <a:schemeClr val="accent2">
                  <a:lumMod val="25000"/>
                  <a:lumOff val="75000"/>
                  <a:alpha val="44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C1F200C-984A-4C45-99A2-40FEF7ABF7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2142" y="266578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61FF46E-C7D6-443F-B1DC-0DC2EE4D3B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1582" y="376485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399CA9B-46E9-4FF2-9E6A-62F08AE65BE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29929" y="301281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BA9531B-F252-4E51-9214-3145C9D417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94038" y="4833447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9233F4E-79BA-4006-82A8-39D79DF7B0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5825" y="265092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8D8929F-640B-4CED-BD24-8FCA031493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78245" y="274236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C91CF7F-C685-4688-AB91-ABF22EB295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32612" y="41803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39B0140-426A-4AEB-BFA9-76326F528B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3888" y="243628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F2455C0-CFF3-4245-89A9-42DFEBD1F5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61008" y="4040965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3B414FD-D735-452D-B7E1-959D17F7FE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7170" y="35999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1F7D6A3-DC58-4D43-9AB8-75C1A51C85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83128" y="484907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9AA6BAB-A6A3-49B7-B6EC-6FBDCA3F940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69568" y="503195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CDAC922-5CD5-43B8-B2B9-32D4C4E494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4462" y="475046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D706ABD-4B3F-420F-A5E5-F4AC9043B1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90105" y="4444379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DC7B383-1B99-41E8-8FB3-EFB31409E1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05083" y="528424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8273538-B45E-4BF0-8A61-B746CD03F5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0429" y="209895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312FCC0-A540-4EAA-82BF-6F4591111E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69685" y="5607999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397260F-64F0-4C35-9856-0990438B80DD}"/>
                  </a:ext>
                </a:extLst>
              </p:cNvPr>
              <p:cNvSpPr/>
              <p:nvPr/>
            </p:nvSpPr>
            <p:spPr bwMode="auto">
              <a:xfrm>
                <a:off x="1919461" y="1367934"/>
                <a:ext cx="6686657" cy="5136955"/>
              </a:xfrm>
              <a:custGeom>
                <a:avLst/>
                <a:gdLst>
                  <a:gd name="connsiteX0" fmla="*/ 6686657 w 6686657"/>
                  <a:gd name="connsiteY0" fmla="*/ 982800 h 5136955"/>
                  <a:gd name="connsiteX1" fmla="*/ 4906267 w 6686657"/>
                  <a:gd name="connsiteY1" fmla="*/ 299690 h 5136955"/>
                  <a:gd name="connsiteX2" fmla="*/ 3991867 w 6686657"/>
                  <a:gd name="connsiteY2" fmla="*/ 816057 h 5136955"/>
                  <a:gd name="connsiteX3" fmla="*/ 1668215 w 6686657"/>
                  <a:gd name="connsiteY3" fmla="*/ 52264 h 5136955"/>
                  <a:gd name="connsiteX4" fmla="*/ 6158 w 6686657"/>
                  <a:gd name="connsiteY4" fmla="*/ 2558795 h 5136955"/>
                  <a:gd name="connsiteX5" fmla="*/ 1173363 w 6686657"/>
                  <a:gd name="connsiteY5" fmla="*/ 4914720 h 5136955"/>
                  <a:gd name="connsiteX6" fmla="*/ 2916102 w 6686657"/>
                  <a:gd name="connsiteY6" fmla="*/ 4710325 h 5136955"/>
                  <a:gd name="connsiteX7" fmla="*/ 4777175 w 6686657"/>
                  <a:gd name="connsiteY7" fmla="*/ 5119115 h 5136955"/>
                  <a:gd name="connsiteX8" fmla="*/ 6175669 w 6686657"/>
                  <a:gd name="connsiteY8" fmla="*/ 4011078 h 5136955"/>
                  <a:gd name="connsiteX9" fmla="*/ 6256351 w 6686657"/>
                  <a:gd name="connsiteY9" fmla="*/ 746132 h 513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6657" h="5136955">
                    <a:moveTo>
                      <a:pt x="6686657" y="982800"/>
                    </a:moveTo>
                    <a:cubicBezTo>
                      <a:pt x="6021028" y="655140"/>
                      <a:pt x="5355399" y="327481"/>
                      <a:pt x="4906267" y="299690"/>
                    </a:cubicBezTo>
                    <a:cubicBezTo>
                      <a:pt x="4457135" y="271899"/>
                      <a:pt x="4531542" y="857295"/>
                      <a:pt x="3991867" y="816057"/>
                    </a:cubicBezTo>
                    <a:cubicBezTo>
                      <a:pt x="3452192" y="774819"/>
                      <a:pt x="2332500" y="-238192"/>
                      <a:pt x="1668215" y="52264"/>
                    </a:cubicBezTo>
                    <a:cubicBezTo>
                      <a:pt x="1003930" y="342720"/>
                      <a:pt x="88633" y="1748386"/>
                      <a:pt x="6158" y="2558795"/>
                    </a:cubicBezTo>
                    <a:cubicBezTo>
                      <a:pt x="-76317" y="3369204"/>
                      <a:pt x="688372" y="4556132"/>
                      <a:pt x="1173363" y="4914720"/>
                    </a:cubicBezTo>
                    <a:cubicBezTo>
                      <a:pt x="1658354" y="5273308"/>
                      <a:pt x="2315467" y="4676259"/>
                      <a:pt x="2916102" y="4710325"/>
                    </a:cubicBezTo>
                    <a:cubicBezTo>
                      <a:pt x="3516737" y="4744391"/>
                      <a:pt x="4233914" y="5235656"/>
                      <a:pt x="4777175" y="5119115"/>
                    </a:cubicBezTo>
                    <a:cubicBezTo>
                      <a:pt x="5320436" y="5002574"/>
                      <a:pt x="5929140" y="4739908"/>
                      <a:pt x="6175669" y="4011078"/>
                    </a:cubicBezTo>
                    <a:cubicBezTo>
                      <a:pt x="6422198" y="3282248"/>
                      <a:pt x="6339274" y="2014190"/>
                      <a:pt x="6256351" y="746132"/>
                    </a:cubicBezTo>
                  </a:path>
                </a:pathLst>
              </a:cu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5FEA47E-DD01-42DD-B878-DBB6105C37F6}"/>
                  </a:ext>
                </a:extLst>
              </p:cNvPr>
              <p:cNvSpPr/>
              <p:nvPr/>
            </p:nvSpPr>
            <p:spPr bwMode="auto">
              <a:xfrm>
                <a:off x="4134304" y="1598456"/>
                <a:ext cx="1830894" cy="4970033"/>
              </a:xfrm>
              <a:custGeom>
                <a:avLst/>
                <a:gdLst>
                  <a:gd name="connsiteX0" fmla="*/ 426938 w 1830894"/>
                  <a:gd name="connsiteY0" fmla="*/ 0 h 4970033"/>
                  <a:gd name="connsiteX1" fmla="*/ 120346 w 1830894"/>
                  <a:gd name="connsiteY1" fmla="*/ 1226372 h 4970033"/>
                  <a:gd name="connsiteX2" fmla="*/ 695880 w 1830894"/>
                  <a:gd name="connsiteY2" fmla="*/ 2189182 h 4970033"/>
                  <a:gd name="connsiteX3" fmla="*/ 1771644 w 1830894"/>
                  <a:gd name="connsiteY3" fmla="*/ 2043953 h 4970033"/>
                  <a:gd name="connsiteX4" fmla="*/ 1615658 w 1830894"/>
                  <a:gd name="connsiteY4" fmla="*/ 3437069 h 4970033"/>
                  <a:gd name="connsiteX5" fmla="*/ 980957 w 1830894"/>
                  <a:gd name="connsiteY5" fmla="*/ 3243431 h 4970033"/>
                  <a:gd name="connsiteX6" fmla="*/ 2011 w 1830894"/>
                  <a:gd name="connsiteY6" fmla="*/ 3614570 h 4970033"/>
                  <a:gd name="connsiteX7" fmla="*/ 776562 w 1830894"/>
                  <a:gd name="connsiteY7" fmla="*/ 4970033 h 497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0894" h="4970033">
                    <a:moveTo>
                      <a:pt x="426938" y="0"/>
                    </a:moveTo>
                    <a:cubicBezTo>
                      <a:pt x="251230" y="430754"/>
                      <a:pt x="75522" y="861508"/>
                      <a:pt x="120346" y="1226372"/>
                    </a:cubicBezTo>
                    <a:cubicBezTo>
                      <a:pt x="165170" y="1591236"/>
                      <a:pt x="420664" y="2052919"/>
                      <a:pt x="695880" y="2189182"/>
                    </a:cubicBezTo>
                    <a:cubicBezTo>
                      <a:pt x="971096" y="2325445"/>
                      <a:pt x="1618348" y="1835972"/>
                      <a:pt x="1771644" y="2043953"/>
                    </a:cubicBezTo>
                    <a:cubicBezTo>
                      <a:pt x="1924940" y="2251934"/>
                      <a:pt x="1747439" y="3237156"/>
                      <a:pt x="1615658" y="3437069"/>
                    </a:cubicBezTo>
                    <a:cubicBezTo>
                      <a:pt x="1483877" y="3636982"/>
                      <a:pt x="1249898" y="3213847"/>
                      <a:pt x="980957" y="3243431"/>
                    </a:cubicBezTo>
                    <a:cubicBezTo>
                      <a:pt x="712016" y="3273015"/>
                      <a:pt x="36077" y="3326803"/>
                      <a:pt x="2011" y="3614570"/>
                    </a:cubicBezTo>
                    <a:cubicBezTo>
                      <a:pt x="-32055" y="3902337"/>
                      <a:pt x="372253" y="4436185"/>
                      <a:pt x="776562" y="4970033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8C3A527-6B67-4FEE-8ECF-137F9408EE6A}"/>
                  </a:ext>
                </a:extLst>
              </p:cNvPr>
              <p:cNvSpPr txBox="1"/>
              <p:nvPr/>
            </p:nvSpPr>
            <p:spPr>
              <a:xfrm>
                <a:off x="2899085" y="1697037"/>
                <a:ext cx="536044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L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E425BC0-92B5-452C-9014-6A0AEF41AD4B}"/>
                  </a:ext>
                </a:extLst>
              </p:cNvPr>
              <p:cNvSpPr txBox="1"/>
              <p:nvPr/>
            </p:nvSpPr>
            <p:spPr>
              <a:xfrm>
                <a:off x="6174753" y="1708556"/>
                <a:ext cx="576120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R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576D038-3960-4943-84E2-85F2F9422923}"/>
                </a:ext>
              </a:extLst>
            </p:cNvPr>
            <p:cNvGrpSpPr>
              <a:grpSpLocks noChangeAspect="1"/>
            </p:cNvGrpSpPr>
            <p:nvPr/>
          </p:nvGrpSpPr>
          <p:grpSpPr>
            <a:xfrm rot="3965855">
              <a:off x="4305406" y="2659370"/>
              <a:ext cx="169908" cy="645342"/>
              <a:chOff x="602827" y="2734392"/>
              <a:chExt cx="182880" cy="694608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CC8829E-2FD1-42F0-BF72-3BD1BDD847F0}"/>
                  </a:ext>
                </a:extLst>
              </p:cNvPr>
              <p:cNvSpPr/>
              <p:nvPr/>
            </p:nvSpPr>
            <p:spPr>
              <a:xfrm>
                <a:off x="648547" y="2734392"/>
                <a:ext cx="91440" cy="91440"/>
              </a:xfrm>
              <a:prstGeom prst="ellipse">
                <a:avLst/>
              </a:prstGeom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6E7543BA-3E5A-47E7-BC7B-9C74F06B6D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827" y="3246120"/>
                <a:ext cx="182880" cy="182880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0DF6F6D-69AA-46B3-831E-340EA19F1EED}"/>
                  </a:ext>
                </a:extLst>
              </p:cNvPr>
              <p:cNvCxnSpPr>
                <a:cxnSpLocks/>
                <a:stCxn id="66" idx="4"/>
                <a:endCxn id="70" idx="4"/>
              </p:cNvCxnSpPr>
              <p:nvPr/>
            </p:nvCxnSpPr>
            <p:spPr>
              <a:xfrm>
                <a:off x="694267" y="2825831"/>
                <a:ext cx="0" cy="60316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F015C72-C8C7-4951-8544-BDAAD2517BC7}"/>
                  </a:ext>
                </a:extLst>
              </p:cNvPr>
              <p:cNvCxnSpPr>
                <a:cxnSpLocks/>
                <a:stCxn id="70" idx="2"/>
                <a:endCxn id="70" idx="6"/>
              </p:cNvCxnSpPr>
              <p:nvPr/>
            </p:nvCxnSpPr>
            <p:spPr>
              <a:xfrm>
                <a:off x="602827" y="3337560"/>
                <a:ext cx="18288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EE41C9-0430-4D47-B994-5204D85A5ABA}"/>
                </a:ext>
              </a:extLst>
            </p:cNvPr>
            <p:cNvSpPr txBox="1"/>
            <p:nvPr/>
          </p:nvSpPr>
          <p:spPr>
            <a:xfrm>
              <a:off x="4372554" y="1301616"/>
              <a:ext cx="827791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Cut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C2E03B-D886-4859-8C32-AA857AFC728F}"/>
                </a:ext>
              </a:extLst>
            </p:cNvPr>
            <p:cNvSpPr txBox="1"/>
            <p:nvPr/>
          </p:nvSpPr>
          <p:spPr>
            <a:xfrm>
              <a:off x="3664879" y="3158111"/>
              <a:ext cx="2003640" cy="620677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crossing gate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59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3" y="30068"/>
            <a:ext cx="10580170" cy="1325563"/>
          </a:xfrm>
        </p:spPr>
        <p:txBody>
          <a:bodyPr/>
          <a:lstStyle/>
          <a:p>
            <a:r>
              <a:rPr lang="en-US" dirty="0"/>
              <a:t>Second Lemma: Lower bound on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07AAA2-8283-4B41-B029-B605E870687D}"/>
                  </a:ext>
                </a:extLst>
              </p:cNvPr>
              <p:cNvSpPr txBox="1"/>
              <p:nvPr/>
            </p:nvSpPr>
            <p:spPr>
              <a:xfrm>
                <a:off x="5185085" y="1459905"/>
                <a:ext cx="6910789" cy="5322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Lemma 2 (Informal version)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	# bits of correlations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0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𝐜𝐮𝐭</m:t>
                            </m:r>
                          </m:sub>
                        </m:sSub>
                      </m:num>
                      <m:den>
                        <m:r>
                          <a:rPr lang="en-US" sz="20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/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Sketch of proof: 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Repeat the measurement of all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twice. 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Then, the second measurement gives the same outcome as the first one.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two outcomes of the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are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r>
                  <a:rPr lang="en-US" sz="2000" dirty="0"/>
                  <a:t>      (first round)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 dirty="0">
                        <a:latin typeface="Cambria Math" panose="02040503050406030204" pitchFamily="18" charset="0"/>
                      </a:rPr>
                      <m:t>+…+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 dirty="0">
                        <a:latin typeface="Cambria Math" panose="02040503050406030204" pitchFamily="18" charset="0"/>
                      </a:rPr>
                      <m:t>+…+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r>
                  <a:rPr lang="en-US" sz="2000" dirty="0"/>
                  <a:t>      (second round)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/>
                  <a:t>where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are measured in L 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in R.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Then,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∑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+∑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dirty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/>
                  <a:t>this induces one bit of correlation between L and R.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07AAA2-8283-4B41-B029-B605E8706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085" y="1459905"/>
                <a:ext cx="6910789" cy="5322932"/>
              </a:xfrm>
              <a:prstGeom prst="rect">
                <a:avLst/>
              </a:prstGeom>
              <a:blipFill>
                <a:blip r:embed="rId2"/>
                <a:stretch>
                  <a:fillRect l="-971" t="-1144" r="-177" b="-1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0A1CC848-0D92-459A-AFEE-6849FCB23A04}"/>
              </a:ext>
            </a:extLst>
          </p:cNvPr>
          <p:cNvGrpSpPr/>
          <p:nvPr/>
        </p:nvGrpSpPr>
        <p:grpSpPr>
          <a:xfrm>
            <a:off x="92089" y="1437178"/>
            <a:ext cx="5290233" cy="5342177"/>
            <a:chOff x="2086204" y="1301616"/>
            <a:chExt cx="6686657" cy="534217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999977-C29B-4098-AB82-9E52F8D0F494}"/>
                </a:ext>
              </a:extLst>
            </p:cNvPr>
            <p:cNvGrpSpPr/>
            <p:nvPr/>
          </p:nvGrpSpPr>
          <p:grpSpPr>
            <a:xfrm>
              <a:off x="2086204" y="1443238"/>
              <a:ext cx="6686657" cy="5200555"/>
              <a:chOff x="1919461" y="1367934"/>
              <a:chExt cx="6686657" cy="520055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683BD5B-5413-435D-AC21-DBFC5111CC1B}"/>
                  </a:ext>
                </a:extLst>
              </p:cNvPr>
              <p:cNvSpPr/>
              <p:nvPr/>
            </p:nvSpPr>
            <p:spPr bwMode="auto">
              <a:xfrm>
                <a:off x="1941600" y="1634523"/>
                <a:ext cx="6458675" cy="4553422"/>
              </a:xfrm>
              <a:custGeom>
                <a:avLst/>
                <a:gdLst>
                  <a:gd name="connsiteX0" fmla="*/ 6630376 w 6769387"/>
                  <a:gd name="connsiteY0" fmla="*/ 907424 h 4880133"/>
                  <a:gd name="connsiteX1" fmla="*/ 4817713 w 6769387"/>
                  <a:gd name="connsiteY1" fmla="*/ 138253 h 4880133"/>
                  <a:gd name="connsiteX2" fmla="*/ 3623614 w 6769387"/>
                  <a:gd name="connsiteY2" fmla="*/ 530907 h 4880133"/>
                  <a:gd name="connsiteX3" fmla="*/ 1461327 w 6769387"/>
                  <a:gd name="connsiteY3" fmla="*/ 46813 h 4880133"/>
                  <a:gd name="connsiteX4" fmla="*/ 30560 w 6769387"/>
                  <a:gd name="connsiteY4" fmla="*/ 1918643 h 4880133"/>
                  <a:gd name="connsiteX5" fmla="*/ 627609 w 6769387"/>
                  <a:gd name="connsiteY5" fmla="*/ 4322977 h 4880133"/>
                  <a:gd name="connsiteX6" fmla="*/ 2295045 w 6769387"/>
                  <a:gd name="connsiteY6" fmla="*/ 4801693 h 4880133"/>
                  <a:gd name="connsiteX7" fmla="*/ 4602560 w 6769387"/>
                  <a:gd name="connsiteY7" fmla="*/ 4823208 h 4880133"/>
                  <a:gd name="connsiteX8" fmla="*/ 5619157 w 6769387"/>
                  <a:gd name="connsiteY8" fmla="*/ 4242295 h 4880133"/>
                  <a:gd name="connsiteX9" fmla="*/ 6528179 w 6769387"/>
                  <a:gd name="connsiteY9" fmla="*/ 2327434 h 4880133"/>
                  <a:gd name="connsiteX10" fmla="*/ 6630376 w 6769387"/>
                  <a:gd name="connsiteY10" fmla="*/ 907424 h 488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69387" h="4880133">
                    <a:moveTo>
                      <a:pt x="6630376" y="907424"/>
                    </a:moveTo>
                    <a:cubicBezTo>
                      <a:pt x="6345298" y="542560"/>
                      <a:pt x="5318840" y="201006"/>
                      <a:pt x="4817713" y="138253"/>
                    </a:cubicBezTo>
                    <a:cubicBezTo>
                      <a:pt x="4316586" y="75500"/>
                      <a:pt x="4183012" y="546147"/>
                      <a:pt x="3623614" y="530907"/>
                    </a:cubicBezTo>
                    <a:cubicBezTo>
                      <a:pt x="3064216" y="515667"/>
                      <a:pt x="2060169" y="-184476"/>
                      <a:pt x="1461327" y="46813"/>
                    </a:cubicBezTo>
                    <a:cubicBezTo>
                      <a:pt x="862485" y="278102"/>
                      <a:pt x="169513" y="1205949"/>
                      <a:pt x="30560" y="1918643"/>
                    </a:cubicBezTo>
                    <a:cubicBezTo>
                      <a:pt x="-108393" y="2631337"/>
                      <a:pt x="250195" y="3842469"/>
                      <a:pt x="627609" y="4322977"/>
                    </a:cubicBezTo>
                    <a:cubicBezTo>
                      <a:pt x="1005023" y="4803485"/>
                      <a:pt x="1632553" y="4718321"/>
                      <a:pt x="2295045" y="4801693"/>
                    </a:cubicBezTo>
                    <a:cubicBezTo>
                      <a:pt x="2957537" y="4885065"/>
                      <a:pt x="4048541" y="4916441"/>
                      <a:pt x="4602560" y="4823208"/>
                    </a:cubicBezTo>
                    <a:cubicBezTo>
                      <a:pt x="5156579" y="4729975"/>
                      <a:pt x="5298221" y="4658257"/>
                      <a:pt x="5619157" y="4242295"/>
                    </a:cubicBezTo>
                    <a:cubicBezTo>
                      <a:pt x="5940093" y="3826333"/>
                      <a:pt x="6355160" y="2885039"/>
                      <a:pt x="6528179" y="2327434"/>
                    </a:cubicBezTo>
                    <a:cubicBezTo>
                      <a:pt x="6701198" y="1769829"/>
                      <a:pt x="6915454" y="1272288"/>
                      <a:pt x="6630376" y="907424"/>
                    </a:cubicBezTo>
                    <a:close/>
                  </a:path>
                </a:pathLst>
              </a:custGeom>
              <a:solidFill>
                <a:schemeClr val="accent2">
                  <a:lumMod val="25000"/>
                  <a:lumOff val="75000"/>
                  <a:alpha val="44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ECE7BBC-ECFE-4CBC-AE08-60E00C25FB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2142" y="266578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223767-57F2-4A91-ABCE-4FD59717C0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1582" y="376485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6B60A2C-12FD-4909-8484-3532BE3F67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29929" y="301281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266404A-B33D-4BA7-8D25-BD74267FC1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94038" y="4833447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937877-5E8E-4ECA-9CE7-2842A1E60E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5825" y="265092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C9F5690-6125-4729-816A-0DA96CA5CD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78245" y="274236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07A999A-E83C-4076-98B7-158E909DF6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32612" y="41803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55D9887-DA20-4A52-AC47-252E858EB6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3888" y="243628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68C9478-7EDE-41DF-8D5C-0BEBDC5B27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61008" y="404096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BE70202-0FAE-41E5-B15B-23F84B1E2A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7170" y="359990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2ECBE8D-309F-458D-8EC0-1296DA09E5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83128" y="484907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179050C-1C05-45E0-9985-02ECD600AB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69568" y="5031952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D380113-D3FE-40F1-9542-AA026B7B56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4462" y="4750460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D26CC3A-B33E-453E-81DB-309AB78BD3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90105" y="444437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A999648-63A6-4521-BEF7-9150927665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05083" y="5284243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9CC041B-BBFA-4FCE-B023-32A6ED3688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0429" y="2098954"/>
                <a:ext cx="182880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5EE4752-C0E4-4BA6-8B02-1CF793E9EB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69685" y="560799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9304403-304D-4160-B64F-2D676C5A6DB5}"/>
                  </a:ext>
                </a:extLst>
              </p:cNvPr>
              <p:cNvSpPr/>
              <p:nvPr/>
            </p:nvSpPr>
            <p:spPr bwMode="auto">
              <a:xfrm>
                <a:off x="1919461" y="1367934"/>
                <a:ext cx="6686657" cy="5136955"/>
              </a:xfrm>
              <a:custGeom>
                <a:avLst/>
                <a:gdLst>
                  <a:gd name="connsiteX0" fmla="*/ 6686657 w 6686657"/>
                  <a:gd name="connsiteY0" fmla="*/ 982800 h 5136955"/>
                  <a:gd name="connsiteX1" fmla="*/ 4906267 w 6686657"/>
                  <a:gd name="connsiteY1" fmla="*/ 299690 h 5136955"/>
                  <a:gd name="connsiteX2" fmla="*/ 3991867 w 6686657"/>
                  <a:gd name="connsiteY2" fmla="*/ 816057 h 5136955"/>
                  <a:gd name="connsiteX3" fmla="*/ 1668215 w 6686657"/>
                  <a:gd name="connsiteY3" fmla="*/ 52264 h 5136955"/>
                  <a:gd name="connsiteX4" fmla="*/ 6158 w 6686657"/>
                  <a:gd name="connsiteY4" fmla="*/ 2558795 h 5136955"/>
                  <a:gd name="connsiteX5" fmla="*/ 1173363 w 6686657"/>
                  <a:gd name="connsiteY5" fmla="*/ 4914720 h 5136955"/>
                  <a:gd name="connsiteX6" fmla="*/ 2916102 w 6686657"/>
                  <a:gd name="connsiteY6" fmla="*/ 4710325 h 5136955"/>
                  <a:gd name="connsiteX7" fmla="*/ 4777175 w 6686657"/>
                  <a:gd name="connsiteY7" fmla="*/ 5119115 h 5136955"/>
                  <a:gd name="connsiteX8" fmla="*/ 6175669 w 6686657"/>
                  <a:gd name="connsiteY8" fmla="*/ 4011078 h 5136955"/>
                  <a:gd name="connsiteX9" fmla="*/ 6256351 w 6686657"/>
                  <a:gd name="connsiteY9" fmla="*/ 746132 h 513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6657" h="5136955">
                    <a:moveTo>
                      <a:pt x="6686657" y="982800"/>
                    </a:moveTo>
                    <a:cubicBezTo>
                      <a:pt x="6021028" y="655140"/>
                      <a:pt x="5355399" y="327481"/>
                      <a:pt x="4906267" y="299690"/>
                    </a:cubicBezTo>
                    <a:cubicBezTo>
                      <a:pt x="4457135" y="271899"/>
                      <a:pt x="4531542" y="857295"/>
                      <a:pt x="3991867" y="816057"/>
                    </a:cubicBezTo>
                    <a:cubicBezTo>
                      <a:pt x="3452192" y="774819"/>
                      <a:pt x="2332500" y="-238192"/>
                      <a:pt x="1668215" y="52264"/>
                    </a:cubicBezTo>
                    <a:cubicBezTo>
                      <a:pt x="1003930" y="342720"/>
                      <a:pt x="88633" y="1748386"/>
                      <a:pt x="6158" y="2558795"/>
                    </a:cubicBezTo>
                    <a:cubicBezTo>
                      <a:pt x="-76317" y="3369204"/>
                      <a:pt x="688372" y="4556132"/>
                      <a:pt x="1173363" y="4914720"/>
                    </a:cubicBezTo>
                    <a:cubicBezTo>
                      <a:pt x="1658354" y="5273308"/>
                      <a:pt x="2315467" y="4676259"/>
                      <a:pt x="2916102" y="4710325"/>
                    </a:cubicBezTo>
                    <a:cubicBezTo>
                      <a:pt x="3516737" y="4744391"/>
                      <a:pt x="4233914" y="5235656"/>
                      <a:pt x="4777175" y="5119115"/>
                    </a:cubicBezTo>
                    <a:cubicBezTo>
                      <a:pt x="5320436" y="5002574"/>
                      <a:pt x="5929140" y="4739908"/>
                      <a:pt x="6175669" y="4011078"/>
                    </a:cubicBezTo>
                    <a:cubicBezTo>
                      <a:pt x="6422198" y="3282248"/>
                      <a:pt x="6339274" y="2014190"/>
                      <a:pt x="6256351" y="746132"/>
                    </a:cubicBezTo>
                  </a:path>
                </a:pathLst>
              </a:cu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27316A5-A003-4284-A633-949E499B50C5}"/>
                  </a:ext>
                </a:extLst>
              </p:cNvPr>
              <p:cNvSpPr/>
              <p:nvPr/>
            </p:nvSpPr>
            <p:spPr bwMode="auto">
              <a:xfrm>
                <a:off x="4134304" y="1598456"/>
                <a:ext cx="1830894" cy="4970033"/>
              </a:xfrm>
              <a:custGeom>
                <a:avLst/>
                <a:gdLst>
                  <a:gd name="connsiteX0" fmla="*/ 426938 w 1830894"/>
                  <a:gd name="connsiteY0" fmla="*/ 0 h 4970033"/>
                  <a:gd name="connsiteX1" fmla="*/ 120346 w 1830894"/>
                  <a:gd name="connsiteY1" fmla="*/ 1226372 h 4970033"/>
                  <a:gd name="connsiteX2" fmla="*/ 695880 w 1830894"/>
                  <a:gd name="connsiteY2" fmla="*/ 2189182 h 4970033"/>
                  <a:gd name="connsiteX3" fmla="*/ 1771644 w 1830894"/>
                  <a:gd name="connsiteY3" fmla="*/ 2043953 h 4970033"/>
                  <a:gd name="connsiteX4" fmla="*/ 1615658 w 1830894"/>
                  <a:gd name="connsiteY4" fmla="*/ 3437069 h 4970033"/>
                  <a:gd name="connsiteX5" fmla="*/ 980957 w 1830894"/>
                  <a:gd name="connsiteY5" fmla="*/ 3243431 h 4970033"/>
                  <a:gd name="connsiteX6" fmla="*/ 2011 w 1830894"/>
                  <a:gd name="connsiteY6" fmla="*/ 3614570 h 4970033"/>
                  <a:gd name="connsiteX7" fmla="*/ 776562 w 1830894"/>
                  <a:gd name="connsiteY7" fmla="*/ 4970033 h 497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0894" h="4970033">
                    <a:moveTo>
                      <a:pt x="426938" y="0"/>
                    </a:moveTo>
                    <a:cubicBezTo>
                      <a:pt x="251230" y="430754"/>
                      <a:pt x="75522" y="861508"/>
                      <a:pt x="120346" y="1226372"/>
                    </a:cubicBezTo>
                    <a:cubicBezTo>
                      <a:pt x="165170" y="1591236"/>
                      <a:pt x="420664" y="2052919"/>
                      <a:pt x="695880" y="2189182"/>
                    </a:cubicBezTo>
                    <a:cubicBezTo>
                      <a:pt x="971096" y="2325445"/>
                      <a:pt x="1618348" y="1835972"/>
                      <a:pt x="1771644" y="2043953"/>
                    </a:cubicBezTo>
                    <a:cubicBezTo>
                      <a:pt x="1924940" y="2251934"/>
                      <a:pt x="1747439" y="3237156"/>
                      <a:pt x="1615658" y="3437069"/>
                    </a:cubicBezTo>
                    <a:cubicBezTo>
                      <a:pt x="1483877" y="3636982"/>
                      <a:pt x="1249898" y="3213847"/>
                      <a:pt x="980957" y="3243431"/>
                    </a:cubicBezTo>
                    <a:cubicBezTo>
                      <a:pt x="712016" y="3273015"/>
                      <a:pt x="36077" y="3326803"/>
                      <a:pt x="2011" y="3614570"/>
                    </a:cubicBezTo>
                    <a:cubicBezTo>
                      <a:pt x="-32055" y="3902337"/>
                      <a:pt x="372253" y="4436185"/>
                      <a:pt x="776562" y="4970033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F716130-B3A3-4862-ADF3-1403C24579D3}"/>
                  </a:ext>
                </a:extLst>
              </p:cNvPr>
              <p:cNvSpPr txBox="1"/>
              <p:nvPr/>
            </p:nvSpPr>
            <p:spPr>
              <a:xfrm>
                <a:off x="2899085" y="1697037"/>
                <a:ext cx="536044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L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4F82DD0-01E4-4343-9103-75B0ADD3627A}"/>
                  </a:ext>
                </a:extLst>
              </p:cNvPr>
              <p:cNvSpPr txBox="1"/>
              <p:nvPr/>
            </p:nvSpPr>
            <p:spPr>
              <a:xfrm>
                <a:off x="6174753" y="1708556"/>
                <a:ext cx="576120" cy="683264"/>
              </a:xfrm>
              <a:prstGeom prst="rect">
                <a:avLst/>
              </a:prstGeom>
              <a:noFill/>
            </p:spPr>
            <p:txBody>
              <a:bodyPr wrap="none" lIns="182880" tIns="146304" rIns="182880" bIns="146304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8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R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2EB7160-31F4-4724-99A7-077551E7FB8A}"/>
                    </a:ext>
                  </a:extLst>
                </p:cNvPr>
                <p:cNvSpPr txBox="1"/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noFill/>
              </p:spPr>
              <p:txBody>
                <a:bodyPr wrap="none" lIns="182880" tIns="146304" rIns="182880" bIns="146304" rtlCol="0"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EB69873-8D6F-4BD3-A8D1-1833B0A53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53" y="4509609"/>
                  <a:ext cx="703269" cy="7048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B49AA3-B8DE-4CD5-9619-1EC06CDFFA7D}"/>
                </a:ext>
              </a:extLst>
            </p:cNvPr>
            <p:cNvSpPr/>
            <p:nvPr/>
          </p:nvSpPr>
          <p:spPr bwMode="auto">
            <a:xfrm>
              <a:off x="4152806" y="3954608"/>
              <a:ext cx="3597307" cy="2122416"/>
            </a:xfrm>
            <a:custGeom>
              <a:avLst/>
              <a:gdLst>
                <a:gd name="connsiteX0" fmla="*/ 3470562 w 3597307"/>
                <a:gd name="connsiteY0" fmla="*/ 111318 h 2122416"/>
                <a:gd name="connsiteX1" fmla="*/ 3089058 w 3597307"/>
                <a:gd name="connsiteY1" fmla="*/ 38651 h 2122416"/>
                <a:gd name="connsiteX2" fmla="*/ 2011156 w 3597307"/>
                <a:gd name="connsiteY2" fmla="*/ 686603 h 2122416"/>
                <a:gd name="connsiteX3" fmla="*/ 376136 w 3597307"/>
                <a:gd name="connsiteY3" fmla="*/ 492823 h 2122416"/>
                <a:gd name="connsiteX4" fmla="*/ 18854 w 3597307"/>
                <a:gd name="connsiteY4" fmla="*/ 595768 h 2122416"/>
                <a:gd name="connsiteX5" fmla="*/ 200523 w 3597307"/>
                <a:gd name="connsiteY5" fmla="*/ 850105 h 2122416"/>
                <a:gd name="connsiteX6" fmla="*/ 1447982 w 3597307"/>
                <a:gd name="connsiteY6" fmla="*/ 1080219 h 2122416"/>
                <a:gd name="connsiteX7" fmla="*/ 1702319 w 3597307"/>
                <a:gd name="connsiteY7" fmla="*/ 2037008 h 2122416"/>
                <a:gd name="connsiteX8" fmla="*/ 2114101 w 3597307"/>
                <a:gd name="connsiteY8" fmla="*/ 1970396 h 2122416"/>
                <a:gd name="connsiteX9" fmla="*/ 2011156 w 3597307"/>
                <a:gd name="connsiteY9" fmla="*/ 1104441 h 2122416"/>
                <a:gd name="connsiteX10" fmla="*/ 2598552 w 3597307"/>
                <a:gd name="connsiteY10" fmla="*/ 704770 h 2122416"/>
                <a:gd name="connsiteX11" fmla="*/ 3531119 w 3597307"/>
                <a:gd name="connsiteY11" fmla="*/ 420155 h 2122416"/>
                <a:gd name="connsiteX12" fmla="*/ 3470562 w 3597307"/>
                <a:gd name="connsiteY12" fmla="*/ 111318 h 212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7307" h="2122416">
                  <a:moveTo>
                    <a:pt x="3470562" y="111318"/>
                  </a:moveTo>
                  <a:cubicBezTo>
                    <a:pt x="3396885" y="47734"/>
                    <a:pt x="3332292" y="-57230"/>
                    <a:pt x="3089058" y="38651"/>
                  </a:cubicBezTo>
                  <a:cubicBezTo>
                    <a:pt x="2845824" y="134532"/>
                    <a:pt x="2463310" y="610908"/>
                    <a:pt x="2011156" y="686603"/>
                  </a:cubicBezTo>
                  <a:cubicBezTo>
                    <a:pt x="1559002" y="762298"/>
                    <a:pt x="708186" y="507962"/>
                    <a:pt x="376136" y="492823"/>
                  </a:cubicBezTo>
                  <a:cubicBezTo>
                    <a:pt x="44086" y="477684"/>
                    <a:pt x="48123" y="536221"/>
                    <a:pt x="18854" y="595768"/>
                  </a:cubicBezTo>
                  <a:cubicBezTo>
                    <a:pt x="-10415" y="655315"/>
                    <a:pt x="-37665" y="769363"/>
                    <a:pt x="200523" y="850105"/>
                  </a:cubicBezTo>
                  <a:cubicBezTo>
                    <a:pt x="438711" y="930847"/>
                    <a:pt x="1197683" y="882402"/>
                    <a:pt x="1447982" y="1080219"/>
                  </a:cubicBezTo>
                  <a:cubicBezTo>
                    <a:pt x="1698281" y="1278036"/>
                    <a:pt x="1591299" y="1888645"/>
                    <a:pt x="1702319" y="2037008"/>
                  </a:cubicBezTo>
                  <a:cubicBezTo>
                    <a:pt x="1813339" y="2185371"/>
                    <a:pt x="2062628" y="2125824"/>
                    <a:pt x="2114101" y="1970396"/>
                  </a:cubicBezTo>
                  <a:cubicBezTo>
                    <a:pt x="2165574" y="1814968"/>
                    <a:pt x="1930414" y="1315379"/>
                    <a:pt x="2011156" y="1104441"/>
                  </a:cubicBezTo>
                  <a:cubicBezTo>
                    <a:pt x="2091898" y="893503"/>
                    <a:pt x="2345225" y="818818"/>
                    <a:pt x="2598552" y="704770"/>
                  </a:cubicBezTo>
                  <a:cubicBezTo>
                    <a:pt x="2851879" y="590722"/>
                    <a:pt x="3383765" y="524110"/>
                    <a:pt x="3531119" y="420155"/>
                  </a:cubicBezTo>
                  <a:cubicBezTo>
                    <a:pt x="3678473" y="316200"/>
                    <a:pt x="3544239" y="174902"/>
                    <a:pt x="3470562" y="111318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37572B-2EE3-4906-B2EC-00D7B6239C42}"/>
                </a:ext>
              </a:extLst>
            </p:cNvPr>
            <p:cNvSpPr txBox="1"/>
            <p:nvPr/>
          </p:nvSpPr>
          <p:spPr>
            <a:xfrm>
              <a:off x="4372554" y="1301616"/>
              <a:ext cx="827791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Cut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90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41251302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220374372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3EC1E9C-5B32-4C00-AF62-4F7E8CB99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94" y="638294"/>
            <a:ext cx="5752206" cy="5752206"/>
          </a:xfrm>
          <a:prstGeom prst="rect">
            <a:avLst/>
          </a:prstGeom>
        </p:spPr>
      </p:pic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6" y="271463"/>
            <a:ext cx="9026236" cy="1325563"/>
          </a:xfrm>
        </p:spPr>
        <p:txBody>
          <a:bodyPr/>
          <a:lstStyle/>
          <a:p>
            <a:r>
              <a:rPr lang="en-US" dirty="0"/>
              <a:t>Circular layout with long-range connectivity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06053-6778-4CC2-A2C1-58FCCC05DA90}"/>
              </a:ext>
            </a:extLst>
          </p:cNvPr>
          <p:cNvSpPr txBox="1"/>
          <p:nvPr/>
        </p:nvSpPr>
        <p:spPr>
          <a:xfrm>
            <a:off x="7548923" y="6205834"/>
            <a:ext cx="377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with 100 vertices with degree 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A830D-D0B1-4C7D-9ED9-4A9B047903D0}"/>
              </a:ext>
            </a:extLst>
          </p:cNvPr>
          <p:cNvSpPr txBox="1"/>
          <p:nvPr/>
        </p:nvSpPr>
        <p:spPr>
          <a:xfrm>
            <a:off x="412596" y="2541194"/>
            <a:ext cx="6326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Issue: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Crossing gates may induce correlated errors.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>
                <a:solidFill>
                  <a:srgbClr val="C00000"/>
                </a:solidFill>
              </a:rPr>
              <a:t>Goal: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Short depth.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small number of crossing gates.</a:t>
            </a:r>
          </a:p>
        </p:txBody>
      </p:sp>
    </p:spTree>
    <p:extLst>
      <p:ext uri="{BB962C8B-B14F-4D97-AF65-F5344CB8AC3E}">
        <p14:creationId xmlns:p14="http://schemas.microsoft.com/office/powerpoint/2010/main" val="247574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811D-F482-4A79-ABCA-4D10E6E2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2-planar layout for Hamming code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3C4454-6D93-4DE2-931F-0031EE30F2A4}"/>
              </a:ext>
            </a:extLst>
          </p:cNvPr>
          <p:cNvGrpSpPr/>
          <p:nvPr/>
        </p:nvGrpSpPr>
        <p:grpSpPr>
          <a:xfrm>
            <a:off x="1157803" y="3257362"/>
            <a:ext cx="3484482" cy="1359049"/>
            <a:chOff x="838200" y="3346224"/>
            <a:chExt cx="3484482" cy="13590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FA23F2-9D66-4ED5-93E9-7B617DF9890A}"/>
                </a:ext>
              </a:extLst>
            </p:cNvPr>
            <p:cNvGrpSpPr/>
            <p:nvPr/>
          </p:nvGrpSpPr>
          <p:grpSpPr>
            <a:xfrm>
              <a:off x="838200" y="3346224"/>
              <a:ext cx="3484482" cy="1351010"/>
              <a:chOff x="746760" y="2260870"/>
              <a:chExt cx="3484482" cy="135101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6B11EFC-9C9A-4B58-805A-6AB9B470F9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760" y="22728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34B2139-E3B1-4039-931E-C2A14B101B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297029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4D73049-D4F1-4C53-BFF0-1BF6534D23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847297" y="228089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34074F7-642C-4BCB-A2F5-7196405F7B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97564" y="228089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E9CF1AD-0FEE-4EA2-9D48-3290D5E43E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7830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5A16A1-FEA9-4C97-8B90-AE04CF0CA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50244" y="3429000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D3E675-02FD-4A7F-8792-961F09DF10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98096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C172988-C4B5-4703-B105-84DA4A4CBF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362" y="226087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04A7CCE-00B1-4BBD-9CA5-802994652422}"/>
                  </a:ext>
                </a:extLst>
              </p:cNvPr>
              <p:cNvCxnSpPr>
                <a:cxnSpLocks/>
                <a:stCxn id="22" idx="0"/>
                <a:endCxn id="24" idx="0"/>
              </p:cNvCxnSpPr>
              <p:nvPr/>
            </p:nvCxnSpPr>
            <p:spPr>
              <a:xfrm flipV="1">
                <a:off x="3141684" y="2443750"/>
                <a:ext cx="998118" cy="9852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CC5F979-280F-407C-96CE-BAE95B172389}"/>
                  </a:ext>
                </a:extLst>
              </p:cNvPr>
              <p:cNvCxnSpPr>
                <a:cxnSpLocks/>
                <a:stCxn id="22" idx="0"/>
                <a:endCxn id="21" idx="0"/>
              </p:cNvCxnSpPr>
              <p:nvPr/>
            </p:nvCxnSpPr>
            <p:spPr>
              <a:xfrm flipH="1" flipV="1">
                <a:off x="3039270" y="2453764"/>
                <a:ext cx="102414" cy="9752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5EA5FA-5F18-42CC-BD6A-C9C2514FC375}"/>
                  </a:ext>
                </a:extLst>
              </p:cNvPr>
              <p:cNvCxnSpPr>
                <a:cxnSpLocks/>
                <a:stCxn id="22" idx="0"/>
                <a:endCxn id="19" idx="1"/>
              </p:cNvCxnSpPr>
              <p:nvPr/>
            </p:nvCxnSpPr>
            <p:spPr>
              <a:xfrm flipH="1" flipV="1">
                <a:off x="2003395" y="2436995"/>
                <a:ext cx="1138289" cy="9920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F424691-CD9C-498A-984A-89F04E4E9944}"/>
                  </a:ext>
                </a:extLst>
              </p:cNvPr>
              <p:cNvCxnSpPr>
                <a:cxnSpLocks/>
                <a:stCxn id="22" idx="0"/>
                <a:endCxn id="17" idx="7"/>
              </p:cNvCxnSpPr>
              <p:nvPr/>
            </p:nvCxnSpPr>
            <p:spPr>
              <a:xfrm flipH="1" flipV="1">
                <a:off x="773542" y="2428956"/>
                <a:ext cx="2368142" cy="100004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741578-9DE5-4F86-86E0-836331408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2869" y="4522393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DD6D21-1EBE-4BD2-9CA8-2B33B07D6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5028" y="4514354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FEA9D6-7DCA-4EB3-B191-274A37A33868}"/>
                </a:ext>
              </a:extLst>
            </p:cNvPr>
            <p:cNvCxnSpPr>
              <a:cxnSpLocks/>
              <a:stCxn id="8" idx="0"/>
              <a:endCxn id="17" idx="0"/>
            </p:cNvCxnSpPr>
            <p:nvPr/>
          </p:nvCxnSpPr>
          <p:spPr>
            <a:xfrm flipH="1" flipV="1">
              <a:off x="929640" y="3541092"/>
              <a:ext cx="976828" cy="9732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38344E-F07A-4F1B-8AC4-198521A3292E}"/>
                </a:ext>
              </a:extLst>
            </p:cNvPr>
            <p:cNvCxnSpPr>
              <a:cxnSpLocks/>
              <a:stCxn id="8" idx="0"/>
              <a:endCxn id="18" idx="0"/>
            </p:cNvCxnSpPr>
            <p:nvPr/>
          </p:nvCxnSpPr>
          <p:spPr>
            <a:xfrm flipH="1" flipV="1">
              <a:off x="1479909" y="3539118"/>
              <a:ext cx="426559" cy="9752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5A6111-D66C-4A89-A69B-EEE542F6154D}"/>
                </a:ext>
              </a:extLst>
            </p:cNvPr>
            <p:cNvCxnSpPr>
              <a:cxnSpLocks/>
              <a:stCxn id="8" idx="0"/>
              <a:endCxn id="19" idx="0"/>
            </p:cNvCxnSpPr>
            <p:nvPr/>
          </p:nvCxnSpPr>
          <p:spPr>
            <a:xfrm flipV="1">
              <a:off x="1906468" y="3549131"/>
              <a:ext cx="123709" cy="96522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B1CE02-E5C2-402F-A106-913E14EE6314}"/>
                </a:ext>
              </a:extLst>
            </p:cNvPr>
            <p:cNvCxnSpPr>
              <a:cxnSpLocks/>
              <a:stCxn id="8" idx="0"/>
              <a:endCxn id="20" idx="0"/>
            </p:cNvCxnSpPr>
            <p:nvPr/>
          </p:nvCxnSpPr>
          <p:spPr>
            <a:xfrm flipV="1">
              <a:off x="1906468" y="3549132"/>
              <a:ext cx="673976" cy="96522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96DCF7-D577-4911-960E-ABA7D9CD2364}"/>
                </a:ext>
              </a:extLst>
            </p:cNvPr>
            <p:cNvCxnSpPr>
              <a:cxnSpLocks/>
              <a:stCxn id="7" idx="0"/>
              <a:endCxn id="17" idx="0"/>
            </p:cNvCxnSpPr>
            <p:nvPr/>
          </p:nvCxnSpPr>
          <p:spPr>
            <a:xfrm flipH="1" flipV="1">
              <a:off x="929640" y="3541092"/>
              <a:ext cx="1634669" cy="9813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EA3A8B-3160-444E-A027-4B7EE7E4923D}"/>
                </a:ext>
              </a:extLst>
            </p:cNvPr>
            <p:cNvCxnSpPr>
              <a:cxnSpLocks/>
              <a:stCxn id="7" idx="0"/>
              <a:endCxn id="18" idx="0"/>
            </p:cNvCxnSpPr>
            <p:nvPr/>
          </p:nvCxnSpPr>
          <p:spPr>
            <a:xfrm flipH="1" flipV="1">
              <a:off x="1479909" y="3539118"/>
              <a:ext cx="1084400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F6CA6A-3833-42BE-9DBD-EE4A1E2B46A9}"/>
                </a:ext>
              </a:extLst>
            </p:cNvPr>
            <p:cNvCxnSpPr>
              <a:cxnSpLocks/>
              <a:stCxn id="7" idx="0"/>
              <a:endCxn id="21" idx="0"/>
            </p:cNvCxnSpPr>
            <p:nvPr/>
          </p:nvCxnSpPr>
          <p:spPr>
            <a:xfrm flipV="1">
              <a:off x="2564309" y="3539118"/>
              <a:ext cx="566401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B2452F-0373-4EFA-9142-AC66CBC21AFC}"/>
                </a:ext>
              </a:extLst>
            </p:cNvPr>
            <p:cNvCxnSpPr>
              <a:cxnSpLocks/>
              <a:stCxn id="7" idx="0"/>
              <a:endCxn id="23" idx="0"/>
            </p:cNvCxnSpPr>
            <p:nvPr/>
          </p:nvCxnSpPr>
          <p:spPr>
            <a:xfrm flipV="1">
              <a:off x="2564309" y="3539118"/>
              <a:ext cx="1116667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74065DF-1699-4205-A8E8-02622FBFC083}"/>
              </a:ext>
            </a:extLst>
          </p:cNvPr>
          <p:cNvGrpSpPr/>
          <p:nvPr/>
        </p:nvGrpSpPr>
        <p:grpSpPr>
          <a:xfrm>
            <a:off x="6719096" y="4524971"/>
            <a:ext cx="3484482" cy="1359049"/>
            <a:chOff x="6322391" y="4807439"/>
            <a:chExt cx="3484482" cy="135904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E8D6EB-097C-4F54-8DD7-FE0EC2AC69B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322391" y="4819427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80B21F2-9348-4885-9164-996A8EA72C2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872660" y="4817453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461D37D-325A-41C0-824C-58ED7F834BD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422928" y="4827466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26D123-4280-4B69-9E10-690F393D54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973195" y="4827467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A88A50-E7DD-4193-B22C-B3A24DF3A08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523461" y="4817453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0C8DD7-BFDD-4C3E-B5BD-0EE917E0416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073727" y="4817453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3DBD65-55A9-4C87-B907-1B56A70E915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623993" y="4807439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638AA4-E2A2-4FA7-8978-7862A6DB6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7060" y="5983608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E1BDE7-4AA8-4B03-B49C-E6AE76B160AA}"/>
                </a:ext>
              </a:extLst>
            </p:cNvPr>
            <p:cNvCxnSpPr>
              <a:cxnSpLocks/>
              <a:stCxn id="31" idx="0"/>
              <a:endCxn id="41" idx="0"/>
            </p:cNvCxnSpPr>
            <p:nvPr/>
          </p:nvCxnSpPr>
          <p:spPr>
            <a:xfrm flipH="1" flipV="1">
              <a:off x="6413831" y="5002307"/>
              <a:ext cx="1634669" cy="9813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0BCEB4-7A94-4E6D-91C5-6D17464CE2C3}"/>
                </a:ext>
              </a:extLst>
            </p:cNvPr>
            <p:cNvCxnSpPr>
              <a:cxnSpLocks/>
              <a:stCxn id="31" idx="0"/>
              <a:endCxn id="42" idx="0"/>
            </p:cNvCxnSpPr>
            <p:nvPr/>
          </p:nvCxnSpPr>
          <p:spPr>
            <a:xfrm flipH="1" flipV="1">
              <a:off x="6964100" y="5000333"/>
              <a:ext cx="1084400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4EE927-DDCD-45B4-BABB-47C88E9E3A30}"/>
                </a:ext>
              </a:extLst>
            </p:cNvPr>
            <p:cNvCxnSpPr>
              <a:cxnSpLocks/>
              <a:stCxn id="31" idx="0"/>
              <a:endCxn id="45" idx="0"/>
            </p:cNvCxnSpPr>
            <p:nvPr/>
          </p:nvCxnSpPr>
          <p:spPr>
            <a:xfrm flipV="1">
              <a:off x="8048500" y="5000333"/>
              <a:ext cx="566401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232B614-7975-45EE-A635-65060171CB53}"/>
                </a:ext>
              </a:extLst>
            </p:cNvPr>
            <p:cNvCxnSpPr>
              <a:cxnSpLocks/>
              <a:stCxn id="31" idx="0"/>
              <a:endCxn id="47" idx="0"/>
            </p:cNvCxnSpPr>
            <p:nvPr/>
          </p:nvCxnSpPr>
          <p:spPr>
            <a:xfrm flipV="1">
              <a:off x="8048500" y="5000333"/>
              <a:ext cx="1116667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C85E84-77D5-4874-9015-0114439C25D7}"/>
              </a:ext>
            </a:extLst>
          </p:cNvPr>
          <p:cNvGrpSpPr/>
          <p:nvPr/>
        </p:nvGrpSpPr>
        <p:grpSpPr>
          <a:xfrm>
            <a:off x="6643788" y="1814804"/>
            <a:ext cx="3484482" cy="2213523"/>
            <a:chOff x="6295609" y="1814804"/>
            <a:chExt cx="3484482" cy="221352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56A58C0-D266-48CD-ACBD-43A2BCDE8EB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295609" y="2689305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2C06BE2-2ED4-408D-A0D8-E562F9BC287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845878" y="2687331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6D65B3B-341E-44FB-9450-34BE369E626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396146" y="2697344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4711B59-CD32-4D02-B3A2-43E6E6F69C9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946413" y="2697345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41A9334-0553-417A-A8B6-F5CA77CFC55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496679" y="2687331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AAB69A5-7C4D-40EB-BF32-C556193F4E3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679559" y="1814804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CDC90F6-9F3E-4B14-9E66-350F59F71DA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046945" y="2687331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40F1052-1950-49DE-9DB7-4F447F71A2E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597211" y="2677317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F374403-519F-4FE9-8538-F8BA4CE5EF1E}"/>
                </a:ext>
              </a:extLst>
            </p:cNvPr>
            <p:cNvCxnSpPr>
              <a:cxnSpLocks/>
              <a:stCxn id="70" idx="0"/>
              <a:endCxn id="72" idx="4"/>
            </p:cNvCxnSpPr>
            <p:nvPr/>
          </p:nvCxnSpPr>
          <p:spPr>
            <a:xfrm>
              <a:off x="8770999" y="1997684"/>
              <a:ext cx="917652" cy="67963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0E889FC-006F-42F5-9C34-8479E82511E5}"/>
                </a:ext>
              </a:extLst>
            </p:cNvPr>
            <p:cNvCxnSpPr>
              <a:cxnSpLocks/>
              <a:stCxn id="70" idx="0"/>
              <a:endCxn id="69" idx="4"/>
            </p:cNvCxnSpPr>
            <p:nvPr/>
          </p:nvCxnSpPr>
          <p:spPr>
            <a:xfrm flipH="1">
              <a:off x="8588119" y="1997684"/>
              <a:ext cx="182880" cy="68964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85590E8-4127-41EA-A371-C6046A1BB6F3}"/>
                </a:ext>
              </a:extLst>
            </p:cNvPr>
            <p:cNvCxnSpPr>
              <a:cxnSpLocks/>
              <a:stCxn id="70" idx="0"/>
              <a:endCxn id="67" idx="4"/>
            </p:cNvCxnSpPr>
            <p:nvPr/>
          </p:nvCxnSpPr>
          <p:spPr>
            <a:xfrm flipH="1">
              <a:off x="7487586" y="1997684"/>
              <a:ext cx="1283413" cy="69966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4F1232-D08F-4374-86C6-33FF3138D00B}"/>
                </a:ext>
              </a:extLst>
            </p:cNvPr>
            <p:cNvCxnSpPr>
              <a:cxnSpLocks/>
              <a:stCxn id="70" idx="0"/>
              <a:endCxn id="65" idx="4"/>
            </p:cNvCxnSpPr>
            <p:nvPr/>
          </p:nvCxnSpPr>
          <p:spPr>
            <a:xfrm flipH="1">
              <a:off x="6387049" y="1997684"/>
              <a:ext cx="2383950" cy="69162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8FE279-5E86-40FD-B264-BD77EBCCF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2437" y="3845447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5C633D5-7607-4838-A621-BA0071DB564C}"/>
                </a:ext>
              </a:extLst>
            </p:cNvPr>
            <p:cNvCxnSpPr>
              <a:cxnSpLocks/>
              <a:stCxn id="56" idx="0"/>
              <a:endCxn id="65" idx="0"/>
            </p:cNvCxnSpPr>
            <p:nvPr/>
          </p:nvCxnSpPr>
          <p:spPr>
            <a:xfrm flipH="1" flipV="1">
              <a:off x="6387049" y="2872185"/>
              <a:ext cx="976828" cy="9732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1110FDB-B3DA-4675-9EF0-66BA3ECFEAD0}"/>
                </a:ext>
              </a:extLst>
            </p:cNvPr>
            <p:cNvCxnSpPr>
              <a:cxnSpLocks/>
              <a:stCxn id="56" idx="0"/>
              <a:endCxn id="66" idx="0"/>
            </p:cNvCxnSpPr>
            <p:nvPr/>
          </p:nvCxnSpPr>
          <p:spPr>
            <a:xfrm flipH="1" flipV="1">
              <a:off x="6937318" y="2870211"/>
              <a:ext cx="426559" cy="9752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B678069-C57B-42DD-820C-AE03E377E278}"/>
                </a:ext>
              </a:extLst>
            </p:cNvPr>
            <p:cNvCxnSpPr>
              <a:cxnSpLocks/>
              <a:stCxn id="56" idx="0"/>
              <a:endCxn id="67" idx="0"/>
            </p:cNvCxnSpPr>
            <p:nvPr/>
          </p:nvCxnSpPr>
          <p:spPr>
            <a:xfrm flipV="1">
              <a:off x="7363877" y="2880224"/>
              <a:ext cx="123709" cy="96522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5C89804-A117-4393-98A0-355BCB77B254}"/>
                </a:ext>
              </a:extLst>
            </p:cNvPr>
            <p:cNvCxnSpPr>
              <a:cxnSpLocks/>
              <a:stCxn id="56" idx="0"/>
              <a:endCxn id="68" idx="0"/>
            </p:cNvCxnSpPr>
            <p:nvPr/>
          </p:nvCxnSpPr>
          <p:spPr>
            <a:xfrm flipV="1">
              <a:off x="7363877" y="2880225"/>
              <a:ext cx="673976" cy="96522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Left Brace 84">
            <a:extLst>
              <a:ext uri="{FF2B5EF4-FFF2-40B4-BE49-F238E27FC236}">
                <a16:creationId xmlns:a16="http://schemas.microsoft.com/office/drawing/2014/main" id="{045944DC-E14E-4332-969C-2B97883D7DD3}"/>
              </a:ext>
            </a:extLst>
          </p:cNvPr>
          <p:cNvSpPr/>
          <p:nvPr/>
        </p:nvSpPr>
        <p:spPr>
          <a:xfrm>
            <a:off x="5450611" y="1814804"/>
            <a:ext cx="460159" cy="4243312"/>
          </a:xfrm>
          <a:prstGeom prst="leftBrace">
            <a:avLst>
              <a:gd name="adj1" fmla="val 3736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51974EC-A2A1-45C6-9C6C-091E9A4E6A92}"/>
              </a:ext>
            </a:extLst>
          </p:cNvPr>
          <p:cNvSpPr txBox="1"/>
          <p:nvPr/>
        </p:nvSpPr>
        <p:spPr>
          <a:xfrm>
            <a:off x="2354770" y="5852296"/>
            <a:ext cx="119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= 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7618027-6015-47D2-8600-C0B3F6766253}"/>
              </a:ext>
            </a:extLst>
          </p:cNvPr>
          <p:cNvSpPr txBox="1"/>
          <p:nvPr/>
        </p:nvSpPr>
        <p:spPr>
          <a:xfrm>
            <a:off x="7602587" y="6221628"/>
            <a:ext cx="188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planar layers = 2</a:t>
            </a:r>
          </a:p>
        </p:txBody>
      </p:sp>
    </p:spTree>
    <p:extLst>
      <p:ext uri="{BB962C8B-B14F-4D97-AF65-F5344CB8AC3E}">
        <p14:creationId xmlns:p14="http://schemas.microsoft.com/office/powerpoint/2010/main" val="4153707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6">
                <a:extLst>
                  <a:ext uri="{FF2B5EF4-FFF2-40B4-BE49-F238E27FC236}">
                    <a16:creationId xmlns:a16="http://schemas.microsoft.com/office/drawing/2014/main" id="{873B6B8C-FDD3-4CFB-81F4-D989DE4236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9240" y="289511"/>
                <a:ext cx="11471963" cy="15853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-planar layout</a:t>
                </a:r>
              </a:p>
            </p:txBody>
          </p:sp>
        </mc:Choice>
        <mc:Fallback xmlns="">
          <p:sp>
            <p:nvSpPr>
              <p:cNvPr id="8" name="Title 16">
                <a:extLst>
                  <a:ext uri="{FF2B5EF4-FFF2-40B4-BE49-F238E27FC236}">
                    <a16:creationId xmlns:a16="http://schemas.microsoft.com/office/drawing/2014/main" id="{873B6B8C-FDD3-4CFB-81F4-D989DE4236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9240" y="289511"/>
                <a:ext cx="11471963" cy="158539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F625030-699D-4338-8752-7B1EE1C3A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884" y="1785871"/>
            <a:ext cx="6475319" cy="437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56F88A-C328-416F-9600-9827D145E2F0}"/>
                  </a:ext>
                </a:extLst>
              </p:cNvPr>
              <p:cNvSpPr txBox="1"/>
              <p:nvPr/>
            </p:nvSpPr>
            <p:spPr>
              <a:xfrm>
                <a:off x="714981" y="2192218"/>
                <a:ext cx="4105163" cy="3967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Assumption: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CSS code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Deg(Tanner graph) 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endParaRPr lang="en-US" sz="2400" dirty="0"/>
              </a:p>
              <a:p>
                <a:r>
                  <a:rPr lang="en-US" sz="2400" b="1" dirty="0">
                    <a:solidFill>
                      <a:srgbClr val="C00000"/>
                    </a:solidFill>
                  </a:rPr>
                  <a:t>Syndrome extraction circuit: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planar layers of gates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Depth = 2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Improved depth for HGP codes.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56F88A-C328-416F-9600-9827D145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81" y="2192218"/>
                <a:ext cx="4105163" cy="3967176"/>
              </a:xfrm>
              <a:prstGeom prst="rect">
                <a:avLst/>
              </a:prstGeom>
              <a:blipFill>
                <a:blip r:embed="rId6"/>
                <a:stretch>
                  <a:fillRect l="-2226" t="-1231" r="-1484" b="-2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173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</p:spPr>
        <p:txBody>
          <a:bodyPr/>
          <a:lstStyle/>
          <a:p>
            <a:r>
              <a:rPr lang="en-US" dirty="0"/>
              <a:t>Numerical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47F0-AB17-46AA-8A2B-A1A750D9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1" y="1970664"/>
            <a:ext cx="5568606" cy="4522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F158E-D814-4E67-AD25-F560CD71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12022"/>
            <a:ext cx="5826760" cy="1678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A28CD-C1F9-4E57-998F-C1BDA5B085EF}"/>
              </a:ext>
            </a:extLst>
          </p:cNvPr>
          <p:cNvSpPr txBox="1"/>
          <p:nvPr/>
        </p:nvSpPr>
        <p:spPr>
          <a:xfrm>
            <a:off x="6096000" y="1909420"/>
            <a:ext cx="51753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Noise threshold: </a:t>
            </a:r>
            <a:r>
              <a:rPr lang="en-US" sz="2400" dirty="0"/>
              <a:t>0.28% </a:t>
            </a:r>
          </a:p>
          <a:p>
            <a:r>
              <a:rPr lang="en-US" sz="2400" dirty="0"/>
              <a:t>(instead of 0.7% for the surface codes)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# physical qubits per logical qubit:</a:t>
            </a:r>
            <a:r>
              <a:rPr lang="en-US" sz="2400" dirty="0"/>
              <a:t> 49</a:t>
            </a:r>
          </a:p>
          <a:p>
            <a:r>
              <a:rPr lang="en-US" sz="2400" dirty="0"/>
              <a:t>(instead of thousands for surface codes)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D116B0-030E-4579-BF53-98A2BA0DA773}"/>
              </a:ext>
            </a:extLst>
          </p:cNvPr>
          <p:cNvSpPr/>
          <p:nvPr/>
        </p:nvSpPr>
        <p:spPr>
          <a:xfrm>
            <a:off x="9110938" y="5525806"/>
            <a:ext cx="2811822" cy="338545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0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265755" y="999341"/>
            <a:ext cx="88821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Motivation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Surface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2D local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Circuit bound - Proof technique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LDPC codes with long range gates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Concatenation: Surface code + LDPC codes</a:t>
            </a:r>
          </a:p>
        </p:txBody>
      </p:sp>
    </p:spTree>
    <p:extLst>
      <p:ext uri="{BB962C8B-B14F-4D97-AF65-F5344CB8AC3E}">
        <p14:creationId xmlns:p14="http://schemas.microsoft.com/office/powerpoint/2010/main" val="2038212839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811D-F482-4A79-ABCA-4D10E6E2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Concatenation: SC + LDPC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B42BF-5AB1-1338-56A8-4BB6E992DEDC}"/>
              </a:ext>
            </a:extLst>
          </p:cNvPr>
          <p:cNvSpPr txBox="1"/>
          <p:nvPr/>
        </p:nvSpPr>
        <p:spPr>
          <a:xfrm>
            <a:off x="1148959" y="2997973"/>
            <a:ext cx="10033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Motivation: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 have a higher threshold than LDPC codes.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LDPC codes encode more logical qubits.</a:t>
            </a:r>
          </a:p>
          <a:p>
            <a:endParaRPr lang="en-US" b="1" dirty="0"/>
          </a:p>
          <a:p>
            <a:r>
              <a:rPr lang="en-US" b="1" dirty="0"/>
              <a:t>Question:</a:t>
            </a:r>
            <a:r>
              <a:rPr lang="en-US" dirty="0"/>
              <a:t> </a:t>
            </a:r>
          </a:p>
          <a:p>
            <a:r>
              <a:rPr lang="en-US" dirty="0"/>
              <a:t>Is it a good idea to build logical qubits with surface codes and use them to build LDPC codes?</a:t>
            </a:r>
          </a:p>
        </p:txBody>
      </p:sp>
    </p:spTree>
    <p:extLst>
      <p:ext uri="{BB962C8B-B14F-4D97-AF65-F5344CB8AC3E}">
        <p14:creationId xmlns:p14="http://schemas.microsoft.com/office/powerpoint/2010/main" val="2624232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9B802-DE7F-4DE3-9637-93559C797596}"/>
              </a:ext>
            </a:extLst>
          </p:cNvPr>
          <p:cNvSpPr txBox="1"/>
          <p:nvPr/>
        </p:nvSpPr>
        <p:spPr>
          <a:xfrm>
            <a:off x="883103" y="1536174"/>
            <a:ext cx="104257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Main 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HGP codes equipped with some long-range gates can </a:t>
            </a:r>
            <a:r>
              <a:rPr lang="en-US" sz="2000" dirty="0">
                <a:solidFill>
                  <a:srgbClr val="C00000"/>
                </a:solidFill>
              </a:rPr>
              <a:t>outperform surface codes</a:t>
            </a:r>
            <a:r>
              <a:rPr lang="en-US" sz="2000" dirty="0"/>
              <a:t>.</a:t>
            </a:r>
            <a:endParaRPr lang="en-US" sz="20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positive rate LDPC codes also show an advantage. (</a:t>
            </a:r>
            <a:r>
              <a:rPr lang="en-US" sz="2000" dirty="0" err="1"/>
              <a:t>Higgott</a:t>
            </a:r>
            <a:r>
              <a:rPr lang="en-US" sz="2000" dirty="0"/>
              <a:t>, Breuckmann (2020) - </a:t>
            </a:r>
            <a:r>
              <a:rPr lang="en-US" sz="2000" b="0" u="none" strike="noStrike" dirty="0">
                <a:effectLst/>
                <a:hlinkClick r:id="rId2"/>
              </a:rPr>
              <a:t>arXiv:2010.09626</a:t>
            </a:r>
            <a:r>
              <a:rPr lang="en-US" sz="2000" b="0" u="none" strike="noStrike" dirty="0">
                <a:effectLst/>
              </a:rPr>
              <a:t>)</a:t>
            </a:r>
            <a:endParaRPr lang="en-US" sz="2000" dirty="0">
              <a:effectLst/>
            </a:endParaRPr>
          </a:p>
          <a:p>
            <a:endParaRPr lang="en-US" sz="2000" dirty="0"/>
          </a:p>
          <a:p>
            <a:r>
              <a:rPr lang="en-US" sz="2000" b="1" dirty="0"/>
              <a:t>To improve QLDPC codes we need: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LDPC codes.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decoders.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syndrome 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logical gates: see ref. 1, 2, 3, 4.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B5141-AF52-4E5C-A8C4-FB5A2FC53908}"/>
              </a:ext>
            </a:extLst>
          </p:cNvPr>
          <p:cNvSpPr txBox="1"/>
          <p:nvPr/>
        </p:nvSpPr>
        <p:spPr>
          <a:xfrm>
            <a:off x="213231" y="5592160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Jochym</a:t>
            </a:r>
            <a:r>
              <a:rPr lang="en-US" sz="1800" dirty="0"/>
              <a:t>-O’Connor, arxiv:1807.09783</a:t>
            </a:r>
          </a:p>
          <a:p>
            <a:r>
              <a:rPr lang="en-US" dirty="0"/>
              <a:t>2. </a:t>
            </a:r>
            <a:r>
              <a:rPr lang="en-US" sz="1800" dirty="0"/>
              <a:t>Krishna, Poulin, arxiv:1909.07424</a:t>
            </a:r>
          </a:p>
          <a:p>
            <a:r>
              <a:rPr lang="en-US" sz="1800" dirty="0"/>
              <a:t>3. Cohen, Kim, Bartlett, Brown, </a:t>
            </a:r>
            <a:r>
              <a:rPr lang="en-US" sz="1800" dirty="0" err="1"/>
              <a:t>arxiv</a:t>
            </a:r>
            <a:r>
              <a:rPr lang="en-US" sz="1800" dirty="0"/>
              <a:t>: 2110.10794</a:t>
            </a:r>
          </a:p>
          <a:p>
            <a:r>
              <a:rPr lang="en-US" sz="1800" dirty="0"/>
              <a:t>4. </a:t>
            </a:r>
            <a:r>
              <a:rPr lang="en-US" sz="1800" dirty="0" err="1"/>
              <a:t>Breuckmann</a:t>
            </a:r>
            <a:r>
              <a:rPr lang="en-US" sz="1800" dirty="0"/>
              <a:t>, Burton, arxiv:2202.06647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0268D-EB4D-3507-D76B-DB3D988FD684}"/>
              </a:ext>
            </a:extLst>
          </p:cNvPr>
          <p:cNvSpPr txBox="1"/>
          <p:nvPr/>
        </p:nvSpPr>
        <p:spPr>
          <a:xfrm>
            <a:off x="5883543" y="3660884"/>
            <a:ext cx="4849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Reliable long-range connections.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Insulated layers of long-range connections with little crosstalk.</a:t>
            </a:r>
          </a:p>
        </p:txBody>
      </p:sp>
    </p:spTree>
    <p:extLst>
      <p:ext uri="{BB962C8B-B14F-4D97-AF65-F5344CB8AC3E}">
        <p14:creationId xmlns:p14="http://schemas.microsoft.com/office/powerpoint/2010/main" val="1958092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449639" y="4232429"/>
            <a:ext cx="5215122" cy="1292662"/>
          </a:xfrm>
        </p:spPr>
        <p:txBody>
          <a:bodyPr>
            <a:normAutofit/>
          </a:bodyPr>
          <a:lstStyle/>
          <a:p>
            <a:r>
              <a:rPr lang="en-US" sz="1800" dirty="0"/>
              <a:t>Martin </a:t>
            </a:r>
            <a:r>
              <a:rPr lang="en-US" sz="1800" dirty="0" err="1"/>
              <a:t>Roetteler</a:t>
            </a:r>
            <a:endParaRPr lang="en-US" sz="1800" dirty="0"/>
          </a:p>
          <a:p>
            <a:r>
              <a:rPr lang="en-US" sz="1800" dirty="0"/>
              <a:t>Microsoft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Pro Semibold" panose="020B0502040504020203" pitchFamily="34" charset="0"/>
              </a:rPr>
              <a:t>Azure Quantum for Researchers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646E24-D191-CC49-BCE6-1BE9A048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1600" b="1" spc="0" dirty="0">
                <a:ln>
                  <a:noFill/>
                </a:ln>
                <a:solidFill>
                  <a:srgbClr val="3C3C41"/>
                </a:solidFill>
                <a:cs typeface="+mn-cs"/>
              </a:rPr>
              <a:t>Azure Quantum</a:t>
            </a:r>
            <a:br>
              <a:rPr lang="en-US" sz="1800" spc="0" dirty="0">
                <a:ln>
                  <a:noFill/>
                </a:ln>
                <a:solidFill>
                  <a:srgbClr val="3C3C41"/>
                </a:solidFill>
                <a:latin typeface="Segoe UI"/>
                <a:cs typeface="+mn-cs"/>
              </a:rPr>
            </a:br>
            <a:r>
              <a:rPr lang="en-US" sz="2800" spc="0" dirty="0">
                <a:ln>
                  <a:noFill/>
                </a:ln>
                <a:solidFill>
                  <a:srgbClr val="3C3C41"/>
                </a:solidFill>
                <a:cs typeface="+mn-cs"/>
              </a:rPr>
              <a:t>Explore and innovate with </a:t>
            </a:r>
            <a:r>
              <a:rPr lang="en-US" sz="2800" spc="0" dirty="0">
                <a:ln>
                  <a:noFill/>
                </a:ln>
                <a:solidFill>
                  <a:srgbClr val="1392B4"/>
                </a:solidFill>
                <a:cs typeface="+mn-cs"/>
              </a:rPr>
              <a:t>Quantum</a:t>
            </a:r>
            <a:r>
              <a:rPr lang="en-US" sz="2800" spc="0" dirty="0">
                <a:ln>
                  <a:noFill/>
                </a:ln>
                <a:solidFill>
                  <a:srgbClr val="3C3C41"/>
                </a:solidFill>
                <a:cs typeface="+mn-cs"/>
              </a:rPr>
              <a:t> </a:t>
            </a:r>
            <a:r>
              <a:rPr lang="en-US" sz="2800" spc="0" dirty="0">
                <a:ln>
                  <a:noFill/>
                </a:ln>
                <a:solidFill>
                  <a:srgbClr val="1392B4"/>
                </a:solidFill>
                <a:cs typeface="+mn-cs"/>
              </a:rPr>
              <a:t>Compute</a:t>
            </a:r>
            <a:endParaRPr lang="en-US" sz="2750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DADE22-4A44-504A-962F-43D705D38EC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1300402" y="2868773"/>
            <a:ext cx="10654207" cy="5084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01_User" descr="User icon">
            <a:extLst>
              <a:ext uri="{FF2B5EF4-FFF2-40B4-BE49-F238E27FC236}">
                <a16:creationId xmlns:a16="http://schemas.microsoft.com/office/drawing/2014/main" id="{578C89FD-75AA-7D4A-8307-606A7F29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295" y="2445303"/>
            <a:ext cx="857107" cy="857107"/>
          </a:xfrm>
          <a:prstGeom prst="rect">
            <a:avLst/>
          </a:prstGeom>
        </p:spPr>
      </p:pic>
      <p:sp>
        <p:nvSpPr>
          <p:cNvPr id="67" name="Rounded Rectangle 44">
            <a:extLst>
              <a:ext uri="{FF2B5EF4-FFF2-40B4-BE49-F238E27FC236}">
                <a16:creationId xmlns:a16="http://schemas.microsoft.com/office/drawing/2014/main" id="{99F9E06F-2945-CA4C-AE7E-050AD09D2B06}"/>
              </a:ext>
            </a:extLst>
          </p:cNvPr>
          <p:cNvSpPr/>
          <p:nvPr/>
        </p:nvSpPr>
        <p:spPr bwMode="auto">
          <a:xfrm>
            <a:off x="2230524" y="3394517"/>
            <a:ext cx="2066645" cy="2327126"/>
          </a:xfrm>
          <a:prstGeom prst="roundRect">
            <a:avLst>
              <a:gd name="adj" fmla="val 13297"/>
            </a:avLst>
          </a:prstGeom>
          <a:solidFill>
            <a:srgbClr val="F2EBD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486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91440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Q#, Cirq, </a:t>
            </a:r>
            <a:r>
              <a:rPr lang="en-US" sz="1400" err="1">
                <a:solidFill>
                  <a:schemeClr val="tx1"/>
                </a:solidFill>
                <a:ea typeface="Segoe UI" pitchFamily="34" charset="0"/>
                <a:cs typeface="Segoe UI"/>
              </a:rPr>
              <a:t>Qiskit</a:t>
            </a:r>
            <a:endParaRPr lang="en-US" err="1">
              <a:solidFill>
                <a:schemeClr val="tx1"/>
              </a:solidFill>
            </a:endParaRPr>
          </a:p>
          <a:p>
            <a:pPr indent="-91440" defTabSz="932472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VS/VS Code</a:t>
            </a:r>
            <a:endParaRPr lang="en-US">
              <a:solidFill>
                <a:schemeClr val="tx1"/>
              </a:solidFill>
            </a:endParaRPr>
          </a:p>
          <a:p>
            <a:pPr indent="-91440" defTabSz="932472">
              <a:spcBef>
                <a:spcPct val="0"/>
              </a:spcBef>
              <a:spcAft>
                <a:spcPts val="300"/>
              </a:spcAft>
            </a:pPr>
            <a:r>
              <a:rPr lang="en-US" sz="1400" err="1">
                <a:solidFill>
                  <a:schemeClr val="tx1"/>
                </a:solidFill>
                <a:ea typeface="Segoe UI" pitchFamily="34" charset="0"/>
                <a:cs typeface="Segoe UI"/>
              </a:rPr>
              <a:t>Jupyter</a:t>
            </a: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 Notebooks</a:t>
            </a:r>
          </a:p>
          <a:p>
            <a:pPr indent="-91440" defTabSz="932472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QDK Libraries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55557FE-28A5-CA4C-8E4C-A6FA8CDA1773}"/>
              </a:ext>
            </a:extLst>
          </p:cNvPr>
          <p:cNvSpPr/>
          <p:nvPr/>
        </p:nvSpPr>
        <p:spPr bwMode="auto">
          <a:xfrm>
            <a:off x="2230524" y="1649835"/>
            <a:ext cx="2066645" cy="2226600"/>
          </a:xfrm>
          <a:prstGeom prst="roundRect">
            <a:avLst/>
          </a:prstGeom>
          <a:solidFill>
            <a:srgbClr val="1392B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069ABB-343A-ED42-924A-16B50CC923F3}"/>
              </a:ext>
            </a:extLst>
          </p:cNvPr>
          <p:cNvSpPr txBox="1"/>
          <p:nvPr/>
        </p:nvSpPr>
        <p:spPr>
          <a:xfrm>
            <a:off x="2230524" y="1758356"/>
            <a:ext cx="2066645" cy="3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Build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3B9990-978B-BB4F-9E6B-53862511BDAB}"/>
              </a:ext>
            </a:extLst>
          </p:cNvPr>
          <p:cNvSpPr txBox="1"/>
          <p:nvPr/>
        </p:nvSpPr>
        <p:spPr>
          <a:xfrm>
            <a:off x="2230524" y="3088886"/>
            <a:ext cx="2066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46">
              <a:defRPr/>
            </a:pPr>
            <a:r>
              <a:rPr lang="en-US" sz="1400" i="1">
                <a:solidFill>
                  <a:schemeClr val="bg1"/>
                </a:solidFill>
              </a:rPr>
              <a:t>Choose your language, tools, pre-built libraries</a:t>
            </a:r>
          </a:p>
        </p:txBody>
      </p: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B71FB78C-C926-9C43-9A2A-F865834262FC}"/>
              </a:ext>
            </a:extLst>
          </p:cNvPr>
          <p:cNvSpPr/>
          <p:nvPr/>
        </p:nvSpPr>
        <p:spPr bwMode="auto">
          <a:xfrm>
            <a:off x="4675915" y="3394517"/>
            <a:ext cx="2066645" cy="2327126"/>
          </a:xfrm>
          <a:prstGeom prst="roundRect">
            <a:avLst>
              <a:gd name="adj" fmla="val 14653"/>
            </a:avLst>
          </a:prstGeom>
          <a:solidFill>
            <a:srgbClr val="F2EBD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486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91440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Python</a:t>
            </a:r>
          </a:p>
          <a:p>
            <a:pPr indent="-91440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.NET</a:t>
            </a:r>
          </a:p>
          <a:p>
            <a:pPr indent="-91440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Industry and research libraries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4149587-A550-4741-AECD-CE03DCC71C1D}"/>
              </a:ext>
            </a:extLst>
          </p:cNvPr>
          <p:cNvSpPr/>
          <p:nvPr/>
        </p:nvSpPr>
        <p:spPr bwMode="auto">
          <a:xfrm>
            <a:off x="4675915" y="1649835"/>
            <a:ext cx="2066645" cy="2226600"/>
          </a:xfrm>
          <a:prstGeom prst="roundRect">
            <a:avLst/>
          </a:prstGeom>
          <a:solidFill>
            <a:srgbClr val="1392B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C8EA0C-C610-8A47-9A24-8580D3E44A53}"/>
              </a:ext>
            </a:extLst>
          </p:cNvPr>
          <p:cNvSpPr txBox="1"/>
          <p:nvPr/>
        </p:nvSpPr>
        <p:spPr>
          <a:xfrm>
            <a:off x="4675915" y="1758356"/>
            <a:ext cx="2066645" cy="3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Integrate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C842492-9D87-FE47-B9D3-800586668E99}"/>
              </a:ext>
            </a:extLst>
          </p:cNvPr>
          <p:cNvSpPr txBox="1"/>
          <p:nvPr/>
        </p:nvSpPr>
        <p:spPr>
          <a:xfrm>
            <a:off x="4675915" y="3088886"/>
            <a:ext cx="2066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46">
              <a:defRPr/>
            </a:pPr>
            <a:r>
              <a:rPr lang="en-US" sz="1400" i="1">
                <a:solidFill>
                  <a:schemeClr val="bg1"/>
                </a:solidFill>
              </a:rPr>
              <a:t>Connect classical to quantum</a:t>
            </a:r>
          </a:p>
        </p:txBody>
      </p:sp>
      <p:sp>
        <p:nvSpPr>
          <p:cNvPr id="78" name="Rounded Rectangle 44">
            <a:extLst>
              <a:ext uri="{FF2B5EF4-FFF2-40B4-BE49-F238E27FC236}">
                <a16:creationId xmlns:a16="http://schemas.microsoft.com/office/drawing/2014/main" id="{6D4B7E67-1BC3-4141-B7F9-B52CACF2CE36}"/>
              </a:ext>
            </a:extLst>
          </p:cNvPr>
          <p:cNvSpPr/>
          <p:nvPr/>
        </p:nvSpPr>
        <p:spPr bwMode="auto">
          <a:xfrm>
            <a:off x="7121306" y="3394517"/>
            <a:ext cx="2066645" cy="2327126"/>
          </a:xfrm>
          <a:prstGeom prst="roundRect">
            <a:avLst>
              <a:gd name="adj" fmla="val 15331"/>
            </a:avLst>
          </a:prstGeom>
          <a:solidFill>
            <a:srgbClr val="F2EBD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486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91440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Client &amp; Cloud Simulators </a:t>
            </a:r>
            <a:br>
              <a:rPr lang="en-US" sz="1400">
                <a:ea typeface="Segoe UI" pitchFamily="34" charset="0"/>
                <a:cs typeface="Segoe UI"/>
              </a:rPr>
            </a:b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(Full State, Open Sys, etc.)</a:t>
            </a:r>
          </a:p>
          <a:p>
            <a:pPr indent="-91440" algn="l" defTabSz="932472" fontAlgn="base">
              <a:spcBef>
                <a:spcPct val="0"/>
              </a:spcBef>
              <a:spcAft>
                <a:spcPts val="300"/>
              </a:spcAft>
            </a:pPr>
            <a:r>
              <a:rPr lang="en-US" sz="1400">
                <a:solidFill>
                  <a:schemeClr val="tx1"/>
                </a:solidFill>
                <a:ea typeface="Segoe UI" pitchFamily="34" charset="0"/>
                <a:cs typeface="Segoe UI"/>
              </a:rPr>
              <a:t>QDK Resource Estimator</a:t>
            </a:r>
            <a:endParaRPr lang="en-US" sz="140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7259DC6-0992-8641-ACB9-8303747E7F5F}"/>
              </a:ext>
            </a:extLst>
          </p:cNvPr>
          <p:cNvSpPr/>
          <p:nvPr/>
        </p:nvSpPr>
        <p:spPr bwMode="auto">
          <a:xfrm>
            <a:off x="7121306" y="1649835"/>
            <a:ext cx="2066645" cy="2226600"/>
          </a:xfrm>
          <a:prstGeom prst="roundRect">
            <a:avLst/>
          </a:prstGeom>
          <a:solidFill>
            <a:srgbClr val="1392B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6BF1BC-722C-9943-BF66-1972ED477326}"/>
              </a:ext>
            </a:extLst>
          </p:cNvPr>
          <p:cNvSpPr txBox="1"/>
          <p:nvPr/>
        </p:nvSpPr>
        <p:spPr>
          <a:xfrm>
            <a:off x="7121306" y="1758356"/>
            <a:ext cx="2066645" cy="3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Test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F00876-4D7E-F240-887E-F1A6543B27E3}"/>
              </a:ext>
            </a:extLst>
          </p:cNvPr>
          <p:cNvSpPr txBox="1"/>
          <p:nvPr/>
        </p:nvSpPr>
        <p:spPr>
          <a:xfrm>
            <a:off x="7121306" y="3196608"/>
            <a:ext cx="20666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46">
              <a:defRPr/>
            </a:pPr>
            <a:r>
              <a:rPr lang="en-US" sz="1400" i="1">
                <a:solidFill>
                  <a:schemeClr val="bg1"/>
                </a:solidFill>
              </a:rPr>
              <a:t>Simulate and estimate</a:t>
            </a:r>
          </a:p>
        </p:txBody>
      </p:sp>
      <p:sp>
        <p:nvSpPr>
          <p:cNvPr id="82" name="Rounded Rectangle 44">
            <a:extLst>
              <a:ext uri="{FF2B5EF4-FFF2-40B4-BE49-F238E27FC236}">
                <a16:creationId xmlns:a16="http://schemas.microsoft.com/office/drawing/2014/main" id="{1DE456BB-CEBB-F340-BCBB-7872C4BF0692}"/>
              </a:ext>
            </a:extLst>
          </p:cNvPr>
          <p:cNvSpPr/>
          <p:nvPr/>
        </p:nvSpPr>
        <p:spPr bwMode="auto">
          <a:xfrm>
            <a:off x="9566697" y="3394517"/>
            <a:ext cx="2066644" cy="2327126"/>
          </a:xfrm>
          <a:prstGeom prst="roundRect">
            <a:avLst>
              <a:gd name="adj" fmla="val 16686"/>
            </a:avLst>
          </a:prstGeom>
          <a:solidFill>
            <a:srgbClr val="F2EBD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486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91440" algn="l" defTabSz="932472" fontAlgn="base">
              <a:spcBef>
                <a:spcPct val="0"/>
              </a:spcBef>
              <a:spcAft>
                <a:spcPts val="300"/>
              </a:spcAft>
            </a:pPr>
            <a:endParaRPr lang="en-US" sz="1400">
              <a:solidFill>
                <a:srgbClr val="525252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3" name="Picture 8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2B069210-C87F-C343-8F28-31AD432314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092" y="3941647"/>
            <a:ext cx="1051855" cy="475763"/>
          </a:xfrm>
          <a:prstGeom prst="rect">
            <a:avLst/>
          </a:prstGeom>
        </p:spPr>
      </p:pic>
      <p:pic>
        <p:nvPicPr>
          <p:cNvPr id="85" name="Picture 8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EDF9AA69-879D-2A4F-8E44-4A9AF4E4F2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55" y="4889922"/>
            <a:ext cx="689285" cy="590816"/>
          </a:xfrm>
          <a:prstGeom prst="rect">
            <a:avLst/>
          </a:prstGeom>
        </p:spPr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73AC376-B949-ED42-960C-3865A73BA0C7}"/>
              </a:ext>
            </a:extLst>
          </p:cNvPr>
          <p:cNvSpPr/>
          <p:nvPr/>
        </p:nvSpPr>
        <p:spPr bwMode="auto">
          <a:xfrm>
            <a:off x="9566697" y="1649835"/>
            <a:ext cx="2066645" cy="2226600"/>
          </a:xfrm>
          <a:prstGeom prst="roundRect">
            <a:avLst/>
          </a:prstGeom>
          <a:solidFill>
            <a:srgbClr val="1392B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5E5C04C-8867-F948-9ED0-E3CEF97B6229}"/>
              </a:ext>
            </a:extLst>
          </p:cNvPr>
          <p:cNvSpPr txBox="1"/>
          <p:nvPr/>
        </p:nvSpPr>
        <p:spPr>
          <a:xfrm>
            <a:off x="9566697" y="1758356"/>
            <a:ext cx="2066645" cy="3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Run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AF6116D-BA71-E04E-8861-55755E2C94ED}"/>
              </a:ext>
            </a:extLst>
          </p:cNvPr>
          <p:cNvSpPr txBox="1"/>
          <p:nvPr/>
        </p:nvSpPr>
        <p:spPr>
          <a:xfrm>
            <a:off x="9566697" y="3196608"/>
            <a:ext cx="20666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46">
              <a:defRPr/>
            </a:pPr>
            <a:r>
              <a:rPr lang="en-US" sz="1400" i="1">
                <a:solidFill>
                  <a:schemeClr val="bg1"/>
                </a:solidFill>
              </a:rPr>
              <a:t>Choose your hardware</a:t>
            </a:r>
          </a:p>
        </p:txBody>
      </p:sp>
      <p:sp>
        <p:nvSpPr>
          <p:cNvPr id="90" name="arrow_12" title="Icon of a circle made of a curved arrow pointing clockwise">
            <a:extLst>
              <a:ext uri="{FF2B5EF4-FFF2-40B4-BE49-F238E27FC236}">
                <a16:creationId xmlns:a16="http://schemas.microsoft.com/office/drawing/2014/main" id="{43F6D624-D048-2C48-A05E-4B1463C833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22121" y="2324496"/>
            <a:ext cx="465014" cy="457200"/>
          </a:xfrm>
          <a:custGeom>
            <a:avLst/>
            <a:gdLst>
              <a:gd name="T0" fmla="*/ 209 w 328"/>
              <a:gd name="T1" fmla="*/ 0 h 321"/>
              <a:gd name="T2" fmla="*/ 328 w 328"/>
              <a:gd name="T3" fmla="*/ 157 h 321"/>
              <a:gd name="T4" fmla="*/ 164 w 328"/>
              <a:gd name="T5" fmla="*/ 321 h 321"/>
              <a:gd name="T6" fmla="*/ 0 w 328"/>
              <a:gd name="T7" fmla="*/ 157 h 321"/>
              <a:gd name="T8" fmla="*/ 110 w 328"/>
              <a:gd name="T9" fmla="*/ 2 h 321"/>
              <a:gd name="T10" fmla="*/ 110 w 328"/>
              <a:gd name="T11" fmla="*/ 77 h 321"/>
              <a:gd name="T12" fmla="*/ 110 w 328"/>
              <a:gd name="T13" fmla="*/ 2 h 321"/>
              <a:gd name="T14" fmla="*/ 36 w 328"/>
              <a:gd name="T15" fmla="*/ 2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" h="321">
                <a:moveTo>
                  <a:pt x="209" y="0"/>
                </a:moveTo>
                <a:cubicBezTo>
                  <a:pt x="278" y="19"/>
                  <a:pt x="328" y="82"/>
                  <a:pt x="328" y="157"/>
                </a:cubicBezTo>
                <a:cubicBezTo>
                  <a:pt x="328" y="248"/>
                  <a:pt x="254" y="321"/>
                  <a:pt x="164" y="321"/>
                </a:cubicBezTo>
                <a:cubicBezTo>
                  <a:pt x="73" y="321"/>
                  <a:pt x="0" y="248"/>
                  <a:pt x="0" y="157"/>
                </a:cubicBezTo>
                <a:cubicBezTo>
                  <a:pt x="0" y="85"/>
                  <a:pt x="46" y="24"/>
                  <a:pt x="110" y="2"/>
                </a:cubicBezTo>
                <a:moveTo>
                  <a:pt x="110" y="77"/>
                </a:moveTo>
                <a:cubicBezTo>
                  <a:pt x="110" y="2"/>
                  <a:pt x="110" y="2"/>
                  <a:pt x="110" y="2"/>
                </a:cubicBezTo>
                <a:cubicBezTo>
                  <a:pt x="36" y="2"/>
                  <a:pt x="36" y="2"/>
                  <a:pt x="36" y="2"/>
                </a:cubicBezTo>
              </a:path>
            </a:pathLst>
          </a:custGeom>
          <a:noFill/>
          <a:ln w="41275" cap="sq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91" name="Pen" title="Icon of a surface pen with a drawn line below it">
            <a:extLst>
              <a:ext uri="{FF2B5EF4-FFF2-40B4-BE49-F238E27FC236}">
                <a16:creationId xmlns:a16="http://schemas.microsoft.com/office/drawing/2014/main" id="{8FE3E0EB-7E9C-3B48-BF74-A997766DC77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93160" y="2278776"/>
            <a:ext cx="541373" cy="548640"/>
          </a:xfrm>
          <a:custGeom>
            <a:avLst/>
            <a:gdLst>
              <a:gd name="T0" fmla="*/ 222 w 326"/>
              <a:gd name="T1" fmla="*/ 329 h 329"/>
              <a:gd name="T2" fmla="*/ 211 w 326"/>
              <a:gd name="T3" fmla="*/ 308 h 329"/>
              <a:gd name="T4" fmla="*/ 187 w 326"/>
              <a:gd name="T5" fmla="*/ 128 h 329"/>
              <a:gd name="T6" fmla="*/ 149 w 326"/>
              <a:gd name="T7" fmla="*/ 49 h 329"/>
              <a:gd name="T8" fmla="*/ 144 w 326"/>
              <a:gd name="T9" fmla="*/ 44 h 329"/>
              <a:gd name="T10" fmla="*/ 138 w 326"/>
              <a:gd name="T11" fmla="*/ 45 h 329"/>
              <a:gd name="T12" fmla="*/ 114 w 326"/>
              <a:gd name="T13" fmla="*/ 57 h 329"/>
              <a:gd name="T14" fmla="*/ 87 w 326"/>
              <a:gd name="T15" fmla="*/ 26 h 329"/>
              <a:gd name="T16" fmla="*/ 78 w 326"/>
              <a:gd name="T17" fmla="*/ 7 h 329"/>
              <a:gd name="T18" fmla="*/ 64 w 326"/>
              <a:gd name="T19" fmla="*/ 3 h 329"/>
              <a:gd name="T20" fmla="*/ 50 w 326"/>
              <a:gd name="T21" fmla="*/ 10 h 329"/>
              <a:gd name="T22" fmla="*/ 44 w 326"/>
              <a:gd name="T23" fmla="*/ 24 h 329"/>
              <a:gd name="T24" fmla="*/ 53 w 326"/>
              <a:gd name="T25" fmla="*/ 42 h 329"/>
              <a:gd name="T26" fmla="*/ 215 w 326"/>
              <a:gd name="T27" fmla="*/ 265 h 329"/>
              <a:gd name="T28" fmla="*/ 212 w 326"/>
              <a:gd name="T29" fmla="*/ 256 h 329"/>
              <a:gd name="T30" fmla="*/ 100 w 326"/>
              <a:gd name="T31" fmla="*/ 28 h 329"/>
              <a:gd name="T32" fmla="*/ 90 w 326"/>
              <a:gd name="T33" fmla="*/ 24 h 329"/>
              <a:gd name="T34" fmla="*/ 52 w 326"/>
              <a:gd name="T35" fmla="*/ 43 h 329"/>
              <a:gd name="T36" fmla="*/ 49 w 326"/>
              <a:gd name="T37" fmla="*/ 53 h 329"/>
              <a:gd name="T38" fmla="*/ 163 w 326"/>
              <a:gd name="T39" fmla="*/ 285 h 329"/>
              <a:gd name="T40" fmla="*/ 167 w 326"/>
              <a:gd name="T41" fmla="*/ 290 h 329"/>
              <a:gd name="T42" fmla="*/ 171 w 326"/>
              <a:gd name="T43" fmla="*/ 293 h 329"/>
              <a:gd name="T44" fmla="*/ 210 w 326"/>
              <a:gd name="T45" fmla="*/ 308 h 329"/>
              <a:gd name="T46" fmla="*/ 212 w 326"/>
              <a:gd name="T47" fmla="*/ 308 h 329"/>
              <a:gd name="T48" fmla="*/ 216 w 326"/>
              <a:gd name="T49" fmla="*/ 273 h 329"/>
              <a:gd name="T50" fmla="*/ 215 w 326"/>
              <a:gd name="T51" fmla="*/ 265 h 329"/>
              <a:gd name="T52" fmla="*/ 215 w 326"/>
              <a:gd name="T53" fmla="*/ 265 h 329"/>
              <a:gd name="T54" fmla="*/ 39 w 326"/>
              <a:gd name="T55" fmla="*/ 133 h 329"/>
              <a:gd name="T56" fmla="*/ 32 w 326"/>
              <a:gd name="T57" fmla="*/ 133 h 329"/>
              <a:gd name="T58" fmla="*/ 0 w 326"/>
              <a:gd name="T59" fmla="*/ 166 h 329"/>
              <a:gd name="T60" fmla="*/ 0 w 326"/>
              <a:gd name="T61" fmla="*/ 166 h 329"/>
              <a:gd name="T62" fmla="*/ 33 w 326"/>
              <a:gd name="T63" fmla="*/ 197 h 329"/>
              <a:gd name="T64" fmla="*/ 74 w 326"/>
              <a:gd name="T65" fmla="*/ 196 h 329"/>
              <a:gd name="T66" fmla="*/ 253 w 326"/>
              <a:gd name="T67" fmla="*/ 327 h 329"/>
              <a:gd name="T68" fmla="*/ 261 w 326"/>
              <a:gd name="T69" fmla="*/ 327 h 329"/>
              <a:gd name="T70" fmla="*/ 325 w 326"/>
              <a:gd name="T71" fmla="*/ 261 h 329"/>
              <a:gd name="T72" fmla="*/ 325 w 326"/>
              <a:gd name="T73" fmla="*/ 261 h 329"/>
              <a:gd name="T74" fmla="*/ 259 w 326"/>
              <a:gd name="T75" fmla="*/ 198 h 329"/>
              <a:gd name="T76" fmla="*/ 227 w 326"/>
              <a:gd name="T77" fmla="*/ 19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6" h="329">
                <a:moveTo>
                  <a:pt x="222" y="329"/>
                </a:moveTo>
                <a:cubicBezTo>
                  <a:pt x="211" y="308"/>
                  <a:pt x="211" y="308"/>
                  <a:pt x="211" y="308"/>
                </a:cubicBezTo>
                <a:moveTo>
                  <a:pt x="187" y="128"/>
                </a:moveTo>
                <a:cubicBezTo>
                  <a:pt x="149" y="49"/>
                  <a:pt x="149" y="49"/>
                  <a:pt x="149" y="49"/>
                </a:cubicBezTo>
                <a:cubicBezTo>
                  <a:pt x="149" y="49"/>
                  <a:pt x="147" y="45"/>
                  <a:pt x="144" y="44"/>
                </a:cubicBezTo>
                <a:cubicBezTo>
                  <a:pt x="141" y="43"/>
                  <a:pt x="138" y="45"/>
                  <a:pt x="138" y="45"/>
                </a:cubicBezTo>
                <a:cubicBezTo>
                  <a:pt x="114" y="57"/>
                  <a:pt x="114" y="57"/>
                  <a:pt x="114" y="57"/>
                </a:cubicBezTo>
                <a:moveTo>
                  <a:pt x="87" y="26"/>
                </a:moveTo>
                <a:cubicBezTo>
                  <a:pt x="78" y="7"/>
                  <a:pt x="78" y="7"/>
                  <a:pt x="78" y="7"/>
                </a:cubicBezTo>
                <a:cubicBezTo>
                  <a:pt x="76" y="2"/>
                  <a:pt x="69" y="0"/>
                  <a:pt x="64" y="3"/>
                </a:cubicBezTo>
                <a:cubicBezTo>
                  <a:pt x="50" y="10"/>
                  <a:pt x="50" y="10"/>
                  <a:pt x="50" y="10"/>
                </a:cubicBezTo>
                <a:cubicBezTo>
                  <a:pt x="44" y="13"/>
                  <a:pt x="42" y="19"/>
                  <a:pt x="44" y="24"/>
                </a:cubicBezTo>
                <a:cubicBezTo>
                  <a:pt x="53" y="42"/>
                  <a:pt x="53" y="42"/>
                  <a:pt x="53" y="42"/>
                </a:cubicBezTo>
                <a:moveTo>
                  <a:pt x="215" y="265"/>
                </a:moveTo>
                <a:cubicBezTo>
                  <a:pt x="215" y="262"/>
                  <a:pt x="212" y="256"/>
                  <a:pt x="212" y="256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98" y="24"/>
                  <a:pt x="93" y="23"/>
                  <a:pt x="90" y="24"/>
                </a:cubicBezTo>
                <a:cubicBezTo>
                  <a:pt x="52" y="43"/>
                  <a:pt x="52" y="43"/>
                  <a:pt x="52" y="43"/>
                </a:cubicBezTo>
                <a:cubicBezTo>
                  <a:pt x="49" y="45"/>
                  <a:pt x="47" y="49"/>
                  <a:pt x="49" y="53"/>
                </a:cubicBezTo>
                <a:cubicBezTo>
                  <a:pt x="163" y="285"/>
                  <a:pt x="163" y="285"/>
                  <a:pt x="163" y="285"/>
                </a:cubicBezTo>
                <a:cubicBezTo>
                  <a:pt x="163" y="285"/>
                  <a:pt x="165" y="288"/>
                  <a:pt x="167" y="290"/>
                </a:cubicBezTo>
                <a:cubicBezTo>
                  <a:pt x="168" y="291"/>
                  <a:pt x="171" y="293"/>
                  <a:pt x="171" y="293"/>
                </a:cubicBezTo>
                <a:cubicBezTo>
                  <a:pt x="181" y="298"/>
                  <a:pt x="207" y="309"/>
                  <a:pt x="210" y="308"/>
                </a:cubicBezTo>
                <a:cubicBezTo>
                  <a:pt x="210" y="308"/>
                  <a:pt x="211" y="308"/>
                  <a:pt x="212" y="308"/>
                </a:cubicBezTo>
                <a:cubicBezTo>
                  <a:pt x="214" y="306"/>
                  <a:pt x="215" y="285"/>
                  <a:pt x="216" y="273"/>
                </a:cubicBezTo>
                <a:cubicBezTo>
                  <a:pt x="216" y="268"/>
                  <a:pt x="215" y="265"/>
                  <a:pt x="215" y="265"/>
                </a:cubicBezTo>
                <a:cubicBezTo>
                  <a:pt x="215" y="265"/>
                  <a:pt x="215" y="267"/>
                  <a:pt x="215" y="265"/>
                </a:cubicBezTo>
                <a:close/>
                <a:moveTo>
                  <a:pt x="39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4" y="134"/>
                  <a:pt x="0" y="148"/>
                  <a:pt x="0" y="166"/>
                </a:cubicBezTo>
                <a:cubicBezTo>
                  <a:pt x="0" y="166"/>
                  <a:pt x="0" y="166"/>
                  <a:pt x="0" y="166"/>
                </a:cubicBezTo>
                <a:cubicBezTo>
                  <a:pt x="1" y="183"/>
                  <a:pt x="15" y="197"/>
                  <a:pt x="33" y="197"/>
                </a:cubicBezTo>
                <a:cubicBezTo>
                  <a:pt x="74" y="196"/>
                  <a:pt x="74" y="196"/>
                  <a:pt x="74" y="196"/>
                </a:cubicBezTo>
                <a:moveTo>
                  <a:pt x="253" y="327"/>
                </a:moveTo>
                <a:cubicBezTo>
                  <a:pt x="261" y="327"/>
                  <a:pt x="261" y="327"/>
                  <a:pt x="261" y="327"/>
                </a:cubicBezTo>
                <a:cubicBezTo>
                  <a:pt x="297" y="327"/>
                  <a:pt x="326" y="297"/>
                  <a:pt x="325" y="261"/>
                </a:cubicBezTo>
                <a:cubicBezTo>
                  <a:pt x="325" y="261"/>
                  <a:pt x="325" y="261"/>
                  <a:pt x="325" y="261"/>
                </a:cubicBezTo>
                <a:cubicBezTo>
                  <a:pt x="324" y="226"/>
                  <a:pt x="295" y="197"/>
                  <a:pt x="259" y="198"/>
                </a:cubicBezTo>
                <a:cubicBezTo>
                  <a:pt x="227" y="198"/>
                  <a:pt x="227" y="198"/>
                  <a:pt x="227" y="198"/>
                </a:cubicBezTo>
              </a:path>
            </a:pathLst>
          </a:custGeom>
          <a:noFill/>
          <a:ln w="412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2" name="network" title="Icon of a device or computer network">
            <a:extLst>
              <a:ext uri="{FF2B5EF4-FFF2-40B4-BE49-F238E27FC236}">
                <a16:creationId xmlns:a16="http://schemas.microsoft.com/office/drawing/2014/main" id="{FD04774A-9E69-A748-BE31-9D5D87303A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5780" y="2278776"/>
            <a:ext cx="526913" cy="548640"/>
          </a:xfrm>
          <a:custGeom>
            <a:avLst/>
            <a:gdLst>
              <a:gd name="T0" fmla="*/ 328 w 388"/>
              <a:gd name="T1" fmla="*/ 260 h 404"/>
              <a:gd name="T2" fmla="*/ 15 w 388"/>
              <a:gd name="T3" fmla="*/ 260 h 404"/>
              <a:gd name="T4" fmla="*/ 15 w 388"/>
              <a:gd name="T5" fmla="*/ 57 h 404"/>
              <a:gd name="T6" fmla="*/ 328 w 388"/>
              <a:gd name="T7" fmla="*/ 57 h 404"/>
              <a:gd name="T8" fmla="*/ 328 w 388"/>
              <a:gd name="T9" fmla="*/ 260 h 404"/>
              <a:gd name="T10" fmla="*/ 328 w 388"/>
              <a:gd name="T11" fmla="*/ 203 h 404"/>
              <a:gd name="T12" fmla="*/ 388 w 388"/>
              <a:gd name="T13" fmla="*/ 203 h 404"/>
              <a:gd name="T14" fmla="*/ 388 w 388"/>
              <a:gd name="T15" fmla="*/ 0 h 404"/>
              <a:gd name="T16" fmla="*/ 69 w 388"/>
              <a:gd name="T17" fmla="*/ 0 h 404"/>
              <a:gd name="T18" fmla="*/ 69 w 388"/>
              <a:gd name="T19" fmla="*/ 57 h 404"/>
              <a:gd name="T20" fmla="*/ 271 w 388"/>
              <a:gd name="T21" fmla="*/ 404 h 404"/>
              <a:gd name="T22" fmla="*/ 271 w 388"/>
              <a:gd name="T23" fmla="*/ 347 h 404"/>
              <a:gd name="T24" fmla="*/ 215 w 388"/>
              <a:gd name="T25" fmla="*/ 347 h 404"/>
              <a:gd name="T26" fmla="*/ 215 w 388"/>
              <a:gd name="T27" fmla="*/ 318 h 404"/>
              <a:gd name="T28" fmla="*/ 157 w 388"/>
              <a:gd name="T29" fmla="*/ 318 h 404"/>
              <a:gd name="T30" fmla="*/ 157 w 388"/>
              <a:gd name="T31" fmla="*/ 347 h 404"/>
              <a:gd name="T32" fmla="*/ 97 w 388"/>
              <a:gd name="T33" fmla="*/ 347 h 404"/>
              <a:gd name="T34" fmla="*/ 97 w 388"/>
              <a:gd name="T35" fmla="*/ 404 h 404"/>
              <a:gd name="T36" fmla="*/ 187 w 388"/>
              <a:gd name="T37" fmla="*/ 404 h 404"/>
              <a:gd name="T38" fmla="*/ 271 w 388"/>
              <a:gd name="T39" fmla="*/ 404 h 404"/>
              <a:gd name="T40" fmla="*/ 97 w 388"/>
              <a:gd name="T41" fmla="*/ 374 h 404"/>
              <a:gd name="T42" fmla="*/ 0 w 388"/>
              <a:gd name="T43" fmla="*/ 374 h 404"/>
              <a:gd name="T44" fmla="*/ 271 w 388"/>
              <a:gd name="T45" fmla="*/ 374 h 404"/>
              <a:gd name="T46" fmla="*/ 369 w 388"/>
              <a:gd name="T47" fmla="*/ 374 h 404"/>
              <a:gd name="T48" fmla="*/ 184 w 388"/>
              <a:gd name="T49" fmla="*/ 318 h 404"/>
              <a:gd name="T50" fmla="*/ 184 w 388"/>
              <a:gd name="T51" fmla="*/ 26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88" h="404">
                <a:moveTo>
                  <a:pt x="328" y="260"/>
                </a:moveTo>
                <a:lnTo>
                  <a:pt x="15" y="260"/>
                </a:lnTo>
                <a:lnTo>
                  <a:pt x="15" y="57"/>
                </a:lnTo>
                <a:lnTo>
                  <a:pt x="328" y="57"/>
                </a:lnTo>
                <a:lnTo>
                  <a:pt x="328" y="260"/>
                </a:lnTo>
                <a:moveTo>
                  <a:pt x="328" y="203"/>
                </a:moveTo>
                <a:lnTo>
                  <a:pt x="388" y="203"/>
                </a:lnTo>
                <a:lnTo>
                  <a:pt x="388" y="0"/>
                </a:lnTo>
                <a:lnTo>
                  <a:pt x="69" y="0"/>
                </a:lnTo>
                <a:lnTo>
                  <a:pt x="69" y="57"/>
                </a:lnTo>
                <a:moveTo>
                  <a:pt x="271" y="404"/>
                </a:moveTo>
                <a:lnTo>
                  <a:pt x="271" y="347"/>
                </a:lnTo>
                <a:lnTo>
                  <a:pt x="215" y="347"/>
                </a:lnTo>
                <a:lnTo>
                  <a:pt x="215" y="318"/>
                </a:lnTo>
                <a:lnTo>
                  <a:pt x="157" y="318"/>
                </a:lnTo>
                <a:lnTo>
                  <a:pt x="157" y="347"/>
                </a:lnTo>
                <a:lnTo>
                  <a:pt x="97" y="347"/>
                </a:lnTo>
                <a:lnTo>
                  <a:pt x="97" y="404"/>
                </a:lnTo>
                <a:lnTo>
                  <a:pt x="187" y="404"/>
                </a:lnTo>
                <a:lnTo>
                  <a:pt x="271" y="404"/>
                </a:lnTo>
                <a:moveTo>
                  <a:pt x="97" y="374"/>
                </a:moveTo>
                <a:lnTo>
                  <a:pt x="0" y="374"/>
                </a:lnTo>
                <a:moveTo>
                  <a:pt x="271" y="374"/>
                </a:moveTo>
                <a:lnTo>
                  <a:pt x="369" y="374"/>
                </a:lnTo>
                <a:moveTo>
                  <a:pt x="184" y="318"/>
                </a:moveTo>
                <a:lnTo>
                  <a:pt x="184" y="260"/>
                </a:lnTo>
              </a:path>
            </a:pathLst>
          </a:custGeom>
          <a:noFill/>
          <a:ln w="412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A04ABA02-BD5B-914F-A667-C95B5ED2AC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699" y="2278776"/>
            <a:ext cx="548640" cy="5486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B4B2F0B-69D5-4238-9C1D-AC06446D6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1297" y="4480473"/>
            <a:ext cx="1757443" cy="284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BBAEA-8DA3-403A-97EF-2AAAED97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9498" y="5013590"/>
            <a:ext cx="977157" cy="3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46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9EC451-5B89-1242-B716-8A99B34A4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8" r="56477" b="9528"/>
          <a:stretch/>
        </p:blipFill>
        <p:spPr>
          <a:xfrm>
            <a:off x="7588045" y="3429000"/>
            <a:ext cx="5746955" cy="1863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3578B-A337-CA43-8E03-579B568A6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35" t="63298" r="57408" b="9528"/>
          <a:stretch/>
        </p:blipFill>
        <p:spPr>
          <a:xfrm>
            <a:off x="11743791" y="4360813"/>
            <a:ext cx="786581" cy="1863626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FFFAD9-4F9F-4938-9F8A-FC202E33B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88644" cy="68590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4C1515-583B-4A4B-AA8D-08EB78C940DC}"/>
              </a:ext>
            </a:extLst>
          </p:cNvPr>
          <p:cNvSpPr/>
          <p:nvPr/>
        </p:nvSpPr>
        <p:spPr bwMode="auto">
          <a:xfrm>
            <a:off x="-1" y="0"/>
            <a:ext cx="12191999" cy="6858000"/>
          </a:xfrm>
          <a:prstGeom prst="rect">
            <a:avLst/>
          </a:prstGeom>
          <a:solidFill>
            <a:schemeClr val="tx1">
              <a:alpha val="7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345E097-C834-45BE-9F3D-5624C6AD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9120"/>
            <a:ext cx="7000754" cy="2026277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78D423D-F2AE-4964-8BCE-0E7441D2D3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355" y="3819120"/>
            <a:ext cx="1395399" cy="20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38679" cy="1325563"/>
          </a:xfrm>
        </p:spPr>
        <p:txBody>
          <a:bodyPr/>
          <a:lstStyle/>
          <a:p>
            <a:r>
              <a:rPr lang="en-US" dirty="0"/>
              <a:t>Why quantum LDPC codes?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17FD76-9BEC-4A01-9C70-5970853B0600}"/>
              </a:ext>
            </a:extLst>
          </p:cNvPr>
          <p:cNvGrpSpPr/>
          <p:nvPr/>
        </p:nvGrpSpPr>
        <p:grpSpPr>
          <a:xfrm>
            <a:off x="428654" y="3076263"/>
            <a:ext cx="11640818" cy="1144759"/>
            <a:chOff x="428654" y="3076263"/>
            <a:chExt cx="11640818" cy="1144759"/>
          </a:xfrm>
        </p:grpSpPr>
        <p:sp>
          <p:nvSpPr>
            <p:cNvPr id="2270" name="TextBox 2269">
              <a:extLst>
                <a:ext uri="{FF2B5EF4-FFF2-40B4-BE49-F238E27FC236}">
                  <a16:creationId xmlns:a16="http://schemas.microsoft.com/office/drawing/2014/main" id="{19334087-37ED-4105-BA99-A54A0C8CF28B}"/>
                </a:ext>
              </a:extLst>
            </p:cNvPr>
            <p:cNvSpPr txBox="1"/>
            <p:nvPr/>
          </p:nvSpPr>
          <p:spPr>
            <a:xfrm>
              <a:off x="428654" y="3332153"/>
              <a:ext cx="304939" cy="487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58E5D824-6080-4176-AC6C-B093E63831E5}"/>
                </a:ext>
              </a:extLst>
            </p:cNvPr>
            <p:cNvCxnSpPr>
              <a:cxnSpLocks/>
            </p:cNvCxnSpPr>
            <p:nvPr/>
          </p:nvCxnSpPr>
          <p:spPr>
            <a:xfrm>
              <a:off x="7136562" y="4007240"/>
              <a:ext cx="2912572" cy="1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C7FF269-7C10-4D9D-9DB5-69EF359F2B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551" y="4007240"/>
              <a:ext cx="8539596" cy="948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470A01-1CAF-4CF1-9C6E-996D1FE0CC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551" y="3812419"/>
              <a:ext cx="0" cy="4086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9B8F6A6-B450-452D-9AAD-C324CC795ABD}"/>
                    </a:ext>
                  </a:extLst>
                </p:cNvPr>
                <p:cNvSpPr txBox="1"/>
                <p:nvPr/>
              </p:nvSpPr>
              <p:spPr>
                <a:xfrm>
                  <a:off x="9518943" y="3076263"/>
                  <a:ext cx="2550529" cy="679097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Cost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qubit</m:t>
                          </m:r>
                          <m: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used</m:t>
                          </m:r>
                        </m:num>
                        <m:den>
                          <m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qubit</m:t>
                          </m:r>
                          <m: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stored</m:t>
                          </m:r>
                        </m:den>
                      </m:f>
                    </m:oMath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9B8F6A6-B450-452D-9AAD-C324CC795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8943" y="3076263"/>
                  <a:ext cx="2550529" cy="679097"/>
                </a:xfrm>
                <a:prstGeom prst="rect">
                  <a:avLst/>
                </a:prstGeom>
                <a:blipFill>
                  <a:blip r:embed="rId2"/>
                  <a:stretch>
                    <a:fillRect l="-190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649B11A8-A2F4-43BF-87E5-CB7FBFFBB896}"/>
              </a:ext>
            </a:extLst>
          </p:cNvPr>
          <p:cNvGrpSpPr/>
          <p:nvPr/>
        </p:nvGrpSpPr>
        <p:grpSpPr>
          <a:xfrm>
            <a:off x="3209452" y="2184724"/>
            <a:ext cx="2430964" cy="2375969"/>
            <a:chOff x="4309368" y="2338306"/>
            <a:chExt cx="2430964" cy="2375969"/>
          </a:xfrm>
        </p:grpSpPr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B58655A9-0D17-45BA-9AA2-B7805B28835E}"/>
                </a:ext>
              </a:extLst>
            </p:cNvPr>
            <p:cNvSpPr txBox="1"/>
            <p:nvPr/>
          </p:nvSpPr>
          <p:spPr>
            <a:xfrm>
              <a:off x="4309368" y="2338306"/>
              <a:ext cx="2430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The Shor code:</a:t>
              </a:r>
            </a:p>
            <a:p>
              <a:r>
                <a:rPr lang="en-US" dirty="0"/>
                <a:t>First quantum error-correcting code</a:t>
              </a:r>
            </a:p>
          </p:txBody>
        </p: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7BD7C1EA-8A2A-420A-B186-C55A67A44BDA}"/>
                </a:ext>
              </a:extLst>
            </p:cNvPr>
            <p:cNvGrpSpPr/>
            <p:nvPr/>
          </p:nvGrpSpPr>
          <p:grpSpPr>
            <a:xfrm>
              <a:off x="5054867" y="4029690"/>
              <a:ext cx="301686" cy="684585"/>
              <a:chOff x="3887757" y="2524170"/>
              <a:chExt cx="301686" cy="684585"/>
            </a:xfrm>
          </p:grpSpPr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AFD5C8C1-18FE-4588-AC59-DCADB61C52AD}"/>
                  </a:ext>
                </a:extLst>
              </p:cNvPr>
              <p:cNvSpPr txBox="1"/>
              <p:nvPr/>
            </p:nvSpPr>
            <p:spPr>
              <a:xfrm>
                <a:off x="3887757" y="28394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BBE8E718-1AD8-4FC0-A91B-74AF90C19BF2}"/>
                  </a:ext>
                </a:extLst>
              </p:cNvPr>
              <p:cNvSpPr/>
              <p:nvPr/>
            </p:nvSpPr>
            <p:spPr>
              <a:xfrm>
                <a:off x="3947160" y="2524170"/>
                <a:ext cx="182880" cy="27432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DC44F203-6CF6-42FF-BFB5-ED7941D585D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710" y="3328534"/>
              <a:ext cx="0" cy="61969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3F522C1A-FF8B-4B81-A0AA-5361052969D9}"/>
              </a:ext>
            </a:extLst>
          </p:cNvPr>
          <p:cNvGrpSpPr/>
          <p:nvPr/>
        </p:nvGrpSpPr>
        <p:grpSpPr>
          <a:xfrm>
            <a:off x="1534578" y="3514845"/>
            <a:ext cx="2335522" cy="2790150"/>
            <a:chOff x="2390384" y="3641273"/>
            <a:chExt cx="2335522" cy="2790150"/>
          </a:xfrm>
        </p:grpSpPr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E10DA2F0-C887-4726-B5DB-C167C6294022}"/>
                </a:ext>
              </a:extLst>
            </p:cNvPr>
            <p:cNvSpPr txBox="1"/>
            <p:nvPr/>
          </p:nvSpPr>
          <p:spPr>
            <a:xfrm>
              <a:off x="2390384" y="5231094"/>
              <a:ext cx="23355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The five-qubit code:</a:t>
              </a:r>
            </a:p>
            <a:p>
              <a:r>
                <a:rPr lang="en-US" dirty="0"/>
                <a:t>Smallest quantum code correcting one arbitrary error</a:t>
              </a:r>
            </a:p>
          </p:txBody>
        </p: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5D8316AD-71D4-4D7F-B437-BA48883E38D6}"/>
                </a:ext>
              </a:extLst>
            </p:cNvPr>
            <p:cNvGrpSpPr/>
            <p:nvPr/>
          </p:nvGrpSpPr>
          <p:grpSpPr>
            <a:xfrm>
              <a:off x="3094729" y="3641273"/>
              <a:ext cx="301686" cy="654032"/>
              <a:chOff x="2200205" y="2144458"/>
              <a:chExt cx="301686" cy="654032"/>
            </a:xfrm>
          </p:grpSpPr>
          <p:sp>
            <p:nvSpPr>
              <p:cNvPr id="1076" name="TextBox 1075">
                <a:extLst>
                  <a:ext uri="{FF2B5EF4-FFF2-40B4-BE49-F238E27FC236}">
                    <a16:creationId xmlns:a16="http://schemas.microsoft.com/office/drawing/2014/main" id="{FCD77C08-2B5C-4333-B789-8E73C6AD4D74}"/>
                  </a:ext>
                </a:extLst>
              </p:cNvPr>
              <p:cNvSpPr txBox="1"/>
              <p:nvPr/>
            </p:nvSpPr>
            <p:spPr>
              <a:xfrm>
                <a:off x="2200205" y="21444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D906F658-A8B2-42BA-AEA6-57CF892B54CF}"/>
                  </a:ext>
                </a:extLst>
              </p:cNvPr>
              <p:cNvSpPr/>
              <p:nvPr/>
            </p:nvSpPr>
            <p:spPr>
              <a:xfrm>
                <a:off x="2259608" y="2524170"/>
                <a:ext cx="182880" cy="27432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A9BBFB3E-3ADF-4DF9-917C-7BBC65F2DF71}"/>
                </a:ext>
              </a:extLst>
            </p:cNvPr>
            <p:cNvCxnSpPr>
              <a:cxnSpLocks/>
            </p:cNvCxnSpPr>
            <p:nvPr/>
          </p:nvCxnSpPr>
          <p:spPr>
            <a:xfrm>
              <a:off x="3245572" y="4399539"/>
              <a:ext cx="0" cy="76322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A919385-F90A-4065-A66B-41E8F0EF08E1}"/>
              </a:ext>
            </a:extLst>
          </p:cNvPr>
          <p:cNvGrpSpPr/>
          <p:nvPr/>
        </p:nvGrpSpPr>
        <p:grpSpPr>
          <a:xfrm>
            <a:off x="6958527" y="3429000"/>
            <a:ext cx="3306363" cy="2782517"/>
            <a:chOff x="7789080" y="3400053"/>
            <a:chExt cx="3306363" cy="2782517"/>
          </a:xfrm>
        </p:grpSpPr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F1E936A0-1C4D-42C1-8915-2A943604B4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9080" y="4353770"/>
              <a:ext cx="1831730" cy="1828800"/>
              <a:chOff x="330579" y="1217249"/>
              <a:chExt cx="3596536" cy="3590784"/>
            </a:xfrm>
          </p:grpSpPr>
          <p:grpSp>
            <p:nvGrpSpPr>
              <p:cNvPr id="1103" name="Group 1102">
                <a:extLst>
                  <a:ext uri="{FF2B5EF4-FFF2-40B4-BE49-F238E27FC236}">
                    <a16:creationId xmlns:a16="http://schemas.microsoft.com/office/drawing/2014/main" id="{64EAD31A-F1B5-439F-BA57-4C4D736C47DE}"/>
                  </a:ext>
                </a:extLst>
              </p:cNvPr>
              <p:cNvGrpSpPr/>
              <p:nvPr/>
            </p:nvGrpSpPr>
            <p:grpSpPr>
              <a:xfrm>
                <a:off x="338650" y="1226884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2054" name="Group 2053">
                  <a:extLst>
                    <a:ext uri="{FF2B5EF4-FFF2-40B4-BE49-F238E27FC236}">
                      <a16:creationId xmlns:a16="http://schemas.microsoft.com/office/drawing/2014/main" id="{3913B81A-1BA8-4906-9B09-70AEFBBDE3B1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2094" name="Group 2093">
                    <a:extLst>
                      <a:ext uri="{FF2B5EF4-FFF2-40B4-BE49-F238E27FC236}">
                        <a16:creationId xmlns:a16="http://schemas.microsoft.com/office/drawing/2014/main" id="{343625E4-8450-491E-A55D-3A015DA07BA7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114" name="Rectangle 2113">
                      <a:extLst>
                        <a:ext uri="{FF2B5EF4-FFF2-40B4-BE49-F238E27FC236}">
                          <a16:creationId xmlns:a16="http://schemas.microsoft.com/office/drawing/2014/main" id="{FD673A45-9D5E-4F5F-ABD3-22CA6B10F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15" name="Rectangle 2114">
                      <a:extLst>
                        <a:ext uri="{FF2B5EF4-FFF2-40B4-BE49-F238E27FC236}">
                          <a16:creationId xmlns:a16="http://schemas.microsoft.com/office/drawing/2014/main" id="{EB4FE797-8DCC-43BB-AAEB-3EAEF50D7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6" name="Rectangle 2115">
                      <a:extLst>
                        <a:ext uri="{FF2B5EF4-FFF2-40B4-BE49-F238E27FC236}">
                          <a16:creationId xmlns:a16="http://schemas.microsoft.com/office/drawing/2014/main" id="{C1906DCF-90B3-490F-AB95-E8EFE045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17" name="Rectangle 2116">
                      <a:extLst>
                        <a:ext uri="{FF2B5EF4-FFF2-40B4-BE49-F238E27FC236}">
                          <a16:creationId xmlns:a16="http://schemas.microsoft.com/office/drawing/2014/main" id="{CCBB4592-421F-4A64-B5F8-B539AF378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8" name="Rectangle 2117">
                      <a:extLst>
                        <a:ext uri="{FF2B5EF4-FFF2-40B4-BE49-F238E27FC236}">
                          <a16:creationId xmlns:a16="http://schemas.microsoft.com/office/drawing/2014/main" id="{C86FCF31-6692-47A8-894E-34445D7F8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19" name="Rectangle 2118">
                      <a:extLst>
                        <a:ext uri="{FF2B5EF4-FFF2-40B4-BE49-F238E27FC236}">
                          <a16:creationId xmlns:a16="http://schemas.microsoft.com/office/drawing/2014/main" id="{ABA77059-91A3-4EF6-8B5A-B5924951F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20" name="Rectangle 2119">
                      <a:extLst>
                        <a:ext uri="{FF2B5EF4-FFF2-40B4-BE49-F238E27FC236}">
                          <a16:creationId xmlns:a16="http://schemas.microsoft.com/office/drawing/2014/main" id="{9D7833B0-7B20-4894-8BC0-EEA47DEC7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21" name="Rectangle 2120">
                      <a:extLst>
                        <a:ext uri="{FF2B5EF4-FFF2-40B4-BE49-F238E27FC236}">
                          <a16:creationId xmlns:a16="http://schemas.microsoft.com/office/drawing/2014/main" id="{ED03866A-22E7-42AC-9134-D9702926B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2" name="Rectangle 2121">
                      <a:extLst>
                        <a:ext uri="{FF2B5EF4-FFF2-40B4-BE49-F238E27FC236}">
                          <a16:creationId xmlns:a16="http://schemas.microsoft.com/office/drawing/2014/main" id="{A61CF73D-5F23-4F9E-9C06-7F0AEF4C9F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23" name="Rectangle 2122">
                      <a:extLst>
                        <a:ext uri="{FF2B5EF4-FFF2-40B4-BE49-F238E27FC236}">
                          <a16:creationId xmlns:a16="http://schemas.microsoft.com/office/drawing/2014/main" id="{DD07991F-630E-4A57-B94A-B1C9D5F11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4" name="Rectangle 2123">
                      <a:extLst>
                        <a:ext uri="{FF2B5EF4-FFF2-40B4-BE49-F238E27FC236}">
                          <a16:creationId xmlns:a16="http://schemas.microsoft.com/office/drawing/2014/main" id="{6BBCD97C-E869-43E3-A988-1C78C7834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25" name="Rectangle 2124">
                      <a:extLst>
                        <a:ext uri="{FF2B5EF4-FFF2-40B4-BE49-F238E27FC236}">
                          <a16:creationId xmlns:a16="http://schemas.microsoft.com/office/drawing/2014/main" id="{76E20FEA-CDDF-4E99-9F42-B1E9720EA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6" name="Rectangle 2125">
                      <a:extLst>
                        <a:ext uri="{FF2B5EF4-FFF2-40B4-BE49-F238E27FC236}">
                          <a16:creationId xmlns:a16="http://schemas.microsoft.com/office/drawing/2014/main" id="{CE57DAA9-BE43-41CA-9EB8-0EAEF42A5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27" name="Rectangle 2126">
                      <a:extLst>
                        <a:ext uri="{FF2B5EF4-FFF2-40B4-BE49-F238E27FC236}">
                          <a16:creationId xmlns:a16="http://schemas.microsoft.com/office/drawing/2014/main" id="{8CAD456C-9A16-4FD3-B4B6-7FEA40EB1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8" name="Rectangle 2127">
                      <a:extLst>
                        <a:ext uri="{FF2B5EF4-FFF2-40B4-BE49-F238E27FC236}">
                          <a16:creationId xmlns:a16="http://schemas.microsoft.com/office/drawing/2014/main" id="{B02D09FC-EA3C-494C-A503-46D628F47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29" name="Rectangle 2128">
                      <a:extLst>
                        <a:ext uri="{FF2B5EF4-FFF2-40B4-BE49-F238E27FC236}">
                          <a16:creationId xmlns:a16="http://schemas.microsoft.com/office/drawing/2014/main" id="{E9CF9989-F72E-49B2-8D57-79DD56C04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0" name="Rectangle 2129">
                      <a:extLst>
                        <a:ext uri="{FF2B5EF4-FFF2-40B4-BE49-F238E27FC236}">
                          <a16:creationId xmlns:a16="http://schemas.microsoft.com/office/drawing/2014/main" id="{C22F53E1-D35E-4373-ACB8-22A29CCB4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31" name="Rectangle 2130">
                      <a:extLst>
                        <a:ext uri="{FF2B5EF4-FFF2-40B4-BE49-F238E27FC236}">
                          <a16:creationId xmlns:a16="http://schemas.microsoft.com/office/drawing/2014/main" id="{883BE74C-9421-4716-A7E4-234BE365A5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2095" name="Group 2094">
                    <a:extLst>
                      <a:ext uri="{FF2B5EF4-FFF2-40B4-BE49-F238E27FC236}">
                        <a16:creationId xmlns:a16="http://schemas.microsoft.com/office/drawing/2014/main" id="{82237196-FE93-4DA3-9E3C-8B118919B95B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096" name="Rectangle 2095">
                      <a:extLst>
                        <a:ext uri="{FF2B5EF4-FFF2-40B4-BE49-F238E27FC236}">
                          <a16:creationId xmlns:a16="http://schemas.microsoft.com/office/drawing/2014/main" id="{E61B540D-D3E5-4DD6-B16A-A9443FB52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97" name="Rectangle 2096">
                      <a:extLst>
                        <a:ext uri="{FF2B5EF4-FFF2-40B4-BE49-F238E27FC236}">
                          <a16:creationId xmlns:a16="http://schemas.microsoft.com/office/drawing/2014/main" id="{599EE423-C8E6-4D49-864A-172D6C9F2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8" name="Rectangle 2097">
                      <a:extLst>
                        <a:ext uri="{FF2B5EF4-FFF2-40B4-BE49-F238E27FC236}">
                          <a16:creationId xmlns:a16="http://schemas.microsoft.com/office/drawing/2014/main" id="{1438A69E-B0CC-4BAF-84E8-2237C874A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99" name="Rectangle 2098">
                      <a:extLst>
                        <a:ext uri="{FF2B5EF4-FFF2-40B4-BE49-F238E27FC236}">
                          <a16:creationId xmlns:a16="http://schemas.microsoft.com/office/drawing/2014/main" id="{12A95D07-10BF-47F5-A5B6-644F2DB4B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0" name="Rectangle 2099">
                      <a:extLst>
                        <a:ext uri="{FF2B5EF4-FFF2-40B4-BE49-F238E27FC236}">
                          <a16:creationId xmlns:a16="http://schemas.microsoft.com/office/drawing/2014/main" id="{D0D23167-F644-40F2-919D-8D6D40F324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01" name="Rectangle 2100">
                      <a:extLst>
                        <a:ext uri="{FF2B5EF4-FFF2-40B4-BE49-F238E27FC236}">
                          <a16:creationId xmlns:a16="http://schemas.microsoft.com/office/drawing/2014/main" id="{98017134-5EC8-40EB-B738-AC6808BAC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2" name="Rectangle 2101">
                      <a:extLst>
                        <a:ext uri="{FF2B5EF4-FFF2-40B4-BE49-F238E27FC236}">
                          <a16:creationId xmlns:a16="http://schemas.microsoft.com/office/drawing/2014/main" id="{DED51539-DA3C-4C7F-913B-0E05F2DE6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03" name="Rectangle 2102">
                      <a:extLst>
                        <a:ext uri="{FF2B5EF4-FFF2-40B4-BE49-F238E27FC236}">
                          <a16:creationId xmlns:a16="http://schemas.microsoft.com/office/drawing/2014/main" id="{CF0BAA48-8C7C-4B89-8277-7CA4E8E33A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4" name="Rectangle 2103">
                      <a:extLst>
                        <a:ext uri="{FF2B5EF4-FFF2-40B4-BE49-F238E27FC236}">
                          <a16:creationId xmlns:a16="http://schemas.microsoft.com/office/drawing/2014/main" id="{97DD87E8-1753-4206-BC84-39BFE0014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05" name="Rectangle 2104">
                      <a:extLst>
                        <a:ext uri="{FF2B5EF4-FFF2-40B4-BE49-F238E27FC236}">
                          <a16:creationId xmlns:a16="http://schemas.microsoft.com/office/drawing/2014/main" id="{04A658EF-DF74-41E4-AC24-6028FB5D7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6" name="Rectangle 2105">
                      <a:extLst>
                        <a:ext uri="{FF2B5EF4-FFF2-40B4-BE49-F238E27FC236}">
                          <a16:creationId xmlns:a16="http://schemas.microsoft.com/office/drawing/2014/main" id="{E99CEF02-D006-40D9-864F-9B1545279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07" name="Rectangle 2106">
                      <a:extLst>
                        <a:ext uri="{FF2B5EF4-FFF2-40B4-BE49-F238E27FC236}">
                          <a16:creationId xmlns:a16="http://schemas.microsoft.com/office/drawing/2014/main" id="{2CB5E433-82FB-4106-8467-3FCBC9E1F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8" name="Rectangle 2107">
                      <a:extLst>
                        <a:ext uri="{FF2B5EF4-FFF2-40B4-BE49-F238E27FC236}">
                          <a16:creationId xmlns:a16="http://schemas.microsoft.com/office/drawing/2014/main" id="{CA192591-43DD-473B-B5A6-7487051C5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09" name="Rectangle 2108">
                      <a:extLst>
                        <a:ext uri="{FF2B5EF4-FFF2-40B4-BE49-F238E27FC236}">
                          <a16:creationId xmlns:a16="http://schemas.microsoft.com/office/drawing/2014/main" id="{F827C25C-AE2C-4B0A-B3CD-A5D1E66C77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0" name="Rectangle 2109">
                      <a:extLst>
                        <a:ext uri="{FF2B5EF4-FFF2-40B4-BE49-F238E27FC236}">
                          <a16:creationId xmlns:a16="http://schemas.microsoft.com/office/drawing/2014/main" id="{B0B343FD-1AB1-47C4-B9F8-7AFFC71F4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11" name="Rectangle 2110">
                      <a:extLst>
                        <a:ext uri="{FF2B5EF4-FFF2-40B4-BE49-F238E27FC236}">
                          <a16:creationId xmlns:a16="http://schemas.microsoft.com/office/drawing/2014/main" id="{3B640405-FD49-4A54-8C6C-9706443DC5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2" name="Rectangle 2111">
                      <a:extLst>
                        <a:ext uri="{FF2B5EF4-FFF2-40B4-BE49-F238E27FC236}">
                          <a16:creationId xmlns:a16="http://schemas.microsoft.com/office/drawing/2014/main" id="{8C42687B-66F2-4872-8852-DC35A8AC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113" name="Rectangle 2112">
                      <a:extLst>
                        <a:ext uri="{FF2B5EF4-FFF2-40B4-BE49-F238E27FC236}">
                          <a16:creationId xmlns:a16="http://schemas.microsoft.com/office/drawing/2014/main" id="{FE1E6CA4-AEEE-43BE-A3AD-EE1EF1B4D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2055" name="Group 2054">
                  <a:extLst>
                    <a:ext uri="{FF2B5EF4-FFF2-40B4-BE49-F238E27FC236}">
                      <a16:creationId xmlns:a16="http://schemas.microsoft.com/office/drawing/2014/main" id="{F1A4CD02-B693-492F-8809-B5DED6785F5A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2056" name="Group 2055">
                    <a:extLst>
                      <a:ext uri="{FF2B5EF4-FFF2-40B4-BE49-F238E27FC236}">
                        <a16:creationId xmlns:a16="http://schemas.microsoft.com/office/drawing/2014/main" id="{5918842D-B1FA-43FD-A448-BDE013906AD4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076" name="Rectangle 2075">
                      <a:extLst>
                        <a:ext uri="{FF2B5EF4-FFF2-40B4-BE49-F238E27FC236}">
                          <a16:creationId xmlns:a16="http://schemas.microsoft.com/office/drawing/2014/main" id="{1A4803DD-171A-4951-9D59-D8E437193C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77" name="Rectangle 2076">
                      <a:extLst>
                        <a:ext uri="{FF2B5EF4-FFF2-40B4-BE49-F238E27FC236}">
                          <a16:creationId xmlns:a16="http://schemas.microsoft.com/office/drawing/2014/main" id="{7FFC306D-58B8-4787-A999-0339DEDA70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78" name="Rectangle 2077">
                      <a:extLst>
                        <a:ext uri="{FF2B5EF4-FFF2-40B4-BE49-F238E27FC236}">
                          <a16:creationId xmlns:a16="http://schemas.microsoft.com/office/drawing/2014/main" id="{FDFE780B-49C9-40A2-8FCD-AE7917C5D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79" name="Rectangle 2078">
                      <a:extLst>
                        <a:ext uri="{FF2B5EF4-FFF2-40B4-BE49-F238E27FC236}">
                          <a16:creationId xmlns:a16="http://schemas.microsoft.com/office/drawing/2014/main" id="{7E3919E8-894A-4C57-B140-6FF07F5EE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0" name="Rectangle 2079">
                      <a:extLst>
                        <a:ext uri="{FF2B5EF4-FFF2-40B4-BE49-F238E27FC236}">
                          <a16:creationId xmlns:a16="http://schemas.microsoft.com/office/drawing/2014/main" id="{69C1EEEE-6422-4F13-9DAD-E97AAA01E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81" name="Rectangle 2080">
                      <a:extLst>
                        <a:ext uri="{FF2B5EF4-FFF2-40B4-BE49-F238E27FC236}">
                          <a16:creationId xmlns:a16="http://schemas.microsoft.com/office/drawing/2014/main" id="{9FB14F9D-D737-4103-9F3A-DBF33F79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82" name="Rectangle 2081">
                      <a:extLst>
                        <a:ext uri="{FF2B5EF4-FFF2-40B4-BE49-F238E27FC236}">
                          <a16:creationId xmlns:a16="http://schemas.microsoft.com/office/drawing/2014/main" id="{4734BAF0-512A-4BC0-9BB9-5A4340C3A5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83" name="Rectangle 2082">
                      <a:extLst>
                        <a:ext uri="{FF2B5EF4-FFF2-40B4-BE49-F238E27FC236}">
                          <a16:creationId xmlns:a16="http://schemas.microsoft.com/office/drawing/2014/main" id="{C64D0B36-0792-4ACF-BA60-C943D1D4B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4" name="Rectangle 2083">
                      <a:extLst>
                        <a:ext uri="{FF2B5EF4-FFF2-40B4-BE49-F238E27FC236}">
                          <a16:creationId xmlns:a16="http://schemas.microsoft.com/office/drawing/2014/main" id="{2BFF3FD0-F577-4E07-BBD1-F84DD45D7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85" name="Rectangle 2084">
                      <a:extLst>
                        <a:ext uri="{FF2B5EF4-FFF2-40B4-BE49-F238E27FC236}">
                          <a16:creationId xmlns:a16="http://schemas.microsoft.com/office/drawing/2014/main" id="{7CDBAC71-514F-4DDC-9706-0CFA4C2B0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6" name="Rectangle 2085">
                      <a:extLst>
                        <a:ext uri="{FF2B5EF4-FFF2-40B4-BE49-F238E27FC236}">
                          <a16:creationId xmlns:a16="http://schemas.microsoft.com/office/drawing/2014/main" id="{02F50F38-E374-43C6-AAB9-1046640E2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87" name="Rectangle 2086">
                      <a:extLst>
                        <a:ext uri="{FF2B5EF4-FFF2-40B4-BE49-F238E27FC236}">
                          <a16:creationId xmlns:a16="http://schemas.microsoft.com/office/drawing/2014/main" id="{62E8ED93-C784-4330-9004-1FBE8F808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8" name="Rectangle 2087">
                      <a:extLst>
                        <a:ext uri="{FF2B5EF4-FFF2-40B4-BE49-F238E27FC236}">
                          <a16:creationId xmlns:a16="http://schemas.microsoft.com/office/drawing/2014/main" id="{A573B607-CBDC-4D22-A869-BF444F2B2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89" name="Rectangle 2088">
                      <a:extLst>
                        <a:ext uri="{FF2B5EF4-FFF2-40B4-BE49-F238E27FC236}">
                          <a16:creationId xmlns:a16="http://schemas.microsoft.com/office/drawing/2014/main" id="{7DEDB020-8103-498C-889D-62D309D50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0" name="Rectangle 2089">
                      <a:extLst>
                        <a:ext uri="{FF2B5EF4-FFF2-40B4-BE49-F238E27FC236}">
                          <a16:creationId xmlns:a16="http://schemas.microsoft.com/office/drawing/2014/main" id="{B7DEB4D0-1859-450F-82D8-D32E20F34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91" name="Rectangle 2090">
                      <a:extLst>
                        <a:ext uri="{FF2B5EF4-FFF2-40B4-BE49-F238E27FC236}">
                          <a16:creationId xmlns:a16="http://schemas.microsoft.com/office/drawing/2014/main" id="{D1CD6F50-CF3B-4AFC-851D-D7E7EEDF5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2" name="Rectangle 2091">
                      <a:extLst>
                        <a:ext uri="{FF2B5EF4-FFF2-40B4-BE49-F238E27FC236}">
                          <a16:creationId xmlns:a16="http://schemas.microsoft.com/office/drawing/2014/main" id="{E1E4CE21-6989-4937-9B2F-CFE7372BB8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93" name="Rectangle 2092">
                      <a:extLst>
                        <a:ext uri="{FF2B5EF4-FFF2-40B4-BE49-F238E27FC236}">
                          <a16:creationId xmlns:a16="http://schemas.microsoft.com/office/drawing/2014/main" id="{E70736ED-1018-42C4-9416-7B52B68CA5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2057" name="Group 2056">
                    <a:extLst>
                      <a:ext uri="{FF2B5EF4-FFF2-40B4-BE49-F238E27FC236}">
                        <a16:creationId xmlns:a16="http://schemas.microsoft.com/office/drawing/2014/main" id="{0A82F28E-6835-40BC-AF66-45457C4B3052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058" name="Rectangle 2057">
                      <a:extLst>
                        <a:ext uri="{FF2B5EF4-FFF2-40B4-BE49-F238E27FC236}">
                          <a16:creationId xmlns:a16="http://schemas.microsoft.com/office/drawing/2014/main" id="{D023FF4D-EEAA-4CB7-9A00-9AE468991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59" name="Rectangle 2058">
                      <a:extLst>
                        <a:ext uri="{FF2B5EF4-FFF2-40B4-BE49-F238E27FC236}">
                          <a16:creationId xmlns:a16="http://schemas.microsoft.com/office/drawing/2014/main" id="{F555C7A5-052C-4949-8030-437526E09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60" name="Rectangle 2059">
                      <a:extLst>
                        <a:ext uri="{FF2B5EF4-FFF2-40B4-BE49-F238E27FC236}">
                          <a16:creationId xmlns:a16="http://schemas.microsoft.com/office/drawing/2014/main" id="{46CB3486-20CE-41B3-9B71-20BA1E0D4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61" name="Rectangle 2060">
                      <a:extLst>
                        <a:ext uri="{FF2B5EF4-FFF2-40B4-BE49-F238E27FC236}">
                          <a16:creationId xmlns:a16="http://schemas.microsoft.com/office/drawing/2014/main" id="{B75C5791-B6E5-4453-AA21-EF93788DA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2" name="Rectangle 2061">
                      <a:extLst>
                        <a:ext uri="{FF2B5EF4-FFF2-40B4-BE49-F238E27FC236}">
                          <a16:creationId xmlns:a16="http://schemas.microsoft.com/office/drawing/2014/main" id="{5F60795E-1150-4003-9E3A-52C77F42A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63" name="Rectangle 2062">
                      <a:extLst>
                        <a:ext uri="{FF2B5EF4-FFF2-40B4-BE49-F238E27FC236}">
                          <a16:creationId xmlns:a16="http://schemas.microsoft.com/office/drawing/2014/main" id="{CDCE4479-006B-4C7A-A0E2-BEB24EE11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64" name="Rectangle 2063">
                      <a:extLst>
                        <a:ext uri="{FF2B5EF4-FFF2-40B4-BE49-F238E27FC236}">
                          <a16:creationId xmlns:a16="http://schemas.microsoft.com/office/drawing/2014/main" id="{41968625-BDC6-43CC-B7BE-1557F24D6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65" name="Rectangle 2064">
                      <a:extLst>
                        <a:ext uri="{FF2B5EF4-FFF2-40B4-BE49-F238E27FC236}">
                          <a16:creationId xmlns:a16="http://schemas.microsoft.com/office/drawing/2014/main" id="{A4C8A3C2-2356-41C5-9A83-AA8DFEE15D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6" name="Rectangle 2065">
                      <a:extLst>
                        <a:ext uri="{FF2B5EF4-FFF2-40B4-BE49-F238E27FC236}">
                          <a16:creationId xmlns:a16="http://schemas.microsoft.com/office/drawing/2014/main" id="{14066E7C-ED1D-4EEE-B152-F900C603B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67" name="Rectangle 2066">
                      <a:extLst>
                        <a:ext uri="{FF2B5EF4-FFF2-40B4-BE49-F238E27FC236}">
                          <a16:creationId xmlns:a16="http://schemas.microsoft.com/office/drawing/2014/main" id="{6C380855-32D9-42D4-B381-0418D61AA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8" name="Rectangle 2067">
                      <a:extLst>
                        <a:ext uri="{FF2B5EF4-FFF2-40B4-BE49-F238E27FC236}">
                          <a16:creationId xmlns:a16="http://schemas.microsoft.com/office/drawing/2014/main" id="{12D8F183-72E9-4841-897C-4E1FF55C0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69" name="Rectangle 2068">
                      <a:extLst>
                        <a:ext uri="{FF2B5EF4-FFF2-40B4-BE49-F238E27FC236}">
                          <a16:creationId xmlns:a16="http://schemas.microsoft.com/office/drawing/2014/main" id="{2D55BF40-6FD9-40D7-86D4-E91F05CEE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0" name="Rectangle 2069">
                      <a:extLst>
                        <a:ext uri="{FF2B5EF4-FFF2-40B4-BE49-F238E27FC236}">
                          <a16:creationId xmlns:a16="http://schemas.microsoft.com/office/drawing/2014/main" id="{D2DB9078-4382-4549-947D-7D6324CBD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71" name="Rectangle 2070">
                      <a:extLst>
                        <a:ext uri="{FF2B5EF4-FFF2-40B4-BE49-F238E27FC236}">
                          <a16:creationId xmlns:a16="http://schemas.microsoft.com/office/drawing/2014/main" id="{8F017CEC-5B47-457C-9638-C04301DAB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2" name="Rectangle 2071">
                      <a:extLst>
                        <a:ext uri="{FF2B5EF4-FFF2-40B4-BE49-F238E27FC236}">
                          <a16:creationId xmlns:a16="http://schemas.microsoft.com/office/drawing/2014/main" id="{BF7DA475-ECEA-4A70-A42B-DF4140107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73" name="Rectangle 2072">
                      <a:extLst>
                        <a:ext uri="{FF2B5EF4-FFF2-40B4-BE49-F238E27FC236}">
                          <a16:creationId xmlns:a16="http://schemas.microsoft.com/office/drawing/2014/main" id="{5DF27B35-0750-4531-8F6A-7660688FB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4" name="Rectangle 2073">
                      <a:extLst>
                        <a:ext uri="{FF2B5EF4-FFF2-40B4-BE49-F238E27FC236}">
                          <a16:creationId xmlns:a16="http://schemas.microsoft.com/office/drawing/2014/main" id="{9E8A89C9-8B8A-4EF5-817F-6F2825BD75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75" name="Rectangle 2074">
                      <a:extLst>
                        <a:ext uri="{FF2B5EF4-FFF2-40B4-BE49-F238E27FC236}">
                          <a16:creationId xmlns:a16="http://schemas.microsoft.com/office/drawing/2014/main" id="{BD37E8AE-57C0-453D-8137-2CAF795A14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104" name="Group 1103">
                <a:extLst>
                  <a:ext uri="{FF2B5EF4-FFF2-40B4-BE49-F238E27FC236}">
                    <a16:creationId xmlns:a16="http://schemas.microsoft.com/office/drawing/2014/main" id="{E897C6F5-05C1-436E-A666-28CB6E0709FB}"/>
                  </a:ext>
                </a:extLst>
              </p:cNvPr>
              <p:cNvGrpSpPr/>
              <p:nvPr/>
            </p:nvGrpSpPr>
            <p:grpSpPr>
              <a:xfrm>
                <a:off x="336880" y="3011106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976" name="Group 1975">
                  <a:extLst>
                    <a:ext uri="{FF2B5EF4-FFF2-40B4-BE49-F238E27FC236}">
                      <a16:creationId xmlns:a16="http://schemas.microsoft.com/office/drawing/2014/main" id="{3F6E1F56-DB53-422C-89D9-BC11F9D8D05C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2016" name="Group 2015">
                    <a:extLst>
                      <a:ext uri="{FF2B5EF4-FFF2-40B4-BE49-F238E27FC236}">
                        <a16:creationId xmlns:a16="http://schemas.microsoft.com/office/drawing/2014/main" id="{0326323E-AED9-4192-9D1F-FC5E73F6C862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036" name="Rectangle 2035">
                      <a:extLst>
                        <a:ext uri="{FF2B5EF4-FFF2-40B4-BE49-F238E27FC236}">
                          <a16:creationId xmlns:a16="http://schemas.microsoft.com/office/drawing/2014/main" id="{FF7B4138-BA11-4BC9-B15E-9729D0D161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37" name="Rectangle 2036">
                      <a:extLst>
                        <a:ext uri="{FF2B5EF4-FFF2-40B4-BE49-F238E27FC236}">
                          <a16:creationId xmlns:a16="http://schemas.microsoft.com/office/drawing/2014/main" id="{5E84D439-A64E-4458-82F8-7A30662EB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38" name="Rectangle 2037">
                      <a:extLst>
                        <a:ext uri="{FF2B5EF4-FFF2-40B4-BE49-F238E27FC236}">
                          <a16:creationId xmlns:a16="http://schemas.microsoft.com/office/drawing/2014/main" id="{C711706B-16B3-499A-B711-99D237799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39" name="Rectangle 2038">
                      <a:extLst>
                        <a:ext uri="{FF2B5EF4-FFF2-40B4-BE49-F238E27FC236}">
                          <a16:creationId xmlns:a16="http://schemas.microsoft.com/office/drawing/2014/main" id="{7E5D196B-219C-4BBB-97C7-F460F76DB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0" name="Rectangle 2039">
                      <a:extLst>
                        <a:ext uri="{FF2B5EF4-FFF2-40B4-BE49-F238E27FC236}">
                          <a16:creationId xmlns:a16="http://schemas.microsoft.com/office/drawing/2014/main" id="{7903D71B-0572-4E96-B3AA-E9D7B54BA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41" name="Rectangle 2040">
                      <a:extLst>
                        <a:ext uri="{FF2B5EF4-FFF2-40B4-BE49-F238E27FC236}">
                          <a16:creationId xmlns:a16="http://schemas.microsoft.com/office/drawing/2014/main" id="{D4D91199-8146-498E-9F29-857BA864D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42" name="Rectangle 2041">
                      <a:extLst>
                        <a:ext uri="{FF2B5EF4-FFF2-40B4-BE49-F238E27FC236}">
                          <a16:creationId xmlns:a16="http://schemas.microsoft.com/office/drawing/2014/main" id="{6288145E-3306-427A-BA76-A92DEB4F09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43" name="Rectangle 2042">
                      <a:extLst>
                        <a:ext uri="{FF2B5EF4-FFF2-40B4-BE49-F238E27FC236}">
                          <a16:creationId xmlns:a16="http://schemas.microsoft.com/office/drawing/2014/main" id="{C379519F-7E90-4625-B081-93AED4F97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4" name="Rectangle 2043">
                      <a:extLst>
                        <a:ext uri="{FF2B5EF4-FFF2-40B4-BE49-F238E27FC236}">
                          <a16:creationId xmlns:a16="http://schemas.microsoft.com/office/drawing/2014/main" id="{C147834A-6FD7-4DB0-9B85-32F6CE7A4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45" name="Rectangle 2044">
                      <a:extLst>
                        <a:ext uri="{FF2B5EF4-FFF2-40B4-BE49-F238E27FC236}">
                          <a16:creationId xmlns:a16="http://schemas.microsoft.com/office/drawing/2014/main" id="{3E6B5F25-6DBB-4B30-81CD-5DEB7F2B6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6" name="Rectangle 2045">
                      <a:extLst>
                        <a:ext uri="{FF2B5EF4-FFF2-40B4-BE49-F238E27FC236}">
                          <a16:creationId xmlns:a16="http://schemas.microsoft.com/office/drawing/2014/main" id="{96D5E6F2-7F71-4089-B6E4-A61061F950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47" name="Rectangle 2046">
                      <a:extLst>
                        <a:ext uri="{FF2B5EF4-FFF2-40B4-BE49-F238E27FC236}">
                          <a16:creationId xmlns:a16="http://schemas.microsoft.com/office/drawing/2014/main" id="{20AE736D-7836-4EBF-817C-0C2B1906D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8" name="Rectangle 2047">
                      <a:extLst>
                        <a:ext uri="{FF2B5EF4-FFF2-40B4-BE49-F238E27FC236}">
                          <a16:creationId xmlns:a16="http://schemas.microsoft.com/office/drawing/2014/main" id="{75647B0A-A3BF-44C6-9B18-5AF33EBF9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49" name="Rectangle 2048">
                      <a:extLst>
                        <a:ext uri="{FF2B5EF4-FFF2-40B4-BE49-F238E27FC236}">
                          <a16:creationId xmlns:a16="http://schemas.microsoft.com/office/drawing/2014/main" id="{8070908E-7346-4CD4-BAE0-D2BDDC3A3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0" name="Rectangle 2049">
                      <a:extLst>
                        <a:ext uri="{FF2B5EF4-FFF2-40B4-BE49-F238E27FC236}">
                          <a16:creationId xmlns:a16="http://schemas.microsoft.com/office/drawing/2014/main" id="{08C9DD21-972F-45EF-BF2A-DBAE9479C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51" name="Rectangle 2050">
                      <a:extLst>
                        <a:ext uri="{FF2B5EF4-FFF2-40B4-BE49-F238E27FC236}">
                          <a16:creationId xmlns:a16="http://schemas.microsoft.com/office/drawing/2014/main" id="{2E1F6F46-49BE-4F75-B8D6-EE241C58A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2" name="Rectangle 2051">
                      <a:extLst>
                        <a:ext uri="{FF2B5EF4-FFF2-40B4-BE49-F238E27FC236}">
                          <a16:creationId xmlns:a16="http://schemas.microsoft.com/office/drawing/2014/main" id="{A4472952-B9DD-496D-B87E-7C609FF95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53" name="Rectangle 2052">
                      <a:extLst>
                        <a:ext uri="{FF2B5EF4-FFF2-40B4-BE49-F238E27FC236}">
                          <a16:creationId xmlns:a16="http://schemas.microsoft.com/office/drawing/2014/main" id="{B9F7B1F2-DD4D-4264-9AA2-7CE457B23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2017" name="Group 2016">
                    <a:extLst>
                      <a:ext uri="{FF2B5EF4-FFF2-40B4-BE49-F238E27FC236}">
                        <a16:creationId xmlns:a16="http://schemas.microsoft.com/office/drawing/2014/main" id="{A61E0914-3861-4922-AE45-1E56B4F8983F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2018" name="Rectangle 2017">
                      <a:extLst>
                        <a:ext uri="{FF2B5EF4-FFF2-40B4-BE49-F238E27FC236}">
                          <a16:creationId xmlns:a16="http://schemas.microsoft.com/office/drawing/2014/main" id="{96D12979-18D0-4071-8FA7-CF13E915D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19" name="Rectangle 2018">
                      <a:extLst>
                        <a:ext uri="{FF2B5EF4-FFF2-40B4-BE49-F238E27FC236}">
                          <a16:creationId xmlns:a16="http://schemas.microsoft.com/office/drawing/2014/main" id="{2111C948-390F-4A99-8201-99687A9F71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0" name="Rectangle 2019">
                      <a:extLst>
                        <a:ext uri="{FF2B5EF4-FFF2-40B4-BE49-F238E27FC236}">
                          <a16:creationId xmlns:a16="http://schemas.microsoft.com/office/drawing/2014/main" id="{B93F6593-45F0-4A93-A615-140A8E314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21" name="Rectangle 2020">
                      <a:extLst>
                        <a:ext uri="{FF2B5EF4-FFF2-40B4-BE49-F238E27FC236}">
                          <a16:creationId xmlns:a16="http://schemas.microsoft.com/office/drawing/2014/main" id="{9A2632F4-AB7F-4286-BDAC-6ADE099F9E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2" name="Rectangle 2021">
                      <a:extLst>
                        <a:ext uri="{FF2B5EF4-FFF2-40B4-BE49-F238E27FC236}">
                          <a16:creationId xmlns:a16="http://schemas.microsoft.com/office/drawing/2014/main" id="{31FB86A3-3D66-4253-B8AD-05AB717745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23" name="Rectangle 2022">
                      <a:extLst>
                        <a:ext uri="{FF2B5EF4-FFF2-40B4-BE49-F238E27FC236}">
                          <a16:creationId xmlns:a16="http://schemas.microsoft.com/office/drawing/2014/main" id="{59F93BB8-6E07-4F92-BF2D-C7840FC12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4" name="Rectangle 2023">
                      <a:extLst>
                        <a:ext uri="{FF2B5EF4-FFF2-40B4-BE49-F238E27FC236}">
                          <a16:creationId xmlns:a16="http://schemas.microsoft.com/office/drawing/2014/main" id="{5EAC5AA7-49D1-4BBA-8165-808BD020C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25" name="Rectangle 2024">
                      <a:extLst>
                        <a:ext uri="{FF2B5EF4-FFF2-40B4-BE49-F238E27FC236}">
                          <a16:creationId xmlns:a16="http://schemas.microsoft.com/office/drawing/2014/main" id="{9A00B46D-A89F-4EDF-97B8-A0FA2549D6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6" name="Rectangle 2025">
                      <a:extLst>
                        <a:ext uri="{FF2B5EF4-FFF2-40B4-BE49-F238E27FC236}">
                          <a16:creationId xmlns:a16="http://schemas.microsoft.com/office/drawing/2014/main" id="{3CE65940-E9BA-48FB-AA7B-52CEE1A29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27" name="Rectangle 2026">
                      <a:extLst>
                        <a:ext uri="{FF2B5EF4-FFF2-40B4-BE49-F238E27FC236}">
                          <a16:creationId xmlns:a16="http://schemas.microsoft.com/office/drawing/2014/main" id="{9B017BB7-9BD7-4A81-AD92-0B2484B12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8" name="Rectangle 2027">
                      <a:extLst>
                        <a:ext uri="{FF2B5EF4-FFF2-40B4-BE49-F238E27FC236}">
                          <a16:creationId xmlns:a16="http://schemas.microsoft.com/office/drawing/2014/main" id="{110F6817-2277-49AF-8244-D43AA829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29" name="Rectangle 2028">
                      <a:extLst>
                        <a:ext uri="{FF2B5EF4-FFF2-40B4-BE49-F238E27FC236}">
                          <a16:creationId xmlns:a16="http://schemas.microsoft.com/office/drawing/2014/main" id="{8AC6E1A6-CA15-4E6E-8B83-42F5C625A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30" name="Rectangle 2029">
                      <a:extLst>
                        <a:ext uri="{FF2B5EF4-FFF2-40B4-BE49-F238E27FC236}">
                          <a16:creationId xmlns:a16="http://schemas.microsoft.com/office/drawing/2014/main" id="{B0D9CC4C-9CC1-41CE-8FCC-ADE69EC45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31" name="Rectangle 2030">
                      <a:extLst>
                        <a:ext uri="{FF2B5EF4-FFF2-40B4-BE49-F238E27FC236}">
                          <a16:creationId xmlns:a16="http://schemas.microsoft.com/office/drawing/2014/main" id="{8737A8E3-61CE-4E61-9082-76066F207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32" name="Rectangle 2031">
                      <a:extLst>
                        <a:ext uri="{FF2B5EF4-FFF2-40B4-BE49-F238E27FC236}">
                          <a16:creationId xmlns:a16="http://schemas.microsoft.com/office/drawing/2014/main" id="{332FA7F7-F4B7-40F7-83B9-F93052832E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33" name="Rectangle 2032">
                      <a:extLst>
                        <a:ext uri="{FF2B5EF4-FFF2-40B4-BE49-F238E27FC236}">
                          <a16:creationId xmlns:a16="http://schemas.microsoft.com/office/drawing/2014/main" id="{C3123CD1-281A-4262-B11C-6B3691B6B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34" name="Rectangle 2033">
                      <a:extLst>
                        <a:ext uri="{FF2B5EF4-FFF2-40B4-BE49-F238E27FC236}">
                          <a16:creationId xmlns:a16="http://schemas.microsoft.com/office/drawing/2014/main" id="{5A6399AE-389D-4D60-BC4B-03DFA092E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35" name="Rectangle 2034">
                      <a:extLst>
                        <a:ext uri="{FF2B5EF4-FFF2-40B4-BE49-F238E27FC236}">
                          <a16:creationId xmlns:a16="http://schemas.microsoft.com/office/drawing/2014/main" id="{0A741486-ECA5-4F6E-B84F-73B966BDD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977" name="Group 1976">
                  <a:extLst>
                    <a:ext uri="{FF2B5EF4-FFF2-40B4-BE49-F238E27FC236}">
                      <a16:creationId xmlns:a16="http://schemas.microsoft.com/office/drawing/2014/main" id="{6F10B72E-17CA-44A3-A090-299507344ECB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978" name="Group 1977">
                    <a:extLst>
                      <a:ext uri="{FF2B5EF4-FFF2-40B4-BE49-F238E27FC236}">
                        <a16:creationId xmlns:a16="http://schemas.microsoft.com/office/drawing/2014/main" id="{6BC21A83-B5BC-4278-96AF-7F918BDA47E8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98" name="Rectangle 1997">
                      <a:extLst>
                        <a:ext uri="{FF2B5EF4-FFF2-40B4-BE49-F238E27FC236}">
                          <a16:creationId xmlns:a16="http://schemas.microsoft.com/office/drawing/2014/main" id="{E83829EA-D0E4-4E41-AE3E-E64D1F9A94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99" name="Rectangle 1998">
                      <a:extLst>
                        <a:ext uri="{FF2B5EF4-FFF2-40B4-BE49-F238E27FC236}">
                          <a16:creationId xmlns:a16="http://schemas.microsoft.com/office/drawing/2014/main" id="{B511A960-3F70-4ED8-99A4-49DD398CD5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0" name="Rectangle 1999">
                      <a:extLst>
                        <a:ext uri="{FF2B5EF4-FFF2-40B4-BE49-F238E27FC236}">
                          <a16:creationId xmlns:a16="http://schemas.microsoft.com/office/drawing/2014/main" id="{D0F7120F-2313-48BB-9031-1AABF70D1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01" name="Rectangle 2000">
                      <a:extLst>
                        <a:ext uri="{FF2B5EF4-FFF2-40B4-BE49-F238E27FC236}">
                          <a16:creationId xmlns:a16="http://schemas.microsoft.com/office/drawing/2014/main" id="{32497089-B29A-4BEA-B3BC-81DF07782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2" name="Rectangle 2001">
                      <a:extLst>
                        <a:ext uri="{FF2B5EF4-FFF2-40B4-BE49-F238E27FC236}">
                          <a16:creationId xmlns:a16="http://schemas.microsoft.com/office/drawing/2014/main" id="{35017F9C-6B40-4153-93A6-1382AB2C3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03" name="Rectangle 2002">
                      <a:extLst>
                        <a:ext uri="{FF2B5EF4-FFF2-40B4-BE49-F238E27FC236}">
                          <a16:creationId xmlns:a16="http://schemas.microsoft.com/office/drawing/2014/main" id="{EA2A5F5A-D3C0-44CC-B121-13E9ACB65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4" name="Rectangle 2003">
                      <a:extLst>
                        <a:ext uri="{FF2B5EF4-FFF2-40B4-BE49-F238E27FC236}">
                          <a16:creationId xmlns:a16="http://schemas.microsoft.com/office/drawing/2014/main" id="{F3C41751-BA9B-42BB-9171-2784F1C91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05" name="Rectangle 2004">
                      <a:extLst>
                        <a:ext uri="{FF2B5EF4-FFF2-40B4-BE49-F238E27FC236}">
                          <a16:creationId xmlns:a16="http://schemas.microsoft.com/office/drawing/2014/main" id="{625D3DBD-73EC-4F8F-B614-B896980B2E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6" name="Rectangle 2005">
                      <a:extLst>
                        <a:ext uri="{FF2B5EF4-FFF2-40B4-BE49-F238E27FC236}">
                          <a16:creationId xmlns:a16="http://schemas.microsoft.com/office/drawing/2014/main" id="{9B6222F3-3911-4031-8BAD-81C81A99F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07" name="Rectangle 2006">
                      <a:extLst>
                        <a:ext uri="{FF2B5EF4-FFF2-40B4-BE49-F238E27FC236}">
                          <a16:creationId xmlns:a16="http://schemas.microsoft.com/office/drawing/2014/main" id="{3CF230F9-CF5B-46AC-8D14-10180BA42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8" name="Rectangle 2007">
                      <a:extLst>
                        <a:ext uri="{FF2B5EF4-FFF2-40B4-BE49-F238E27FC236}">
                          <a16:creationId xmlns:a16="http://schemas.microsoft.com/office/drawing/2014/main" id="{A6240A2D-A0CB-4900-BBBC-4DB6FFB68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09" name="Rectangle 2008">
                      <a:extLst>
                        <a:ext uri="{FF2B5EF4-FFF2-40B4-BE49-F238E27FC236}">
                          <a16:creationId xmlns:a16="http://schemas.microsoft.com/office/drawing/2014/main" id="{CB1192DA-1DCF-405C-AEFC-6B6825E99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0" name="Rectangle 2009">
                      <a:extLst>
                        <a:ext uri="{FF2B5EF4-FFF2-40B4-BE49-F238E27FC236}">
                          <a16:creationId xmlns:a16="http://schemas.microsoft.com/office/drawing/2014/main" id="{E0082745-357C-424B-AD34-517E7B437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11" name="Rectangle 2010">
                      <a:extLst>
                        <a:ext uri="{FF2B5EF4-FFF2-40B4-BE49-F238E27FC236}">
                          <a16:creationId xmlns:a16="http://schemas.microsoft.com/office/drawing/2014/main" id="{5F7D45F6-B925-4DB1-9889-3883904003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2" name="Rectangle 2011">
                      <a:extLst>
                        <a:ext uri="{FF2B5EF4-FFF2-40B4-BE49-F238E27FC236}">
                          <a16:creationId xmlns:a16="http://schemas.microsoft.com/office/drawing/2014/main" id="{6255BDB0-F0A6-4D9D-A9F8-6642FFE0C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13" name="Rectangle 2012">
                      <a:extLst>
                        <a:ext uri="{FF2B5EF4-FFF2-40B4-BE49-F238E27FC236}">
                          <a16:creationId xmlns:a16="http://schemas.microsoft.com/office/drawing/2014/main" id="{51EE0EC4-5762-4AE9-8A56-A2E817C35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4" name="Rectangle 2013">
                      <a:extLst>
                        <a:ext uri="{FF2B5EF4-FFF2-40B4-BE49-F238E27FC236}">
                          <a16:creationId xmlns:a16="http://schemas.microsoft.com/office/drawing/2014/main" id="{44C1B908-413C-420E-8E7F-53E0C629A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2015" name="Rectangle 2014">
                      <a:extLst>
                        <a:ext uri="{FF2B5EF4-FFF2-40B4-BE49-F238E27FC236}">
                          <a16:creationId xmlns:a16="http://schemas.microsoft.com/office/drawing/2014/main" id="{C3E66B6F-B8E9-4421-ADDD-2CC36B8D72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979" name="Group 1978">
                    <a:extLst>
                      <a:ext uri="{FF2B5EF4-FFF2-40B4-BE49-F238E27FC236}">
                        <a16:creationId xmlns:a16="http://schemas.microsoft.com/office/drawing/2014/main" id="{01B06160-7D04-4DC3-905F-3874DEF60CD7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80" name="Rectangle 1979">
                      <a:extLst>
                        <a:ext uri="{FF2B5EF4-FFF2-40B4-BE49-F238E27FC236}">
                          <a16:creationId xmlns:a16="http://schemas.microsoft.com/office/drawing/2014/main" id="{9D6CBDE8-A744-435E-AFC8-643B9D4B5A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81" name="Rectangle 1980">
                      <a:extLst>
                        <a:ext uri="{FF2B5EF4-FFF2-40B4-BE49-F238E27FC236}">
                          <a16:creationId xmlns:a16="http://schemas.microsoft.com/office/drawing/2014/main" id="{09778E49-8D81-4AE3-9B7E-59873D3D7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2" name="Rectangle 1981">
                      <a:extLst>
                        <a:ext uri="{FF2B5EF4-FFF2-40B4-BE49-F238E27FC236}">
                          <a16:creationId xmlns:a16="http://schemas.microsoft.com/office/drawing/2014/main" id="{A0D080FF-9433-480A-B0B7-64815E8553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83" name="Rectangle 1982">
                      <a:extLst>
                        <a:ext uri="{FF2B5EF4-FFF2-40B4-BE49-F238E27FC236}">
                          <a16:creationId xmlns:a16="http://schemas.microsoft.com/office/drawing/2014/main" id="{FB111FCB-26C1-4CC3-A3FE-2CFE7063C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4" name="Rectangle 1983">
                      <a:extLst>
                        <a:ext uri="{FF2B5EF4-FFF2-40B4-BE49-F238E27FC236}">
                          <a16:creationId xmlns:a16="http://schemas.microsoft.com/office/drawing/2014/main" id="{57A84404-7A73-4CBA-9EDE-9A326E236D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85" name="Rectangle 1984">
                      <a:extLst>
                        <a:ext uri="{FF2B5EF4-FFF2-40B4-BE49-F238E27FC236}">
                          <a16:creationId xmlns:a16="http://schemas.microsoft.com/office/drawing/2014/main" id="{B8881F72-8E48-4EA7-BF79-DD182E088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6" name="Rectangle 1985">
                      <a:extLst>
                        <a:ext uri="{FF2B5EF4-FFF2-40B4-BE49-F238E27FC236}">
                          <a16:creationId xmlns:a16="http://schemas.microsoft.com/office/drawing/2014/main" id="{DFC954CE-94FC-44B7-BB3D-C8B239ED9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87" name="Rectangle 1986">
                      <a:extLst>
                        <a:ext uri="{FF2B5EF4-FFF2-40B4-BE49-F238E27FC236}">
                          <a16:creationId xmlns:a16="http://schemas.microsoft.com/office/drawing/2014/main" id="{28E03569-F199-4629-8FDB-372C62373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8" name="Rectangle 1987">
                      <a:extLst>
                        <a:ext uri="{FF2B5EF4-FFF2-40B4-BE49-F238E27FC236}">
                          <a16:creationId xmlns:a16="http://schemas.microsoft.com/office/drawing/2014/main" id="{0F05DDB3-61B6-447F-A83F-2C4495CC3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89" name="Rectangle 1988">
                      <a:extLst>
                        <a:ext uri="{FF2B5EF4-FFF2-40B4-BE49-F238E27FC236}">
                          <a16:creationId xmlns:a16="http://schemas.microsoft.com/office/drawing/2014/main" id="{31A62AC7-B44C-4CA3-8FD2-22BD712A8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0" name="Rectangle 1989">
                      <a:extLst>
                        <a:ext uri="{FF2B5EF4-FFF2-40B4-BE49-F238E27FC236}">
                          <a16:creationId xmlns:a16="http://schemas.microsoft.com/office/drawing/2014/main" id="{8D07DBB8-FFA3-403D-9ED2-E71DABBCA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91" name="Rectangle 1990">
                      <a:extLst>
                        <a:ext uri="{FF2B5EF4-FFF2-40B4-BE49-F238E27FC236}">
                          <a16:creationId xmlns:a16="http://schemas.microsoft.com/office/drawing/2014/main" id="{BC056AF2-7B12-430D-9148-F512A1D27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2" name="Rectangle 1991">
                      <a:extLst>
                        <a:ext uri="{FF2B5EF4-FFF2-40B4-BE49-F238E27FC236}">
                          <a16:creationId xmlns:a16="http://schemas.microsoft.com/office/drawing/2014/main" id="{68BD65D0-FAC8-41AD-A2C4-FDD8F4479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93" name="Rectangle 1992">
                      <a:extLst>
                        <a:ext uri="{FF2B5EF4-FFF2-40B4-BE49-F238E27FC236}">
                          <a16:creationId xmlns:a16="http://schemas.microsoft.com/office/drawing/2014/main" id="{20988EEF-E853-4965-84B7-8D57E045F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4" name="Rectangle 1993">
                      <a:extLst>
                        <a:ext uri="{FF2B5EF4-FFF2-40B4-BE49-F238E27FC236}">
                          <a16:creationId xmlns:a16="http://schemas.microsoft.com/office/drawing/2014/main" id="{A969A3D6-56DE-49C3-93B8-7E1C219C30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95" name="Rectangle 1994">
                      <a:extLst>
                        <a:ext uri="{FF2B5EF4-FFF2-40B4-BE49-F238E27FC236}">
                          <a16:creationId xmlns:a16="http://schemas.microsoft.com/office/drawing/2014/main" id="{217CFCC3-680F-40AD-A768-CD5FDA93FE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6" name="Rectangle 1995">
                      <a:extLst>
                        <a:ext uri="{FF2B5EF4-FFF2-40B4-BE49-F238E27FC236}">
                          <a16:creationId xmlns:a16="http://schemas.microsoft.com/office/drawing/2014/main" id="{BBEA5317-0C02-44CA-9338-26AB02CE0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97" name="Rectangle 1996">
                      <a:extLst>
                        <a:ext uri="{FF2B5EF4-FFF2-40B4-BE49-F238E27FC236}">
                          <a16:creationId xmlns:a16="http://schemas.microsoft.com/office/drawing/2014/main" id="{6E67C17C-6AAF-4335-B792-4430339D7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105" name="Group 1104">
                <a:extLst>
                  <a:ext uri="{FF2B5EF4-FFF2-40B4-BE49-F238E27FC236}">
                    <a16:creationId xmlns:a16="http://schemas.microsoft.com/office/drawing/2014/main" id="{FC4C7A34-7437-4828-AB58-FCBD80896D71}"/>
                  </a:ext>
                </a:extLst>
              </p:cNvPr>
              <p:cNvGrpSpPr/>
              <p:nvPr/>
            </p:nvGrpSpPr>
            <p:grpSpPr>
              <a:xfrm>
                <a:off x="2123563" y="1224680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898" name="Group 1897">
                  <a:extLst>
                    <a:ext uri="{FF2B5EF4-FFF2-40B4-BE49-F238E27FC236}">
                      <a16:creationId xmlns:a16="http://schemas.microsoft.com/office/drawing/2014/main" id="{C69890CD-0BB8-44A6-8274-4B46F2E10AF7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938" name="Group 1937">
                    <a:extLst>
                      <a:ext uri="{FF2B5EF4-FFF2-40B4-BE49-F238E27FC236}">
                        <a16:creationId xmlns:a16="http://schemas.microsoft.com/office/drawing/2014/main" id="{C6F767AA-172D-4867-BF3B-196995A63D61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58" name="Rectangle 1957">
                      <a:extLst>
                        <a:ext uri="{FF2B5EF4-FFF2-40B4-BE49-F238E27FC236}">
                          <a16:creationId xmlns:a16="http://schemas.microsoft.com/office/drawing/2014/main" id="{5A8FCEA6-82A2-4B49-B1A9-DA07B9967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9" name="Rectangle 1958">
                      <a:extLst>
                        <a:ext uri="{FF2B5EF4-FFF2-40B4-BE49-F238E27FC236}">
                          <a16:creationId xmlns:a16="http://schemas.microsoft.com/office/drawing/2014/main" id="{4EFC6C0F-7C1C-4A6A-AE02-47DAB99CB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0" name="Rectangle 1959">
                      <a:extLst>
                        <a:ext uri="{FF2B5EF4-FFF2-40B4-BE49-F238E27FC236}">
                          <a16:creationId xmlns:a16="http://schemas.microsoft.com/office/drawing/2014/main" id="{98A909CE-7A06-4059-94C5-CA01085FEB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1" name="Rectangle 1960">
                      <a:extLst>
                        <a:ext uri="{FF2B5EF4-FFF2-40B4-BE49-F238E27FC236}">
                          <a16:creationId xmlns:a16="http://schemas.microsoft.com/office/drawing/2014/main" id="{C5D20FE7-E9F7-4165-A74A-883086D58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2" name="Rectangle 1961">
                      <a:extLst>
                        <a:ext uri="{FF2B5EF4-FFF2-40B4-BE49-F238E27FC236}">
                          <a16:creationId xmlns:a16="http://schemas.microsoft.com/office/drawing/2014/main" id="{22FE7150-3166-4AB8-98D9-82E3633FB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3" name="Rectangle 1962">
                      <a:extLst>
                        <a:ext uri="{FF2B5EF4-FFF2-40B4-BE49-F238E27FC236}">
                          <a16:creationId xmlns:a16="http://schemas.microsoft.com/office/drawing/2014/main" id="{E5AC7ED2-1369-4A5C-9EF5-2A387E85D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4" name="Rectangle 1963">
                      <a:extLst>
                        <a:ext uri="{FF2B5EF4-FFF2-40B4-BE49-F238E27FC236}">
                          <a16:creationId xmlns:a16="http://schemas.microsoft.com/office/drawing/2014/main" id="{AD0102B1-8463-4C2E-BBA2-F3481A563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5" name="Rectangle 1964">
                      <a:extLst>
                        <a:ext uri="{FF2B5EF4-FFF2-40B4-BE49-F238E27FC236}">
                          <a16:creationId xmlns:a16="http://schemas.microsoft.com/office/drawing/2014/main" id="{26AE33FC-4DA9-48D6-AC7C-CF1DB0A38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6" name="Rectangle 1965">
                      <a:extLst>
                        <a:ext uri="{FF2B5EF4-FFF2-40B4-BE49-F238E27FC236}">
                          <a16:creationId xmlns:a16="http://schemas.microsoft.com/office/drawing/2014/main" id="{3A22F27E-AF69-435E-8DFC-5746C1EE8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7" name="Rectangle 1966">
                      <a:extLst>
                        <a:ext uri="{FF2B5EF4-FFF2-40B4-BE49-F238E27FC236}">
                          <a16:creationId xmlns:a16="http://schemas.microsoft.com/office/drawing/2014/main" id="{91C58775-7EB5-4111-929D-6206F21D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8" name="Rectangle 1967">
                      <a:extLst>
                        <a:ext uri="{FF2B5EF4-FFF2-40B4-BE49-F238E27FC236}">
                          <a16:creationId xmlns:a16="http://schemas.microsoft.com/office/drawing/2014/main" id="{B755827A-822A-480E-9362-1219BC261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69" name="Rectangle 1968">
                      <a:extLst>
                        <a:ext uri="{FF2B5EF4-FFF2-40B4-BE49-F238E27FC236}">
                          <a16:creationId xmlns:a16="http://schemas.microsoft.com/office/drawing/2014/main" id="{ED157433-CBDF-4C4E-A6D7-80E1B5471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0" name="Rectangle 1969">
                      <a:extLst>
                        <a:ext uri="{FF2B5EF4-FFF2-40B4-BE49-F238E27FC236}">
                          <a16:creationId xmlns:a16="http://schemas.microsoft.com/office/drawing/2014/main" id="{E970B261-EB1E-41FB-B5E9-F2CD09A04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1" name="Rectangle 1970">
                      <a:extLst>
                        <a:ext uri="{FF2B5EF4-FFF2-40B4-BE49-F238E27FC236}">
                          <a16:creationId xmlns:a16="http://schemas.microsoft.com/office/drawing/2014/main" id="{31A75E78-D288-4ED9-B9AF-C80C1A4D9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2" name="Rectangle 1971">
                      <a:extLst>
                        <a:ext uri="{FF2B5EF4-FFF2-40B4-BE49-F238E27FC236}">
                          <a16:creationId xmlns:a16="http://schemas.microsoft.com/office/drawing/2014/main" id="{5F1F3923-CC80-4F23-A63E-5F60A637D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3" name="Rectangle 1972">
                      <a:extLst>
                        <a:ext uri="{FF2B5EF4-FFF2-40B4-BE49-F238E27FC236}">
                          <a16:creationId xmlns:a16="http://schemas.microsoft.com/office/drawing/2014/main" id="{EC49158B-3C1E-4997-B310-F7B71CC9B1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4" name="Rectangle 1973">
                      <a:extLst>
                        <a:ext uri="{FF2B5EF4-FFF2-40B4-BE49-F238E27FC236}">
                          <a16:creationId xmlns:a16="http://schemas.microsoft.com/office/drawing/2014/main" id="{5C76CF7D-2A1C-4422-A5A3-33718D4598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75" name="Rectangle 1974">
                      <a:extLst>
                        <a:ext uri="{FF2B5EF4-FFF2-40B4-BE49-F238E27FC236}">
                          <a16:creationId xmlns:a16="http://schemas.microsoft.com/office/drawing/2014/main" id="{574A3BFE-31D8-48F0-AD61-937CA5324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939" name="Group 1938">
                    <a:extLst>
                      <a:ext uri="{FF2B5EF4-FFF2-40B4-BE49-F238E27FC236}">
                        <a16:creationId xmlns:a16="http://schemas.microsoft.com/office/drawing/2014/main" id="{C7E41E14-20B5-4D34-A91A-6452B9B9DB1A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40" name="Rectangle 1939">
                      <a:extLst>
                        <a:ext uri="{FF2B5EF4-FFF2-40B4-BE49-F238E27FC236}">
                          <a16:creationId xmlns:a16="http://schemas.microsoft.com/office/drawing/2014/main" id="{87C9878F-35D8-4852-9B98-470A0EB9D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1" name="Rectangle 1940">
                      <a:extLst>
                        <a:ext uri="{FF2B5EF4-FFF2-40B4-BE49-F238E27FC236}">
                          <a16:creationId xmlns:a16="http://schemas.microsoft.com/office/drawing/2014/main" id="{B3FD219B-C4B1-46B6-B4A2-9CC32ED7F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42" name="Rectangle 1941">
                      <a:extLst>
                        <a:ext uri="{FF2B5EF4-FFF2-40B4-BE49-F238E27FC236}">
                          <a16:creationId xmlns:a16="http://schemas.microsoft.com/office/drawing/2014/main" id="{FFB44E65-FA70-4F89-BCCE-0672F0D8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3" name="Rectangle 1942">
                      <a:extLst>
                        <a:ext uri="{FF2B5EF4-FFF2-40B4-BE49-F238E27FC236}">
                          <a16:creationId xmlns:a16="http://schemas.microsoft.com/office/drawing/2014/main" id="{685AF035-8AF8-4380-9374-32ECFEB2B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4" name="Rectangle 1943">
                      <a:extLst>
                        <a:ext uri="{FF2B5EF4-FFF2-40B4-BE49-F238E27FC236}">
                          <a16:creationId xmlns:a16="http://schemas.microsoft.com/office/drawing/2014/main" id="{AD676E2A-668A-48C6-BA9C-F7B82A090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5" name="Rectangle 1944">
                      <a:extLst>
                        <a:ext uri="{FF2B5EF4-FFF2-40B4-BE49-F238E27FC236}">
                          <a16:creationId xmlns:a16="http://schemas.microsoft.com/office/drawing/2014/main" id="{C24C581A-CCB5-4497-BD95-2BFD8B0A0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46" name="Rectangle 1945">
                      <a:extLst>
                        <a:ext uri="{FF2B5EF4-FFF2-40B4-BE49-F238E27FC236}">
                          <a16:creationId xmlns:a16="http://schemas.microsoft.com/office/drawing/2014/main" id="{092CF563-1CB8-4B43-9783-EEF3AF0BB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7" name="Rectangle 1946">
                      <a:extLst>
                        <a:ext uri="{FF2B5EF4-FFF2-40B4-BE49-F238E27FC236}">
                          <a16:creationId xmlns:a16="http://schemas.microsoft.com/office/drawing/2014/main" id="{65AC8A98-5E2D-4002-9DA1-CDAFDA6F9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8" name="Rectangle 1947">
                      <a:extLst>
                        <a:ext uri="{FF2B5EF4-FFF2-40B4-BE49-F238E27FC236}">
                          <a16:creationId xmlns:a16="http://schemas.microsoft.com/office/drawing/2014/main" id="{39D5FE3E-F6DB-421D-A0C2-16EAB87CE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49" name="Rectangle 1948">
                      <a:extLst>
                        <a:ext uri="{FF2B5EF4-FFF2-40B4-BE49-F238E27FC236}">
                          <a16:creationId xmlns:a16="http://schemas.microsoft.com/office/drawing/2014/main" id="{25D14523-451A-46A6-9012-5943AEBEB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0" name="Rectangle 1949">
                      <a:extLst>
                        <a:ext uri="{FF2B5EF4-FFF2-40B4-BE49-F238E27FC236}">
                          <a16:creationId xmlns:a16="http://schemas.microsoft.com/office/drawing/2014/main" id="{D936F3DC-B491-47C6-9787-9B1393E32F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1" name="Rectangle 1950">
                      <a:extLst>
                        <a:ext uri="{FF2B5EF4-FFF2-40B4-BE49-F238E27FC236}">
                          <a16:creationId xmlns:a16="http://schemas.microsoft.com/office/drawing/2014/main" id="{B771F1E8-543A-4297-B5BE-70FF5397CA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2" name="Rectangle 1951">
                      <a:extLst>
                        <a:ext uri="{FF2B5EF4-FFF2-40B4-BE49-F238E27FC236}">
                          <a16:creationId xmlns:a16="http://schemas.microsoft.com/office/drawing/2014/main" id="{4EFDCC7D-0854-476B-AF99-29162A409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3" name="Rectangle 1952">
                      <a:extLst>
                        <a:ext uri="{FF2B5EF4-FFF2-40B4-BE49-F238E27FC236}">
                          <a16:creationId xmlns:a16="http://schemas.microsoft.com/office/drawing/2014/main" id="{7F1AE8EF-31E7-434B-9B3D-9E485A90F2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4" name="Rectangle 1953">
                      <a:extLst>
                        <a:ext uri="{FF2B5EF4-FFF2-40B4-BE49-F238E27FC236}">
                          <a16:creationId xmlns:a16="http://schemas.microsoft.com/office/drawing/2014/main" id="{764CBE0C-2BCA-460D-BF8B-E682F8CEB7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5" name="Rectangle 1954">
                      <a:extLst>
                        <a:ext uri="{FF2B5EF4-FFF2-40B4-BE49-F238E27FC236}">
                          <a16:creationId xmlns:a16="http://schemas.microsoft.com/office/drawing/2014/main" id="{436086B7-3AD6-4B42-ABBE-79C532D88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6" name="Rectangle 1955">
                      <a:extLst>
                        <a:ext uri="{FF2B5EF4-FFF2-40B4-BE49-F238E27FC236}">
                          <a16:creationId xmlns:a16="http://schemas.microsoft.com/office/drawing/2014/main" id="{642AA49A-8356-461E-98C6-490F83A1C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57" name="Rectangle 1956">
                      <a:extLst>
                        <a:ext uri="{FF2B5EF4-FFF2-40B4-BE49-F238E27FC236}">
                          <a16:creationId xmlns:a16="http://schemas.microsoft.com/office/drawing/2014/main" id="{ED649718-64EA-48FE-A0E7-997782087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899" name="Group 1898">
                  <a:extLst>
                    <a:ext uri="{FF2B5EF4-FFF2-40B4-BE49-F238E27FC236}">
                      <a16:creationId xmlns:a16="http://schemas.microsoft.com/office/drawing/2014/main" id="{F342734F-D629-44AE-A06B-2EB34EE225DA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900" name="Group 1899">
                    <a:extLst>
                      <a:ext uri="{FF2B5EF4-FFF2-40B4-BE49-F238E27FC236}">
                        <a16:creationId xmlns:a16="http://schemas.microsoft.com/office/drawing/2014/main" id="{7D3A864F-4AC7-436B-8ECD-04D96C7DC83F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20" name="Rectangle 1919">
                      <a:extLst>
                        <a:ext uri="{FF2B5EF4-FFF2-40B4-BE49-F238E27FC236}">
                          <a16:creationId xmlns:a16="http://schemas.microsoft.com/office/drawing/2014/main" id="{600DC7A7-88E8-43CC-81E1-E32CF14862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1" name="Rectangle 1920">
                      <a:extLst>
                        <a:ext uri="{FF2B5EF4-FFF2-40B4-BE49-F238E27FC236}">
                          <a16:creationId xmlns:a16="http://schemas.microsoft.com/office/drawing/2014/main" id="{AE9A3CC9-84E3-4CDD-B2D8-99B5D7CD0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2" name="Rectangle 1921">
                      <a:extLst>
                        <a:ext uri="{FF2B5EF4-FFF2-40B4-BE49-F238E27FC236}">
                          <a16:creationId xmlns:a16="http://schemas.microsoft.com/office/drawing/2014/main" id="{9408ABE9-1269-4211-BFA6-672D9EDFA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3" name="Rectangle 1922">
                      <a:extLst>
                        <a:ext uri="{FF2B5EF4-FFF2-40B4-BE49-F238E27FC236}">
                          <a16:creationId xmlns:a16="http://schemas.microsoft.com/office/drawing/2014/main" id="{CDB18054-6F58-409B-8082-54E1606EC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4" name="Rectangle 1923">
                      <a:extLst>
                        <a:ext uri="{FF2B5EF4-FFF2-40B4-BE49-F238E27FC236}">
                          <a16:creationId xmlns:a16="http://schemas.microsoft.com/office/drawing/2014/main" id="{C1AF480B-9736-45DD-B328-94099D9651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5" name="Rectangle 1924">
                      <a:extLst>
                        <a:ext uri="{FF2B5EF4-FFF2-40B4-BE49-F238E27FC236}">
                          <a16:creationId xmlns:a16="http://schemas.microsoft.com/office/drawing/2014/main" id="{C01A4047-2329-4D36-AF05-39283506B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69796C0B-29D7-4288-86AF-9B78F751A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7" name="Rectangle 1926">
                      <a:extLst>
                        <a:ext uri="{FF2B5EF4-FFF2-40B4-BE49-F238E27FC236}">
                          <a16:creationId xmlns:a16="http://schemas.microsoft.com/office/drawing/2014/main" id="{36C108C0-93A0-4AF4-BE90-00F23EF5F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835CDE99-4B17-4DFA-A083-8261D07AE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29" name="Rectangle 1928">
                      <a:extLst>
                        <a:ext uri="{FF2B5EF4-FFF2-40B4-BE49-F238E27FC236}">
                          <a16:creationId xmlns:a16="http://schemas.microsoft.com/office/drawing/2014/main" id="{71C7CEF1-3740-48BB-B5CB-08CF1FF09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A0A32B99-603F-4075-B89E-5D309E000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5F3CD188-A061-49D8-8C51-D734D25906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2" name="Rectangle 1931">
                      <a:extLst>
                        <a:ext uri="{FF2B5EF4-FFF2-40B4-BE49-F238E27FC236}">
                          <a16:creationId xmlns:a16="http://schemas.microsoft.com/office/drawing/2014/main" id="{1A28B6BD-4B9F-4724-B773-EF747BC71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3" name="Rectangle 1932">
                      <a:extLst>
                        <a:ext uri="{FF2B5EF4-FFF2-40B4-BE49-F238E27FC236}">
                          <a16:creationId xmlns:a16="http://schemas.microsoft.com/office/drawing/2014/main" id="{A11042CD-E097-4619-A256-B2BF4073A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4" name="Rectangle 1933">
                      <a:extLst>
                        <a:ext uri="{FF2B5EF4-FFF2-40B4-BE49-F238E27FC236}">
                          <a16:creationId xmlns:a16="http://schemas.microsoft.com/office/drawing/2014/main" id="{459D20E4-5AF5-462A-B792-F86D13D63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5" name="Rectangle 1934">
                      <a:extLst>
                        <a:ext uri="{FF2B5EF4-FFF2-40B4-BE49-F238E27FC236}">
                          <a16:creationId xmlns:a16="http://schemas.microsoft.com/office/drawing/2014/main" id="{E46C7B16-1822-42FD-BCBC-401356397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6" name="Rectangle 1935">
                      <a:extLst>
                        <a:ext uri="{FF2B5EF4-FFF2-40B4-BE49-F238E27FC236}">
                          <a16:creationId xmlns:a16="http://schemas.microsoft.com/office/drawing/2014/main" id="{78258200-A312-4467-8EF3-005D8B7E9D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37" name="Rectangle 1936">
                      <a:extLst>
                        <a:ext uri="{FF2B5EF4-FFF2-40B4-BE49-F238E27FC236}">
                          <a16:creationId xmlns:a16="http://schemas.microsoft.com/office/drawing/2014/main" id="{81D24C87-C375-4906-A825-CBA8E41D1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901" name="Group 1900">
                    <a:extLst>
                      <a:ext uri="{FF2B5EF4-FFF2-40B4-BE49-F238E27FC236}">
                        <a16:creationId xmlns:a16="http://schemas.microsoft.com/office/drawing/2014/main" id="{04A4F717-B30C-400F-A84B-46E42A1156A7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902" name="Rectangle 1901">
                      <a:extLst>
                        <a:ext uri="{FF2B5EF4-FFF2-40B4-BE49-F238E27FC236}">
                          <a16:creationId xmlns:a16="http://schemas.microsoft.com/office/drawing/2014/main" id="{976EA93D-BB67-4527-8C46-D9D663FBE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3" name="Rectangle 1902">
                      <a:extLst>
                        <a:ext uri="{FF2B5EF4-FFF2-40B4-BE49-F238E27FC236}">
                          <a16:creationId xmlns:a16="http://schemas.microsoft.com/office/drawing/2014/main" id="{95A8A2A6-1A4E-4B95-B99B-9DD5D88A9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4" name="Rectangle 1903">
                      <a:extLst>
                        <a:ext uri="{FF2B5EF4-FFF2-40B4-BE49-F238E27FC236}">
                          <a16:creationId xmlns:a16="http://schemas.microsoft.com/office/drawing/2014/main" id="{83E6726F-C2BD-430D-8B11-C34245088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5" name="Rectangle 1904">
                      <a:extLst>
                        <a:ext uri="{FF2B5EF4-FFF2-40B4-BE49-F238E27FC236}">
                          <a16:creationId xmlns:a16="http://schemas.microsoft.com/office/drawing/2014/main" id="{71B8086B-2FD7-4673-81FE-2FEB1BEF2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6" name="Rectangle 1905">
                      <a:extLst>
                        <a:ext uri="{FF2B5EF4-FFF2-40B4-BE49-F238E27FC236}">
                          <a16:creationId xmlns:a16="http://schemas.microsoft.com/office/drawing/2014/main" id="{84C3287E-3519-4472-82EB-DA66A4D01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7" name="Rectangle 1906">
                      <a:extLst>
                        <a:ext uri="{FF2B5EF4-FFF2-40B4-BE49-F238E27FC236}">
                          <a16:creationId xmlns:a16="http://schemas.microsoft.com/office/drawing/2014/main" id="{5572BBF3-06C4-43A7-A77C-66D622D6B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8" name="Rectangle 1907">
                      <a:extLst>
                        <a:ext uri="{FF2B5EF4-FFF2-40B4-BE49-F238E27FC236}">
                          <a16:creationId xmlns:a16="http://schemas.microsoft.com/office/drawing/2014/main" id="{72F63C4A-5482-4B29-AC46-74E1B087A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09" name="Rectangle 1908">
                      <a:extLst>
                        <a:ext uri="{FF2B5EF4-FFF2-40B4-BE49-F238E27FC236}">
                          <a16:creationId xmlns:a16="http://schemas.microsoft.com/office/drawing/2014/main" id="{F2667D13-7A54-4166-A608-C22230ED5B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0" name="Rectangle 1909">
                      <a:extLst>
                        <a:ext uri="{FF2B5EF4-FFF2-40B4-BE49-F238E27FC236}">
                          <a16:creationId xmlns:a16="http://schemas.microsoft.com/office/drawing/2014/main" id="{C86974A2-016C-4885-A9E9-4ADD370068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1" name="Rectangle 1910">
                      <a:extLst>
                        <a:ext uri="{FF2B5EF4-FFF2-40B4-BE49-F238E27FC236}">
                          <a16:creationId xmlns:a16="http://schemas.microsoft.com/office/drawing/2014/main" id="{B94A43C8-9C79-438A-AA0D-4048FA11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2" name="Rectangle 1911">
                      <a:extLst>
                        <a:ext uri="{FF2B5EF4-FFF2-40B4-BE49-F238E27FC236}">
                          <a16:creationId xmlns:a16="http://schemas.microsoft.com/office/drawing/2014/main" id="{9CF3B5BD-7D74-4621-9BBC-FD2EB013F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3" name="Rectangle 1912">
                      <a:extLst>
                        <a:ext uri="{FF2B5EF4-FFF2-40B4-BE49-F238E27FC236}">
                          <a16:creationId xmlns:a16="http://schemas.microsoft.com/office/drawing/2014/main" id="{EAB5DBF9-74AE-41E5-8A85-4BFB143AF0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4" name="Rectangle 1913">
                      <a:extLst>
                        <a:ext uri="{FF2B5EF4-FFF2-40B4-BE49-F238E27FC236}">
                          <a16:creationId xmlns:a16="http://schemas.microsoft.com/office/drawing/2014/main" id="{3838ED29-E3BF-4745-8B83-AC29CE268A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5" name="Rectangle 1914">
                      <a:extLst>
                        <a:ext uri="{FF2B5EF4-FFF2-40B4-BE49-F238E27FC236}">
                          <a16:creationId xmlns:a16="http://schemas.microsoft.com/office/drawing/2014/main" id="{58C7AC00-9D4B-4E3B-9406-675588F83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6" name="Rectangle 1915">
                      <a:extLst>
                        <a:ext uri="{FF2B5EF4-FFF2-40B4-BE49-F238E27FC236}">
                          <a16:creationId xmlns:a16="http://schemas.microsoft.com/office/drawing/2014/main" id="{A14D9254-1FB3-4557-B4D4-052340A5D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7" name="Rectangle 1916">
                      <a:extLst>
                        <a:ext uri="{FF2B5EF4-FFF2-40B4-BE49-F238E27FC236}">
                          <a16:creationId xmlns:a16="http://schemas.microsoft.com/office/drawing/2014/main" id="{1664C897-8025-4136-BC61-EC2DDED9F4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8" name="Rectangle 1917">
                      <a:extLst>
                        <a:ext uri="{FF2B5EF4-FFF2-40B4-BE49-F238E27FC236}">
                          <a16:creationId xmlns:a16="http://schemas.microsoft.com/office/drawing/2014/main" id="{CEECAF4B-9648-4C7C-A94C-F7B52C0C81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AFF5F1B8-D5A0-40D8-A9B0-06DAE7DB13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106" name="Group 1105">
                <a:extLst>
                  <a:ext uri="{FF2B5EF4-FFF2-40B4-BE49-F238E27FC236}">
                    <a16:creationId xmlns:a16="http://schemas.microsoft.com/office/drawing/2014/main" id="{52F87D0B-3DEB-4197-B6BD-16815D45F6A6}"/>
                  </a:ext>
                </a:extLst>
              </p:cNvPr>
              <p:cNvGrpSpPr/>
              <p:nvPr/>
            </p:nvGrpSpPr>
            <p:grpSpPr>
              <a:xfrm>
                <a:off x="2121793" y="3008902"/>
                <a:ext cx="1788225" cy="1784222"/>
                <a:chOff x="1307369" y="1922640"/>
                <a:chExt cx="1788225" cy="1784222"/>
              </a:xfrm>
            </p:grpSpPr>
            <p:grpSp>
              <p:nvGrpSpPr>
                <p:cNvPr id="1820" name="Group 1819">
                  <a:extLst>
                    <a:ext uri="{FF2B5EF4-FFF2-40B4-BE49-F238E27FC236}">
                      <a16:creationId xmlns:a16="http://schemas.microsoft.com/office/drawing/2014/main" id="{A9DEE229-1A32-41F1-86A2-F993B4363421}"/>
                    </a:ext>
                  </a:extLst>
                </p:cNvPr>
                <p:cNvGrpSpPr/>
                <p:nvPr/>
              </p:nvGrpSpPr>
              <p:grpSpPr>
                <a:xfrm>
                  <a:off x="1308549" y="1922640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860" name="Group 1859">
                    <a:extLst>
                      <a:ext uri="{FF2B5EF4-FFF2-40B4-BE49-F238E27FC236}">
                        <a16:creationId xmlns:a16="http://schemas.microsoft.com/office/drawing/2014/main" id="{4641930A-F5F1-43E6-B168-6C1178380712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80" name="Rectangle 1879">
                      <a:extLst>
                        <a:ext uri="{FF2B5EF4-FFF2-40B4-BE49-F238E27FC236}">
                          <a16:creationId xmlns:a16="http://schemas.microsoft.com/office/drawing/2014/main" id="{7A245FAB-0556-454A-88E6-5E6B3DEF0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1" name="Rectangle 1880">
                      <a:extLst>
                        <a:ext uri="{FF2B5EF4-FFF2-40B4-BE49-F238E27FC236}">
                          <a16:creationId xmlns:a16="http://schemas.microsoft.com/office/drawing/2014/main" id="{FC3BB0DB-F9C9-4146-A983-A022AD1C7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82" name="Rectangle 1881">
                      <a:extLst>
                        <a:ext uri="{FF2B5EF4-FFF2-40B4-BE49-F238E27FC236}">
                          <a16:creationId xmlns:a16="http://schemas.microsoft.com/office/drawing/2014/main" id="{FA78A8AA-4BEE-4D80-8480-7673901C2C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3" name="Rectangle 1882">
                      <a:extLst>
                        <a:ext uri="{FF2B5EF4-FFF2-40B4-BE49-F238E27FC236}">
                          <a16:creationId xmlns:a16="http://schemas.microsoft.com/office/drawing/2014/main" id="{FF221308-D067-4E50-AD61-E16F132D7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4" name="Rectangle 1883">
                      <a:extLst>
                        <a:ext uri="{FF2B5EF4-FFF2-40B4-BE49-F238E27FC236}">
                          <a16:creationId xmlns:a16="http://schemas.microsoft.com/office/drawing/2014/main" id="{20EC86B3-6D29-4DC0-B5EF-E5456C48A7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5" name="Rectangle 1884">
                      <a:extLst>
                        <a:ext uri="{FF2B5EF4-FFF2-40B4-BE49-F238E27FC236}">
                          <a16:creationId xmlns:a16="http://schemas.microsoft.com/office/drawing/2014/main" id="{386F8FA9-CADC-4975-ADF9-D8D04B2CD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86" name="Rectangle 1885">
                      <a:extLst>
                        <a:ext uri="{FF2B5EF4-FFF2-40B4-BE49-F238E27FC236}">
                          <a16:creationId xmlns:a16="http://schemas.microsoft.com/office/drawing/2014/main" id="{C4438560-1770-43F4-AFE4-83B0274D3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7" name="Rectangle 1886">
                      <a:extLst>
                        <a:ext uri="{FF2B5EF4-FFF2-40B4-BE49-F238E27FC236}">
                          <a16:creationId xmlns:a16="http://schemas.microsoft.com/office/drawing/2014/main" id="{71E51501-3B6B-4FE7-92F6-91C1BCFCB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8" name="Rectangle 1887">
                      <a:extLst>
                        <a:ext uri="{FF2B5EF4-FFF2-40B4-BE49-F238E27FC236}">
                          <a16:creationId xmlns:a16="http://schemas.microsoft.com/office/drawing/2014/main" id="{A067A9C2-BDCA-400F-B9D0-D91DC8522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89" name="Rectangle 1888">
                      <a:extLst>
                        <a:ext uri="{FF2B5EF4-FFF2-40B4-BE49-F238E27FC236}">
                          <a16:creationId xmlns:a16="http://schemas.microsoft.com/office/drawing/2014/main" id="{D0E641A0-3B2A-42A9-9121-B3246A68EF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0" name="Rectangle 1889">
                      <a:extLst>
                        <a:ext uri="{FF2B5EF4-FFF2-40B4-BE49-F238E27FC236}">
                          <a16:creationId xmlns:a16="http://schemas.microsoft.com/office/drawing/2014/main" id="{372D3E6E-302C-4B1C-9238-9061581CB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1" name="Rectangle 1890">
                      <a:extLst>
                        <a:ext uri="{FF2B5EF4-FFF2-40B4-BE49-F238E27FC236}">
                          <a16:creationId xmlns:a16="http://schemas.microsoft.com/office/drawing/2014/main" id="{95379C0E-C195-46B7-87D3-9B1D47BC3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2" name="Rectangle 1891">
                      <a:extLst>
                        <a:ext uri="{FF2B5EF4-FFF2-40B4-BE49-F238E27FC236}">
                          <a16:creationId xmlns:a16="http://schemas.microsoft.com/office/drawing/2014/main" id="{DD0CE39A-761B-4BA6-A25A-C69F0A73A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3" name="Rectangle 1892">
                      <a:extLst>
                        <a:ext uri="{FF2B5EF4-FFF2-40B4-BE49-F238E27FC236}">
                          <a16:creationId xmlns:a16="http://schemas.microsoft.com/office/drawing/2014/main" id="{66A99EA5-77F7-491C-B7C7-3E8F8E3CE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4" name="Rectangle 1893">
                      <a:extLst>
                        <a:ext uri="{FF2B5EF4-FFF2-40B4-BE49-F238E27FC236}">
                          <a16:creationId xmlns:a16="http://schemas.microsoft.com/office/drawing/2014/main" id="{B781BE3E-4AD9-4E25-9D39-D326C3B05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5" name="Rectangle 1894">
                      <a:extLst>
                        <a:ext uri="{FF2B5EF4-FFF2-40B4-BE49-F238E27FC236}">
                          <a16:creationId xmlns:a16="http://schemas.microsoft.com/office/drawing/2014/main" id="{0275D65D-7977-4281-A0E9-0C293458C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6" name="Rectangle 1895">
                      <a:extLst>
                        <a:ext uri="{FF2B5EF4-FFF2-40B4-BE49-F238E27FC236}">
                          <a16:creationId xmlns:a16="http://schemas.microsoft.com/office/drawing/2014/main" id="{8062823C-732D-4B06-BAE2-402EAFE7B0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97" name="Rectangle 1896">
                      <a:extLst>
                        <a:ext uri="{FF2B5EF4-FFF2-40B4-BE49-F238E27FC236}">
                          <a16:creationId xmlns:a16="http://schemas.microsoft.com/office/drawing/2014/main" id="{4A4C7301-1DBF-45D1-8270-76C3FCF245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861" name="Group 1860">
                    <a:extLst>
                      <a:ext uri="{FF2B5EF4-FFF2-40B4-BE49-F238E27FC236}">
                        <a16:creationId xmlns:a16="http://schemas.microsoft.com/office/drawing/2014/main" id="{77317C95-8F25-4BC5-976F-7237EEB33FA3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62" name="Rectangle 1861">
                      <a:extLst>
                        <a:ext uri="{FF2B5EF4-FFF2-40B4-BE49-F238E27FC236}">
                          <a16:creationId xmlns:a16="http://schemas.microsoft.com/office/drawing/2014/main" id="{C5E1DC79-D29D-483C-8C2C-37C5A1706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3" name="Rectangle 1862">
                      <a:extLst>
                        <a:ext uri="{FF2B5EF4-FFF2-40B4-BE49-F238E27FC236}">
                          <a16:creationId xmlns:a16="http://schemas.microsoft.com/office/drawing/2014/main" id="{3725CFBD-35AE-43AA-B9C6-FAB7C6F9B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4" name="Rectangle 1863">
                      <a:extLst>
                        <a:ext uri="{FF2B5EF4-FFF2-40B4-BE49-F238E27FC236}">
                          <a16:creationId xmlns:a16="http://schemas.microsoft.com/office/drawing/2014/main" id="{A41CD8FC-2BB0-42C0-A3CC-CC28B1647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5" name="Rectangle 1864">
                      <a:extLst>
                        <a:ext uri="{FF2B5EF4-FFF2-40B4-BE49-F238E27FC236}">
                          <a16:creationId xmlns:a16="http://schemas.microsoft.com/office/drawing/2014/main" id="{73FA5C05-54B1-4314-B2CE-63DB7E7A6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6" name="Rectangle 1865">
                      <a:extLst>
                        <a:ext uri="{FF2B5EF4-FFF2-40B4-BE49-F238E27FC236}">
                          <a16:creationId xmlns:a16="http://schemas.microsoft.com/office/drawing/2014/main" id="{0C05BCDE-222D-4B8F-9B02-BDA1EDFD7A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89"/>
                      <a:ext cx="617942" cy="61794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A90B1F63-BA76-4E1B-A565-02A2BF373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8" name="Rectangle 1867">
                      <a:extLst>
                        <a:ext uri="{FF2B5EF4-FFF2-40B4-BE49-F238E27FC236}">
                          <a16:creationId xmlns:a16="http://schemas.microsoft.com/office/drawing/2014/main" id="{265729D8-4034-407E-988C-8AFF3591E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6028BD29-0D9B-4AD7-8F8D-B96F6AF1BE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0" name="Rectangle 1869">
                      <a:extLst>
                        <a:ext uri="{FF2B5EF4-FFF2-40B4-BE49-F238E27FC236}">
                          <a16:creationId xmlns:a16="http://schemas.microsoft.com/office/drawing/2014/main" id="{1C9B8242-3606-467C-9B17-1C3E2D9CF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DE0A13E9-AF1E-4813-8980-635390E7F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C9E3B4C8-600E-498B-AA42-F3888D56A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3" name="Rectangle 1872">
                      <a:extLst>
                        <a:ext uri="{FF2B5EF4-FFF2-40B4-BE49-F238E27FC236}">
                          <a16:creationId xmlns:a16="http://schemas.microsoft.com/office/drawing/2014/main" id="{8A043AD5-0AF4-4398-A096-5903D56C5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4" name="Rectangle 1873">
                      <a:extLst>
                        <a:ext uri="{FF2B5EF4-FFF2-40B4-BE49-F238E27FC236}">
                          <a16:creationId xmlns:a16="http://schemas.microsoft.com/office/drawing/2014/main" id="{A6603989-A2F1-497A-AAE1-3273C6519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5" name="Rectangle 1874">
                      <a:extLst>
                        <a:ext uri="{FF2B5EF4-FFF2-40B4-BE49-F238E27FC236}">
                          <a16:creationId xmlns:a16="http://schemas.microsoft.com/office/drawing/2014/main" id="{5919309A-F778-43D0-A0F1-0C8BF3C57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6" name="Rectangle 1875">
                      <a:extLst>
                        <a:ext uri="{FF2B5EF4-FFF2-40B4-BE49-F238E27FC236}">
                          <a16:creationId xmlns:a16="http://schemas.microsoft.com/office/drawing/2014/main" id="{F7B54CC1-FE11-4F28-9BEE-91DAC7FFD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7" name="Rectangle 1876">
                      <a:extLst>
                        <a:ext uri="{FF2B5EF4-FFF2-40B4-BE49-F238E27FC236}">
                          <a16:creationId xmlns:a16="http://schemas.microsoft.com/office/drawing/2014/main" id="{24CA2461-9807-43A5-99E8-E2915C875D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8" name="Rectangle 1877">
                      <a:extLst>
                        <a:ext uri="{FF2B5EF4-FFF2-40B4-BE49-F238E27FC236}">
                          <a16:creationId xmlns:a16="http://schemas.microsoft.com/office/drawing/2014/main" id="{6FE5B916-5F44-496D-B97D-BC0414B53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79" name="Rectangle 1878">
                      <a:extLst>
                        <a:ext uri="{FF2B5EF4-FFF2-40B4-BE49-F238E27FC236}">
                          <a16:creationId xmlns:a16="http://schemas.microsoft.com/office/drawing/2014/main" id="{BE83F489-F157-477B-BB02-AD837BA0B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grpSp>
              <p:nvGrpSpPr>
                <p:cNvPr id="1821" name="Group 1820">
                  <a:extLst>
                    <a:ext uri="{FF2B5EF4-FFF2-40B4-BE49-F238E27FC236}">
                      <a16:creationId xmlns:a16="http://schemas.microsoft.com/office/drawing/2014/main" id="{87020F42-62B3-4DBF-8FF9-2762DC9D49F5}"/>
                    </a:ext>
                  </a:extLst>
                </p:cNvPr>
                <p:cNvGrpSpPr/>
                <p:nvPr/>
              </p:nvGrpSpPr>
              <p:grpSpPr>
                <a:xfrm>
                  <a:off x="1307369" y="2812547"/>
                  <a:ext cx="1787045" cy="894315"/>
                  <a:chOff x="1510838" y="1809195"/>
                  <a:chExt cx="1787045" cy="894315"/>
                </a:xfrm>
              </p:grpSpPr>
              <p:grpSp>
                <p:nvGrpSpPr>
                  <p:cNvPr id="1822" name="Group 1821">
                    <a:extLst>
                      <a:ext uri="{FF2B5EF4-FFF2-40B4-BE49-F238E27FC236}">
                        <a16:creationId xmlns:a16="http://schemas.microsoft.com/office/drawing/2014/main" id="{55BB280E-7DFB-42E3-81EB-48CCEDE59E5C}"/>
                      </a:ext>
                    </a:extLst>
                  </p:cNvPr>
                  <p:cNvGrpSpPr/>
                  <p:nvPr/>
                </p:nvGrpSpPr>
                <p:grpSpPr>
                  <a:xfrm>
                    <a:off x="1510838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42" name="Rectangle 1841">
                      <a:extLst>
                        <a:ext uri="{FF2B5EF4-FFF2-40B4-BE49-F238E27FC236}">
                          <a16:creationId xmlns:a16="http://schemas.microsoft.com/office/drawing/2014/main" id="{4B006D24-A26C-4D5B-99FD-631921533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3" name="Rectangle 1842">
                      <a:extLst>
                        <a:ext uri="{FF2B5EF4-FFF2-40B4-BE49-F238E27FC236}">
                          <a16:creationId xmlns:a16="http://schemas.microsoft.com/office/drawing/2014/main" id="{DC4F8CD6-6BD6-437E-9AC8-2FA861B46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44" name="Rectangle 1843">
                      <a:extLst>
                        <a:ext uri="{FF2B5EF4-FFF2-40B4-BE49-F238E27FC236}">
                          <a16:creationId xmlns:a16="http://schemas.microsoft.com/office/drawing/2014/main" id="{85B2358C-D0F8-4362-9DED-1D3025DDE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5" name="Rectangle 1844">
                      <a:extLst>
                        <a:ext uri="{FF2B5EF4-FFF2-40B4-BE49-F238E27FC236}">
                          <a16:creationId xmlns:a16="http://schemas.microsoft.com/office/drawing/2014/main" id="{39C7DB1C-43B7-433A-B1F2-0F0CB50D92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6" name="Rectangle 1845">
                      <a:extLst>
                        <a:ext uri="{FF2B5EF4-FFF2-40B4-BE49-F238E27FC236}">
                          <a16:creationId xmlns:a16="http://schemas.microsoft.com/office/drawing/2014/main" id="{FB943403-B557-4D9F-822F-F0C8CB555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7" name="Rectangle 1846">
                      <a:extLst>
                        <a:ext uri="{FF2B5EF4-FFF2-40B4-BE49-F238E27FC236}">
                          <a16:creationId xmlns:a16="http://schemas.microsoft.com/office/drawing/2014/main" id="{E2F87287-4A8D-4AF8-8B12-8DA51AF9D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48" name="Rectangle 1847">
                      <a:extLst>
                        <a:ext uri="{FF2B5EF4-FFF2-40B4-BE49-F238E27FC236}">
                          <a16:creationId xmlns:a16="http://schemas.microsoft.com/office/drawing/2014/main" id="{22E54646-699B-441E-9709-C3D15AEA40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9" name="Rectangle 1848">
                      <a:extLst>
                        <a:ext uri="{FF2B5EF4-FFF2-40B4-BE49-F238E27FC236}">
                          <a16:creationId xmlns:a16="http://schemas.microsoft.com/office/drawing/2014/main" id="{28FA1390-44EE-4E34-8C4A-18893A36F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0" name="Rectangle 1849">
                      <a:extLst>
                        <a:ext uri="{FF2B5EF4-FFF2-40B4-BE49-F238E27FC236}">
                          <a16:creationId xmlns:a16="http://schemas.microsoft.com/office/drawing/2014/main" id="{11673C31-A32E-463D-816B-949F97C7B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1" name="Rectangle 1850">
                      <a:extLst>
                        <a:ext uri="{FF2B5EF4-FFF2-40B4-BE49-F238E27FC236}">
                          <a16:creationId xmlns:a16="http://schemas.microsoft.com/office/drawing/2014/main" id="{FB64D590-97AC-4071-87D0-EAD1E48CF5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2" name="Rectangle 1851">
                      <a:extLst>
                        <a:ext uri="{FF2B5EF4-FFF2-40B4-BE49-F238E27FC236}">
                          <a16:creationId xmlns:a16="http://schemas.microsoft.com/office/drawing/2014/main" id="{7513D864-129F-4960-BF28-7E261842C3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3" name="Rectangle 1852">
                      <a:extLst>
                        <a:ext uri="{FF2B5EF4-FFF2-40B4-BE49-F238E27FC236}">
                          <a16:creationId xmlns:a16="http://schemas.microsoft.com/office/drawing/2014/main" id="{72785F1D-5B9C-4AAC-A225-4900BF7A7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4" name="Rectangle 1853">
                      <a:extLst>
                        <a:ext uri="{FF2B5EF4-FFF2-40B4-BE49-F238E27FC236}">
                          <a16:creationId xmlns:a16="http://schemas.microsoft.com/office/drawing/2014/main" id="{2D3D4FA9-3D49-4094-95BB-80AAB70B2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5" name="Rectangle 1854">
                      <a:extLst>
                        <a:ext uri="{FF2B5EF4-FFF2-40B4-BE49-F238E27FC236}">
                          <a16:creationId xmlns:a16="http://schemas.microsoft.com/office/drawing/2014/main" id="{EBFE82B6-78F9-480B-8596-0D6081842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6" name="Rectangle 1855">
                      <a:extLst>
                        <a:ext uri="{FF2B5EF4-FFF2-40B4-BE49-F238E27FC236}">
                          <a16:creationId xmlns:a16="http://schemas.microsoft.com/office/drawing/2014/main" id="{B3AF0692-F03A-4F40-9C6B-32D8D69E3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7" name="Rectangle 1856">
                      <a:extLst>
                        <a:ext uri="{FF2B5EF4-FFF2-40B4-BE49-F238E27FC236}">
                          <a16:creationId xmlns:a16="http://schemas.microsoft.com/office/drawing/2014/main" id="{043167F5-1949-4932-9F1F-F73F7B1E60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8" name="Rectangle 1857">
                      <a:extLst>
                        <a:ext uri="{FF2B5EF4-FFF2-40B4-BE49-F238E27FC236}">
                          <a16:creationId xmlns:a16="http://schemas.microsoft.com/office/drawing/2014/main" id="{86422FED-A5E5-48D9-9308-74B2234F3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59" name="Rectangle 1858">
                      <a:extLst>
                        <a:ext uri="{FF2B5EF4-FFF2-40B4-BE49-F238E27FC236}">
                          <a16:creationId xmlns:a16="http://schemas.microsoft.com/office/drawing/2014/main" id="{1A569626-0628-4051-A8EA-C2B799AB21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1823" name="Group 1822">
                    <a:extLst>
                      <a:ext uri="{FF2B5EF4-FFF2-40B4-BE49-F238E27FC236}">
                        <a16:creationId xmlns:a16="http://schemas.microsoft.com/office/drawing/2014/main" id="{6A7AF79C-C5B5-4867-828E-C6DEE872C284}"/>
                      </a:ext>
                    </a:extLst>
                  </p:cNvPr>
                  <p:cNvGrpSpPr/>
                  <p:nvPr/>
                </p:nvGrpSpPr>
                <p:grpSpPr>
                  <a:xfrm>
                    <a:off x="2405540" y="1809195"/>
                    <a:ext cx="892343" cy="894315"/>
                    <a:chOff x="1553476" y="1843990"/>
                    <a:chExt cx="3707647" cy="3715841"/>
                  </a:xfrm>
                </p:grpSpPr>
                <p:sp>
                  <p:nvSpPr>
                    <p:cNvPr id="1824" name="Rectangle 1823">
                      <a:extLst>
                        <a:ext uri="{FF2B5EF4-FFF2-40B4-BE49-F238E27FC236}">
                          <a16:creationId xmlns:a16="http://schemas.microsoft.com/office/drawing/2014/main" id="{5D95F508-64D6-454A-AB23-5209DACB4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7437" y="18541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5" name="Rectangle 1824">
                      <a:extLst>
                        <a:ext uri="{FF2B5EF4-FFF2-40B4-BE49-F238E27FC236}">
                          <a16:creationId xmlns:a16="http://schemas.microsoft.com/office/drawing/2014/main" id="{E974E899-B5E0-4F94-9BE0-7C10013F5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431918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6" name="Rectangle 1825">
                      <a:extLst>
                        <a:ext uri="{FF2B5EF4-FFF2-40B4-BE49-F238E27FC236}">
                          <a16:creationId xmlns:a16="http://schemas.microsoft.com/office/drawing/2014/main" id="{764B019A-D3FA-4DAA-B4A6-19FBFE5D3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493712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7" name="Rectangle 1826">
                      <a:extLst>
                        <a:ext uri="{FF2B5EF4-FFF2-40B4-BE49-F238E27FC236}">
                          <a16:creationId xmlns:a16="http://schemas.microsoft.com/office/drawing/2014/main" id="{C3F98F5B-4E8A-45D6-A208-8802C91C9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8" name="Rectangle 1827">
                      <a:extLst>
                        <a:ext uri="{FF2B5EF4-FFF2-40B4-BE49-F238E27FC236}">
                          <a16:creationId xmlns:a16="http://schemas.microsoft.com/office/drawing/2014/main" id="{10A5C798-D695-435C-91C5-7228010F8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29" name="Rectangle 1828">
                      <a:extLst>
                        <a:ext uri="{FF2B5EF4-FFF2-40B4-BE49-F238E27FC236}">
                          <a16:creationId xmlns:a16="http://schemas.microsoft.com/office/drawing/2014/main" id="{A102EC21-3DD6-4C03-BE57-A5F564F90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432394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30" name="Rectangle 1829">
                      <a:extLst>
                        <a:ext uri="{FF2B5EF4-FFF2-40B4-BE49-F238E27FC236}">
                          <a16:creationId xmlns:a16="http://schemas.microsoft.com/office/drawing/2014/main" id="{B8523D94-EB0E-46CE-B92F-E9B25F83A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49418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1" name="Rectangle 1830">
                      <a:extLst>
                        <a:ext uri="{FF2B5EF4-FFF2-40B4-BE49-F238E27FC236}">
                          <a16:creationId xmlns:a16="http://schemas.microsoft.com/office/drawing/2014/main" id="{982F1598-069E-4F08-95BA-F3C92AE00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3079872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2" name="Rectangle 1831">
                      <a:extLst>
                        <a:ext uri="{FF2B5EF4-FFF2-40B4-BE49-F238E27FC236}">
                          <a16:creationId xmlns:a16="http://schemas.microsoft.com/office/drawing/2014/main" id="{0A765AA3-4AC1-4258-A81B-2D47307BF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3697814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3" name="Rectangle 1832">
                      <a:extLst>
                        <a:ext uri="{FF2B5EF4-FFF2-40B4-BE49-F238E27FC236}">
                          <a16:creationId xmlns:a16="http://schemas.microsoft.com/office/drawing/2014/main" id="{048DF701-F559-429C-9685-8B6598C337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5241" y="184399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4" name="Rectangle 1833">
                      <a:extLst>
                        <a:ext uri="{FF2B5EF4-FFF2-40B4-BE49-F238E27FC236}">
                          <a16:creationId xmlns:a16="http://schemas.microsoft.com/office/drawing/2014/main" id="{17C92832-77AE-4333-B146-D25D1E48F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82" y="2461931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5" name="Rectangle 1834">
                      <a:extLst>
                        <a:ext uri="{FF2B5EF4-FFF2-40B4-BE49-F238E27FC236}">
                          <a16:creationId xmlns:a16="http://schemas.microsoft.com/office/drawing/2014/main" id="{CB561128-1414-4FC4-8890-B467DD7B7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6" name="Rectangle 1835">
                      <a:extLst>
                        <a:ext uri="{FF2B5EF4-FFF2-40B4-BE49-F238E27FC236}">
                          <a16:creationId xmlns:a16="http://schemas.microsoft.com/office/drawing/2014/main" id="{AF8BBEB2-9E9B-4B12-B1EF-82E4255E72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7" name="Rectangle 1836">
                      <a:extLst>
                        <a:ext uri="{FF2B5EF4-FFF2-40B4-BE49-F238E27FC236}">
                          <a16:creationId xmlns:a16="http://schemas.microsoft.com/office/drawing/2014/main" id="{403BF6D5-E461-49E2-8C5F-63774E7FBD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476" y="3084638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8" name="Rectangle 1837">
                      <a:extLst>
                        <a:ext uri="{FF2B5EF4-FFF2-40B4-BE49-F238E27FC236}">
                          <a16:creationId xmlns:a16="http://schemas.microsoft.com/office/drawing/2014/main" id="{30A218EE-2290-4CF7-9F78-1F53C7565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3702580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39" name="Rectangle 1838">
                      <a:extLst>
                        <a:ext uri="{FF2B5EF4-FFF2-40B4-BE49-F238E27FC236}">
                          <a16:creationId xmlns:a16="http://schemas.microsoft.com/office/drawing/2014/main" id="{275F7A37-46F0-44F4-AF0D-D45357255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359" y="1848756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0" name="Rectangle 1839">
                      <a:extLst>
                        <a:ext uri="{FF2B5EF4-FFF2-40B4-BE49-F238E27FC236}">
                          <a16:creationId xmlns:a16="http://schemas.microsoft.com/office/drawing/2014/main" id="{353649D4-8B12-437A-AB17-E0F109369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418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841" name="Rectangle 1840">
                      <a:extLst>
                        <a:ext uri="{FF2B5EF4-FFF2-40B4-BE49-F238E27FC236}">
                          <a16:creationId xmlns:a16="http://schemas.microsoft.com/office/drawing/2014/main" id="{3F31EE20-198E-4026-B403-92E17E977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7300" y="2466697"/>
                      <a:ext cx="617941" cy="61794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</p:grpSp>
          <p:grpSp>
            <p:nvGrpSpPr>
              <p:cNvPr id="1107" name="Group 1106">
                <a:extLst>
                  <a:ext uri="{FF2B5EF4-FFF2-40B4-BE49-F238E27FC236}">
                    <a16:creationId xmlns:a16="http://schemas.microsoft.com/office/drawing/2014/main" id="{008C2531-4D20-4827-B70B-CFAC741D8EB1}"/>
                  </a:ext>
                </a:extLst>
              </p:cNvPr>
              <p:cNvGrpSpPr/>
              <p:nvPr/>
            </p:nvGrpSpPr>
            <p:grpSpPr>
              <a:xfrm>
                <a:off x="330579" y="1217249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639" name="Group 1638">
                  <a:extLst>
                    <a:ext uri="{FF2B5EF4-FFF2-40B4-BE49-F238E27FC236}">
                      <a16:creationId xmlns:a16="http://schemas.microsoft.com/office/drawing/2014/main" id="{AF7BB565-F36D-4A29-A594-6915464EA8EC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770" name="Group 1769">
                    <a:extLst>
                      <a:ext uri="{FF2B5EF4-FFF2-40B4-BE49-F238E27FC236}">
                        <a16:creationId xmlns:a16="http://schemas.microsoft.com/office/drawing/2014/main" id="{1D0E42BD-0957-42B7-99DD-FD898F9086C5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778" name="Oval 1777">
                      <a:extLst>
                        <a:ext uri="{FF2B5EF4-FFF2-40B4-BE49-F238E27FC236}">
                          <a16:creationId xmlns:a16="http://schemas.microsoft.com/office/drawing/2014/main" id="{58A7D0B5-EC81-45D3-B732-ABDA2CDFBC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9" name="Oval 1778">
                      <a:extLst>
                        <a:ext uri="{FF2B5EF4-FFF2-40B4-BE49-F238E27FC236}">
                          <a16:creationId xmlns:a16="http://schemas.microsoft.com/office/drawing/2014/main" id="{6D9A23B3-C7D6-4A23-9691-F27EAC81FE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0" name="Oval 1779">
                      <a:extLst>
                        <a:ext uri="{FF2B5EF4-FFF2-40B4-BE49-F238E27FC236}">
                          <a16:creationId xmlns:a16="http://schemas.microsoft.com/office/drawing/2014/main" id="{F0392D84-093F-4AB0-B944-8B24403587D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1" name="Oval 1780">
                      <a:extLst>
                        <a:ext uri="{FF2B5EF4-FFF2-40B4-BE49-F238E27FC236}">
                          <a16:creationId xmlns:a16="http://schemas.microsoft.com/office/drawing/2014/main" id="{40F42E1D-E5F6-44DA-B1B1-FBA5247622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2" name="Oval 1781">
                      <a:extLst>
                        <a:ext uri="{FF2B5EF4-FFF2-40B4-BE49-F238E27FC236}">
                          <a16:creationId xmlns:a16="http://schemas.microsoft.com/office/drawing/2014/main" id="{AF11513A-5E1F-4F1B-B968-7C95717BB8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3" name="Oval 1782">
                      <a:extLst>
                        <a:ext uri="{FF2B5EF4-FFF2-40B4-BE49-F238E27FC236}">
                          <a16:creationId xmlns:a16="http://schemas.microsoft.com/office/drawing/2014/main" id="{A16B1F8A-4E04-4368-AAF1-8E47E3C30C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4" name="Oval 1783">
                      <a:extLst>
                        <a:ext uri="{FF2B5EF4-FFF2-40B4-BE49-F238E27FC236}">
                          <a16:creationId xmlns:a16="http://schemas.microsoft.com/office/drawing/2014/main" id="{72074090-3287-4807-965F-1330765F50E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5" name="Oval 1784">
                      <a:extLst>
                        <a:ext uri="{FF2B5EF4-FFF2-40B4-BE49-F238E27FC236}">
                          <a16:creationId xmlns:a16="http://schemas.microsoft.com/office/drawing/2014/main" id="{6B12AAC2-4DFA-4A4D-B6FE-26220CA5ADA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6" name="Oval 1785">
                      <a:extLst>
                        <a:ext uri="{FF2B5EF4-FFF2-40B4-BE49-F238E27FC236}">
                          <a16:creationId xmlns:a16="http://schemas.microsoft.com/office/drawing/2014/main" id="{ABE7DD52-195D-438F-99DF-32EC570630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7" name="Oval 1786">
                      <a:extLst>
                        <a:ext uri="{FF2B5EF4-FFF2-40B4-BE49-F238E27FC236}">
                          <a16:creationId xmlns:a16="http://schemas.microsoft.com/office/drawing/2014/main" id="{6C3058AE-4C15-4AB4-85C2-B75ED2C08D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8" name="Oval 1787">
                      <a:extLst>
                        <a:ext uri="{FF2B5EF4-FFF2-40B4-BE49-F238E27FC236}">
                          <a16:creationId xmlns:a16="http://schemas.microsoft.com/office/drawing/2014/main" id="{9E7F0AB9-64F2-4F8D-9A95-584C2D61EB7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9" name="Oval 1788">
                      <a:extLst>
                        <a:ext uri="{FF2B5EF4-FFF2-40B4-BE49-F238E27FC236}">
                          <a16:creationId xmlns:a16="http://schemas.microsoft.com/office/drawing/2014/main" id="{1E5342C2-6EE5-4E58-B7D5-5E922D074D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0" name="Oval 1789">
                      <a:extLst>
                        <a:ext uri="{FF2B5EF4-FFF2-40B4-BE49-F238E27FC236}">
                          <a16:creationId xmlns:a16="http://schemas.microsoft.com/office/drawing/2014/main" id="{D2185D50-241E-48A5-B730-7ADF9AFBDD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1" name="Oval 1790">
                      <a:extLst>
                        <a:ext uri="{FF2B5EF4-FFF2-40B4-BE49-F238E27FC236}">
                          <a16:creationId xmlns:a16="http://schemas.microsoft.com/office/drawing/2014/main" id="{DE6151A9-FA8E-4F79-895E-11A9AAD6D3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2" name="Oval 1791">
                      <a:extLst>
                        <a:ext uri="{FF2B5EF4-FFF2-40B4-BE49-F238E27FC236}">
                          <a16:creationId xmlns:a16="http://schemas.microsoft.com/office/drawing/2014/main" id="{B47A0719-7035-4107-90C8-B934AE5F06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3" name="Oval 1792">
                      <a:extLst>
                        <a:ext uri="{FF2B5EF4-FFF2-40B4-BE49-F238E27FC236}">
                          <a16:creationId xmlns:a16="http://schemas.microsoft.com/office/drawing/2014/main" id="{55C2DB37-32D9-4764-8F7B-66C7781B0F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4" name="Oval 1793">
                      <a:extLst>
                        <a:ext uri="{FF2B5EF4-FFF2-40B4-BE49-F238E27FC236}">
                          <a16:creationId xmlns:a16="http://schemas.microsoft.com/office/drawing/2014/main" id="{6900BC1C-E544-4007-8059-2041F86DC1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5" name="Oval 1794">
                      <a:extLst>
                        <a:ext uri="{FF2B5EF4-FFF2-40B4-BE49-F238E27FC236}">
                          <a16:creationId xmlns:a16="http://schemas.microsoft.com/office/drawing/2014/main" id="{75942F17-0ED0-425D-9942-C8D2219B637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6" name="Oval 1795">
                      <a:extLst>
                        <a:ext uri="{FF2B5EF4-FFF2-40B4-BE49-F238E27FC236}">
                          <a16:creationId xmlns:a16="http://schemas.microsoft.com/office/drawing/2014/main" id="{3E0819D2-60F0-4D7C-84D7-6AB27D6718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7" name="Oval 1796">
                      <a:extLst>
                        <a:ext uri="{FF2B5EF4-FFF2-40B4-BE49-F238E27FC236}">
                          <a16:creationId xmlns:a16="http://schemas.microsoft.com/office/drawing/2014/main" id="{74BDC4EC-75DC-43BD-9740-EA198E6E4CB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8" name="Oval 1797">
                      <a:extLst>
                        <a:ext uri="{FF2B5EF4-FFF2-40B4-BE49-F238E27FC236}">
                          <a16:creationId xmlns:a16="http://schemas.microsoft.com/office/drawing/2014/main" id="{A37508C7-0EFF-456C-8431-E70C581BDD7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9" name="Oval 1798">
                      <a:extLst>
                        <a:ext uri="{FF2B5EF4-FFF2-40B4-BE49-F238E27FC236}">
                          <a16:creationId xmlns:a16="http://schemas.microsoft.com/office/drawing/2014/main" id="{DFDED4C6-1045-46F0-9405-38C774F23BB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0" name="Oval 1799">
                      <a:extLst>
                        <a:ext uri="{FF2B5EF4-FFF2-40B4-BE49-F238E27FC236}">
                          <a16:creationId xmlns:a16="http://schemas.microsoft.com/office/drawing/2014/main" id="{11955ABD-45BE-4989-870C-9141464929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1" name="Oval 1800">
                      <a:extLst>
                        <a:ext uri="{FF2B5EF4-FFF2-40B4-BE49-F238E27FC236}">
                          <a16:creationId xmlns:a16="http://schemas.microsoft.com/office/drawing/2014/main" id="{8D2E14F4-8D86-4A98-806B-18ED9280D16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2" name="Oval 1801">
                      <a:extLst>
                        <a:ext uri="{FF2B5EF4-FFF2-40B4-BE49-F238E27FC236}">
                          <a16:creationId xmlns:a16="http://schemas.microsoft.com/office/drawing/2014/main" id="{2EAED2A9-0A61-4472-91DB-42E454EE9E2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3" name="Oval 1802">
                      <a:extLst>
                        <a:ext uri="{FF2B5EF4-FFF2-40B4-BE49-F238E27FC236}">
                          <a16:creationId xmlns:a16="http://schemas.microsoft.com/office/drawing/2014/main" id="{554754E5-F43C-40D1-BBEC-965282D7211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4" name="Oval 1803">
                      <a:extLst>
                        <a:ext uri="{FF2B5EF4-FFF2-40B4-BE49-F238E27FC236}">
                          <a16:creationId xmlns:a16="http://schemas.microsoft.com/office/drawing/2014/main" id="{18FE0244-B2A0-49B4-A35B-9572C37532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5" name="Oval 1804">
                      <a:extLst>
                        <a:ext uri="{FF2B5EF4-FFF2-40B4-BE49-F238E27FC236}">
                          <a16:creationId xmlns:a16="http://schemas.microsoft.com/office/drawing/2014/main" id="{A8CAB5B8-EA4C-4858-A121-E1ED31C61A6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6" name="Oval 1805">
                      <a:extLst>
                        <a:ext uri="{FF2B5EF4-FFF2-40B4-BE49-F238E27FC236}">
                          <a16:creationId xmlns:a16="http://schemas.microsoft.com/office/drawing/2014/main" id="{670A4317-6676-42E6-898F-8D4C055A1F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7" name="Oval 1806">
                      <a:extLst>
                        <a:ext uri="{FF2B5EF4-FFF2-40B4-BE49-F238E27FC236}">
                          <a16:creationId xmlns:a16="http://schemas.microsoft.com/office/drawing/2014/main" id="{8C282CD8-D6C2-4B5B-93E5-A2A74F21C3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8" name="Oval 1807">
                      <a:extLst>
                        <a:ext uri="{FF2B5EF4-FFF2-40B4-BE49-F238E27FC236}">
                          <a16:creationId xmlns:a16="http://schemas.microsoft.com/office/drawing/2014/main" id="{F2EBE176-0DC6-4D26-B4EB-0D888D0FD02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9" name="Oval 1808">
                      <a:extLst>
                        <a:ext uri="{FF2B5EF4-FFF2-40B4-BE49-F238E27FC236}">
                          <a16:creationId xmlns:a16="http://schemas.microsoft.com/office/drawing/2014/main" id="{19F5EA72-43AF-4177-A897-B5064000549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0" name="Oval 1809">
                      <a:extLst>
                        <a:ext uri="{FF2B5EF4-FFF2-40B4-BE49-F238E27FC236}">
                          <a16:creationId xmlns:a16="http://schemas.microsoft.com/office/drawing/2014/main" id="{8826C4BB-60F2-4164-A1C7-CBC7B6926F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1" name="Oval 1810">
                      <a:extLst>
                        <a:ext uri="{FF2B5EF4-FFF2-40B4-BE49-F238E27FC236}">
                          <a16:creationId xmlns:a16="http://schemas.microsoft.com/office/drawing/2014/main" id="{B13B713A-C77E-488F-9A59-00B7843C111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2" name="Oval 1811">
                      <a:extLst>
                        <a:ext uri="{FF2B5EF4-FFF2-40B4-BE49-F238E27FC236}">
                          <a16:creationId xmlns:a16="http://schemas.microsoft.com/office/drawing/2014/main" id="{C4E5DFA1-84FA-436D-9C40-6695E4AA1B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3" name="Oval 1812">
                      <a:extLst>
                        <a:ext uri="{FF2B5EF4-FFF2-40B4-BE49-F238E27FC236}">
                          <a16:creationId xmlns:a16="http://schemas.microsoft.com/office/drawing/2014/main" id="{6F249894-C80E-4611-B176-6801C3F3C5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4" name="Oval 1813">
                      <a:extLst>
                        <a:ext uri="{FF2B5EF4-FFF2-40B4-BE49-F238E27FC236}">
                          <a16:creationId xmlns:a16="http://schemas.microsoft.com/office/drawing/2014/main" id="{15143F6F-5529-4768-B9BD-65A9F87C19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5" name="Oval 1814">
                      <a:extLst>
                        <a:ext uri="{FF2B5EF4-FFF2-40B4-BE49-F238E27FC236}">
                          <a16:creationId xmlns:a16="http://schemas.microsoft.com/office/drawing/2014/main" id="{37BA001A-E36A-4668-93CC-3C1C068BF1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6" name="Oval 1815">
                      <a:extLst>
                        <a:ext uri="{FF2B5EF4-FFF2-40B4-BE49-F238E27FC236}">
                          <a16:creationId xmlns:a16="http://schemas.microsoft.com/office/drawing/2014/main" id="{33B99809-15D1-4C65-A73B-1DECD28808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7" name="Oval 1816">
                      <a:extLst>
                        <a:ext uri="{FF2B5EF4-FFF2-40B4-BE49-F238E27FC236}">
                          <a16:creationId xmlns:a16="http://schemas.microsoft.com/office/drawing/2014/main" id="{94E48FF3-8F70-4A2B-9BBF-FBEE4CEF6B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8" name="Oval 1817">
                      <a:extLst>
                        <a:ext uri="{FF2B5EF4-FFF2-40B4-BE49-F238E27FC236}">
                          <a16:creationId xmlns:a16="http://schemas.microsoft.com/office/drawing/2014/main" id="{E601BAEB-AAE9-46F4-8328-B7ACB3BAA1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9" name="Oval 1818">
                      <a:extLst>
                        <a:ext uri="{FF2B5EF4-FFF2-40B4-BE49-F238E27FC236}">
                          <a16:creationId xmlns:a16="http://schemas.microsoft.com/office/drawing/2014/main" id="{2450DD80-A3E0-40FA-8093-0270794AA5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71" name="Oval 1770">
                    <a:extLst>
                      <a:ext uri="{FF2B5EF4-FFF2-40B4-BE49-F238E27FC236}">
                        <a16:creationId xmlns:a16="http://schemas.microsoft.com/office/drawing/2014/main" id="{04403040-7F20-4D4C-A368-9F9733577B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2" name="Oval 1771">
                    <a:extLst>
                      <a:ext uri="{FF2B5EF4-FFF2-40B4-BE49-F238E27FC236}">
                        <a16:creationId xmlns:a16="http://schemas.microsoft.com/office/drawing/2014/main" id="{7990F5DC-A186-4860-8D56-45F42544ED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3" name="Oval 1772">
                    <a:extLst>
                      <a:ext uri="{FF2B5EF4-FFF2-40B4-BE49-F238E27FC236}">
                        <a16:creationId xmlns:a16="http://schemas.microsoft.com/office/drawing/2014/main" id="{2C65252F-562A-4DD4-A65B-5D33E6494C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4" name="Oval 1773">
                    <a:extLst>
                      <a:ext uri="{FF2B5EF4-FFF2-40B4-BE49-F238E27FC236}">
                        <a16:creationId xmlns:a16="http://schemas.microsoft.com/office/drawing/2014/main" id="{FD310FE2-0D58-4982-A2B8-D4720142B9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5" name="Oval 1774">
                    <a:extLst>
                      <a:ext uri="{FF2B5EF4-FFF2-40B4-BE49-F238E27FC236}">
                        <a16:creationId xmlns:a16="http://schemas.microsoft.com/office/drawing/2014/main" id="{836040E7-77B7-43D5-9451-A6B0860E01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6" name="Oval 1775">
                    <a:extLst>
                      <a:ext uri="{FF2B5EF4-FFF2-40B4-BE49-F238E27FC236}">
                        <a16:creationId xmlns:a16="http://schemas.microsoft.com/office/drawing/2014/main" id="{D0FBD3F6-CFB3-4A90-A207-0666A8F828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7" name="Oval 1776">
                    <a:extLst>
                      <a:ext uri="{FF2B5EF4-FFF2-40B4-BE49-F238E27FC236}">
                        <a16:creationId xmlns:a16="http://schemas.microsoft.com/office/drawing/2014/main" id="{6EE5283E-4AD9-4753-813B-96EE698D19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40" name="Group 1639">
                  <a:extLst>
                    <a:ext uri="{FF2B5EF4-FFF2-40B4-BE49-F238E27FC236}">
                      <a16:creationId xmlns:a16="http://schemas.microsoft.com/office/drawing/2014/main" id="{4DE02B46-031B-4827-974A-E0CF5B52704C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720" name="Group 1719">
                    <a:extLst>
                      <a:ext uri="{FF2B5EF4-FFF2-40B4-BE49-F238E27FC236}">
                        <a16:creationId xmlns:a16="http://schemas.microsoft.com/office/drawing/2014/main" id="{24285381-F2A4-4442-921D-A4E02D15F354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728" name="Oval 1727">
                      <a:extLst>
                        <a:ext uri="{FF2B5EF4-FFF2-40B4-BE49-F238E27FC236}">
                          <a16:creationId xmlns:a16="http://schemas.microsoft.com/office/drawing/2014/main" id="{6F4236B2-5D8D-4FED-AB3B-F4B8919D46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9" name="Oval 1728">
                      <a:extLst>
                        <a:ext uri="{FF2B5EF4-FFF2-40B4-BE49-F238E27FC236}">
                          <a16:creationId xmlns:a16="http://schemas.microsoft.com/office/drawing/2014/main" id="{A7B40A84-1B89-45BF-83D2-AAFBE3BC870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0" name="Oval 1729">
                      <a:extLst>
                        <a:ext uri="{FF2B5EF4-FFF2-40B4-BE49-F238E27FC236}">
                          <a16:creationId xmlns:a16="http://schemas.microsoft.com/office/drawing/2014/main" id="{E295F5BE-F872-4EDA-88FB-4EE90DE48A8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1" name="Oval 1730">
                      <a:extLst>
                        <a:ext uri="{FF2B5EF4-FFF2-40B4-BE49-F238E27FC236}">
                          <a16:creationId xmlns:a16="http://schemas.microsoft.com/office/drawing/2014/main" id="{78DF9B4D-3803-4607-9C1B-7976E51A94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2" name="Oval 1731">
                      <a:extLst>
                        <a:ext uri="{FF2B5EF4-FFF2-40B4-BE49-F238E27FC236}">
                          <a16:creationId xmlns:a16="http://schemas.microsoft.com/office/drawing/2014/main" id="{892B9DE9-CC03-4757-83BC-483965608FA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3" name="Oval 1732">
                      <a:extLst>
                        <a:ext uri="{FF2B5EF4-FFF2-40B4-BE49-F238E27FC236}">
                          <a16:creationId xmlns:a16="http://schemas.microsoft.com/office/drawing/2014/main" id="{7BB5821F-848E-43AE-BA05-B2F4C99877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4" name="Oval 1733">
                      <a:extLst>
                        <a:ext uri="{FF2B5EF4-FFF2-40B4-BE49-F238E27FC236}">
                          <a16:creationId xmlns:a16="http://schemas.microsoft.com/office/drawing/2014/main" id="{DE965810-962C-4B67-8AF4-4CB1FE6D13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5" name="Oval 1734">
                      <a:extLst>
                        <a:ext uri="{FF2B5EF4-FFF2-40B4-BE49-F238E27FC236}">
                          <a16:creationId xmlns:a16="http://schemas.microsoft.com/office/drawing/2014/main" id="{8EAC2D64-06CF-4224-86AD-79504DF6E8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6" name="Oval 1735">
                      <a:extLst>
                        <a:ext uri="{FF2B5EF4-FFF2-40B4-BE49-F238E27FC236}">
                          <a16:creationId xmlns:a16="http://schemas.microsoft.com/office/drawing/2014/main" id="{0584A80A-898B-4EA1-BB0A-DC6B6A20BAD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7" name="Oval 1736">
                      <a:extLst>
                        <a:ext uri="{FF2B5EF4-FFF2-40B4-BE49-F238E27FC236}">
                          <a16:creationId xmlns:a16="http://schemas.microsoft.com/office/drawing/2014/main" id="{3323DCF4-4044-48B8-A7B7-D412C56AE9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8" name="Oval 1737">
                      <a:extLst>
                        <a:ext uri="{FF2B5EF4-FFF2-40B4-BE49-F238E27FC236}">
                          <a16:creationId xmlns:a16="http://schemas.microsoft.com/office/drawing/2014/main" id="{38263867-902E-4064-8690-F2A5E72DFF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9" name="Oval 1738">
                      <a:extLst>
                        <a:ext uri="{FF2B5EF4-FFF2-40B4-BE49-F238E27FC236}">
                          <a16:creationId xmlns:a16="http://schemas.microsoft.com/office/drawing/2014/main" id="{EE090F2A-69AF-4C8C-8D35-91A5FE1FE0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0" name="Oval 1739">
                      <a:extLst>
                        <a:ext uri="{FF2B5EF4-FFF2-40B4-BE49-F238E27FC236}">
                          <a16:creationId xmlns:a16="http://schemas.microsoft.com/office/drawing/2014/main" id="{3A563580-AF5E-4FD4-ADF7-A7AEDFE451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1" name="Oval 1740">
                      <a:extLst>
                        <a:ext uri="{FF2B5EF4-FFF2-40B4-BE49-F238E27FC236}">
                          <a16:creationId xmlns:a16="http://schemas.microsoft.com/office/drawing/2014/main" id="{92767C4B-7365-45A3-8C7E-2C70027867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2" name="Oval 1741">
                      <a:extLst>
                        <a:ext uri="{FF2B5EF4-FFF2-40B4-BE49-F238E27FC236}">
                          <a16:creationId xmlns:a16="http://schemas.microsoft.com/office/drawing/2014/main" id="{E4311544-EEC5-4F4C-AE6E-4CF958B1E3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3" name="Oval 1742">
                      <a:extLst>
                        <a:ext uri="{FF2B5EF4-FFF2-40B4-BE49-F238E27FC236}">
                          <a16:creationId xmlns:a16="http://schemas.microsoft.com/office/drawing/2014/main" id="{D243350D-2829-445B-9674-AFD34A9622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4" name="Oval 1743">
                      <a:extLst>
                        <a:ext uri="{FF2B5EF4-FFF2-40B4-BE49-F238E27FC236}">
                          <a16:creationId xmlns:a16="http://schemas.microsoft.com/office/drawing/2014/main" id="{C2E3AAF5-AD96-4760-ACAA-F0666C4001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5" name="Oval 1744">
                      <a:extLst>
                        <a:ext uri="{FF2B5EF4-FFF2-40B4-BE49-F238E27FC236}">
                          <a16:creationId xmlns:a16="http://schemas.microsoft.com/office/drawing/2014/main" id="{078A6856-2EA7-41C4-A427-20A8875628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6" name="Oval 1745">
                      <a:extLst>
                        <a:ext uri="{FF2B5EF4-FFF2-40B4-BE49-F238E27FC236}">
                          <a16:creationId xmlns:a16="http://schemas.microsoft.com/office/drawing/2014/main" id="{9F28AE95-8FF3-41B9-9B95-8C771B5986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7" name="Oval 1746">
                      <a:extLst>
                        <a:ext uri="{FF2B5EF4-FFF2-40B4-BE49-F238E27FC236}">
                          <a16:creationId xmlns:a16="http://schemas.microsoft.com/office/drawing/2014/main" id="{52627356-D8EF-46B8-BD2B-21F55B9067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8" name="Oval 1747">
                      <a:extLst>
                        <a:ext uri="{FF2B5EF4-FFF2-40B4-BE49-F238E27FC236}">
                          <a16:creationId xmlns:a16="http://schemas.microsoft.com/office/drawing/2014/main" id="{120BDC04-8AEB-43B7-A06D-2A46D5414E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9" name="Oval 1748">
                      <a:extLst>
                        <a:ext uri="{FF2B5EF4-FFF2-40B4-BE49-F238E27FC236}">
                          <a16:creationId xmlns:a16="http://schemas.microsoft.com/office/drawing/2014/main" id="{FDD56860-BFEC-4806-A34C-6DBD629DA14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0" name="Oval 1749">
                      <a:extLst>
                        <a:ext uri="{FF2B5EF4-FFF2-40B4-BE49-F238E27FC236}">
                          <a16:creationId xmlns:a16="http://schemas.microsoft.com/office/drawing/2014/main" id="{B3B80297-C775-45F1-B1B3-4321C906B5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1" name="Oval 1750">
                      <a:extLst>
                        <a:ext uri="{FF2B5EF4-FFF2-40B4-BE49-F238E27FC236}">
                          <a16:creationId xmlns:a16="http://schemas.microsoft.com/office/drawing/2014/main" id="{5704321E-E6F6-47C8-9267-736F261709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2" name="Oval 1751">
                      <a:extLst>
                        <a:ext uri="{FF2B5EF4-FFF2-40B4-BE49-F238E27FC236}">
                          <a16:creationId xmlns:a16="http://schemas.microsoft.com/office/drawing/2014/main" id="{D0F3856B-FFA2-4518-AA29-99DEB71ED1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3" name="Oval 1752">
                      <a:extLst>
                        <a:ext uri="{FF2B5EF4-FFF2-40B4-BE49-F238E27FC236}">
                          <a16:creationId xmlns:a16="http://schemas.microsoft.com/office/drawing/2014/main" id="{8139615C-8BCD-4E9E-B47B-21E97DA442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4" name="Oval 1753">
                      <a:extLst>
                        <a:ext uri="{FF2B5EF4-FFF2-40B4-BE49-F238E27FC236}">
                          <a16:creationId xmlns:a16="http://schemas.microsoft.com/office/drawing/2014/main" id="{136AC7DB-9A84-441F-81B7-228456473A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5" name="Oval 1754">
                      <a:extLst>
                        <a:ext uri="{FF2B5EF4-FFF2-40B4-BE49-F238E27FC236}">
                          <a16:creationId xmlns:a16="http://schemas.microsoft.com/office/drawing/2014/main" id="{610CEF25-6C56-482B-A4B5-16A5C34C41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6" name="Oval 1755">
                      <a:extLst>
                        <a:ext uri="{FF2B5EF4-FFF2-40B4-BE49-F238E27FC236}">
                          <a16:creationId xmlns:a16="http://schemas.microsoft.com/office/drawing/2014/main" id="{3E7D6A7C-D7AD-4E32-AA3B-DD7162A197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7" name="Oval 1756">
                      <a:extLst>
                        <a:ext uri="{FF2B5EF4-FFF2-40B4-BE49-F238E27FC236}">
                          <a16:creationId xmlns:a16="http://schemas.microsoft.com/office/drawing/2014/main" id="{F8A024F0-1210-44EA-BA3F-F70A15E7FC5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8" name="Oval 1757">
                      <a:extLst>
                        <a:ext uri="{FF2B5EF4-FFF2-40B4-BE49-F238E27FC236}">
                          <a16:creationId xmlns:a16="http://schemas.microsoft.com/office/drawing/2014/main" id="{3AF4CE68-9D01-4ABE-A812-EF732FDDEAC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9" name="Oval 1758">
                      <a:extLst>
                        <a:ext uri="{FF2B5EF4-FFF2-40B4-BE49-F238E27FC236}">
                          <a16:creationId xmlns:a16="http://schemas.microsoft.com/office/drawing/2014/main" id="{9327CD96-1158-4EFD-9291-0A09D5789AD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0" name="Oval 1759">
                      <a:extLst>
                        <a:ext uri="{FF2B5EF4-FFF2-40B4-BE49-F238E27FC236}">
                          <a16:creationId xmlns:a16="http://schemas.microsoft.com/office/drawing/2014/main" id="{E6CC7D2F-F9E8-40C3-8B6B-292EC891EC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1" name="Oval 1760">
                      <a:extLst>
                        <a:ext uri="{FF2B5EF4-FFF2-40B4-BE49-F238E27FC236}">
                          <a16:creationId xmlns:a16="http://schemas.microsoft.com/office/drawing/2014/main" id="{45540071-73D7-4F5B-BB7E-DFC14EF73BE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2" name="Oval 1761">
                      <a:extLst>
                        <a:ext uri="{FF2B5EF4-FFF2-40B4-BE49-F238E27FC236}">
                          <a16:creationId xmlns:a16="http://schemas.microsoft.com/office/drawing/2014/main" id="{76461517-BA36-4986-84F2-F7838CF38B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3" name="Oval 1762">
                      <a:extLst>
                        <a:ext uri="{FF2B5EF4-FFF2-40B4-BE49-F238E27FC236}">
                          <a16:creationId xmlns:a16="http://schemas.microsoft.com/office/drawing/2014/main" id="{933FAE0D-6277-4086-B2B4-403070E886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4" name="Oval 1763">
                      <a:extLst>
                        <a:ext uri="{FF2B5EF4-FFF2-40B4-BE49-F238E27FC236}">
                          <a16:creationId xmlns:a16="http://schemas.microsoft.com/office/drawing/2014/main" id="{E7B48F55-0BD9-45DB-89B2-2833BD722D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5" name="Oval 1764">
                      <a:extLst>
                        <a:ext uri="{FF2B5EF4-FFF2-40B4-BE49-F238E27FC236}">
                          <a16:creationId xmlns:a16="http://schemas.microsoft.com/office/drawing/2014/main" id="{FE0F9C72-0469-4DBB-8392-3A53DA967A9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6" name="Oval 1765">
                      <a:extLst>
                        <a:ext uri="{FF2B5EF4-FFF2-40B4-BE49-F238E27FC236}">
                          <a16:creationId xmlns:a16="http://schemas.microsoft.com/office/drawing/2014/main" id="{3CFA39E2-75D9-4C8B-81CD-96D14EDC86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7" name="Oval 1766">
                      <a:extLst>
                        <a:ext uri="{FF2B5EF4-FFF2-40B4-BE49-F238E27FC236}">
                          <a16:creationId xmlns:a16="http://schemas.microsoft.com/office/drawing/2014/main" id="{0E7E6B48-5934-4CFC-9BA2-A6606C8206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8" name="Oval 1767">
                      <a:extLst>
                        <a:ext uri="{FF2B5EF4-FFF2-40B4-BE49-F238E27FC236}">
                          <a16:creationId xmlns:a16="http://schemas.microsoft.com/office/drawing/2014/main" id="{D5D18B5F-186D-4B44-B902-51CDFDB44B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9" name="Oval 1768">
                      <a:extLst>
                        <a:ext uri="{FF2B5EF4-FFF2-40B4-BE49-F238E27FC236}">
                          <a16:creationId xmlns:a16="http://schemas.microsoft.com/office/drawing/2014/main" id="{2E947AAB-5AD6-4C5A-8AFE-4ECDD843AF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21" name="Oval 1720">
                    <a:extLst>
                      <a:ext uri="{FF2B5EF4-FFF2-40B4-BE49-F238E27FC236}">
                        <a16:creationId xmlns:a16="http://schemas.microsoft.com/office/drawing/2014/main" id="{9BB38301-21B1-4A8E-A1DA-3DAE4BFA3D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2" name="Oval 1721">
                    <a:extLst>
                      <a:ext uri="{FF2B5EF4-FFF2-40B4-BE49-F238E27FC236}">
                        <a16:creationId xmlns:a16="http://schemas.microsoft.com/office/drawing/2014/main" id="{6360D415-FA9B-4594-B084-6A065A1345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3" name="Oval 1722">
                    <a:extLst>
                      <a:ext uri="{FF2B5EF4-FFF2-40B4-BE49-F238E27FC236}">
                        <a16:creationId xmlns:a16="http://schemas.microsoft.com/office/drawing/2014/main" id="{4A5C7283-3D16-4E07-8D7B-76FB7BA93D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4" name="Oval 1723">
                    <a:extLst>
                      <a:ext uri="{FF2B5EF4-FFF2-40B4-BE49-F238E27FC236}">
                        <a16:creationId xmlns:a16="http://schemas.microsoft.com/office/drawing/2014/main" id="{7166E753-6ECD-484A-B4D0-F9A0B27FA8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5" name="Oval 1724">
                    <a:extLst>
                      <a:ext uri="{FF2B5EF4-FFF2-40B4-BE49-F238E27FC236}">
                        <a16:creationId xmlns:a16="http://schemas.microsoft.com/office/drawing/2014/main" id="{9A12F5B9-67BD-480C-A5E1-61944D7D31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6" name="Oval 1725">
                    <a:extLst>
                      <a:ext uri="{FF2B5EF4-FFF2-40B4-BE49-F238E27FC236}">
                        <a16:creationId xmlns:a16="http://schemas.microsoft.com/office/drawing/2014/main" id="{49FFA90D-08B5-489D-B721-C21B0B0036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7" name="Oval 1726">
                    <a:extLst>
                      <a:ext uri="{FF2B5EF4-FFF2-40B4-BE49-F238E27FC236}">
                        <a16:creationId xmlns:a16="http://schemas.microsoft.com/office/drawing/2014/main" id="{03018E7A-4778-457C-96B1-0CC7D8354D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41" name="Group 1640">
                  <a:extLst>
                    <a:ext uri="{FF2B5EF4-FFF2-40B4-BE49-F238E27FC236}">
                      <a16:creationId xmlns:a16="http://schemas.microsoft.com/office/drawing/2014/main" id="{647812BA-978D-49AB-A51E-672F3CEE48FD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670" name="Group 1669">
                    <a:extLst>
                      <a:ext uri="{FF2B5EF4-FFF2-40B4-BE49-F238E27FC236}">
                        <a16:creationId xmlns:a16="http://schemas.microsoft.com/office/drawing/2014/main" id="{F837BBC2-CA4D-44E0-80E4-F86F4437B8B4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678" name="Oval 1677">
                      <a:extLst>
                        <a:ext uri="{FF2B5EF4-FFF2-40B4-BE49-F238E27FC236}">
                          <a16:creationId xmlns:a16="http://schemas.microsoft.com/office/drawing/2014/main" id="{BB32A475-A4A7-41DC-AF34-E234D01CE2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9" name="Oval 1678">
                      <a:extLst>
                        <a:ext uri="{FF2B5EF4-FFF2-40B4-BE49-F238E27FC236}">
                          <a16:creationId xmlns:a16="http://schemas.microsoft.com/office/drawing/2014/main" id="{22D3296C-C0E2-45B0-A56D-CBB0E2FBC1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0" name="Oval 1679">
                      <a:extLst>
                        <a:ext uri="{FF2B5EF4-FFF2-40B4-BE49-F238E27FC236}">
                          <a16:creationId xmlns:a16="http://schemas.microsoft.com/office/drawing/2014/main" id="{E85339EA-FCB5-4903-9DDB-BF4EA17FC2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1" name="Oval 1680">
                      <a:extLst>
                        <a:ext uri="{FF2B5EF4-FFF2-40B4-BE49-F238E27FC236}">
                          <a16:creationId xmlns:a16="http://schemas.microsoft.com/office/drawing/2014/main" id="{057697D2-9BBC-4E95-ADFD-DDB16332E4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2" name="Oval 1681">
                      <a:extLst>
                        <a:ext uri="{FF2B5EF4-FFF2-40B4-BE49-F238E27FC236}">
                          <a16:creationId xmlns:a16="http://schemas.microsoft.com/office/drawing/2014/main" id="{63D52DCF-6914-42B3-9460-FFF3CD1620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3" name="Oval 1682">
                      <a:extLst>
                        <a:ext uri="{FF2B5EF4-FFF2-40B4-BE49-F238E27FC236}">
                          <a16:creationId xmlns:a16="http://schemas.microsoft.com/office/drawing/2014/main" id="{B01457AA-3A5C-47C0-91D0-367BFFCC8B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4" name="Oval 1683">
                      <a:extLst>
                        <a:ext uri="{FF2B5EF4-FFF2-40B4-BE49-F238E27FC236}">
                          <a16:creationId xmlns:a16="http://schemas.microsoft.com/office/drawing/2014/main" id="{834FB643-B87E-4149-832C-B93F314F56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5" name="Oval 1684">
                      <a:extLst>
                        <a:ext uri="{FF2B5EF4-FFF2-40B4-BE49-F238E27FC236}">
                          <a16:creationId xmlns:a16="http://schemas.microsoft.com/office/drawing/2014/main" id="{1BED32E0-2919-4447-9F50-24F1CAF4B2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6" name="Oval 1685">
                      <a:extLst>
                        <a:ext uri="{FF2B5EF4-FFF2-40B4-BE49-F238E27FC236}">
                          <a16:creationId xmlns:a16="http://schemas.microsoft.com/office/drawing/2014/main" id="{DD7752FC-1792-4F3C-851C-0D2D00B051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7" name="Oval 1686">
                      <a:extLst>
                        <a:ext uri="{FF2B5EF4-FFF2-40B4-BE49-F238E27FC236}">
                          <a16:creationId xmlns:a16="http://schemas.microsoft.com/office/drawing/2014/main" id="{8F527A26-0E0E-4609-8650-50DC541ADB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8" name="Oval 1687">
                      <a:extLst>
                        <a:ext uri="{FF2B5EF4-FFF2-40B4-BE49-F238E27FC236}">
                          <a16:creationId xmlns:a16="http://schemas.microsoft.com/office/drawing/2014/main" id="{16BE4080-4E0F-474B-B97B-FE66267AF3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9" name="Oval 1688">
                      <a:extLst>
                        <a:ext uri="{FF2B5EF4-FFF2-40B4-BE49-F238E27FC236}">
                          <a16:creationId xmlns:a16="http://schemas.microsoft.com/office/drawing/2014/main" id="{E508964E-B754-4D17-A031-807D027821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0" name="Oval 1689">
                      <a:extLst>
                        <a:ext uri="{FF2B5EF4-FFF2-40B4-BE49-F238E27FC236}">
                          <a16:creationId xmlns:a16="http://schemas.microsoft.com/office/drawing/2014/main" id="{DC0F2010-4D5B-454C-8004-63A03C72E6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1" name="Oval 1690">
                      <a:extLst>
                        <a:ext uri="{FF2B5EF4-FFF2-40B4-BE49-F238E27FC236}">
                          <a16:creationId xmlns:a16="http://schemas.microsoft.com/office/drawing/2014/main" id="{DFC4D6D8-F843-4AA2-8275-2F98CE7486B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2" name="Oval 1691">
                      <a:extLst>
                        <a:ext uri="{FF2B5EF4-FFF2-40B4-BE49-F238E27FC236}">
                          <a16:creationId xmlns:a16="http://schemas.microsoft.com/office/drawing/2014/main" id="{2CCCE6C6-CF78-4793-97DD-45BF7D5AD7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3" name="Oval 1692">
                      <a:extLst>
                        <a:ext uri="{FF2B5EF4-FFF2-40B4-BE49-F238E27FC236}">
                          <a16:creationId xmlns:a16="http://schemas.microsoft.com/office/drawing/2014/main" id="{BF4D2703-6D55-4F86-9A6E-78A5E6B0C0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4" name="Oval 1693">
                      <a:extLst>
                        <a:ext uri="{FF2B5EF4-FFF2-40B4-BE49-F238E27FC236}">
                          <a16:creationId xmlns:a16="http://schemas.microsoft.com/office/drawing/2014/main" id="{F4EFC63B-1E36-4B59-BD09-14832828ED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5" name="Oval 1694">
                      <a:extLst>
                        <a:ext uri="{FF2B5EF4-FFF2-40B4-BE49-F238E27FC236}">
                          <a16:creationId xmlns:a16="http://schemas.microsoft.com/office/drawing/2014/main" id="{BA1173CF-9A0D-43FE-8DA9-B1FBD2C23F4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6" name="Oval 1695">
                      <a:extLst>
                        <a:ext uri="{FF2B5EF4-FFF2-40B4-BE49-F238E27FC236}">
                          <a16:creationId xmlns:a16="http://schemas.microsoft.com/office/drawing/2014/main" id="{66FDC407-83D2-4EE5-B91F-4AA40BA64DD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7" name="Oval 1696">
                      <a:extLst>
                        <a:ext uri="{FF2B5EF4-FFF2-40B4-BE49-F238E27FC236}">
                          <a16:creationId xmlns:a16="http://schemas.microsoft.com/office/drawing/2014/main" id="{D2AB8A9A-AE35-4C8A-BBCA-BD3E0B1000B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8" name="Oval 1697">
                      <a:extLst>
                        <a:ext uri="{FF2B5EF4-FFF2-40B4-BE49-F238E27FC236}">
                          <a16:creationId xmlns:a16="http://schemas.microsoft.com/office/drawing/2014/main" id="{C59FC07E-7BED-41C1-B2E0-051201D5EF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9" name="Oval 1698">
                      <a:extLst>
                        <a:ext uri="{FF2B5EF4-FFF2-40B4-BE49-F238E27FC236}">
                          <a16:creationId xmlns:a16="http://schemas.microsoft.com/office/drawing/2014/main" id="{7085A84F-CD6C-4F69-9240-FB7B4F31F50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0" name="Oval 1699">
                      <a:extLst>
                        <a:ext uri="{FF2B5EF4-FFF2-40B4-BE49-F238E27FC236}">
                          <a16:creationId xmlns:a16="http://schemas.microsoft.com/office/drawing/2014/main" id="{F05C3ACD-B43F-40CC-B4D9-33EFDA3D080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1" name="Oval 1700">
                      <a:extLst>
                        <a:ext uri="{FF2B5EF4-FFF2-40B4-BE49-F238E27FC236}">
                          <a16:creationId xmlns:a16="http://schemas.microsoft.com/office/drawing/2014/main" id="{4F502555-91F5-4C2B-8D44-8E9B426ECB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2" name="Oval 1701">
                      <a:extLst>
                        <a:ext uri="{FF2B5EF4-FFF2-40B4-BE49-F238E27FC236}">
                          <a16:creationId xmlns:a16="http://schemas.microsoft.com/office/drawing/2014/main" id="{31AA093D-9DA3-411B-B3A4-A5AB5021084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3" name="Oval 1702">
                      <a:extLst>
                        <a:ext uri="{FF2B5EF4-FFF2-40B4-BE49-F238E27FC236}">
                          <a16:creationId xmlns:a16="http://schemas.microsoft.com/office/drawing/2014/main" id="{C4E08090-3166-4FCC-9D1C-CBD0F1F46B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4" name="Oval 1703">
                      <a:extLst>
                        <a:ext uri="{FF2B5EF4-FFF2-40B4-BE49-F238E27FC236}">
                          <a16:creationId xmlns:a16="http://schemas.microsoft.com/office/drawing/2014/main" id="{B430E495-7234-479F-A63F-948AA3F185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5" name="Oval 1704">
                      <a:extLst>
                        <a:ext uri="{FF2B5EF4-FFF2-40B4-BE49-F238E27FC236}">
                          <a16:creationId xmlns:a16="http://schemas.microsoft.com/office/drawing/2014/main" id="{845C2AB6-C8E3-48C7-A711-62A4219A97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6" name="Oval 1705">
                      <a:extLst>
                        <a:ext uri="{FF2B5EF4-FFF2-40B4-BE49-F238E27FC236}">
                          <a16:creationId xmlns:a16="http://schemas.microsoft.com/office/drawing/2014/main" id="{9B8F281E-5583-4590-9ABC-151055B3C4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7" name="Oval 1706">
                      <a:extLst>
                        <a:ext uri="{FF2B5EF4-FFF2-40B4-BE49-F238E27FC236}">
                          <a16:creationId xmlns:a16="http://schemas.microsoft.com/office/drawing/2014/main" id="{6D889643-DB0A-4FDC-97E3-692FAFCBFE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8" name="Oval 1707">
                      <a:extLst>
                        <a:ext uri="{FF2B5EF4-FFF2-40B4-BE49-F238E27FC236}">
                          <a16:creationId xmlns:a16="http://schemas.microsoft.com/office/drawing/2014/main" id="{4958EF6C-C738-4451-A1BE-C4CADB904D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9" name="Oval 1708">
                      <a:extLst>
                        <a:ext uri="{FF2B5EF4-FFF2-40B4-BE49-F238E27FC236}">
                          <a16:creationId xmlns:a16="http://schemas.microsoft.com/office/drawing/2014/main" id="{C336027D-45F0-4915-A55C-9B4E06E81D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0" name="Oval 1709">
                      <a:extLst>
                        <a:ext uri="{FF2B5EF4-FFF2-40B4-BE49-F238E27FC236}">
                          <a16:creationId xmlns:a16="http://schemas.microsoft.com/office/drawing/2014/main" id="{2436E358-26EC-42EE-8D92-D446FF33AF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1" name="Oval 1710">
                      <a:extLst>
                        <a:ext uri="{FF2B5EF4-FFF2-40B4-BE49-F238E27FC236}">
                          <a16:creationId xmlns:a16="http://schemas.microsoft.com/office/drawing/2014/main" id="{B640F941-CE04-450E-B3CB-37BEAB4EE2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2" name="Oval 1711">
                      <a:extLst>
                        <a:ext uri="{FF2B5EF4-FFF2-40B4-BE49-F238E27FC236}">
                          <a16:creationId xmlns:a16="http://schemas.microsoft.com/office/drawing/2014/main" id="{5D87D624-DA36-4614-A826-68DDEBE64B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3" name="Oval 1712">
                      <a:extLst>
                        <a:ext uri="{FF2B5EF4-FFF2-40B4-BE49-F238E27FC236}">
                          <a16:creationId xmlns:a16="http://schemas.microsoft.com/office/drawing/2014/main" id="{2CDB91A5-77A4-4565-B473-BFC09E63D4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4" name="Oval 1713">
                      <a:extLst>
                        <a:ext uri="{FF2B5EF4-FFF2-40B4-BE49-F238E27FC236}">
                          <a16:creationId xmlns:a16="http://schemas.microsoft.com/office/drawing/2014/main" id="{3F2D4D0F-F870-4311-B8F6-A04F7CE86D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5" name="Oval 1714">
                      <a:extLst>
                        <a:ext uri="{FF2B5EF4-FFF2-40B4-BE49-F238E27FC236}">
                          <a16:creationId xmlns:a16="http://schemas.microsoft.com/office/drawing/2014/main" id="{6E625E44-3DF0-4210-8F4C-DC4EA699B6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6" name="Oval 1715">
                      <a:extLst>
                        <a:ext uri="{FF2B5EF4-FFF2-40B4-BE49-F238E27FC236}">
                          <a16:creationId xmlns:a16="http://schemas.microsoft.com/office/drawing/2014/main" id="{B4FE4A99-6D9E-4901-A348-3957ECDBF3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7" name="Oval 1716">
                      <a:extLst>
                        <a:ext uri="{FF2B5EF4-FFF2-40B4-BE49-F238E27FC236}">
                          <a16:creationId xmlns:a16="http://schemas.microsoft.com/office/drawing/2014/main" id="{88899BFF-AE54-4935-A6E3-AEB8766EA4C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8" name="Oval 1717">
                      <a:extLst>
                        <a:ext uri="{FF2B5EF4-FFF2-40B4-BE49-F238E27FC236}">
                          <a16:creationId xmlns:a16="http://schemas.microsoft.com/office/drawing/2014/main" id="{6900447F-1CF0-4953-9133-32AE974F9EE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9" name="Oval 1718">
                      <a:extLst>
                        <a:ext uri="{FF2B5EF4-FFF2-40B4-BE49-F238E27FC236}">
                          <a16:creationId xmlns:a16="http://schemas.microsoft.com/office/drawing/2014/main" id="{F40B2E1A-9F41-4A02-9714-A4D16CC1407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71" name="Oval 1670">
                    <a:extLst>
                      <a:ext uri="{FF2B5EF4-FFF2-40B4-BE49-F238E27FC236}">
                        <a16:creationId xmlns:a16="http://schemas.microsoft.com/office/drawing/2014/main" id="{3F9A6685-3B31-4BA1-9933-AB8CB08640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2" name="Oval 1671">
                    <a:extLst>
                      <a:ext uri="{FF2B5EF4-FFF2-40B4-BE49-F238E27FC236}">
                        <a16:creationId xmlns:a16="http://schemas.microsoft.com/office/drawing/2014/main" id="{ED7C53E0-64C5-42C2-9085-9F1364C018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3" name="Oval 1672">
                    <a:extLst>
                      <a:ext uri="{FF2B5EF4-FFF2-40B4-BE49-F238E27FC236}">
                        <a16:creationId xmlns:a16="http://schemas.microsoft.com/office/drawing/2014/main" id="{8E870B91-20C1-40A7-9767-1CAC071C84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4" name="Oval 1673">
                    <a:extLst>
                      <a:ext uri="{FF2B5EF4-FFF2-40B4-BE49-F238E27FC236}">
                        <a16:creationId xmlns:a16="http://schemas.microsoft.com/office/drawing/2014/main" id="{C321DB8B-88A7-41BC-813F-3F70C67CA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5" name="Oval 1674">
                    <a:extLst>
                      <a:ext uri="{FF2B5EF4-FFF2-40B4-BE49-F238E27FC236}">
                        <a16:creationId xmlns:a16="http://schemas.microsoft.com/office/drawing/2014/main" id="{173BA3C6-16FA-4130-80AF-0EF6C5B298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6" name="Oval 1675">
                    <a:extLst>
                      <a:ext uri="{FF2B5EF4-FFF2-40B4-BE49-F238E27FC236}">
                        <a16:creationId xmlns:a16="http://schemas.microsoft.com/office/drawing/2014/main" id="{2932DA0E-FBD8-47AD-A5E4-06EFBAA403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7" name="Oval 1676">
                    <a:extLst>
                      <a:ext uri="{FF2B5EF4-FFF2-40B4-BE49-F238E27FC236}">
                        <a16:creationId xmlns:a16="http://schemas.microsoft.com/office/drawing/2014/main" id="{2D767668-E578-4D29-AA8A-C3AA46557A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42" name="Oval 1641">
                  <a:extLst>
                    <a:ext uri="{FF2B5EF4-FFF2-40B4-BE49-F238E27FC236}">
                      <a16:creationId xmlns:a16="http://schemas.microsoft.com/office/drawing/2014/main" id="{AD816262-7AFD-43A3-A95B-50589A066B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3" name="Oval 1642">
                  <a:extLst>
                    <a:ext uri="{FF2B5EF4-FFF2-40B4-BE49-F238E27FC236}">
                      <a16:creationId xmlns:a16="http://schemas.microsoft.com/office/drawing/2014/main" id="{52456A14-D24F-4F60-90BC-BF0F78D399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4" name="Oval 1643">
                  <a:extLst>
                    <a:ext uri="{FF2B5EF4-FFF2-40B4-BE49-F238E27FC236}">
                      <a16:creationId xmlns:a16="http://schemas.microsoft.com/office/drawing/2014/main" id="{9222A9E6-32BE-4E63-80A7-D10C3057D2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5" name="Oval 1644">
                  <a:extLst>
                    <a:ext uri="{FF2B5EF4-FFF2-40B4-BE49-F238E27FC236}">
                      <a16:creationId xmlns:a16="http://schemas.microsoft.com/office/drawing/2014/main" id="{D5D99B01-CE29-42DF-B64C-028ADB6F55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6" name="Oval 1645">
                  <a:extLst>
                    <a:ext uri="{FF2B5EF4-FFF2-40B4-BE49-F238E27FC236}">
                      <a16:creationId xmlns:a16="http://schemas.microsoft.com/office/drawing/2014/main" id="{63D4ABCC-1113-4BD2-A006-3C27C5D03B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7" name="Oval 1646">
                  <a:extLst>
                    <a:ext uri="{FF2B5EF4-FFF2-40B4-BE49-F238E27FC236}">
                      <a16:creationId xmlns:a16="http://schemas.microsoft.com/office/drawing/2014/main" id="{2EB3E531-C872-48FF-829C-DD0FDD1D19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8" name="Oval 1647">
                  <a:extLst>
                    <a:ext uri="{FF2B5EF4-FFF2-40B4-BE49-F238E27FC236}">
                      <a16:creationId xmlns:a16="http://schemas.microsoft.com/office/drawing/2014/main" id="{B547DD65-F6F8-4043-9465-9296EF7E4F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9" name="Oval 1648">
                  <a:extLst>
                    <a:ext uri="{FF2B5EF4-FFF2-40B4-BE49-F238E27FC236}">
                      <a16:creationId xmlns:a16="http://schemas.microsoft.com/office/drawing/2014/main" id="{5A514829-4B05-4720-ADDD-FAD00B6BD3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0" name="Oval 1649">
                  <a:extLst>
                    <a:ext uri="{FF2B5EF4-FFF2-40B4-BE49-F238E27FC236}">
                      <a16:creationId xmlns:a16="http://schemas.microsoft.com/office/drawing/2014/main" id="{6BC618DF-0627-4FB1-B9A2-5C59FD714E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1" name="Oval 1650">
                  <a:extLst>
                    <a:ext uri="{FF2B5EF4-FFF2-40B4-BE49-F238E27FC236}">
                      <a16:creationId xmlns:a16="http://schemas.microsoft.com/office/drawing/2014/main" id="{0BC05CCC-159F-4A1F-A815-635F75C4E2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2" name="Oval 1651">
                  <a:extLst>
                    <a:ext uri="{FF2B5EF4-FFF2-40B4-BE49-F238E27FC236}">
                      <a16:creationId xmlns:a16="http://schemas.microsoft.com/office/drawing/2014/main" id="{023CEA64-DFEB-4D50-8C2F-391333C45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3" name="Oval 1652">
                  <a:extLst>
                    <a:ext uri="{FF2B5EF4-FFF2-40B4-BE49-F238E27FC236}">
                      <a16:creationId xmlns:a16="http://schemas.microsoft.com/office/drawing/2014/main" id="{593F7D68-E0CB-4E12-996D-55CA56FFE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4" name="Oval 1653">
                  <a:extLst>
                    <a:ext uri="{FF2B5EF4-FFF2-40B4-BE49-F238E27FC236}">
                      <a16:creationId xmlns:a16="http://schemas.microsoft.com/office/drawing/2014/main" id="{4E04B5DC-8D61-4575-94D9-82B0A1194B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5" name="Oval 1654">
                  <a:extLst>
                    <a:ext uri="{FF2B5EF4-FFF2-40B4-BE49-F238E27FC236}">
                      <a16:creationId xmlns:a16="http://schemas.microsoft.com/office/drawing/2014/main" id="{F7A13CC0-5AF0-471F-8F93-D9894D8D82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6" name="Oval 1655">
                  <a:extLst>
                    <a:ext uri="{FF2B5EF4-FFF2-40B4-BE49-F238E27FC236}">
                      <a16:creationId xmlns:a16="http://schemas.microsoft.com/office/drawing/2014/main" id="{92C7612D-B6A1-4346-AB8F-637B777700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7" name="Oval 1656">
                  <a:extLst>
                    <a:ext uri="{FF2B5EF4-FFF2-40B4-BE49-F238E27FC236}">
                      <a16:creationId xmlns:a16="http://schemas.microsoft.com/office/drawing/2014/main" id="{6154B879-97AC-4E23-9064-659A3C8453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8" name="Oval 1657">
                  <a:extLst>
                    <a:ext uri="{FF2B5EF4-FFF2-40B4-BE49-F238E27FC236}">
                      <a16:creationId xmlns:a16="http://schemas.microsoft.com/office/drawing/2014/main" id="{C7E4BD84-7313-4131-96F5-0E0B10C00C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9" name="Oval 1658">
                  <a:extLst>
                    <a:ext uri="{FF2B5EF4-FFF2-40B4-BE49-F238E27FC236}">
                      <a16:creationId xmlns:a16="http://schemas.microsoft.com/office/drawing/2014/main" id="{CB179929-69C0-4566-BECD-DC37CAE445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0" name="Oval 1659">
                  <a:extLst>
                    <a:ext uri="{FF2B5EF4-FFF2-40B4-BE49-F238E27FC236}">
                      <a16:creationId xmlns:a16="http://schemas.microsoft.com/office/drawing/2014/main" id="{BAD5BA08-4545-4362-9F8B-170CFFFD03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1" name="Oval 1660">
                  <a:extLst>
                    <a:ext uri="{FF2B5EF4-FFF2-40B4-BE49-F238E27FC236}">
                      <a16:creationId xmlns:a16="http://schemas.microsoft.com/office/drawing/2014/main" id="{442B2753-1BB6-462E-A4ED-08DF5F1430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2" name="Oval 1661">
                  <a:extLst>
                    <a:ext uri="{FF2B5EF4-FFF2-40B4-BE49-F238E27FC236}">
                      <a16:creationId xmlns:a16="http://schemas.microsoft.com/office/drawing/2014/main" id="{0F2AA516-2F08-4628-9925-1DD8678BA9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3" name="Oval 1662">
                  <a:extLst>
                    <a:ext uri="{FF2B5EF4-FFF2-40B4-BE49-F238E27FC236}">
                      <a16:creationId xmlns:a16="http://schemas.microsoft.com/office/drawing/2014/main" id="{022962E3-E1E8-44AD-AC47-5A301C7067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4" name="Oval 1663">
                  <a:extLst>
                    <a:ext uri="{FF2B5EF4-FFF2-40B4-BE49-F238E27FC236}">
                      <a16:creationId xmlns:a16="http://schemas.microsoft.com/office/drawing/2014/main" id="{B020ADE3-2B63-41FE-A452-59BAFC7CC5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5" name="Oval 1664">
                  <a:extLst>
                    <a:ext uri="{FF2B5EF4-FFF2-40B4-BE49-F238E27FC236}">
                      <a16:creationId xmlns:a16="http://schemas.microsoft.com/office/drawing/2014/main" id="{0BDE866C-9C95-48F7-BFC7-57C0291CD5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6" name="Oval 1665">
                  <a:extLst>
                    <a:ext uri="{FF2B5EF4-FFF2-40B4-BE49-F238E27FC236}">
                      <a16:creationId xmlns:a16="http://schemas.microsoft.com/office/drawing/2014/main" id="{6A60047A-790C-4977-98AC-5F582050F0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7" name="Oval 1666">
                  <a:extLst>
                    <a:ext uri="{FF2B5EF4-FFF2-40B4-BE49-F238E27FC236}">
                      <a16:creationId xmlns:a16="http://schemas.microsoft.com/office/drawing/2014/main" id="{64223936-96CC-4362-AD9C-FC464A6DBA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8" name="Oval 1667">
                  <a:extLst>
                    <a:ext uri="{FF2B5EF4-FFF2-40B4-BE49-F238E27FC236}">
                      <a16:creationId xmlns:a16="http://schemas.microsoft.com/office/drawing/2014/main" id="{19FAF5D8-22BE-4354-8D8F-EEDF56EAF0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9" name="Oval 1668">
                  <a:extLst>
                    <a:ext uri="{FF2B5EF4-FFF2-40B4-BE49-F238E27FC236}">
                      <a16:creationId xmlns:a16="http://schemas.microsoft.com/office/drawing/2014/main" id="{0CC5E47C-4E88-412C-9B79-56D66A6F68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8" name="Group 1107">
                <a:extLst>
                  <a:ext uri="{FF2B5EF4-FFF2-40B4-BE49-F238E27FC236}">
                    <a16:creationId xmlns:a16="http://schemas.microsoft.com/office/drawing/2014/main" id="{3AECFD15-4013-47FC-85C6-33F138609594}"/>
                  </a:ext>
                </a:extLst>
              </p:cNvPr>
              <p:cNvGrpSpPr/>
              <p:nvPr/>
            </p:nvGrpSpPr>
            <p:grpSpPr>
              <a:xfrm>
                <a:off x="330579" y="2252394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458" name="Group 1457">
                  <a:extLst>
                    <a:ext uri="{FF2B5EF4-FFF2-40B4-BE49-F238E27FC236}">
                      <a16:creationId xmlns:a16="http://schemas.microsoft.com/office/drawing/2014/main" id="{E322342F-2441-41A7-8570-49D4C4FBE8A4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589" name="Group 1588">
                    <a:extLst>
                      <a:ext uri="{FF2B5EF4-FFF2-40B4-BE49-F238E27FC236}">
                        <a16:creationId xmlns:a16="http://schemas.microsoft.com/office/drawing/2014/main" id="{51801A3D-9B74-43C1-9FA7-8CAA397AEF4F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597" name="Oval 1596">
                      <a:extLst>
                        <a:ext uri="{FF2B5EF4-FFF2-40B4-BE49-F238E27FC236}">
                          <a16:creationId xmlns:a16="http://schemas.microsoft.com/office/drawing/2014/main" id="{19D7EB06-DDD6-4896-8904-3127E8DE16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8" name="Oval 1597">
                      <a:extLst>
                        <a:ext uri="{FF2B5EF4-FFF2-40B4-BE49-F238E27FC236}">
                          <a16:creationId xmlns:a16="http://schemas.microsoft.com/office/drawing/2014/main" id="{E2079373-05DA-4EC3-87A1-C2B3182158B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9" name="Oval 1598">
                      <a:extLst>
                        <a:ext uri="{FF2B5EF4-FFF2-40B4-BE49-F238E27FC236}">
                          <a16:creationId xmlns:a16="http://schemas.microsoft.com/office/drawing/2014/main" id="{B910E20F-7A25-4129-9CE5-32153A853D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0" name="Oval 1599">
                      <a:extLst>
                        <a:ext uri="{FF2B5EF4-FFF2-40B4-BE49-F238E27FC236}">
                          <a16:creationId xmlns:a16="http://schemas.microsoft.com/office/drawing/2014/main" id="{0FF020F0-5CE6-4A5B-AB08-25DD241CD3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1" name="Oval 1600">
                      <a:extLst>
                        <a:ext uri="{FF2B5EF4-FFF2-40B4-BE49-F238E27FC236}">
                          <a16:creationId xmlns:a16="http://schemas.microsoft.com/office/drawing/2014/main" id="{B5205E2A-8E39-4BA2-983B-FC16A49374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2" name="Oval 1601">
                      <a:extLst>
                        <a:ext uri="{FF2B5EF4-FFF2-40B4-BE49-F238E27FC236}">
                          <a16:creationId xmlns:a16="http://schemas.microsoft.com/office/drawing/2014/main" id="{C00DCA76-650C-40B2-B5D5-819B781FD9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3" name="Oval 1602">
                      <a:extLst>
                        <a:ext uri="{FF2B5EF4-FFF2-40B4-BE49-F238E27FC236}">
                          <a16:creationId xmlns:a16="http://schemas.microsoft.com/office/drawing/2014/main" id="{C7D83518-B570-4799-8BBA-13FD1327B02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4" name="Oval 1603">
                      <a:extLst>
                        <a:ext uri="{FF2B5EF4-FFF2-40B4-BE49-F238E27FC236}">
                          <a16:creationId xmlns:a16="http://schemas.microsoft.com/office/drawing/2014/main" id="{190C69A0-AC01-4688-868F-9DAAB7F0B8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5" name="Oval 1604">
                      <a:extLst>
                        <a:ext uri="{FF2B5EF4-FFF2-40B4-BE49-F238E27FC236}">
                          <a16:creationId xmlns:a16="http://schemas.microsoft.com/office/drawing/2014/main" id="{CA6BA893-4195-413E-B4C5-2B7A5A1194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6" name="Oval 1605">
                      <a:extLst>
                        <a:ext uri="{FF2B5EF4-FFF2-40B4-BE49-F238E27FC236}">
                          <a16:creationId xmlns:a16="http://schemas.microsoft.com/office/drawing/2014/main" id="{CA05D9EA-C4A5-443F-B7F2-8167A4B1876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7" name="Oval 1606">
                      <a:extLst>
                        <a:ext uri="{FF2B5EF4-FFF2-40B4-BE49-F238E27FC236}">
                          <a16:creationId xmlns:a16="http://schemas.microsoft.com/office/drawing/2014/main" id="{0F827513-0C1A-4689-8F16-0AFDB45DAE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8" name="Oval 1607">
                      <a:extLst>
                        <a:ext uri="{FF2B5EF4-FFF2-40B4-BE49-F238E27FC236}">
                          <a16:creationId xmlns:a16="http://schemas.microsoft.com/office/drawing/2014/main" id="{89DD4768-66C4-4337-BCAF-83EA804606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9" name="Oval 1608">
                      <a:extLst>
                        <a:ext uri="{FF2B5EF4-FFF2-40B4-BE49-F238E27FC236}">
                          <a16:creationId xmlns:a16="http://schemas.microsoft.com/office/drawing/2014/main" id="{DFECCE73-C225-49AD-B1EA-1296A56337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0" name="Oval 1609">
                      <a:extLst>
                        <a:ext uri="{FF2B5EF4-FFF2-40B4-BE49-F238E27FC236}">
                          <a16:creationId xmlns:a16="http://schemas.microsoft.com/office/drawing/2014/main" id="{D940741A-9BBA-42A6-B544-3FADB49ABF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1" name="Oval 1610">
                      <a:extLst>
                        <a:ext uri="{FF2B5EF4-FFF2-40B4-BE49-F238E27FC236}">
                          <a16:creationId xmlns:a16="http://schemas.microsoft.com/office/drawing/2014/main" id="{EDE8D9CA-E1C2-42B0-9D0D-06A83A340A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2" name="Oval 1611">
                      <a:extLst>
                        <a:ext uri="{FF2B5EF4-FFF2-40B4-BE49-F238E27FC236}">
                          <a16:creationId xmlns:a16="http://schemas.microsoft.com/office/drawing/2014/main" id="{6DD88716-9EEC-4B81-BDCF-9A23D6BB74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3" name="Oval 1612">
                      <a:extLst>
                        <a:ext uri="{FF2B5EF4-FFF2-40B4-BE49-F238E27FC236}">
                          <a16:creationId xmlns:a16="http://schemas.microsoft.com/office/drawing/2014/main" id="{5A3B87B5-CECE-49FC-B952-C8F8DE55A0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4" name="Oval 1613">
                      <a:extLst>
                        <a:ext uri="{FF2B5EF4-FFF2-40B4-BE49-F238E27FC236}">
                          <a16:creationId xmlns:a16="http://schemas.microsoft.com/office/drawing/2014/main" id="{00CC2B50-E8CE-45BC-BB55-5A9F2CB226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5" name="Oval 1614">
                      <a:extLst>
                        <a:ext uri="{FF2B5EF4-FFF2-40B4-BE49-F238E27FC236}">
                          <a16:creationId xmlns:a16="http://schemas.microsoft.com/office/drawing/2014/main" id="{7E4C22B0-BCFE-4AF8-90CE-0942988C81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6" name="Oval 1615">
                      <a:extLst>
                        <a:ext uri="{FF2B5EF4-FFF2-40B4-BE49-F238E27FC236}">
                          <a16:creationId xmlns:a16="http://schemas.microsoft.com/office/drawing/2014/main" id="{5E290C7E-D19E-4E27-8EA5-B0DDAB51BB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7" name="Oval 1616">
                      <a:extLst>
                        <a:ext uri="{FF2B5EF4-FFF2-40B4-BE49-F238E27FC236}">
                          <a16:creationId xmlns:a16="http://schemas.microsoft.com/office/drawing/2014/main" id="{25ED5BC8-ECC6-4FF4-9098-0765CBF4FA9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8" name="Oval 1617">
                      <a:extLst>
                        <a:ext uri="{FF2B5EF4-FFF2-40B4-BE49-F238E27FC236}">
                          <a16:creationId xmlns:a16="http://schemas.microsoft.com/office/drawing/2014/main" id="{56F90E74-52D8-4D7E-96B0-931F1F563EE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9" name="Oval 1618">
                      <a:extLst>
                        <a:ext uri="{FF2B5EF4-FFF2-40B4-BE49-F238E27FC236}">
                          <a16:creationId xmlns:a16="http://schemas.microsoft.com/office/drawing/2014/main" id="{2C52D513-0D47-4EBF-A2BF-51B2CA77D0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0" name="Oval 1619">
                      <a:extLst>
                        <a:ext uri="{FF2B5EF4-FFF2-40B4-BE49-F238E27FC236}">
                          <a16:creationId xmlns:a16="http://schemas.microsoft.com/office/drawing/2014/main" id="{F9F19129-191A-489A-BB87-892CDDC4AB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1" name="Oval 1620">
                      <a:extLst>
                        <a:ext uri="{FF2B5EF4-FFF2-40B4-BE49-F238E27FC236}">
                          <a16:creationId xmlns:a16="http://schemas.microsoft.com/office/drawing/2014/main" id="{46D0B037-7A63-471B-9C52-3DA501AEC9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2" name="Oval 1621">
                      <a:extLst>
                        <a:ext uri="{FF2B5EF4-FFF2-40B4-BE49-F238E27FC236}">
                          <a16:creationId xmlns:a16="http://schemas.microsoft.com/office/drawing/2014/main" id="{478715A6-6BCA-4C15-9067-3E6C7CD039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3" name="Oval 1622">
                      <a:extLst>
                        <a:ext uri="{FF2B5EF4-FFF2-40B4-BE49-F238E27FC236}">
                          <a16:creationId xmlns:a16="http://schemas.microsoft.com/office/drawing/2014/main" id="{DC1C1DA7-2F7A-4AA1-97B3-D796B278E73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4" name="Oval 1623">
                      <a:extLst>
                        <a:ext uri="{FF2B5EF4-FFF2-40B4-BE49-F238E27FC236}">
                          <a16:creationId xmlns:a16="http://schemas.microsoft.com/office/drawing/2014/main" id="{E4CB41FD-C9C5-48B6-A4D3-2E347F422D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5" name="Oval 1624">
                      <a:extLst>
                        <a:ext uri="{FF2B5EF4-FFF2-40B4-BE49-F238E27FC236}">
                          <a16:creationId xmlns:a16="http://schemas.microsoft.com/office/drawing/2014/main" id="{3593B724-1B8F-4343-905F-9A38A7FCC1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6" name="Oval 1625">
                      <a:extLst>
                        <a:ext uri="{FF2B5EF4-FFF2-40B4-BE49-F238E27FC236}">
                          <a16:creationId xmlns:a16="http://schemas.microsoft.com/office/drawing/2014/main" id="{4A4244B6-7BBE-4437-99C6-46F91CD720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7" name="Oval 1626">
                      <a:extLst>
                        <a:ext uri="{FF2B5EF4-FFF2-40B4-BE49-F238E27FC236}">
                          <a16:creationId xmlns:a16="http://schemas.microsoft.com/office/drawing/2014/main" id="{03BF11E5-3304-4EC4-9546-A2494F8F3D7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8" name="Oval 1627">
                      <a:extLst>
                        <a:ext uri="{FF2B5EF4-FFF2-40B4-BE49-F238E27FC236}">
                          <a16:creationId xmlns:a16="http://schemas.microsoft.com/office/drawing/2014/main" id="{E246B6E5-7B8E-4BCB-BC08-1FEF65AA90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9" name="Oval 1628">
                      <a:extLst>
                        <a:ext uri="{FF2B5EF4-FFF2-40B4-BE49-F238E27FC236}">
                          <a16:creationId xmlns:a16="http://schemas.microsoft.com/office/drawing/2014/main" id="{50B2D940-7E69-4D71-8CCF-734F71F4BA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0" name="Oval 1629">
                      <a:extLst>
                        <a:ext uri="{FF2B5EF4-FFF2-40B4-BE49-F238E27FC236}">
                          <a16:creationId xmlns:a16="http://schemas.microsoft.com/office/drawing/2014/main" id="{96E94417-2205-4764-A3B4-81EBC3C2E6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1" name="Oval 1630">
                      <a:extLst>
                        <a:ext uri="{FF2B5EF4-FFF2-40B4-BE49-F238E27FC236}">
                          <a16:creationId xmlns:a16="http://schemas.microsoft.com/office/drawing/2014/main" id="{014E4FE7-5986-4B42-97A9-03F82A00C6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2" name="Oval 1631">
                      <a:extLst>
                        <a:ext uri="{FF2B5EF4-FFF2-40B4-BE49-F238E27FC236}">
                          <a16:creationId xmlns:a16="http://schemas.microsoft.com/office/drawing/2014/main" id="{FBEFC446-50D5-455A-A036-FEE4FFF393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3" name="Oval 1632">
                      <a:extLst>
                        <a:ext uri="{FF2B5EF4-FFF2-40B4-BE49-F238E27FC236}">
                          <a16:creationId xmlns:a16="http://schemas.microsoft.com/office/drawing/2014/main" id="{A196A9C2-02E0-4CB8-A1E1-2D7D742029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4" name="Oval 1633">
                      <a:extLst>
                        <a:ext uri="{FF2B5EF4-FFF2-40B4-BE49-F238E27FC236}">
                          <a16:creationId xmlns:a16="http://schemas.microsoft.com/office/drawing/2014/main" id="{4218E7C8-2878-4271-93AF-28F2D5011F1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5" name="Oval 1634">
                      <a:extLst>
                        <a:ext uri="{FF2B5EF4-FFF2-40B4-BE49-F238E27FC236}">
                          <a16:creationId xmlns:a16="http://schemas.microsoft.com/office/drawing/2014/main" id="{9ED9A8E2-C5D7-450D-99C6-1D39C72BE0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6" name="Oval 1635">
                      <a:extLst>
                        <a:ext uri="{FF2B5EF4-FFF2-40B4-BE49-F238E27FC236}">
                          <a16:creationId xmlns:a16="http://schemas.microsoft.com/office/drawing/2014/main" id="{0B4AE997-0242-4B1C-BB13-5ADE2F7D55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7" name="Oval 1636">
                      <a:extLst>
                        <a:ext uri="{FF2B5EF4-FFF2-40B4-BE49-F238E27FC236}">
                          <a16:creationId xmlns:a16="http://schemas.microsoft.com/office/drawing/2014/main" id="{6D807E2B-C3BA-4CF5-AA69-589860CD08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8" name="Oval 1637">
                      <a:extLst>
                        <a:ext uri="{FF2B5EF4-FFF2-40B4-BE49-F238E27FC236}">
                          <a16:creationId xmlns:a16="http://schemas.microsoft.com/office/drawing/2014/main" id="{99F4B305-260D-496A-B7D8-F62890646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90" name="Oval 1589">
                    <a:extLst>
                      <a:ext uri="{FF2B5EF4-FFF2-40B4-BE49-F238E27FC236}">
                        <a16:creationId xmlns:a16="http://schemas.microsoft.com/office/drawing/2014/main" id="{B1E812B0-8228-478F-B2EA-CDC213B47A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1" name="Oval 1590">
                    <a:extLst>
                      <a:ext uri="{FF2B5EF4-FFF2-40B4-BE49-F238E27FC236}">
                        <a16:creationId xmlns:a16="http://schemas.microsoft.com/office/drawing/2014/main" id="{A7B515A0-30B0-4911-ADB6-0AEDEA4B89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2" name="Oval 1591">
                    <a:extLst>
                      <a:ext uri="{FF2B5EF4-FFF2-40B4-BE49-F238E27FC236}">
                        <a16:creationId xmlns:a16="http://schemas.microsoft.com/office/drawing/2014/main" id="{8FBB04BB-1ED9-4850-BDE1-EB800BAE82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3" name="Oval 1592">
                    <a:extLst>
                      <a:ext uri="{FF2B5EF4-FFF2-40B4-BE49-F238E27FC236}">
                        <a16:creationId xmlns:a16="http://schemas.microsoft.com/office/drawing/2014/main" id="{F277A58C-8A00-4020-84F9-8B6B74CCA9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4" name="Oval 1593">
                    <a:extLst>
                      <a:ext uri="{FF2B5EF4-FFF2-40B4-BE49-F238E27FC236}">
                        <a16:creationId xmlns:a16="http://schemas.microsoft.com/office/drawing/2014/main" id="{97EFD4BC-A1C3-4281-8B47-7F05F902AB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5" name="Oval 1594">
                    <a:extLst>
                      <a:ext uri="{FF2B5EF4-FFF2-40B4-BE49-F238E27FC236}">
                        <a16:creationId xmlns:a16="http://schemas.microsoft.com/office/drawing/2014/main" id="{6A84D2DF-749F-4A4E-855F-D7D8AC55BD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6" name="Oval 1595">
                    <a:extLst>
                      <a:ext uri="{FF2B5EF4-FFF2-40B4-BE49-F238E27FC236}">
                        <a16:creationId xmlns:a16="http://schemas.microsoft.com/office/drawing/2014/main" id="{97F15FA7-815F-4109-A575-5864E3297A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9" name="Group 1458">
                  <a:extLst>
                    <a:ext uri="{FF2B5EF4-FFF2-40B4-BE49-F238E27FC236}">
                      <a16:creationId xmlns:a16="http://schemas.microsoft.com/office/drawing/2014/main" id="{A183B85D-F64E-46F7-8FA9-BC96F321464E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539" name="Group 1538">
                    <a:extLst>
                      <a:ext uri="{FF2B5EF4-FFF2-40B4-BE49-F238E27FC236}">
                        <a16:creationId xmlns:a16="http://schemas.microsoft.com/office/drawing/2014/main" id="{0B0910C0-3C88-4558-9F31-ADB35295DA39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547" name="Oval 1546">
                      <a:extLst>
                        <a:ext uri="{FF2B5EF4-FFF2-40B4-BE49-F238E27FC236}">
                          <a16:creationId xmlns:a16="http://schemas.microsoft.com/office/drawing/2014/main" id="{C8F2E19F-8AF1-4995-A6C7-48A8EE3043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8" name="Oval 1547">
                      <a:extLst>
                        <a:ext uri="{FF2B5EF4-FFF2-40B4-BE49-F238E27FC236}">
                          <a16:creationId xmlns:a16="http://schemas.microsoft.com/office/drawing/2014/main" id="{6C7AA93D-5CF5-457C-9B2B-A50BB449246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9" name="Oval 1548">
                      <a:extLst>
                        <a:ext uri="{FF2B5EF4-FFF2-40B4-BE49-F238E27FC236}">
                          <a16:creationId xmlns:a16="http://schemas.microsoft.com/office/drawing/2014/main" id="{F77F369E-0C00-4B44-B9FF-3EF0108EED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0" name="Oval 1549">
                      <a:extLst>
                        <a:ext uri="{FF2B5EF4-FFF2-40B4-BE49-F238E27FC236}">
                          <a16:creationId xmlns:a16="http://schemas.microsoft.com/office/drawing/2014/main" id="{92A873B9-44CD-446E-BC1A-69A0580574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1" name="Oval 1550">
                      <a:extLst>
                        <a:ext uri="{FF2B5EF4-FFF2-40B4-BE49-F238E27FC236}">
                          <a16:creationId xmlns:a16="http://schemas.microsoft.com/office/drawing/2014/main" id="{DCD5209D-C4FA-44C9-8AEA-1EF10C47E2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2" name="Oval 1551">
                      <a:extLst>
                        <a:ext uri="{FF2B5EF4-FFF2-40B4-BE49-F238E27FC236}">
                          <a16:creationId xmlns:a16="http://schemas.microsoft.com/office/drawing/2014/main" id="{7C8A4411-D3C6-4098-A528-E30B8F829A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3" name="Oval 1552">
                      <a:extLst>
                        <a:ext uri="{FF2B5EF4-FFF2-40B4-BE49-F238E27FC236}">
                          <a16:creationId xmlns:a16="http://schemas.microsoft.com/office/drawing/2014/main" id="{B9FFA9E5-A91F-4594-A689-BCF0232A3B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4" name="Oval 1553">
                      <a:extLst>
                        <a:ext uri="{FF2B5EF4-FFF2-40B4-BE49-F238E27FC236}">
                          <a16:creationId xmlns:a16="http://schemas.microsoft.com/office/drawing/2014/main" id="{65015961-7EB1-49AC-A3DE-A2E7180C97D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5" name="Oval 1554">
                      <a:extLst>
                        <a:ext uri="{FF2B5EF4-FFF2-40B4-BE49-F238E27FC236}">
                          <a16:creationId xmlns:a16="http://schemas.microsoft.com/office/drawing/2014/main" id="{058652FC-2A93-4407-9E58-035EA10DE3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6" name="Oval 1555">
                      <a:extLst>
                        <a:ext uri="{FF2B5EF4-FFF2-40B4-BE49-F238E27FC236}">
                          <a16:creationId xmlns:a16="http://schemas.microsoft.com/office/drawing/2014/main" id="{91C508B8-15F7-496C-9F21-580B02A7E4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7" name="Oval 1556">
                      <a:extLst>
                        <a:ext uri="{FF2B5EF4-FFF2-40B4-BE49-F238E27FC236}">
                          <a16:creationId xmlns:a16="http://schemas.microsoft.com/office/drawing/2014/main" id="{250E4DC7-2748-4F03-864D-3A7BA43F15C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8" name="Oval 1557">
                      <a:extLst>
                        <a:ext uri="{FF2B5EF4-FFF2-40B4-BE49-F238E27FC236}">
                          <a16:creationId xmlns:a16="http://schemas.microsoft.com/office/drawing/2014/main" id="{26184134-CAA6-4B84-A132-2D9A744208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9" name="Oval 1558">
                      <a:extLst>
                        <a:ext uri="{FF2B5EF4-FFF2-40B4-BE49-F238E27FC236}">
                          <a16:creationId xmlns:a16="http://schemas.microsoft.com/office/drawing/2014/main" id="{65BE4D7D-B840-4CEE-9D14-A0E222ABD5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0" name="Oval 1559">
                      <a:extLst>
                        <a:ext uri="{FF2B5EF4-FFF2-40B4-BE49-F238E27FC236}">
                          <a16:creationId xmlns:a16="http://schemas.microsoft.com/office/drawing/2014/main" id="{95FBA011-B089-4CA9-A064-BF40C132E2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1" name="Oval 1560">
                      <a:extLst>
                        <a:ext uri="{FF2B5EF4-FFF2-40B4-BE49-F238E27FC236}">
                          <a16:creationId xmlns:a16="http://schemas.microsoft.com/office/drawing/2014/main" id="{9960DA6A-67AA-4BD7-ACDB-459B529DDE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2" name="Oval 1561">
                      <a:extLst>
                        <a:ext uri="{FF2B5EF4-FFF2-40B4-BE49-F238E27FC236}">
                          <a16:creationId xmlns:a16="http://schemas.microsoft.com/office/drawing/2014/main" id="{40FF6CB5-4E7E-4F11-9EB3-0843F7C949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3" name="Oval 1562">
                      <a:extLst>
                        <a:ext uri="{FF2B5EF4-FFF2-40B4-BE49-F238E27FC236}">
                          <a16:creationId xmlns:a16="http://schemas.microsoft.com/office/drawing/2014/main" id="{3C56A007-DB29-4C24-B49E-BB71EE5D457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4" name="Oval 1563">
                      <a:extLst>
                        <a:ext uri="{FF2B5EF4-FFF2-40B4-BE49-F238E27FC236}">
                          <a16:creationId xmlns:a16="http://schemas.microsoft.com/office/drawing/2014/main" id="{DCD9A683-76C3-49B0-AEC4-3E979F5E78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5" name="Oval 1564">
                      <a:extLst>
                        <a:ext uri="{FF2B5EF4-FFF2-40B4-BE49-F238E27FC236}">
                          <a16:creationId xmlns:a16="http://schemas.microsoft.com/office/drawing/2014/main" id="{D2E36899-59F5-4FA8-97CF-BE18F9AF13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6" name="Oval 1565">
                      <a:extLst>
                        <a:ext uri="{FF2B5EF4-FFF2-40B4-BE49-F238E27FC236}">
                          <a16:creationId xmlns:a16="http://schemas.microsoft.com/office/drawing/2014/main" id="{FD10AFA9-BEA4-4028-9C77-E2B90E0144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7" name="Oval 1566">
                      <a:extLst>
                        <a:ext uri="{FF2B5EF4-FFF2-40B4-BE49-F238E27FC236}">
                          <a16:creationId xmlns:a16="http://schemas.microsoft.com/office/drawing/2014/main" id="{6D4DEA8D-B90D-4674-AFA7-95A0588DC46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8" name="Oval 1567">
                      <a:extLst>
                        <a:ext uri="{FF2B5EF4-FFF2-40B4-BE49-F238E27FC236}">
                          <a16:creationId xmlns:a16="http://schemas.microsoft.com/office/drawing/2014/main" id="{43F70554-62F3-479D-922F-49460E0C3B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9" name="Oval 1568">
                      <a:extLst>
                        <a:ext uri="{FF2B5EF4-FFF2-40B4-BE49-F238E27FC236}">
                          <a16:creationId xmlns:a16="http://schemas.microsoft.com/office/drawing/2014/main" id="{12662C03-E863-4472-A230-E0FA24E54C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0" name="Oval 1569">
                      <a:extLst>
                        <a:ext uri="{FF2B5EF4-FFF2-40B4-BE49-F238E27FC236}">
                          <a16:creationId xmlns:a16="http://schemas.microsoft.com/office/drawing/2014/main" id="{7676D2D2-561D-4D07-A3DA-5B5291277A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1" name="Oval 1570">
                      <a:extLst>
                        <a:ext uri="{FF2B5EF4-FFF2-40B4-BE49-F238E27FC236}">
                          <a16:creationId xmlns:a16="http://schemas.microsoft.com/office/drawing/2014/main" id="{9EE611FF-0631-4CC2-BBAD-FFD5F46D7A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2" name="Oval 1571">
                      <a:extLst>
                        <a:ext uri="{FF2B5EF4-FFF2-40B4-BE49-F238E27FC236}">
                          <a16:creationId xmlns:a16="http://schemas.microsoft.com/office/drawing/2014/main" id="{0FAA3CA4-83B7-418C-9C43-4EAB937D0A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3" name="Oval 1572">
                      <a:extLst>
                        <a:ext uri="{FF2B5EF4-FFF2-40B4-BE49-F238E27FC236}">
                          <a16:creationId xmlns:a16="http://schemas.microsoft.com/office/drawing/2014/main" id="{F3D06EEF-7F41-47EF-ACE4-29E5E6AEBD9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4" name="Oval 1573">
                      <a:extLst>
                        <a:ext uri="{FF2B5EF4-FFF2-40B4-BE49-F238E27FC236}">
                          <a16:creationId xmlns:a16="http://schemas.microsoft.com/office/drawing/2014/main" id="{FF9BB3D4-90FA-44E9-BCC7-D3D6EA0847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5" name="Oval 1574">
                      <a:extLst>
                        <a:ext uri="{FF2B5EF4-FFF2-40B4-BE49-F238E27FC236}">
                          <a16:creationId xmlns:a16="http://schemas.microsoft.com/office/drawing/2014/main" id="{448927A7-CB23-499A-9BA7-19B1B18406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6" name="Oval 1575">
                      <a:extLst>
                        <a:ext uri="{FF2B5EF4-FFF2-40B4-BE49-F238E27FC236}">
                          <a16:creationId xmlns:a16="http://schemas.microsoft.com/office/drawing/2014/main" id="{C46EBD8E-175F-4815-8ED8-88C3E96054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7" name="Oval 1576">
                      <a:extLst>
                        <a:ext uri="{FF2B5EF4-FFF2-40B4-BE49-F238E27FC236}">
                          <a16:creationId xmlns:a16="http://schemas.microsoft.com/office/drawing/2014/main" id="{DD7BACDF-02A2-4AAF-BF9F-2FE42F6EB40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8" name="Oval 1577">
                      <a:extLst>
                        <a:ext uri="{FF2B5EF4-FFF2-40B4-BE49-F238E27FC236}">
                          <a16:creationId xmlns:a16="http://schemas.microsoft.com/office/drawing/2014/main" id="{56DE456B-C658-47AB-ACBC-358FC214E93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9" name="Oval 1578">
                      <a:extLst>
                        <a:ext uri="{FF2B5EF4-FFF2-40B4-BE49-F238E27FC236}">
                          <a16:creationId xmlns:a16="http://schemas.microsoft.com/office/drawing/2014/main" id="{E19561DD-2F62-4C5F-84B8-DB0256AC188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0" name="Oval 1579">
                      <a:extLst>
                        <a:ext uri="{FF2B5EF4-FFF2-40B4-BE49-F238E27FC236}">
                          <a16:creationId xmlns:a16="http://schemas.microsoft.com/office/drawing/2014/main" id="{5E87910B-D662-41EC-AC58-3BA9E1F57D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1" name="Oval 1580">
                      <a:extLst>
                        <a:ext uri="{FF2B5EF4-FFF2-40B4-BE49-F238E27FC236}">
                          <a16:creationId xmlns:a16="http://schemas.microsoft.com/office/drawing/2014/main" id="{478446EB-CABC-4788-B5DE-1E75553A5F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2" name="Oval 1581">
                      <a:extLst>
                        <a:ext uri="{FF2B5EF4-FFF2-40B4-BE49-F238E27FC236}">
                          <a16:creationId xmlns:a16="http://schemas.microsoft.com/office/drawing/2014/main" id="{7865B055-1EF8-4D22-9E80-052691B21C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3" name="Oval 1582">
                      <a:extLst>
                        <a:ext uri="{FF2B5EF4-FFF2-40B4-BE49-F238E27FC236}">
                          <a16:creationId xmlns:a16="http://schemas.microsoft.com/office/drawing/2014/main" id="{B70D5E46-41E1-467A-AD7D-310B6625F5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4" name="Oval 1583">
                      <a:extLst>
                        <a:ext uri="{FF2B5EF4-FFF2-40B4-BE49-F238E27FC236}">
                          <a16:creationId xmlns:a16="http://schemas.microsoft.com/office/drawing/2014/main" id="{7A80F318-93DE-4367-8655-77F0C64026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5" name="Oval 1584">
                      <a:extLst>
                        <a:ext uri="{FF2B5EF4-FFF2-40B4-BE49-F238E27FC236}">
                          <a16:creationId xmlns:a16="http://schemas.microsoft.com/office/drawing/2014/main" id="{E7CA1E69-9EC1-4528-88F1-9D3FDA4E57C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6" name="Oval 1585">
                      <a:extLst>
                        <a:ext uri="{FF2B5EF4-FFF2-40B4-BE49-F238E27FC236}">
                          <a16:creationId xmlns:a16="http://schemas.microsoft.com/office/drawing/2014/main" id="{0B625E1C-0794-427A-870F-BBCC9F373D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7" name="Oval 1586">
                      <a:extLst>
                        <a:ext uri="{FF2B5EF4-FFF2-40B4-BE49-F238E27FC236}">
                          <a16:creationId xmlns:a16="http://schemas.microsoft.com/office/drawing/2014/main" id="{02E00F0E-3CEB-4901-BA83-5C7DF9DEA3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8" name="Oval 1587">
                      <a:extLst>
                        <a:ext uri="{FF2B5EF4-FFF2-40B4-BE49-F238E27FC236}">
                          <a16:creationId xmlns:a16="http://schemas.microsoft.com/office/drawing/2014/main" id="{54F1B587-2CCA-472B-8038-14DED353B0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40" name="Oval 1539">
                    <a:extLst>
                      <a:ext uri="{FF2B5EF4-FFF2-40B4-BE49-F238E27FC236}">
                        <a16:creationId xmlns:a16="http://schemas.microsoft.com/office/drawing/2014/main" id="{C1552AD1-08AF-433C-8F96-7B346DEB48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1" name="Oval 1540">
                    <a:extLst>
                      <a:ext uri="{FF2B5EF4-FFF2-40B4-BE49-F238E27FC236}">
                        <a16:creationId xmlns:a16="http://schemas.microsoft.com/office/drawing/2014/main" id="{B3DD21F5-C9D2-4B91-8FF0-EBC119DF8D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2" name="Oval 1541">
                    <a:extLst>
                      <a:ext uri="{FF2B5EF4-FFF2-40B4-BE49-F238E27FC236}">
                        <a16:creationId xmlns:a16="http://schemas.microsoft.com/office/drawing/2014/main" id="{17028C48-EDBF-48F6-87DD-A07128F295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3" name="Oval 1542">
                    <a:extLst>
                      <a:ext uri="{FF2B5EF4-FFF2-40B4-BE49-F238E27FC236}">
                        <a16:creationId xmlns:a16="http://schemas.microsoft.com/office/drawing/2014/main" id="{AA330E42-8589-47D6-9440-ECC7E4F272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4" name="Oval 1543">
                    <a:extLst>
                      <a:ext uri="{FF2B5EF4-FFF2-40B4-BE49-F238E27FC236}">
                        <a16:creationId xmlns:a16="http://schemas.microsoft.com/office/drawing/2014/main" id="{BD8F165F-AC14-4F87-8C66-A0B97DE634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5" name="Oval 1544">
                    <a:extLst>
                      <a:ext uri="{FF2B5EF4-FFF2-40B4-BE49-F238E27FC236}">
                        <a16:creationId xmlns:a16="http://schemas.microsoft.com/office/drawing/2014/main" id="{B0AD5015-11EE-4608-896A-B6A9C05842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6" name="Oval 1545">
                    <a:extLst>
                      <a:ext uri="{FF2B5EF4-FFF2-40B4-BE49-F238E27FC236}">
                        <a16:creationId xmlns:a16="http://schemas.microsoft.com/office/drawing/2014/main" id="{2AC2AC2C-A125-4356-B077-9F8721C09F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60" name="Group 1459">
                  <a:extLst>
                    <a:ext uri="{FF2B5EF4-FFF2-40B4-BE49-F238E27FC236}">
                      <a16:creationId xmlns:a16="http://schemas.microsoft.com/office/drawing/2014/main" id="{04346F27-7C26-47BA-844C-D64E8B526267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489" name="Group 1488">
                    <a:extLst>
                      <a:ext uri="{FF2B5EF4-FFF2-40B4-BE49-F238E27FC236}">
                        <a16:creationId xmlns:a16="http://schemas.microsoft.com/office/drawing/2014/main" id="{33F34CFE-5AF9-4E8E-A0B5-F4B674DFDF0E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497" name="Oval 1496">
                      <a:extLst>
                        <a:ext uri="{FF2B5EF4-FFF2-40B4-BE49-F238E27FC236}">
                          <a16:creationId xmlns:a16="http://schemas.microsoft.com/office/drawing/2014/main" id="{F406A393-5D1A-4E42-8371-DCCA8148BE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8" name="Oval 1497">
                      <a:extLst>
                        <a:ext uri="{FF2B5EF4-FFF2-40B4-BE49-F238E27FC236}">
                          <a16:creationId xmlns:a16="http://schemas.microsoft.com/office/drawing/2014/main" id="{A50E997A-ACC9-4935-9E3D-C59DA7CA5B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9" name="Oval 1498">
                      <a:extLst>
                        <a:ext uri="{FF2B5EF4-FFF2-40B4-BE49-F238E27FC236}">
                          <a16:creationId xmlns:a16="http://schemas.microsoft.com/office/drawing/2014/main" id="{B91C7D82-5BFC-4017-B9EE-D2438635A2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0" name="Oval 1499">
                      <a:extLst>
                        <a:ext uri="{FF2B5EF4-FFF2-40B4-BE49-F238E27FC236}">
                          <a16:creationId xmlns:a16="http://schemas.microsoft.com/office/drawing/2014/main" id="{A820A39C-0089-483C-B2B5-E7B6432B0D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1" name="Oval 1500">
                      <a:extLst>
                        <a:ext uri="{FF2B5EF4-FFF2-40B4-BE49-F238E27FC236}">
                          <a16:creationId xmlns:a16="http://schemas.microsoft.com/office/drawing/2014/main" id="{8A80CB9E-09EA-4CC1-BBEF-CB09C57646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2" name="Oval 1501">
                      <a:extLst>
                        <a:ext uri="{FF2B5EF4-FFF2-40B4-BE49-F238E27FC236}">
                          <a16:creationId xmlns:a16="http://schemas.microsoft.com/office/drawing/2014/main" id="{8268EADD-C393-43A1-A350-BC874BC7AF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3" name="Oval 1502">
                      <a:extLst>
                        <a:ext uri="{FF2B5EF4-FFF2-40B4-BE49-F238E27FC236}">
                          <a16:creationId xmlns:a16="http://schemas.microsoft.com/office/drawing/2014/main" id="{39B3B7D9-191C-4BEB-BB8E-10C0CA454A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4" name="Oval 1503">
                      <a:extLst>
                        <a:ext uri="{FF2B5EF4-FFF2-40B4-BE49-F238E27FC236}">
                          <a16:creationId xmlns:a16="http://schemas.microsoft.com/office/drawing/2014/main" id="{E60B5831-160D-4F80-909D-61DFC24593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5" name="Oval 1504">
                      <a:extLst>
                        <a:ext uri="{FF2B5EF4-FFF2-40B4-BE49-F238E27FC236}">
                          <a16:creationId xmlns:a16="http://schemas.microsoft.com/office/drawing/2014/main" id="{B38B50CE-D6AA-4484-A962-1FD0CD85ED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6" name="Oval 1505">
                      <a:extLst>
                        <a:ext uri="{FF2B5EF4-FFF2-40B4-BE49-F238E27FC236}">
                          <a16:creationId xmlns:a16="http://schemas.microsoft.com/office/drawing/2014/main" id="{D836D0E3-7A4C-4C75-A1A0-BC4513F3D79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7" name="Oval 1506">
                      <a:extLst>
                        <a:ext uri="{FF2B5EF4-FFF2-40B4-BE49-F238E27FC236}">
                          <a16:creationId xmlns:a16="http://schemas.microsoft.com/office/drawing/2014/main" id="{F6BDB39B-FFCC-4C32-B147-96B5BF174CA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8" name="Oval 1507">
                      <a:extLst>
                        <a:ext uri="{FF2B5EF4-FFF2-40B4-BE49-F238E27FC236}">
                          <a16:creationId xmlns:a16="http://schemas.microsoft.com/office/drawing/2014/main" id="{34D46E41-4C3C-488C-8F6E-D354F84D453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9" name="Oval 1508">
                      <a:extLst>
                        <a:ext uri="{FF2B5EF4-FFF2-40B4-BE49-F238E27FC236}">
                          <a16:creationId xmlns:a16="http://schemas.microsoft.com/office/drawing/2014/main" id="{5AE4D9FA-C08C-4D02-B3FA-851C0D38D7E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0" name="Oval 1509">
                      <a:extLst>
                        <a:ext uri="{FF2B5EF4-FFF2-40B4-BE49-F238E27FC236}">
                          <a16:creationId xmlns:a16="http://schemas.microsoft.com/office/drawing/2014/main" id="{8C68864D-BF6A-41F1-AA1A-69BF81215B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1" name="Oval 1510">
                      <a:extLst>
                        <a:ext uri="{FF2B5EF4-FFF2-40B4-BE49-F238E27FC236}">
                          <a16:creationId xmlns:a16="http://schemas.microsoft.com/office/drawing/2014/main" id="{C80DECC9-1604-47FB-AB71-4E5C2B9FE9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2" name="Oval 1511">
                      <a:extLst>
                        <a:ext uri="{FF2B5EF4-FFF2-40B4-BE49-F238E27FC236}">
                          <a16:creationId xmlns:a16="http://schemas.microsoft.com/office/drawing/2014/main" id="{97ACBA64-5E8F-45EF-8299-34D373C42F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3" name="Oval 1512">
                      <a:extLst>
                        <a:ext uri="{FF2B5EF4-FFF2-40B4-BE49-F238E27FC236}">
                          <a16:creationId xmlns:a16="http://schemas.microsoft.com/office/drawing/2014/main" id="{54710870-65A2-48E3-BB3F-7C217D7715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4" name="Oval 1513">
                      <a:extLst>
                        <a:ext uri="{FF2B5EF4-FFF2-40B4-BE49-F238E27FC236}">
                          <a16:creationId xmlns:a16="http://schemas.microsoft.com/office/drawing/2014/main" id="{D3D1F2CD-10F2-404B-9755-A041CC06F8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5" name="Oval 1514">
                      <a:extLst>
                        <a:ext uri="{FF2B5EF4-FFF2-40B4-BE49-F238E27FC236}">
                          <a16:creationId xmlns:a16="http://schemas.microsoft.com/office/drawing/2014/main" id="{F50ED9AF-1508-4B65-A05C-8ED0FE85410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6" name="Oval 1515">
                      <a:extLst>
                        <a:ext uri="{FF2B5EF4-FFF2-40B4-BE49-F238E27FC236}">
                          <a16:creationId xmlns:a16="http://schemas.microsoft.com/office/drawing/2014/main" id="{74E72045-4297-4DC6-B2F5-AB08B20163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7" name="Oval 1516">
                      <a:extLst>
                        <a:ext uri="{FF2B5EF4-FFF2-40B4-BE49-F238E27FC236}">
                          <a16:creationId xmlns:a16="http://schemas.microsoft.com/office/drawing/2014/main" id="{47F7803B-AED8-49E5-90FF-0AF6F7D7D1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8" name="Oval 1517">
                      <a:extLst>
                        <a:ext uri="{FF2B5EF4-FFF2-40B4-BE49-F238E27FC236}">
                          <a16:creationId xmlns:a16="http://schemas.microsoft.com/office/drawing/2014/main" id="{E34ECB9E-D1B3-4AD4-AE7B-46167A278F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9" name="Oval 1518">
                      <a:extLst>
                        <a:ext uri="{FF2B5EF4-FFF2-40B4-BE49-F238E27FC236}">
                          <a16:creationId xmlns:a16="http://schemas.microsoft.com/office/drawing/2014/main" id="{9E1D9F14-CDD8-44D8-A2D3-F48FDC85FC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0" name="Oval 1519">
                      <a:extLst>
                        <a:ext uri="{FF2B5EF4-FFF2-40B4-BE49-F238E27FC236}">
                          <a16:creationId xmlns:a16="http://schemas.microsoft.com/office/drawing/2014/main" id="{86E7586E-7AC4-40CB-9B18-DBCFE59EF6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1" name="Oval 1520">
                      <a:extLst>
                        <a:ext uri="{FF2B5EF4-FFF2-40B4-BE49-F238E27FC236}">
                          <a16:creationId xmlns:a16="http://schemas.microsoft.com/office/drawing/2014/main" id="{FB0458F2-B756-4E8A-8410-7F0B83416B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2" name="Oval 1521">
                      <a:extLst>
                        <a:ext uri="{FF2B5EF4-FFF2-40B4-BE49-F238E27FC236}">
                          <a16:creationId xmlns:a16="http://schemas.microsoft.com/office/drawing/2014/main" id="{B0D011EF-00C0-4900-8150-358A4BEA0F3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3" name="Oval 1522">
                      <a:extLst>
                        <a:ext uri="{FF2B5EF4-FFF2-40B4-BE49-F238E27FC236}">
                          <a16:creationId xmlns:a16="http://schemas.microsoft.com/office/drawing/2014/main" id="{AA5AAA9B-4368-4DB3-AF0C-9F8FB087BB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4" name="Oval 1523">
                      <a:extLst>
                        <a:ext uri="{FF2B5EF4-FFF2-40B4-BE49-F238E27FC236}">
                          <a16:creationId xmlns:a16="http://schemas.microsoft.com/office/drawing/2014/main" id="{44581175-8809-4171-B9D8-263520A216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5" name="Oval 1524">
                      <a:extLst>
                        <a:ext uri="{FF2B5EF4-FFF2-40B4-BE49-F238E27FC236}">
                          <a16:creationId xmlns:a16="http://schemas.microsoft.com/office/drawing/2014/main" id="{4A556E68-585F-45B6-907B-86CFE83626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6" name="Oval 1525">
                      <a:extLst>
                        <a:ext uri="{FF2B5EF4-FFF2-40B4-BE49-F238E27FC236}">
                          <a16:creationId xmlns:a16="http://schemas.microsoft.com/office/drawing/2014/main" id="{DCC3E07A-23DD-4D8D-B633-F587D1AB496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7" name="Oval 1526">
                      <a:extLst>
                        <a:ext uri="{FF2B5EF4-FFF2-40B4-BE49-F238E27FC236}">
                          <a16:creationId xmlns:a16="http://schemas.microsoft.com/office/drawing/2014/main" id="{EF8AE154-747C-4D96-9B83-51F3973CAC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8" name="Oval 1527">
                      <a:extLst>
                        <a:ext uri="{FF2B5EF4-FFF2-40B4-BE49-F238E27FC236}">
                          <a16:creationId xmlns:a16="http://schemas.microsoft.com/office/drawing/2014/main" id="{324B6848-9A92-4F2D-9C3C-C69772FA046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9" name="Oval 1528">
                      <a:extLst>
                        <a:ext uri="{FF2B5EF4-FFF2-40B4-BE49-F238E27FC236}">
                          <a16:creationId xmlns:a16="http://schemas.microsoft.com/office/drawing/2014/main" id="{51C3D490-7596-4317-913A-CF8450F8E2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0" name="Oval 1529">
                      <a:extLst>
                        <a:ext uri="{FF2B5EF4-FFF2-40B4-BE49-F238E27FC236}">
                          <a16:creationId xmlns:a16="http://schemas.microsoft.com/office/drawing/2014/main" id="{87E42D92-F895-4AE4-943C-6B1E7475FD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1" name="Oval 1530">
                      <a:extLst>
                        <a:ext uri="{FF2B5EF4-FFF2-40B4-BE49-F238E27FC236}">
                          <a16:creationId xmlns:a16="http://schemas.microsoft.com/office/drawing/2014/main" id="{5F49D73B-5BF7-4486-8825-EC6A6F8193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2" name="Oval 1531">
                      <a:extLst>
                        <a:ext uri="{FF2B5EF4-FFF2-40B4-BE49-F238E27FC236}">
                          <a16:creationId xmlns:a16="http://schemas.microsoft.com/office/drawing/2014/main" id="{D45B9585-D203-4B88-9FAE-9B03890811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3" name="Oval 1532">
                      <a:extLst>
                        <a:ext uri="{FF2B5EF4-FFF2-40B4-BE49-F238E27FC236}">
                          <a16:creationId xmlns:a16="http://schemas.microsoft.com/office/drawing/2014/main" id="{7A77F940-1412-47E6-B0D2-5CBB6686588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4" name="Oval 1533">
                      <a:extLst>
                        <a:ext uri="{FF2B5EF4-FFF2-40B4-BE49-F238E27FC236}">
                          <a16:creationId xmlns:a16="http://schemas.microsoft.com/office/drawing/2014/main" id="{5D8D9067-B20E-41CC-9644-886D762FE7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5" name="Oval 1534">
                      <a:extLst>
                        <a:ext uri="{FF2B5EF4-FFF2-40B4-BE49-F238E27FC236}">
                          <a16:creationId xmlns:a16="http://schemas.microsoft.com/office/drawing/2014/main" id="{16625E7F-1CF7-4A36-A21E-D4C55EF1B44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6" name="Oval 1535">
                      <a:extLst>
                        <a:ext uri="{FF2B5EF4-FFF2-40B4-BE49-F238E27FC236}">
                          <a16:creationId xmlns:a16="http://schemas.microsoft.com/office/drawing/2014/main" id="{7FCA1AAF-7E91-4DF9-B368-A9116FA7F0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7" name="Oval 1536">
                      <a:extLst>
                        <a:ext uri="{FF2B5EF4-FFF2-40B4-BE49-F238E27FC236}">
                          <a16:creationId xmlns:a16="http://schemas.microsoft.com/office/drawing/2014/main" id="{6B7CCC79-AB3D-4683-B80E-E45E1BA4DE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8" name="Oval 1537">
                      <a:extLst>
                        <a:ext uri="{FF2B5EF4-FFF2-40B4-BE49-F238E27FC236}">
                          <a16:creationId xmlns:a16="http://schemas.microsoft.com/office/drawing/2014/main" id="{BE4BC6B6-EE6B-4252-AAAE-6776A475E8A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90" name="Oval 1489">
                    <a:extLst>
                      <a:ext uri="{FF2B5EF4-FFF2-40B4-BE49-F238E27FC236}">
                        <a16:creationId xmlns:a16="http://schemas.microsoft.com/office/drawing/2014/main" id="{A655F7FF-F24C-41A7-B591-2C73702DB0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1" name="Oval 1490">
                    <a:extLst>
                      <a:ext uri="{FF2B5EF4-FFF2-40B4-BE49-F238E27FC236}">
                        <a16:creationId xmlns:a16="http://schemas.microsoft.com/office/drawing/2014/main" id="{3EAEC9AF-7409-4035-B35F-E700220738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2" name="Oval 1491">
                    <a:extLst>
                      <a:ext uri="{FF2B5EF4-FFF2-40B4-BE49-F238E27FC236}">
                        <a16:creationId xmlns:a16="http://schemas.microsoft.com/office/drawing/2014/main" id="{8E44F659-C40E-413C-9912-48937689BB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3" name="Oval 1492">
                    <a:extLst>
                      <a:ext uri="{FF2B5EF4-FFF2-40B4-BE49-F238E27FC236}">
                        <a16:creationId xmlns:a16="http://schemas.microsoft.com/office/drawing/2014/main" id="{2284B8B1-4801-4C43-B5E3-560C2B14CD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4" name="Oval 1493">
                    <a:extLst>
                      <a:ext uri="{FF2B5EF4-FFF2-40B4-BE49-F238E27FC236}">
                        <a16:creationId xmlns:a16="http://schemas.microsoft.com/office/drawing/2014/main" id="{684A4E6E-2EBF-4C17-B685-5C22A1C739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5" name="Oval 1494">
                    <a:extLst>
                      <a:ext uri="{FF2B5EF4-FFF2-40B4-BE49-F238E27FC236}">
                        <a16:creationId xmlns:a16="http://schemas.microsoft.com/office/drawing/2014/main" id="{DE33CE9B-9A55-4E1E-A7EC-6C09EF358F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6" name="Oval 1495">
                    <a:extLst>
                      <a:ext uri="{FF2B5EF4-FFF2-40B4-BE49-F238E27FC236}">
                        <a16:creationId xmlns:a16="http://schemas.microsoft.com/office/drawing/2014/main" id="{24713AFA-144E-4183-B476-493404E6C5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934459A6-191E-4CF7-AA55-C9B84495FB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8C979697-71FD-40EB-A6A7-C3E57B3E68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E1E06F5B-AB4A-479C-8031-A72F1A3C91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489134AB-95D2-431A-8A78-2EDAC06FD2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1ACBC232-1446-433E-B2F6-B24AE9F571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B9B3F4D2-7E0B-4EE0-86F1-53553AC65F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CD51E7F1-FCC8-49F0-B469-7F3DD700D9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39858F78-32A7-462B-BBC0-5FB6EC139F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9" name="Oval 1468">
                  <a:extLst>
                    <a:ext uri="{FF2B5EF4-FFF2-40B4-BE49-F238E27FC236}">
                      <a16:creationId xmlns:a16="http://schemas.microsoft.com/office/drawing/2014/main" id="{106C7290-F30E-4D62-9877-326BF4EDBA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0197811B-35E9-475A-AA57-72EAB9045A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77C56043-39E6-4894-8C60-F6FD8F9EA8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70FF5B1-4032-461C-A2D3-3FCBCDE8F4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778C3E66-81A5-411D-A030-04F70D90E3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C11E5E5D-9B12-48DA-9010-6DA18A6DB6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AB7D9EAD-6FD8-408E-B19C-8C8BA09236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6A29235E-C2F6-49B6-985F-8669D87DE8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BC7CDE40-E0CA-4BC3-BAB8-2B5A9B918A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4131885F-CB50-4C2E-86A3-8CE001A536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2325589C-1BB8-4E20-9A37-9EA0B643AF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A3615014-E91F-4B28-B7F6-B9BE2EBDAE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302A5ECF-4B70-420D-A4C1-EFB691EB8E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2" name="Oval 1481">
                  <a:extLst>
                    <a:ext uri="{FF2B5EF4-FFF2-40B4-BE49-F238E27FC236}">
                      <a16:creationId xmlns:a16="http://schemas.microsoft.com/office/drawing/2014/main" id="{505E0A41-AC94-4C51-A6E1-72D2F6EBCA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89B32BA4-07E4-42C8-8002-4904768193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0BEE67A0-3CF9-45DF-BAC8-F6EA4B9867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BEF0123-F2B5-433C-A349-203774D88B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D8CF3A2-FD4F-46ED-9C97-B07ABDA539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30BEB541-B13E-4005-9975-E8D8B80403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7C2D0ED6-9C31-4C02-A66B-4B7AA6C89E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3FD3503D-336E-4615-839B-0727D7867618}"/>
                  </a:ext>
                </a:extLst>
              </p:cNvPr>
              <p:cNvGrpSpPr/>
              <p:nvPr/>
            </p:nvGrpSpPr>
            <p:grpSpPr>
              <a:xfrm>
                <a:off x="337833" y="3288914"/>
                <a:ext cx="3589282" cy="915211"/>
                <a:chOff x="330579" y="1217249"/>
                <a:chExt cx="3589282" cy="915211"/>
              </a:xfrm>
            </p:grpSpPr>
            <p:grpSp>
              <p:nvGrpSpPr>
                <p:cNvPr id="1277" name="Group 1276">
                  <a:extLst>
                    <a:ext uri="{FF2B5EF4-FFF2-40B4-BE49-F238E27FC236}">
                      <a16:creationId xmlns:a16="http://schemas.microsoft.com/office/drawing/2014/main" id="{149B3A0F-CB5C-470E-9608-47FCE490D17D}"/>
                    </a:ext>
                  </a:extLst>
                </p:cNvPr>
                <p:cNvGrpSpPr/>
                <p:nvPr/>
              </p:nvGrpSpPr>
              <p:grpSpPr>
                <a:xfrm>
                  <a:off x="330579" y="1217827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408" name="Group 1407">
                    <a:extLst>
                      <a:ext uri="{FF2B5EF4-FFF2-40B4-BE49-F238E27FC236}">
                        <a16:creationId xmlns:a16="http://schemas.microsoft.com/office/drawing/2014/main" id="{906B68B4-61DD-4054-AFF6-DAEB72D9AD97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416" name="Oval 1415">
                      <a:extLst>
                        <a:ext uri="{FF2B5EF4-FFF2-40B4-BE49-F238E27FC236}">
                          <a16:creationId xmlns:a16="http://schemas.microsoft.com/office/drawing/2014/main" id="{233BD453-8BF0-486C-9F24-1645DA0E07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7" name="Oval 1416">
                      <a:extLst>
                        <a:ext uri="{FF2B5EF4-FFF2-40B4-BE49-F238E27FC236}">
                          <a16:creationId xmlns:a16="http://schemas.microsoft.com/office/drawing/2014/main" id="{40CF3F73-97F3-4BB1-B879-76E9B5458A0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8" name="Oval 1417">
                      <a:extLst>
                        <a:ext uri="{FF2B5EF4-FFF2-40B4-BE49-F238E27FC236}">
                          <a16:creationId xmlns:a16="http://schemas.microsoft.com/office/drawing/2014/main" id="{91DD6FF5-E537-41F6-A4DE-41355D1671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9" name="Oval 1418">
                      <a:extLst>
                        <a:ext uri="{FF2B5EF4-FFF2-40B4-BE49-F238E27FC236}">
                          <a16:creationId xmlns:a16="http://schemas.microsoft.com/office/drawing/2014/main" id="{F7570595-F20B-4560-9E56-C2CF260A03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0" name="Oval 1419">
                      <a:extLst>
                        <a:ext uri="{FF2B5EF4-FFF2-40B4-BE49-F238E27FC236}">
                          <a16:creationId xmlns:a16="http://schemas.microsoft.com/office/drawing/2014/main" id="{26B1994A-40E5-4344-8FC0-CDDD20FD67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1" name="Oval 1420">
                      <a:extLst>
                        <a:ext uri="{FF2B5EF4-FFF2-40B4-BE49-F238E27FC236}">
                          <a16:creationId xmlns:a16="http://schemas.microsoft.com/office/drawing/2014/main" id="{0A02821D-5B27-4DAB-A3E9-CC77F67A18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2" name="Oval 1421">
                      <a:extLst>
                        <a:ext uri="{FF2B5EF4-FFF2-40B4-BE49-F238E27FC236}">
                          <a16:creationId xmlns:a16="http://schemas.microsoft.com/office/drawing/2014/main" id="{57FA5803-3A87-4BA3-B44F-34FEF8A5ED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3" name="Oval 1422">
                      <a:extLst>
                        <a:ext uri="{FF2B5EF4-FFF2-40B4-BE49-F238E27FC236}">
                          <a16:creationId xmlns:a16="http://schemas.microsoft.com/office/drawing/2014/main" id="{2372CC13-665E-4FF1-9136-68B43776D20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4" name="Oval 1423">
                      <a:extLst>
                        <a:ext uri="{FF2B5EF4-FFF2-40B4-BE49-F238E27FC236}">
                          <a16:creationId xmlns:a16="http://schemas.microsoft.com/office/drawing/2014/main" id="{09CF435E-7499-4008-99E0-6D96356AA3F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5" name="Oval 1424">
                      <a:extLst>
                        <a:ext uri="{FF2B5EF4-FFF2-40B4-BE49-F238E27FC236}">
                          <a16:creationId xmlns:a16="http://schemas.microsoft.com/office/drawing/2014/main" id="{C36743CB-5C90-40DA-9AE0-A49F5C430B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6" name="Oval 1425">
                      <a:extLst>
                        <a:ext uri="{FF2B5EF4-FFF2-40B4-BE49-F238E27FC236}">
                          <a16:creationId xmlns:a16="http://schemas.microsoft.com/office/drawing/2014/main" id="{AF69E8DF-D6D7-4D8E-A66D-4F95160F43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7" name="Oval 1426">
                      <a:extLst>
                        <a:ext uri="{FF2B5EF4-FFF2-40B4-BE49-F238E27FC236}">
                          <a16:creationId xmlns:a16="http://schemas.microsoft.com/office/drawing/2014/main" id="{98A76F4E-DACE-412E-836E-F7EB681F29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8" name="Oval 1427">
                      <a:extLst>
                        <a:ext uri="{FF2B5EF4-FFF2-40B4-BE49-F238E27FC236}">
                          <a16:creationId xmlns:a16="http://schemas.microsoft.com/office/drawing/2014/main" id="{145B44AB-F92B-4507-A444-44EB72DDFF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9" name="Oval 1428">
                      <a:extLst>
                        <a:ext uri="{FF2B5EF4-FFF2-40B4-BE49-F238E27FC236}">
                          <a16:creationId xmlns:a16="http://schemas.microsoft.com/office/drawing/2014/main" id="{496CCC01-A9E2-4D40-8A73-1FC24CD21E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0" name="Oval 1429">
                      <a:extLst>
                        <a:ext uri="{FF2B5EF4-FFF2-40B4-BE49-F238E27FC236}">
                          <a16:creationId xmlns:a16="http://schemas.microsoft.com/office/drawing/2014/main" id="{0FEF976B-0BE5-43D3-838A-77FA54BA72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1" name="Oval 1430">
                      <a:extLst>
                        <a:ext uri="{FF2B5EF4-FFF2-40B4-BE49-F238E27FC236}">
                          <a16:creationId xmlns:a16="http://schemas.microsoft.com/office/drawing/2014/main" id="{C1811F0E-F06E-4349-81EC-B9FEE864015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2" name="Oval 1431">
                      <a:extLst>
                        <a:ext uri="{FF2B5EF4-FFF2-40B4-BE49-F238E27FC236}">
                          <a16:creationId xmlns:a16="http://schemas.microsoft.com/office/drawing/2014/main" id="{52E6D1D1-D650-4858-8147-7BCA98EDE3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3" name="Oval 1432">
                      <a:extLst>
                        <a:ext uri="{FF2B5EF4-FFF2-40B4-BE49-F238E27FC236}">
                          <a16:creationId xmlns:a16="http://schemas.microsoft.com/office/drawing/2014/main" id="{54EEB5B8-C58D-477E-841A-EF081FD254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4" name="Oval 1433">
                      <a:extLst>
                        <a:ext uri="{FF2B5EF4-FFF2-40B4-BE49-F238E27FC236}">
                          <a16:creationId xmlns:a16="http://schemas.microsoft.com/office/drawing/2014/main" id="{CF7123B4-D275-4E86-B920-DD7563E3888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5" name="Oval 1434">
                      <a:extLst>
                        <a:ext uri="{FF2B5EF4-FFF2-40B4-BE49-F238E27FC236}">
                          <a16:creationId xmlns:a16="http://schemas.microsoft.com/office/drawing/2014/main" id="{80DCA441-FED2-493E-BD44-B33E08CAB8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6" name="Oval 1435">
                      <a:extLst>
                        <a:ext uri="{FF2B5EF4-FFF2-40B4-BE49-F238E27FC236}">
                          <a16:creationId xmlns:a16="http://schemas.microsoft.com/office/drawing/2014/main" id="{C0B2518E-53E2-40DD-87C7-BE246327F1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7" name="Oval 1436">
                      <a:extLst>
                        <a:ext uri="{FF2B5EF4-FFF2-40B4-BE49-F238E27FC236}">
                          <a16:creationId xmlns:a16="http://schemas.microsoft.com/office/drawing/2014/main" id="{F69C479E-C294-4BA6-A225-12886C3E36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8" name="Oval 1437">
                      <a:extLst>
                        <a:ext uri="{FF2B5EF4-FFF2-40B4-BE49-F238E27FC236}">
                          <a16:creationId xmlns:a16="http://schemas.microsoft.com/office/drawing/2014/main" id="{0177B70D-EDFE-4DB6-8A0A-E3AC375D81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9" name="Oval 1438">
                      <a:extLst>
                        <a:ext uri="{FF2B5EF4-FFF2-40B4-BE49-F238E27FC236}">
                          <a16:creationId xmlns:a16="http://schemas.microsoft.com/office/drawing/2014/main" id="{03912496-219B-4524-8292-39534C66DA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0" name="Oval 1439">
                      <a:extLst>
                        <a:ext uri="{FF2B5EF4-FFF2-40B4-BE49-F238E27FC236}">
                          <a16:creationId xmlns:a16="http://schemas.microsoft.com/office/drawing/2014/main" id="{5E8FFE09-8BAA-4E01-92C2-D53F2AECAC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1" name="Oval 1440">
                      <a:extLst>
                        <a:ext uri="{FF2B5EF4-FFF2-40B4-BE49-F238E27FC236}">
                          <a16:creationId xmlns:a16="http://schemas.microsoft.com/office/drawing/2014/main" id="{4265B37D-20BF-41FD-91DF-ADFD05FAC4B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2" name="Oval 1441">
                      <a:extLst>
                        <a:ext uri="{FF2B5EF4-FFF2-40B4-BE49-F238E27FC236}">
                          <a16:creationId xmlns:a16="http://schemas.microsoft.com/office/drawing/2014/main" id="{E3CD31E9-55C7-41EC-81BD-8BBD838269F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3" name="Oval 1442">
                      <a:extLst>
                        <a:ext uri="{FF2B5EF4-FFF2-40B4-BE49-F238E27FC236}">
                          <a16:creationId xmlns:a16="http://schemas.microsoft.com/office/drawing/2014/main" id="{35406B98-2B8B-4EB0-AF06-8D9995987E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4" name="Oval 1443">
                      <a:extLst>
                        <a:ext uri="{FF2B5EF4-FFF2-40B4-BE49-F238E27FC236}">
                          <a16:creationId xmlns:a16="http://schemas.microsoft.com/office/drawing/2014/main" id="{FC239027-2FBB-4D02-A31F-10837C68FB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5" name="Oval 1444">
                      <a:extLst>
                        <a:ext uri="{FF2B5EF4-FFF2-40B4-BE49-F238E27FC236}">
                          <a16:creationId xmlns:a16="http://schemas.microsoft.com/office/drawing/2014/main" id="{AECFFD1F-A69F-483B-A3ED-13EF5CB97A7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6" name="Oval 1445">
                      <a:extLst>
                        <a:ext uri="{FF2B5EF4-FFF2-40B4-BE49-F238E27FC236}">
                          <a16:creationId xmlns:a16="http://schemas.microsoft.com/office/drawing/2014/main" id="{93F7A70A-3698-46B6-9923-3A8CAF3B77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7" name="Oval 1446">
                      <a:extLst>
                        <a:ext uri="{FF2B5EF4-FFF2-40B4-BE49-F238E27FC236}">
                          <a16:creationId xmlns:a16="http://schemas.microsoft.com/office/drawing/2014/main" id="{72BAF61B-D973-47E4-A9AA-FDE51D7BE7B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8" name="Oval 1447">
                      <a:extLst>
                        <a:ext uri="{FF2B5EF4-FFF2-40B4-BE49-F238E27FC236}">
                          <a16:creationId xmlns:a16="http://schemas.microsoft.com/office/drawing/2014/main" id="{74727BE8-517E-48EB-948E-8425731395E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9" name="Oval 1448">
                      <a:extLst>
                        <a:ext uri="{FF2B5EF4-FFF2-40B4-BE49-F238E27FC236}">
                          <a16:creationId xmlns:a16="http://schemas.microsoft.com/office/drawing/2014/main" id="{DE2BCBF6-7A55-4F25-9151-566720AED29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0" name="Oval 1449">
                      <a:extLst>
                        <a:ext uri="{FF2B5EF4-FFF2-40B4-BE49-F238E27FC236}">
                          <a16:creationId xmlns:a16="http://schemas.microsoft.com/office/drawing/2014/main" id="{AA59B67E-5756-4991-A17A-2C0E0E78DC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1" name="Oval 1450">
                      <a:extLst>
                        <a:ext uri="{FF2B5EF4-FFF2-40B4-BE49-F238E27FC236}">
                          <a16:creationId xmlns:a16="http://schemas.microsoft.com/office/drawing/2014/main" id="{DE194A0E-38B8-40EE-8A6C-1072508603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2" name="Oval 1451">
                      <a:extLst>
                        <a:ext uri="{FF2B5EF4-FFF2-40B4-BE49-F238E27FC236}">
                          <a16:creationId xmlns:a16="http://schemas.microsoft.com/office/drawing/2014/main" id="{D26336AF-8C8F-4E32-9DD7-9B948A0AD6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3" name="Oval 1452">
                      <a:extLst>
                        <a:ext uri="{FF2B5EF4-FFF2-40B4-BE49-F238E27FC236}">
                          <a16:creationId xmlns:a16="http://schemas.microsoft.com/office/drawing/2014/main" id="{777F350E-5E30-4CD6-AAA4-431C6D83E6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4" name="Oval 1453">
                      <a:extLst>
                        <a:ext uri="{FF2B5EF4-FFF2-40B4-BE49-F238E27FC236}">
                          <a16:creationId xmlns:a16="http://schemas.microsoft.com/office/drawing/2014/main" id="{5FC071B7-5443-4272-B374-44C39BC267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5" name="Oval 1454">
                      <a:extLst>
                        <a:ext uri="{FF2B5EF4-FFF2-40B4-BE49-F238E27FC236}">
                          <a16:creationId xmlns:a16="http://schemas.microsoft.com/office/drawing/2014/main" id="{67F9455B-4F21-4860-B993-B40A4DE024D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6" name="Oval 1455">
                      <a:extLst>
                        <a:ext uri="{FF2B5EF4-FFF2-40B4-BE49-F238E27FC236}">
                          <a16:creationId xmlns:a16="http://schemas.microsoft.com/office/drawing/2014/main" id="{CF3624CD-D6DD-4DA2-BB87-5DD420C9F1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7" name="Oval 1456">
                      <a:extLst>
                        <a:ext uri="{FF2B5EF4-FFF2-40B4-BE49-F238E27FC236}">
                          <a16:creationId xmlns:a16="http://schemas.microsoft.com/office/drawing/2014/main" id="{AEC9C4D7-B08D-45E3-9247-7A4DEA181C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09" name="Oval 1408">
                    <a:extLst>
                      <a:ext uri="{FF2B5EF4-FFF2-40B4-BE49-F238E27FC236}">
                        <a16:creationId xmlns:a16="http://schemas.microsoft.com/office/drawing/2014/main" id="{4A93CA9D-F173-4C58-8E47-337AE8BA01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0" name="Oval 1409">
                    <a:extLst>
                      <a:ext uri="{FF2B5EF4-FFF2-40B4-BE49-F238E27FC236}">
                        <a16:creationId xmlns:a16="http://schemas.microsoft.com/office/drawing/2014/main" id="{398CCCE4-65F7-4AF3-A72E-D70CB63783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1" name="Oval 1410">
                    <a:extLst>
                      <a:ext uri="{FF2B5EF4-FFF2-40B4-BE49-F238E27FC236}">
                        <a16:creationId xmlns:a16="http://schemas.microsoft.com/office/drawing/2014/main" id="{54A5B2F9-ACC4-44FF-949C-6682F55BAE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2" name="Oval 1411">
                    <a:extLst>
                      <a:ext uri="{FF2B5EF4-FFF2-40B4-BE49-F238E27FC236}">
                        <a16:creationId xmlns:a16="http://schemas.microsoft.com/office/drawing/2014/main" id="{98098BB6-4979-4F2B-B38D-57564E6852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3" name="Oval 1412">
                    <a:extLst>
                      <a:ext uri="{FF2B5EF4-FFF2-40B4-BE49-F238E27FC236}">
                        <a16:creationId xmlns:a16="http://schemas.microsoft.com/office/drawing/2014/main" id="{27D8F880-E522-40D1-8A47-BDA50BA50D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4" name="Oval 1413">
                    <a:extLst>
                      <a:ext uri="{FF2B5EF4-FFF2-40B4-BE49-F238E27FC236}">
                        <a16:creationId xmlns:a16="http://schemas.microsoft.com/office/drawing/2014/main" id="{D75542E0-91DC-4B6F-8A5C-7673965879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5" name="Oval 1414">
                    <a:extLst>
                      <a:ext uri="{FF2B5EF4-FFF2-40B4-BE49-F238E27FC236}">
                        <a16:creationId xmlns:a16="http://schemas.microsoft.com/office/drawing/2014/main" id="{71EA52AC-D81A-4D3C-85CB-14684436AC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8" name="Group 1277">
                  <a:extLst>
                    <a:ext uri="{FF2B5EF4-FFF2-40B4-BE49-F238E27FC236}">
                      <a16:creationId xmlns:a16="http://schemas.microsoft.com/office/drawing/2014/main" id="{3A1FC6C9-1429-460B-B45E-15B7F589BEA1}"/>
                    </a:ext>
                  </a:extLst>
                </p:cNvPr>
                <p:cNvGrpSpPr/>
                <p:nvPr/>
              </p:nvGrpSpPr>
              <p:grpSpPr>
                <a:xfrm>
                  <a:off x="1371874" y="1217249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358" name="Group 1357">
                    <a:extLst>
                      <a:ext uri="{FF2B5EF4-FFF2-40B4-BE49-F238E27FC236}">
                        <a16:creationId xmlns:a16="http://schemas.microsoft.com/office/drawing/2014/main" id="{27FD8798-024A-49AB-8BFF-396E171E185B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366" name="Oval 1365">
                      <a:extLst>
                        <a:ext uri="{FF2B5EF4-FFF2-40B4-BE49-F238E27FC236}">
                          <a16:creationId xmlns:a16="http://schemas.microsoft.com/office/drawing/2014/main" id="{82EF239C-0511-42C9-94C9-4E134D706A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7" name="Oval 1366">
                      <a:extLst>
                        <a:ext uri="{FF2B5EF4-FFF2-40B4-BE49-F238E27FC236}">
                          <a16:creationId xmlns:a16="http://schemas.microsoft.com/office/drawing/2014/main" id="{7DC28CBC-E345-4D12-8BF3-8F62E5F75A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8" name="Oval 1367">
                      <a:extLst>
                        <a:ext uri="{FF2B5EF4-FFF2-40B4-BE49-F238E27FC236}">
                          <a16:creationId xmlns:a16="http://schemas.microsoft.com/office/drawing/2014/main" id="{A1D2F14C-570C-4A12-ACAE-63EC5F4DDF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9" name="Oval 1368">
                      <a:extLst>
                        <a:ext uri="{FF2B5EF4-FFF2-40B4-BE49-F238E27FC236}">
                          <a16:creationId xmlns:a16="http://schemas.microsoft.com/office/drawing/2014/main" id="{1AAC1A9C-650B-46B5-AD44-27D250E806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0" name="Oval 1369">
                      <a:extLst>
                        <a:ext uri="{FF2B5EF4-FFF2-40B4-BE49-F238E27FC236}">
                          <a16:creationId xmlns:a16="http://schemas.microsoft.com/office/drawing/2014/main" id="{0DEC2001-FAAF-4132-9758-F287E59C2C8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1" name="Oval 1370">
                      <a:extLst>
                        <a:ext uri="{FF2B5EF4-FFF2-40B4-BE49-F238E27FC236}">
                          <a16:creationId xmlns:a16="http://schemas.microsoft.com/office/drawing/2014/main" id="{8376967E-E5FD-44CF-853F-7698BC78F30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2" name="Oval 1371">
                      <a:extLst>
                        <a:ext uri="{FF2B5EF4-FFF2-40B4-BE49-F238E27FC236}">
                          <a16:creationId xmlns:a16="http://schemas.microsoft.com/office/drawing/2014/main" id="{AB945EF5-65F5-462D-927E-537D7D44F2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3" name="Oval 1372">
                      <a:extLst>
                        <a:ext uri="{FF2B5EF4-FFF2-40B4-BE49-F238E27FC236}">
                          <a16:creationId xmlns:a16="http://schemas.microsoft.com/office/drawing/2014/main" id="{21C63294-15AE-461A-8999-BF99DD7B927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4" name="Oval 1373">
                      <a:extLst>
                        <a:ext uri="{FF2B5EF4-FFF2-40B4-BE49-F238E27FC236}">
                          <a16:creationId xmlns:a16="http://schemas.microsoft.com/office/drawing/2014/main" id="{82303067-6499-4105-AE9D-9F2C1338C2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5" name="Oval 1374">
                      <a:extLst>
                        <a:ext uri="{FF2B5EF4-FFF2-40B4-BE49-F238E27FC236}">
                          <a16:creationId xmlns:a16="http://schemas.microsoft.com/office/drawing/2014/main" id="{D36DE1F2-4B86-4C9E-9C39-3A493BA29C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6" name="Oval 1375">
                      <a:extLst>
                        <a:ext uri="{FF2B5EF4-FFF2-40B4-BE49-F238E27FC236}">
                          <a16:creationId xmlns:a16="http://schemas.microsoft.com/office/drawing/2014/main" id="{6B06A16D-A673-44B7-A7B4-D2A35E4F807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7" name="Oval 1376">
                      <a:extLst>
                        <a:ext uri="{FF2B5EF4-FFF2-40B4-BE49-F238E27FC236}">
                          <a16:creationId xmlns:a16="http://schemas.microsoft.com/office/drawing/2014/main" id="{21A0298F-104D-45A9-996F-4E59A23C1F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8" name="Oval 1377">
                      <a:extLst>
                        <a:ext uri="{FF2B5EF4-FFF2-40B4-BE49-F238E27FC236}">
                          <a16:creationId xmlns:a16="http://schemas.microsoft.com/office/drawing/2014/main" id="{FBE78533-8236-41D9-8B64-D8E66B3498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9" name="Oval 1378">
                      <a:extLst>
                        <a:ext uri="{FF2B5EF4-FFF2-40B4-BE49-F238E27FC236}">
                          <a16:creationId xmlns:a16="http://schemas.microsoft.com/office/drawing/2014/main" id="{21C20C62-6A3F-4FFC-8235-78D0772887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0" name="Oval 1379">
                      <a:extLst>
                        <a:ext uri="{FF2B5EF4-FFF2-40B4-BE49-F238E27FC236}">
                          <a16:creationId xmlns:a16="http://schemas.microsoft.com/office/drawing/2014/main" id="{23C13510-D2DE-4510-8E5E-7F25B8B5C13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1" name="Oval 1380">
                      <a:extLst>
                        <a:ext uri="{FF2B5EF4-FFF2-40B4-BE49-F238E27FC236}">
                          <a16:creationId xmlns:a16="http://schemas.microsoft.com/office/drawing/2014/main" id="{07D2A11B-9AA1-48D9-92F2-BBF0448CC9A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2" name="Oval 1381">
                      <a:extLst>
                        <a:ext uri="{FF2B5EF4-FFF2-40B4-BE49-F238E27FC236}">
                          <a16:creationId xmlns:a16="http://schemas.microsoft.com/office/drawing/2014/main" id="{2EC546BC-EDE9-4044-947F-6BB2184FDB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3" name="Oval 1382">
                      <a:extLst>
                        <a:ext uri="{FF2B5EF4-FFF2-40B4-BE49-F238E27FC236}">
                          <a16:creationId xmlns:a16="http://schemas.microsoft.com/office/drawing/2014/main" id="{C505AF60-0DBA-4425-8AD1-49B0C97F276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4" name="Oval 1383">
                      <a:extLst>
                        <a:ext uri="{FF2B5EF4-FFF2-40B4-BE49-F238E27FC236}">
                          <a16:creationId xmlns:a16="http://schemas.microsoft.com/office/drawing/2014/main" id="{C88C8A66-C094-422F-933A-B7468FA65E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5" name="Oval 1384">
                      <a:extLst>
                        <a:ext uri="{FF2B5EF4-FFF2-40B4-BE49-F238E27FC236}">
                          <a16:creationId xmlns:a16="http://schemas.microsoft.com/office/drawing/2014/main" id="{AAB3EA31-2944-4E42-BF92-5157F3A4EC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6" name="Oval 1385">
                      <a:extLst>
                        <a:ext uri="{FF2B5EF4-FFF2-40B4-BE49-F238E27FC236}">
                          <a16:creationId xmlns:a16="http://schemas.microsoft.com/office/drawing/2014/main" id="{8AE2CF7C-5867-4090-B49C-2EACB2DE58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7" name="Oval 1386">
                      <a:extLst>
                        <a:ext uri="{FF2B5EF4-FFF2-40B4-BE49-F238E27FC236}">
                          <a16:creationId xmlns:a16="http://schemas.microsoft.com/office/drawing/2014/main" id="{5BCDCEAA-3447-4197-B3D6-081D2269EF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8" name="Oval 1387">
                      <a:extLst>
                        <a:ext uri="{FF2B5EF4-FFF2-40B4-BE49-F238E27FC236}">
                          <a16:creationId xmlns:a16="http://schemas.microsoft.com/office/drawing/2014/main" id="{24AACBDD-2455-4443-B0B4-97F44F64FDE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9" name="Oval 1388">
                      <a:extLst>
                        <a:ext uri="{FF2B5EF4-FFF2-40B4-BE49-F238E27FC236}">
                          <a16:creationId xmlns:a16="http://schemas.microsoft.com/office/drawing/2014/main" id="{9372BA5C-2026-4AD8-8F44-CD32F1D3D7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0" name="Oval 1389">
                      <a:extLst>
                        <a:ext uri="{FF2B5EF4-FFF2-40B4-BE49-F238E27FC236}">
                          <a16:creationId xmlns:a16="http://schemas.microsoft.com/office/drawing/2014/main" id="{CD56E582-0B05-42FB-B7E6-95C7FEE5B7B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1" name="Oval 1390">
                      <a:extLst>
                        <a:ext uri="{FF2B5EF4-FFF2-40B4-BE49-F238E27FC236}">
                          <a16:creationId xmlns:a16="http://schemas.microsoft.com/office/drawing/2014/main" id="{471ABD1A-C377-4710-8AAA-CF0A62120A7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2" name="Oval 1391">
                      <a:extLst>
                        <a:ext uri="{FF2B5EF4-FFF2-40B4-BE49-F238E27FC236}">
                          <a16:creationId xmlns:a16="http://schemas.microsoft.com/office/drawing/2014/main" id="{8E662F2C-1C85-4334-B01A-40F696903A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3" name="Oval 1392">
                      <a:extLst>
                        <a:ext uri="{FF2B5EF4-FFF2-40B4-BE49-F238E27FC236}">
                          <a16:creationId xmlns:a16="http://schemas.microsoft.com/office/drawing/2014/main" id="{9AB3D392-BDDC-41C5-96DE-B365ACC7F9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4" name="Oval 1393">
                      <a:extLst>
                        <a:ext uri="{FF2B5EF4-FFF2-40B4-BE49-F238E27FC236}">
                          <a16:creationId xmlns:a16="http://schemas.microsoft.com/office/drawing/2014/main" id="{97D062BD-27C8-4908-BFF4-D01AA4FF69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5" name="Oval 1394">
                      <a:extLst>
                        <a:ext uri="{FF2B5EF4-FFF2-40B4-BE49-F238E27FC236}">
                          <a16:creationId xmlns:a16="http://schemas.microsoft.com/office/drawing/2014/main" id="{EA83239E-EBAF-41B1-8C98-34C71CAE918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6" name="Oval 1395">
                      <a:extLst>
                        <a:ext uri="{FF2B5EF4-FFF2-40B4-BE49-F238E27FC236}">
                          <a16:creationId xmlns:a16="http://schemas.microsoft.com/office/drawing/2014/main" id="{DFB423C0-4483-4ED7-B234-D86B1E814C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7" name="Oval 1396">
                      <a:extLst>
                        <a:ext uri="{FF2B5EF4-FFF2-40B4-BE49-F238E27FC236}">
                          <a16:creationId xmlns:a16="http://schemas.microsoft.com/office/drawing/2014/main" id="{5D9710AB-A73D-455F-8CF7-6652387E7E1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8" name="Oval 1397">
                      <a:extLst>
                        <a:ext uri="{FF2B5EF4-FFF2-40B4-BE49-F238E27FC236}">
                          <a16:creationId xmlns:a16="http://schemas.microsoft.com/office/drawing/2014/main" id="{73DD46FF-911C-41BA-BF52-4143B80A0D0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9" name="Oval 1398">
                      <a:extLst>
                        <a:ext uri="{FF2B5EF4-FFF2-40B4-BE49-F238E27FC236}">
                          <a16:creationId xmlns:a16="http://schemas.microsoft.com/office/drawing/2014/main" id="{0EE74EC4-8C51-461C-BCCC-865EA52175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0" name="Oval 1399">
                      <a:extLst>
                        <a:ext uri="{FF2B5EF4-FFF2-40B4-BE49-F238E27FC236}">
                          <a16:creationId xmlns:a16="http://schemas.microsoft.com/office/drawing/2014/main" id="{C38CAD7F-BDFF-4823-BC13-11FE828FBD1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1" name="Oval 1400">
                      <a:extLst>
                        <a:ext uri="{FF2B5EF4-FFF2-40B4-BE49-F238E27FC236}">
                          <a16:creationId xmlns:a16="http://schemas.microsoft.com/office/drawing/2014/main" id="{50428D62-F449-4C2F-B9CE-B53CA932C94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2" name="Oval 1401">
                      <a:extLst>
                        <a:ext uri="{FF2B5EF4-FFF2-40B4-BE49-F238E27FC236}">
                          <a16:creationId xmlns:a16="http://schemas.microsoft.com/office/drawing/2014/main" id="{7405497E-2C9B-4EA6-B45A-7518E885D42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3" name="Oval 1402">
                      <a:extLst>
                        <a:ext uri="{FF2B5EF4-FFF2-40B4-BE49-F238E27FC236}">
                          <a16:creationId xmlns:a16="http://schemas.microsoft.com/office/drawing/2014/main" id="{7FFEEE6B-596D-4EEE-B702-41F0FA23F4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4" name="Oval 1403">
                      <a:extLst>
                        <a:ext uri="{FF2B5EF4-FFF2-40B4-BE49-F238E27FC236}">
                          <a16:creationId xmlns:a16="http://schemas.microsoft.com/office/drawing/2014/main" id="{A91835DC-27D6-4051-A439-71DEEE4A2E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5" name="Oval 1404">
                      <a:extLst>
                        <a:ext uri="{FF2B5EF4-FFF2-40B4-BE49-F238E27FC236}">
                          <a16:creationId xmlns:a16="http://schemas.microsoft.com/office/drawing/2014/main" id="{03CC6B61-826A-491F-9B49-D37E66743D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6" name="Oval 1405">
                      <a:extLst>
                        <a:ext uri="{FF2B5EF4-FFF2-40B4-BE49-F238E27FC236}">
                          <a16:creationId xmlns:a16="http://schemas.microsoft.com/office/drawing/2014/main" id="{268B9D72-61C4-4291-8CC1-220899B66C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7" name="Oval 1406">
                      <a:extLst>
                        <a:ext uri="{FF2B5EF4-FFF2-40B4-BE49-F238E27FC236}">
                          <a16:creationId xmlns:a16="http://schemas.microsoft.com/office/drawing/2014/main" id="{FB341407-2E0A-486F-931A-84C2D38614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59" name="Oval 1358">
                    <a:extLst>
                      <a:ext uri="{FF2B5EF4-FFF2-40B4-BE49-F238E27FC236}">
                        <a16:creationId xmlns:a16="http://schemas.microsoft.com/office/drawing/2014/main" id="{639D7900-3E89-40DA-88D8-0F6DC3F2C8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0" name="Oval 1359">
                    <a:extLst>
                      <a:ext uri="{FF2B5EF4-FFF2-40B4-BE49-F238E27FC236}">
                        <a16:creationId xmlns:a16="http://schemas.microsoft.com/office/drawing/2014/main" id="{E5736BCD-4294-47CA-8DB7-9DF2077754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1" name="Oval 1360">
                    <a:extLst>
                      <a:ext uri="{FF2B5EF4-FFF2-40B4-BE49-F238E27FC236}">
                        <a16:creationId xmlns:a16="http://schemas.microsoft.com/office/drawing/2014/main" id="{14D0DBEB-23C2-40F5-A696-19B0298E53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2" name="Oval 1361">
                    <a:extLst>
                      <a:ext uri="{FF2B5EF4-FFF2-40B4-BE49-F238E27FC236}">
                        <a16:creationId xmlns:a16="http://schemas.microsoft.com/office/drawing/2014/main" id="{C6308222-85C1-4BE6-A6C1-D483117122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3" name="Oval 1362">
                    <a:extLst>
                      <a:ext uri="{FF2B5EF4-FFF2-40B4-BE49-F238E27FC236}">
                        <a16:creationId xmlns:a16="http://schemas.microsoft.com/office/drawing/2014/main" id="{24E48E44-1F71-4E82-8C39-EFB004CC48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4" name="Oval 1363">
                    <a:extLst>
                      <a:ext uri="{FF2B5EF4-FFF2-40B4-BE49-F238E27FC236}">
                        <a16:creationId xmlns:a16="http://schemas.microsoft.com/office/drawing/2014/main" id="{38B0CE5D-337A-4346-8749-DCEFF131FE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5" name="Oval 1364">
                    <a:extLst>
                      <a:ext uri="{FF2B5EF4-FFF2-40B4-BE49-F238E27FC236}">
                        <a16:creationId xmlns:a16="http://schemas.microsoft.com/office/drawing/2014/main" id="{8A98CAE4-3D80-45C0-8E43-00BC09BF79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9" name="Group 1278">
                  <a:extLst>
                    <a:ext uri="{FF2B5EF4-FFF2-40B4-BE49-F238E27FC236}">
                      <a16:creationId xmlns:a16="http://schemas.microsoft.com/office/drawing/2014/main" id="{7A48D828-DA61-4E0F-95B5-2001DA63E64C}"/>
                    </a:ext>
                  </a:extLst>
                </p:cNvPr>
                <p:cNvGrpSpPr/>
                <p:nvPr/>
              </p:nvGrpSpPr>
              <p:grpSpPr>
                <a:xfrm>
                  <a:off x="2407725" y="1218060"/>
                  <a:ext cx="919372" cy="914400"/>
                  <a:chOff x="1502227" y="1797644"/>
                  <a:chExt cx="3819953" cy="3799294"/>
                </a:xfrm>
                <a:solidFill>
                  <a:schemeClr val="accent1"/>
                </a:solidFill>
              </p:grpSpPr>
              <p:grpSp>
                <p:nvGrpSpPr>
                  <p:cNvPr id="1308" name="Group 1307">
                    <a:extLst>
                      <a:ext uri="{FF2B5EF4-FFF2-40B4-BE49-F238E27FC236}">
                        <a16:creationId xmlns:a16="http://schemas.microsoft.com/office/drawing/2014/main" id="{2A8BFC02-E347-4289-9161-1900A40B5A89}"/>
                      </a:ext>
                    </a:extLst>
                  </p:cNvPr>
                  <p:cNvGrpSpPr/>
                  <p:nvPr/>
                </p:nvGrpSpPr>
                <p:grpSpPr>
                  <a:xfrm>
                    <a:off x="1502227" y="1798687"/>
                    <a:ext cx="3192204" cy="3798251"/>
                    <a:chOff x="1561401" y="1813506"/>
                    <a:chExt cx="3192204" cy="3798251"/>
                  </a:xfrm>
                  <a:grpFill/>
                </p:grpSpPr>
                <p:sp>
                  <p:nvSpPr>
                    <p:cNvPr id="1316" name="Oval 1315">
                      <a:extLst>
                        <a:ext uri="{FF2B5EF4-FFF2-40B4-BE49-F238E27FC236}">
                          <a16:creationId xmlns:a16="http://schemas.microsoft.com/office/drawing/2014/main" id="{4F304329-40ED-4396-A5E7-DC48504BB7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7" name="Oval 1316">
                      <a:extLst>
                        <a:ext uri="{FF2B5EF4-FFF2-40B4-BE49-F238E27FC236}">
                          <a16:creationId xmlns:a16="http://schemas.microsoft.com/office/drawing/2014/main" id="{093BF2DD-F621-4590-A0B3-ADDCC01593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8" name="Oval 1317">
                      <a:extLst>
                        <a:ext uri="{FF2B5EF4-FFF2-40B4-BE49-F238E27FC236}">
                          <a16:creationId xmlns:a16="http://schemas.microsoft.com/office/drawing/2014/main" id="{A940AF63-7D90-45BA-9CCC-476E5488488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9" name="Oval 1318">
                      <a:extLst>
                        <a:ext uri="{FF2B5EF4-FFF2-40B4-BE49-F238E27FC236}">
                          <a16:creationId xmlns:a16="http://schemas.microsoft.com/office/drawing/2014/main" id="{446B323B-2818-4A60-89CC-CC968637B28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0" name="Oval 1319">
                      <a:extLst>
                        <a:ext uri="{FF2B5EF4-FFF2-40B4-BE49-F238E27FC236}">
                          <a16:creationId xmlns:a16="http://schemas.microsoft.com/office/drawing/2014/main" id="{1D0B3921-636F-436D-AB8B-5DA21AB9D5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1" name="Oval 1320">
                      <a:extLst>
                        <a:ext uri="{FF2B5EF4-FFF2-40B4-BE49-F238E27FC236}">
                          <a16:creationId xmlns:a16="http://schemas.microsoft.com/office/drawing/2014/main" id="{343ABB97-2820-4FB1-ACE7-50714CA863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2" name="Oval 1321">
                      <a:extLst>
                        <a:ext uri="{FF2B5EF4-FFF2-40B4-BE49-F238E27FC236}">
                          <a16:creationId xmlns:a16="http://schemas.microsoft.com/office/drawing/2014/main" id="{265F005E-A3D7-45FB-A4D8-C26808957D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61401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3" name="Oval 1322">
                      <a:extLst>
                        <a:ext uri="{FF2B5EF4-FFF2-40B4-BE49-F238E27FC236}">
                          <a16:creationId xmlns:a16="http://schemas.microsoft.com/office/drawing/2014/main" id="{1F3FB481-2D58-4593-ABB2-E8F0BCB65D0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4" name="Oval 1323">
                      <a:extLst>
                        <a:ext uri="{FF2B5EF4-FFF2-40B4-BE49-F238E27FC236}">
                          <a16:creationId xmlns:a16="http://schemas.microsoft.com/office/drawing/2014/main" id="{9E856E6F-B21A-40EB-93B0-F2F3DFBC00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5" name="Oval 1324">
                      <a:extLst>
                        <a:ext uri="{FF2B5EF4-FFF2-40B4-BE49-F238E27FC236}">
                          <a16:creationId xmlns:a16="http://schemas.microsoft.com/office/drawing/2014/main" id="{9688D08B-969D-4CA7-889C-318C1EE3E4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6" name="Oval 1325">
                      <a:extLst>
                        <a:ext uri="{FF2B5EF4-FFF2-40B4-BE49-F238E27FC236}">
                          <a16:creationId xmlns:a16="http://schemas.microsoft.com/office/drawing/2014/main" id="{B58ECDC4-1FE6-4A2E-AAA8-2022DC905F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7" name="Oval 1326">
                      <a:extLst>
                        <a:ext uri="{FF2B5EF4-FFF2-40B4-BE49-F238E27FC236}">
                          <a16:creationId xmlns:a16="http://schemas.microsoft.com/office/drawing/2014/main" id="{E381BFE8-490F-4D48-A740-F79BBD8338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8" name="Oval 1327">
                      <a:extLst>
                        <a:ext uri="{FF2B5EF4-FFF2-40B4-BE49-F238E27FC236}">
                          <a16:creationId xmlns:a16="http://schemas.microsoft.com/office/drawing/2014/main" id="{4043C490-2C57-4DB1-9447-A256F17E2F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9" name="Oval 1328">
                      <a:extLst>
                        <a:ext uri="{FF2B5EF4-FFF2-40B4-BE49-F238E27FC236}">
                          <a16:creationId xmlns:a16="http://schemas.microsoft.com/office/drawing/2014/main" id="{2B57A0D2-CAF3-42CE-A9BF-E71ACF2DC7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0" name="Oval 1329">
                      <a:extLst>
                        <a:ext uri="{FF2B5EF4-FFF2-40B4-BE49-F238E27FC236}">
                          <a16:creationId xmlns:a16="http://schemas.microsoft.com/office/drawing/2014/main" id="{80EDE211-043E-49E2-BC1C-13EB09AD44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1" name="Oval 1330">
                      <a:extLst>
                        <a:ext uri="{FF2B5EF4-FFF2-40B4-BE49-F238E27FC236}">
                          <a16:creationId xmlns:a16="http://schemas.microsoft.com/office/drawing/2014/main" id="{552850B3-64F7-432A-8C2A-3096C109E4A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2" name="Oval 1331">
                      <a:extLst>
                        <a:ext uri="{FF2B5EF4-FFF2-40B4-BE49-F238E27FC236}">
                          <a16:creationId xmlns:a16="http://schemas.microsoft.com/office/drawing/2014/main" id="{2097D0A5-7220-49EE-9B01-12704C6853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797284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3" name="Oval 1332">
                      <a:extLst>
                        <a:ext uri="{FF2B5EF4-FFF2-40B4-BE49-F238E27FC236}">
                          <a16:creationId xmlns:a16="http://schemas.microsoft.com/office/drawing/2014/main" id="{AF589C78-568F-474C-AC63-087632B4741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79343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4" name="Oval 1333">
                      <a:extLst>
                        <a:ext uri="{FF2B5EF4-FFF2-40B4-BE49-F238E27FC236}">
                          <a16:creationId xmlns:a16="http://schemas.microsoft.com/office/drawing/2014/main" id="{B96B3DA9-780F-4B1D-9BF9-F0BFB3D786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5" name="Oval 1334">
                      <a:extLst>
                        <a:ext uri="{FF2B5EF4-FFF2-40B4-BE49-F238E27FC236}">
                          <a16:creationId xmlns:a16="http://schemas.microsoft.com/office/drawing/2014/main" id="{1C78391B-8273-4B82-8A51-C46435FBFA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15225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6" name="Oval 1335">
                      <a:extLst>
                        <a:ext uri="{FF2B5EF4-FFF2-40B4-BE49-F238E27FC236}">
                          <a16:creationId xmlns:a16="http://schemas.microsoft.com/office/drawing/2014/main" id="{FF7C7E62-7BB9-4F29-851F-2FB73AD512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7" name="Oval 1336">
                      <a:extLst>
                        <a:ext uri="{FF2B5EF4-FFF2-40B4-BE49-F238E27FC236}">
                          <a16:creationId xmlns:a16="http://schemas.microsoft.com/office/drawing/2014/main" id="{DE5DE059-6337-4155-9E56-0434C1B21DC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71209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8" name="Oval 1337">
                      <a:extLst>
                        <a:ext uri="{FF2B5EF4-FFF2-40B4-BE49-F238E27FC236}">
                          <a16:creationId xmlns:a16="http://schemas.microsoft.com/office/drawing/2014/main" id="{DC0209F2-B296-4116-BC86-2A645C13B6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9" name="Oval 1338">
                      <a:extLst>
                        <a:ext uri="{FF2B5EF4-FFF2-40B4-BE49-F238E27FC236}">
                          <a16:creationId xmlns:a16="http://schemas.microsoft.com/office/drawing/2014/main" id="{03A252AC-CF2B-4507-9939-B2CF45FEDEB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0" name="Oval 1339">
                      <a:extLst>
                        <a:ext uri="{FF2B5EF4-FFF2-40B4-BE49-F238E27FC236}">
                          <a16:creationId xmlns:a16="http://schemas.microsoft.com/office/drawing/2014/main" id="{E526ED7B-389A-4454-9439-D3706AE0043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807092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1" name="Oval 1340">
                      <a:extLst>
                        <a:ext uri="{FF2B5EF4-FFF2-40B4-BE49-F238E27FC236}">
                          <a16:creationId xmlns:a16="http://schemas.microsoft.com/office/drawing/2014/main" id="{7F8F4444-2F54-4953-BDF3-976FA0C4887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9151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2" name="Oval 1341">
                      <a:extLst>
                        <a:ext uri="{FF2B5EF4-FFF2-40B4-BE49-F238E27FC236}">
                          <a16:creationId xmlns:a16="http://schemas.microsoft.com/office/drawing/2014/main" id="{C9DA5F3E-0ADF-4D69-8930-E0E0D13031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3" name="Oval 1342">
                      <a:extLst>
                        <a:ext uri="{FF2B5EF4-FFF2-40B4-BE49-F238E27FC236}">
                          <a16:creationId xmlns:a16="http://schemas.microsoft.com/office/drawing/2014/main" id="{7DF0CDD2-BA0D-4E5B-BEEA-A08761BBC83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425033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4" name="Oval 1343">
                      <a:extLst>
                        <a:ext uri="{FF2B5EF4-FFF2-40B4-BE49-F238E27FC236}">
                          <a16:creationId xmlns:a16="http://schemas.microsoft.com/office/drawing/2014/main" id="{3B8DEBF3-7992-4153-A072-857268F668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181961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5" name="Oval 1344">
                      <a:extLst>
                        <a:ext uri="{FF2B5EF4-FFF2-40B4-BE49-F238E27FC236}">
                          <a16:creationId xmlns:a16="http://schemas.microsoft.com/office/drawing/2014/main" id="{902155EA-290F-441F-9DE0-15A314DD81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673435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6" name="Oval 1345">
                      <a:extLst>
                        <a:ext uri="{FF2B5EF4-FFF2-40B4-BE49-F238E27FC236}">
                          <a16:creationId xmlns:a16="http://schemas.microsoft.com/office/drawing/2014/main" id="{11699294-53D3-4EAD-ABDB-891AD2388CB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429137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7" name="Oval 1346">
                      <a:extLst>
                        <a:ext uri="{FF2B5EF4-FFF2-40B4-BE49-F238E27FC236}">
                          <a16:creationId xmlns:a16="http://schemas.microsoft.com/office/drawing/2014/main" id="{96E11B0A-21C6-475A-B2A7-46F76D4C76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243755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8" name="Oval 1347">
                      <a:extLst>
                        <a:ext uri="{FF2B5EF4-FFF2-40B4-BE49-F238E27FC236}">
                          <a16:creationId xmlns:a16="http://schemas.microsoft.com/office/drawing/2014/main" id="{EB19E5B2-4299-4297-A892-E34BBB17CD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33163" y="305549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9" name="Oval 1348">
                      <a:extLst>
                        <a:ext uri="{FF2B5EF4-FFF2-40B4-BE49-F238E27FC236}">
                          <a16:creationId xmlns:a16="http://schemas.microsoft.com/office/drawing/2014/main" id="{D8854592-C38F-402D-AD59-29255E62AB7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4901124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0" name="Oval 1349">
                      <a:extLst>
                        <a:ext uri="{FF2B5EF4-FFF2-40B4-BE49-F238E27FC236}">
                          <a16:creationId xmlns:a16="http://schemas.microsoft.com/office/drawing/2014/main" id="{959130F2-8B13-41BC-8844-A167177676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042971" y="551906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1" name="Oval 1350">
                      <a:extLst>
                        <a:ext uri="{FF2B5EF4-FFF2-40B4-BE49-F238E27FC236}">
                          <a16:creationId xmlns:a16="http://schemas.microsoft.com/office/drawing/2014/main" id="{76886871-0A01-4367-BB72-CCF3985414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1813506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2" name="Oval 1351">
                      <a:extLst>
                        <a:ext uri="{FF2B5EF4-FFF2-40B4-BE49-F238E27FC236}">
                          <a16:creationId xmlns:a16="http://schemas.microsoft.com/office/drawing/2014/main" id="{5619080F-299B-4A25-B54F-61795440A5D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667330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3" name="Oval 1352">
                      <a:extLst>
                        <a:ext uri="{FF2B5EF4-FFF2-40B4-BE49-F238E27FC236}">
                          <a16:creationId xmlns:a16="http://schemas.microsoft.com/office/drawing/2014/main" id="{5D5B08CE-C871-4A24-93D3-9DCFFB4AFC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4285272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4" name="Oval 1353">
                      <a:extLst>
                        <a:ext uri="{FF2B5EF4-FFF2-40B4-BE49-F238E27FC236}">
                          <a16:creationId xmlns:a16="http://schemas.microsoft.com/office/drawing/2014/main" id="{FA4F242B-0A2A-4FB6-9D1C-A675A68617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2431447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5" name="Oval 1354">
                      <a:extLst>
                        <a:ext uri="{FF2B5EF4-FFF2-40B4-BE49-F238E27FC236}">
                          <a16:creationId xmlns:a16="http://schemas.microsoft.com/office/drawing/2014/main" id="{22327236-1029-4BA8-9CF8-BBDAD63227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51106" y="304938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6" name="Oval 1355">
                      <a:extLst>
                        <a:ext uri="{FF2B5EF4-FFF2-40B4-BE49-F238E27FC236}">
                          <a16:creationId xmlns:a16="http://schemas.microsoft.com/office/drawing/2014/main" id="{4BD5712F-6439-4083-93C1-4CBA05B6D3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4895019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57" name="Oval 1356">
                      <a:extLst>
                        <a:ext uri="{FF2B5EF4-FFF2-40B4-BE49-F238E27FC236}">
                          <a16:creationId xmlns:a16="http://schemas.microsoft.com/office/drawing/2014/main" id="{7ECF5E03-DF54-4F58-8716-27AAEAB38C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660914" y="5512961"/>
                      <a:ext cx="92691" cy="92691"/>
                    </a:xfrm>
                    <a:prstGeom prst="ellipse">
                      <a:avLst/>
                    </a:prstGeom>
                    <a:grp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09" name="Oval 1308">
                    <a:extLst>
                      <a:ext uri="{FF2B5EF4-FFF2-40B4-BE49-F238E27FC236}">
                        <a16:creationId xmlns:a16="http://schemas.microsoft.com/office/drawing/2014/main" id="{8C2558CC-0CF1-4A58-B601-E46E28B12F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1797644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0" name="Oval 1309">
                    <a:extLst>
                      <a:ext uri="{FF2B5EF4-FFF2-40B4-BE49-F238E27FC236}">
                        <a16:creationId xmlns:a16="http://schemas.microsoft.com/office/drawing/2014/main" id="{D5AD07C9-BF5E-4ECC-9DD2-08A21F175F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651468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1" name="Oval 1310">
                    <a:extLst>
                      <a:ext uri="{FF2B5EF4-FFF2-40B4-BE49-F238E27FC236}">
                        <a16:creationId xmlns:a16="http://schemas.microsoft.com/office/drawing/2014/main" id="{D5ADBD2E-7DB7-42A0-927C-825EF8D9FF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4269410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2" name="Oval 1311">
                    <a:extLst>
                      <a:ext uri="{FF2B5EF4-FFF2-40B4-BE49-F238E27FC236}">
                        <a16:creationId xmlns:a16="http://schemas.microsoft.com/office/drawing/2014/main" id="{B12C37CB-DCFD-4404-8710-0AAB83E0C0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2415585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3" name="Oval 1312">
                    <a:extLst>
                      <a:ext uri="{FF2B5EF4-FFF2-40B4-BE49-F238E27FC236}">
                        <a16:creationId xmlns:a16="http://schemas.microsoft.com/office/drawing/2014/main" id="{46639B14-4BEF-4135-94BC-08F38291BB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681" y="303352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4" name="Oval 1313">
                    <a:extLst>
                      <a:ext uri="{FF2B5EF4-FFF2-40B4-BE49-F238E27FC236}">
                        <a16:creationId xmlns:a16="http://schemas.microsoft.com/office/drawing/2014/main" id="{785020B3-057E-4650-895A-AADF84F102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4879157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5" name="Oval 1314">
                    <a:extLst>
                      <a:ext uri="{FF2B5EF4-FFF2-40B4-BE49-F238E27FC236}">
                        <a16:creationId xmlns:a16="http://schemas.microsoft.com/office/drawing/2014/main" id="{D4A79270-7076-408A-A065-702028C92E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9489" y="5497099"/>
                    <a:ext cx="92691" cy="92691"/>
                  </a:xfrm>
                  <a:prstGeom prst="ellipse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80" name="Oval 1279">
                  <a:extLst>
                    <a:ext uri="{FF2B5EF4-FFF2-40B4-BE49-F238E27FC236}">
                      <a16:creationId xmlns:a16="http://schemas.microsoft.com/office/drawing/2014/main" id="{43F7F8CD-8BD6-4A25-9207-046C00743E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1" name="Oval 1280">
                  <a:extLst>
                    <a:ext uri="{FF2B5EF4-FFF2-40B4-BE49-F238E27FC236}">
                      <a16:creationId xmlns:a16="http://schemas.microsoft.com/office/drawing/2014/main" id="{830D99DD-9D72-4B80-B4E6-2CF5DD9EA1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2" name="Oval 1281">
                  <a:extLst>
                    <a:ext uri="{FF2B5EF4-FFF2-40B4-BE49-F238E27FC236}">
                      <a16:creationId xmlns:a16="http://schemas.microsoft.com/office/drawing/2014/main" id="{CB731A0C-7F6B-4CF8-8AB4-96AD18B126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3" name="Oval 1282">
                  <a:extLst>
                    <a:ext uri="{FF2B5EF4-FFF2-40B4-BE49-F238E27FC236}">
                      <a16:creationId xmlns:a16="http://schemas.microsoft.com/office/drawing/2014/main" id="{C9DF9529-F9CE-452E-A11A-F5D7EC5414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4" name="Oval 1283">
                  <a:extLst>
                    <a:ext uri="{FF2B5EF4-FFF2-40B4-BE49-F238E27FC236}">
                      <a16:creationId xmlns:a16="http://schemas.microsoft.com/office/drawing/2014/main" id="{4BF7A541-E7D9-4D22-8148-E1ED09F41C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5" name="Oval 1284">
                  <a:extLst>
                    <a:ext uri="{FF2B5EF4-FFF2-40B4-BE49-F238E27FC236}">
                      <a16:creationId xmlns:a16="http://schemas.microsoft.com/office/drawing/2014/main" id="{51631AEB-A5FB-4AF9-AB7D-7B078D3EA6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6" name="Oval 1285">
                  <a:extLst>
                    <a:ext uri="{FF2B5EF4-FFF2-40B4-BE49-F238E27FC236}">
                      <a16:creationId xmlns:a16="http://schemas.microsoft.com/office/drawing/2014/main" id="{A69CA4C3-4137-4AA0-AA3C-0FCAEB45BB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9020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7" name="Oval 1286">
                  <a:extLst>
                    <a:ext uri="{FF2B5EF4-FFF2-40B4-BE49-F238E27FC236}">
                      <a16:creationId xmlns:a16="http://schemas.microsoft.com/office/drawing/2014/main" id="{4D7AF383-115E-4623-9570-219F58C595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8" name="Oval 1287">
                  <a:extLst>
                    <a:ext uri="{FF2B5EF4-FFF2-40B4-BE49-F238E27FC236}">
                      <a16:creationId xmlns:a16="http://schemas.microsoft.com/office/drawing/2014/main" id="{49640CE8-5AC3-40DA-8E1B-FDF8EBC8A4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217733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9" name="Oval 1288">
                  <a:extLst>
                    <a:ext uri="{FF2B5EF4-FFF2-40B4-BE49-F238E27FC236}">
                      <a16:creationId xmlns:a16="http://schemas.microsoft.com/office/drawing/2014/main" id="{509E3C2D-2A9B-4619-9DF7-B33268C0EE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0" name="Oval 1289">
                  <a:extLst>
                    <a:ext uri="{FF2B5EF4-FFF2-40B4-BE49-F238E27FC236}">
                      <a16:creationId xmlns:a16="http://schemas.microsoft.com/office/drawing/2014/main" id="{22F62B5A-A0B0-4AE7-8D80-7AB979ECF6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1" name="Oval 1290">
                  <a:extLst>
                    <a:ext uri="{FF2B5EF4-FFF2-40B4-BE49-F238E27FC236}">
                      <a16:creationId xmlns:a16="http://schemas.microsoft.com/office/drawing/2014/main" id="{214DB3FE-2B9B-42C6-9BD1-435FFB0801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2" name="Oval 1291">
                  <a:extLst>
                    <a:ext uri="{FF2B5EF4-FFF2-40B4-BE49-F238E27FC236}">
                      <a16:creationId xmlns:a16="http://schemas.microsoft.com/office/drawing/2014/main" id="{DFFC0D5D-6196-49BD-B480-45244D87B3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3" name="Oval 1292">
                  <a:extLst>
                    <a:ext uri="{FF2B5EF4-FFF2-40B4-BE49-F238E27FC236}">
                      <a16:creationId xmlns:a16="http://schemas.microsoft.com/office/drawing/2014/main" id="{455AA2C9-F588-4266-A629-774F614105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663905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4" name="Oval 1293">
                  <a:extLst>
                    <a:ext uri="{FF2B5EF4-FFF2-40B4-BE49-F238E27FC236}">
                      <a16:creationId xmlns:a16="http://schemas.microsoft.com/office/drawing/2014/main" id="{43975D33-9378-4751-A4CB-0E9E5FCD8B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812628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5" name="Oval 1294">
                  <a:extLst>
                    <a:ext uri="{FF2B5EF4-FFF2-40B4-BE49-F238E27FC236}">
                      <a16:creationId xmlns:a16="http://schemas.microsoft.com/office/drawing/2014/main" id="{65C4AC04-E97A-487E-BA11-2466A17591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6" name="Oval 1295">
                  <a:extLst>
                    <a:ext uri="{FF2B5EF4-FFF2-40B4-BE49-F238E27FC236}">
                      <a16:creationId xmlns:a16="http://schemas.microsoft.com/office/drawing/2014/main" id="{9D714D2E-CFC3-4EB7-8476-B68C2EF007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6468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7" name="Oval 1296">
                  <a:extLst>
                    <a:ext uri="{FF2B5EF4-FFF2-40B4-BE49-F238E27FC236}">
                      <a16:creationId xmlns:a16="http://schemas.microsoft.com/office/drawing/2014/main" id="{1C5955C8-0FAA-4D67-8AC5-5C43A14914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7744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8" name="Oval 1297">
                  <a:extLst>
                    <a:ext uri="{FF2B5EF4-FFF2-40B4-BE49-F238E27FC236}">
                      <a16:creationId xmlns:a16="http://schemas.microsoft.com/office/drawing/2014/main" id="{36EEA92F-2D8E-4F17-8F24-ED5945068A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366457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9" name="Oval 1298">
                  <a:extLst>
                    <a:ext uri="{FF2B5EF4-FFF2-40B4-BE49-F238E27FC236}">
                      <a16:creationId xmlns:a16="http://schemas.microsoft.com/office/drawing/2014/main" id="{4032452F-875C-489D-8BB6-8D92013382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5192" y="1515181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0" name="Oval 1299">
                  <a:extLst>
                    <a:ext uri="{FF2B5EF4-FFF2-40B4-BE49-F238E27FC236}">
                      <a16:creationId xmlns:a16="http://schemas.microsoft.com/office/drawing/2014/main" id="{8F5A1885-772D-4EEE-AF3C-E220BF1D4B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1" name="Oval 1300">
                  <a:extLst>
                    <a:ext uri="{FF2B5EF4-FFF2-40B4-BE49-F238E27FC236}">
                      <a16:creationId xmlns:a16="http://schemas.microsoft.com/office/drawing/2014/main" id="{3E693A68-D09A-4BCC-B9BB-C955BCE917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1381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2" name="Oval 1301">
                  <a:extLst>
                    <a:ext uri="{FF2B5EF4-FFF2-40B4-BE49-F238E27FC236}">
                      <a16:creationId xmlns:a16="http://schemas.microsoft.com/office/drawing/2014/main" id="{1C0266D4-E699-40D9-A4BD-A2C2CCB134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3" name="Oval 1302">
                  <a:extLst>
                    <a:ext uri="{FF2B5EF4-FFF2-40B4-BE49-F238E27FC236}">
                      <a16:creationId xmlns:a16="http://schemas.microsoft.com/office/drawing/2014/main" id="{F1DED791-96DC-4AF2-AE7D-163329E6EF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4" name="Oval 1303">
                  <a:extLst>
                    <a:ext uri="{FF2B5EF4-FFF2-40B4-BE49-F238E27FC236}">
                      <a16:creationId xmlns:a16="http://schemas.microsoft.com/office/drawing/2014/main" id="{18C783E3-CD10-4C67-941C-423A2CDD51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8828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5" name="Oval 1304">
                  <a:extLst>
                    <a:ext uri="{FF2B5EF4-FFF2-40B4-BE49-F238E27FC236}">
                      <a16:creationId xmlns:a16="http://schemas.microsoft.com/office/drawing/2014/main" id="{CD353FD1-FDD3-4132-BFA9-2FBA960C0A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00105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6" name="Oval 1305">
                  <a:extLst>
                    <a:ext uri="{FF2B5EF4-FFF2-40B4-BE49-F238E27FC236}">
                      <a16:creationId xmlns:a16="http://schemas.microsoft.com/office/drawing/2014/main" id="{8B519BB5-34D3-44C7-A326-B3ABBD8693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1959380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7" name="Oval 1306">
                  <a:extLst>
                    <a:ext uri="{FF2B5EF4-FFF2-40B4-BE49-F238E27FC236}">
                      <a16:creationId xmlns:a16="http://schemas.microsoft.com/office/drawing/2014/main" id="{5C16F29C-9BE0-4BE3-A34F-6BFAB20D9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7552" y="2108104"/>
                  <a:ext cx="22309" cy="22309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4" name="Oval 1113">
                <a:extLst>
                  <a:ext uri="{FF2B5EF4-FFF2-40B4-BE49-F238E27FC236}">
                    <a16:creationId xmlns:a16="http://schemas.microsoft.com/office/drawing/2014/main" id="{116E972F-0F09-4447-9414-E94967CDC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Oval 1114">
                <a:extLst>
                  <a:ext uri="{FF2B5EF4-FFF2-40B4-BE49-F238E27FC236}">
                    <a16:creationId xmlns:a16="http://schemas.microsoft.com/office/drawing/2014/main" id="{AA4C0BCF-5270-4D4F-9072-8E761EF6B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8" name="Oval 1117">
                <a:extLst>
                  <a:ext uri="{FF2B5EF4-FFF2-40B4-BE49-F238E27FC236}">
                    <a16:creationId xmlns:a16="http://schemas.microsoft.com/office/drawing/2014/main" id="{08E47AA1-80BA-405A-B6E9-BD16AB8126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1" name="Oval 1120">
                <a:extLst>
                  <a:ext uri="{FF2B5EF4-FFF2-40B4-BE49-F238E27FC236}">
                    <a16:creationId xmlns:a16="http://schemas.microsoft.com/office/drawing/2014/main" id="{9C6B5D94-530D-45D7-8FDE-864AE62798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434A8592-4C2F-493F-B6C0-8682696513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3" name="Oval 1122">
                <a:extLst>
                  <a:ext uri="{FF2B5EF4-FFF2-40B4-BE49-F238E27FC236}">
                    <a16:creationId xmlns:a16="http://schemas.microsoft.com/office/drawing/2014/main" id="{84FFAAB1-93E3-419A-B573-4F8064B96F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473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6" name="Oval 1125">
                <a:extLst>
                  <a:ext uri="{FF2B5EF4-FFF2-40B4-BE49-F238E27FC236}">
                    <a16:creationId xmlns:a16="http://schemas.microsoft.com/office/drawing/2014/main" id="{F0FA6A14-2FDF-41E3-AE30-A0C4EDA8D8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9" name="Oval 1128">
                <a:extLst>
                  <a:ext uri="{FF2B5EF4-FFF2-40B4-BE49-F238E27FC236}">
                    <a16:creationId xmlns:a16="http://schemas.microsoft.com/office/drawing/2014/main" id="{8F8DB02F-FBF7-4F28-9B89-13F84F7734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0" name="Oval 1129">
                <a:extLst>
                  <a:ext uri="{FF2B5EF4-FFF2-40B4-BE49-F238E27FC236}">
                    <a16:creationId xmlns:a16="http://schemas.microsoft.com/office/drawing/2014/main" id="{25604DD7-E399-4997-9CC3-A368329D55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2" name="Oval 1131">
                <a:extLst>
                  <a:ext uri="{FF2B5EF4-FFF2-40B4-BE49-F238E27FC236}">
                    <a16:creationId xmlns:a16="http://schemas.microsoft.com/office/drawing/2014/main" id="{4CAF5DA2-FBA0-49F1-99CF-668E288A5C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Oval 1141">
                <a:extLst>
                  <a:ext uri="{FF2B5EF4-FFF2-40B4-BE49-F238E27FC236}">
                    <a16:creationId xmlns:a16="http://schemas.microsoft.com/office/drawing/2014/main" id="{11AB21DE-A387-4080-A23D-D1C616ED68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3" name="Oval 1142">
                <a:extLst>
                  <a:ext uri="{FF2B5EF4-FFF2-40B4-BE49-F238E27FC236}">
                    <a16:creationId xmlns:a16="http://schemas.microsoft.com/office/drawing/2014/main" id="{73678E84-6888-4D58-909A-C52A8A302D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5" name="Oval 1144">
                <a:extLst>
                  <a:ext uri="{FF2B5EF4-FFF2-40B4-BE49-F238E27FC236}">
                    <a16:creationId xmlns:a16="http://schemas.microsoft.com/office/drawing/2014/main" id="{605F2486-7EF8-49CE-8FCE-D2204E340E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921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1" name="Oval 1150">
                <a:extLst>
                  <a:ext uri="{FF2B5EF4-FFF2-40B4-BE49-F238E27FC236}">
                    <a16:creationId xmlns:a16="http://schemas.microsoft.com/office/drawing/2014/main" id="{1A0C2FEA-91DE-4342-96B4-C2AE7C1C9A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197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2" name="Oval 1151">
                <a:extLst>
                  <a:ext uri="{FF2B5EF4-FFF2-40B4-BE49-F238E27FC236}">
                    <a16:creationId xmlns:a16="http://schemas.microsoft.com/office/drawing/2014/main" id="{965CB25F-CABB-448A-8B19-7E1A3E48D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3" name="Oval 1152">
                <a:extLst>
                  <a:ext uri="{FF2B5EF4-FFF2-40B4-BE49-F238E27FC236}">
                    <a16:creationId xmlns:a16="http://schemas.microsoft.com/office/drawing/2014/main" id="{3ADD59AB-F017-4964-8179-5918DDB60A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645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4" name="Oval 1153">
                <a:extLst>
                  <a:ext uri="{FF2B5EF4-FFF2-40B4-BE49-F238E27FC236}">
                    <a16:creationId xmlns:a16="http://schemas.microsoft.com/office/drawing/2014/main" id="{CAAA6E76-416A-4E02-8D78-BC800BCFED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33931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5" name="Oval 1154">
                <a:extLst>
                  <a:ext uri="{FF2B5EF4-FFF2-40B4-BE49-F238E27FC236}">
                    <a16:creationId xmlns:a16="http://schemas.microsoft.com/office/drawing/2014/main" id="{C7F3DA4A-E1E7-4D57-B541-F76FE9EAC2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78549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6" name="Oval 1155">
                <a:extLst>
                  <a:ext uri="{FF2B5EF4-FFF2-40B4-BE49-F238E27FC236}">
                    <a16:creationId xmlns:a16="http://schemas.microsoft.com/office/drawing/2014/main" id="{5233C049-46C1-4DBD-B8FF-378119367B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48804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7" name="Oval 1156">
                <a:extLst>
                  <a:ext uri="{FF2B5EF4-FFF2-40B4-BE49-F238E27FC236}">
                    <a16:creationId xmlns:a16="http://schemas.microsoft.com/office/drawing/2014/main" id="{FC6093C5-C63E-4DE1-8483-DE4CCAF313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368" y="463676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8" name="Oval 1157">
                <a:extLst>
                  <a:ext uri="{FF2B5EF4-FFF2-40B4-BE49-F238E27FC236}">
                    <a16:creationId xmlns:a16="http://schemas.microsoft.com/office/drawing/2014/main" id="{59A34D01-EFC1-4E53-9688-F25D6F2B9C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33785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1" name="Oval 1160">
                <a:extLst>
                  <a:ext uri="{FF2B5EF4-FFF2-40B4-BE49-F238E27FC236}">
                    <a16:creationId xmlns:a16="http://schemas.microsoft.com/office/drawing/2014/main" id="{BB7FFB67-B06C-4E2D-A430-E18DEC4286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78402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4" name="Oval 1163">
                <a:extLst>
                  <a:ext uri="{FF2B5EF4-FFF2-40B4-BE49-F238E27FC236}">
                    <a16:creationId xmlns:a16="http://schemas.microsoft.com/office/drawing/2014/main" id="{9ECD977B-5CB5-4DEB-A193-5FE53A836E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48657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Oval 1164">
                <a:extLst>
                  <a:ext uri="{FF2B5EF4-FFF2-40B4-BE49-F238E27FC236}">
                    <a16:creationId xmlns:a16="http://schemas.microsoft.com/office/drawing/2014/main" id="{72B87645-B532-4B43-AD92-B1B1FA214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092" y="4635298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8" name="Oval 1167">
                <a:extLst>
                  <a:ext uri="{FF2B5EF4-FFF2-40B4-BE49-F238E27FC236}">
                    <a16:creationId xmlns:a16="http://schemas.microsoft.com/office/drawing/2014/main" id="{05E68D31-7B2D-4D4F-B1F9-B52D056C9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33759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Oval 1170">
                <a:extLst>
                  <a:ext uri="{FF2B5EF4-FFF2-40B4-BE49-F238E27FC236}">
                    <a16:creationId xmlns:a16="http://schemas.microsoft.com/office/drawing/2014/main" id="{2D68CE3E-EB0D-4CE9-980B-CBA6C8CC8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78377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Oval 1171">
                <a:extLst>
                  <a:ext uri="{FF2B5EF4-FFF2-40B4-BE49-F238E27FC236}">
                    <a16:creationId xmlns:a16="http://schemas.microsoft.com/office/drawing/2014/main" id="{91684130-437F-47B2-BBB6-E1DA5C2036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48632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3" name="Oval 1172">
                <a:extLst>
                  <a:ext uri="{FF2B5EF4-FFF2-40B4-BE49-F238E27FC236}">
                    <a16:creationId xmlns:a16="http://schemas.microsoft.com/office/drawing/2014/main" id="{399C7912-3FE8-4CAF-B330-5AECDEADF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0176" y="463504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6" name="Oval 1175">
                <a:extLst>
                  <a:ext uri="{FF2B5EF4-FFF2-40B4-BE49-F238E27FC236}">
                    <a16:creationId xmlns:a16="http://schemas.microsoft.com/office/drawing/2014/main" id="{E868364B-0D28-4E74-B69B-4A3D4A285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9" name="Oval 1178">
                <a:extLst>
                  <a:ext uri="{FF2B5EF4-FFF2-40B4-BE49-F238E27FC236}">
                    <a16:creationId xmlns:a16="http://schemas.microsoft.com/office/drawing/2014/main" id="{8D5FD694-C6D6-40B1-A1B9-BB4A94E118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Oval 1179">
                <a:extLst>
                  <a:ext uri="{FF2B5EF4-FFF2-40B4-BE49-F238E27FC236}">
                    <a16:creationId xmlns:a16="http://schemas.microsoft.com/office/drawing/2014/main" id="{09D69DFF-51B5-4466-87B8-5B788610A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Oval 1181">
                <a:extLst>
                  <a:ext uri="{FF2B5EF4-FFF2-40B4-BE49-F238E27FC236}">
                    <a16:creationId xmlns:a16="http://schemas.microsoft.com/office/drawing/2014/main" id="{4EAB0E50-0E00-490F-BA6F-C908CEDFFC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2" name="Oval 1191">
                <a:extLst>
                  <a:ext uri="{FF2B5EF4-FFF2-40B4-BE49-F238E27FC236}">
                    <a16:creationId xmlns:a16="http://schemas.microsoft.com/office/drawing/2014/main" id="{D04750EC-967E-43D3-BB62-8EF55E54EA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Oval 1192">
                <a:extLst>
                  <a:ext uri="{FF2B5EF4-FFF2-40B4-BE49-F238E27FC236}">
                    <a16:creationId xmlns:a16="http://schemas.microsoft.com/office/drawing/2014/main" id="{48AF1FA0-EA4A-4499-ACAD-F9B56DDA60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76768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5" name="Oval 1194">
                <a:extLst>
                  <a:ext uri="{FF2B5EF4-FFF2-40B4-BE49-F238E27FC236}">
                    <a16:creationId xmlns:a16="http://schemas.microsoft.com/office/drawing/2014/main" id="{91165EB0-8E11-4148-9950-F6C6EA24E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1" name="Oval 1200">
                <a:extLst>
                  <a:ext uri="{FF2B5EF4-FFF2-40B4-BE49-F238E27FC236}">
                    <a16:creationId xmlns:a16="http://schemas.microsoft.com/office/drawing/2014/main" id="{8F0D9A7E-0BD2-49B6-87C2-ADE452D74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2" name="Oval 1201">
                <a:extLst>
                  <a:ext uri="{FF2B5EF4-FFF2-40B4-BE49-F238E27FC236}">
                    <a16:creationId xmlns:a16="http://schemas.microsoft.com/office/drawing/2014/main" id="{CE59B8F6-8147-4DFB-ACC2-595CB177EE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3" name="Oval 1202">
                <a:extLst>
                  <a:ext uri="{FF2B5EF4-FFF2-40B4-BE49-F238E27FC236}">
                    <a16:creationId xmlns:a16="http://schemas.microsoft.com/office/drawing/2014/main" id="{B317E7D4-A339-47D4-9D53-4D62D2D3FD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4" name="Oval 1203">
                <a:extLst>
                  <a:ext uri="{FF2B5EF4-FFF2-40B4-BE49-F238E27FC236}">
                    <a16:creationId xmlns:a16="http://schemas.microsoft.com/office/drawing/2014/main" id="{959F307F-BB15-4FD6-822D-C5D57DAC7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5" name="Oval 1204">
                <a:extLst>
                  <a:ext uri="{FF2B5EF4-FFF2-40B4-BE49-F238E27FC236}">
                    <a16:creationId xmlns:a16="http://schemas.microsoft.com/office/drawing/2014/main" id="{C997FB05-A366-48CF-AF72-E80468F11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6" name="Oval 1205">
                <a:extLst>
                  <a:ext uri="{FF2B5EF4-FFF2-40B4-BE49-F238E27FC236}">
                    <a16:creationId xmlns:a16="http://schemas.microsoft.com/office/drawing/2014/main" id="{24E3B1B9-6AA6-4ED2-9930-F70D944B5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216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7" name="Oval 1206">
                <a:extLst>
                  <a:ext uri="{FF2B5EF4-FFF2-40B4-BE49-F238E27FC236}">
                    <a16:creationId xmlns:a16="http://schemas.microsoft.com/office/drawing/2014/main" id="{D62B7DD9-254B-4910-B1B2-C4F303C10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492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Oval 1207">
                <a:extLst>
                  <a:ext uri="{FF2B5EF4-FFF2-40B4-BE49-F238E27FC236}">
                    <a16:creationId xmlns:a16="http://schemas.microsoft.com/office/drawing/2014/main" id="{60080F37-90EC-4253-A3D9-7C04CBC02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Oval 1210">
                <a:extLst>
                  <a:ext uri="{FF2B5EF4-FFF2-40B4-BE49-F238E27FC236}">
                    <a16:creationId xmlns:a16="http://schemas.microsoft.com/office/drawing/2014/main" id="{533C944E-3BF9-4224-B68D-163FF1B9FA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2940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4" name="Oval 1213">
                <a:extLst>
                  <a:ext uri="{FF2B5EF4-FFF2-40B4-BE49-F238E27FC236}">
                    <a16:creationId xmlns:a16="http://schemas.microsoft.com/office/drawing/2014/main" id="{FA535C58-2A57-422C-B1A6-D47989E3A5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33874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5" name="Oval 1214">
                <a:extLst>
                  <a:ext uri="{FF2B5EF4-FFF2-40B4-BE49-F238E27FC236}">
                    <a16:creationId xmlns:a16="http://schemas.microsoft.com/office/drawing/2014/main" id="{C44E2B7A-C710-4E4A-8FDC-38378FF97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78491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8" name="Oval 1217">
                <a:extLst>
                  <a:ext uri="{FF2B5EF4-FFF2-40B4-BE49-F238E27FC236}">
                    <a16:creationId xmlns:a16="http://schemas.microsoft.com/office/drawing/2014/main" id="{76FA570F-AA3A-4889-99A9-E573DAB1B0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48746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Oval 1220">
                <a:extLst>
                  <a:ext uri="{FF2B5EF4-FFF2-40B4-BE49-F238E27FC236}">
                    <a16:creationId xmlns:a16="http://schemas.microsoft.com/office/drawing/2014/main" id="{6DB4256F-17EA-440B-ACA7-72741C3A78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1663" y="463618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Oval 1221">
                <a:extLst>
                  <a:ext uri="{FF2B5EF4-FFF2-40B4-BE49-F238E27FC236}">
                    <a16:creationId xmlns:a16="http://schemas.microsoft.com/office/drawing/2014/main" id="{5B77D4D8-5593-444F-ADE2-24F6084E0A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33727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Oval 1223">
                <a:extLst>
                  <a:ext uri="{FF2B5EF4-FFF2-40B4-BE49-F238E27FC236}">
                    <a16:creationId xmlns:a16="http://schemas.microsoft.com/office/drawing/2014/main" id="{912C976F-B639-40E9-9EB7-972CA7DAEA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78344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5" name="Oval 1224">
                <a:extLst>
                  <a:ext uri="{FF2B5EF4-FFF2-40B4-BE49-F238E27FC236}">
                    <a16:creationId xmlns:a16="http://schemas.microsoft.com/office/drawing/2014/main" id="{5AD3A1E9-6FA5-4DDE-8546-C1C1B69B7C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48599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8" name="Oval 1227">
                <a:extLst>
                  <a:ext uri="{FF2B5EF4-FFF2-40B4-BE49-F238E27FC236}">
                    <a16:creationId xmlns:a16="http://schemas.microsoft.com/office/drawing/2014/main" id="{8F7AD0A4-36D8-4EF9-A1B0-106E11E7F5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0387" y="463472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9" name="Oval 1228">
                <a:extLst>
                  <a:ext uri="{FF2B5EF4-FFF2-40B4-BE49-F238E27FC236}">
                    <a16:creationId xmlns:a16="http://schemas.microsoft.com/office/drawing/2014/main" id="{CDE7B78D-65CB-4BA0-956B-144CCA662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33702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0" name="Oval 1229">
                <a:extLst>
                  <a:ext uri="{FF2B5EF4-FFF2-40B4-BE49-F238E27FC236}">
                    <a16:creationId xmlns:a16="http://schemas.microsoft.com/office/drawing/2014/main" id="{198B8C73-F9FA-4443-8C22-5F5A27730F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78319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1" name="Oval 1230">
                <a:extLst>
                  <a:ext uri="{FF2B5EF4-FFF2-40B4-BE49-F238E27FC236}">
                    <a16:creationId xmlns:a16="http://schemas.microsoft.com/office/drawing/2014/main" id="{75BF0F02-F338-43D2-A2FF-F19E7F322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48574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2" name="Oval 1231">
                <a:extLst>
                  <a:ext uri="{FF2B5EF4-FFF2-40B4-BE49-F238E27FC236}">
                    <a16:creationId xmlns:a16="http://schemas.microsoft.com/office/drawing/2014/main" id="{C148E1BD-EA46-4B4E-AC6C-B67290395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1471" y="463446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3" name="Oval 1232">
                <a:extLst>
                  <a:ext uri="{FF2B5EF4-FFF2-40B4-BE49-F238E27FC236}">
                    <a16:creationId xmlns:a16="http://schemas.microsoft.com/office/drawing/2014/main" id="{001BE583-FA57-437E-BE15-E21492234E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4" name="Oval 1233">
                <a:extLst>
                  <a:ext uri="{FF2B5EF4-FFF2-40B4-BE49-F238E27FC236}">
                    <a16:creationId xmlns:a16="http://schemas.microsoft.com/office/drawing/2014/main" id="{46DD1F11-422B-4B44-8348-4F05651E3E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5" name="Oval 1234">
                <a:extLst>
                  <a:ext uri="{FF2B5EF4-FFF2-40B4-BE49-F238E27FC236}">
                    <a16:creationId xmlns:a16="http://schemas.microsoft.com/office/drawing/2014/main" id="{C24F3212-6C4A-4118-AD02-32BAA12F8E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6" name="Oval 1235">
                <a:extLst>
                  <a:ext uri="{FF2B5EF4-FFF2-40B4-BE49-F238E27FC236}">
                    <a16:creationId xmlns:a16="http://schemas.microsoft.com/office/drawing/2014/main" id="{B2747C47-5907-409F-BA3D-79A7F2F06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7" name="Oval 1236">
                <a:extLst>
                  <a:ext uri="{FF2B5EF4-FFF2-40B4-BE49-F238E27FC236}">
                    <a16:creationId xmlns:a16="http://schemas.microsoft.com/office/drawing/2014/main" id="{6A2CFC33-42F4-4849-B5EC-55BD1860BA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8" name="Oval 1237">
                <a:extLst>
                  <a:ext uri="{FF2B5EF4-FFF2-40B4-BE49-F238E27FC236}">
                    <a16:creationId xmlns:a16="http://schemas.microsoft.com/office/drawing/2014/main" id="{5B688212-4E32-416E-BCFB-34B0FB93B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2619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9" name="Oval 1238">
                <a:extLst>
                  <a:ext uri="{FF2B5EF4-FFF2-40B4-BE49-F238E27FC236}">
                    <a16:creationId xmlns:a16="http://schemas.microsoft.com/office/drawing/2014/main" id="{EF4D3D66-A20D-4042-9E49-76CA86C89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0" name="Oval 1239">
                <a:extLst>
                  <a:ext uri="{FF2B5EF4-FFF2-40B4-BE49-F238E27FC236}">
                    <a16:creationId xmlns:a16="http://schemas.microsoft.com/office/drawing/2014/main" id="{A7E627E6-37F2-4426-A883-7B9D24303F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Oval 1240">
                <a:extLst>
                  <a:ext uri="{FF2B5EF4-FFF2-40B4-BE49-F238E27FC236}">
                    <a16:creationId xmlns:a16="http://schemas.microsoft.com/office/drawing/2014/main" id="{E4D164E0-51DB-4283-9BA2-9EAF2C7E85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Oval 1241">
                <a:extLst>
                  <a:ext uri="{FF2B5EF4-FFF2-40B4-BE49-F238E27FC236}">
                    <a16:creationId xmlns:a16="http://schemas.microsoft.com/office/drawing/2014/main" id="{802E4F5A-521C-4BE6-B873-1B97E502A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Oval 1242">
                <a:extLst>
                  <a:ext uri="{FF2B5EF4-FFF2-40B4-BE49-F238E27FC236}">
                    <a16:creationId xmlns:a16="http://schemas.microsoft.com/office/drawing/2014/main" id="{2A17C1B8-09F6-4989-855B-930E75EDF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4" name="Oval 1243">
                <a:extLst>
                  <a:ext uri="{FF2B5EF4-FFF2-40B4-BE49-F238E27FC236}">
                    <a16:creationId xmlns:a16="http://schemas.microsoft.com/office/drawing/2014/main" id="{C515ECE9-A71D-4E45-B7EC-0710FBFFD5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5" name="Oval 1244">
                <a:extLst>
                  <a:ext uri="{FF2B5EF4-FFF2-40B4-BE49-F238E27FC236}">
                    <a16:creationId xmlns:a16="http://schemas.microsoft.com/office/drawing/2014/main" id="{BDFE6418-9835-4331-918E-8D3AA191B9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067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6" name="Oval 1245">
                <a:extLst>
                  <a:ext uri="{FF2B5EF4-FFF2-40B4-BE49-F238E27FC236}">
                    <a16:creationId xmlns:a16="http://schemas.microsoft.com/office/drawing/2014/main" id="{B4CCDF97-F10B-42B7-A88E-DA378CEEA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1343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7" name="Oval 1246">
                <a:extLst>
                  <a:ext uri="{FF2B5EF4-FFF2-40B4-BE49-F238E27FC236}">
                    <a16:creationId xmlns:a16="http://schemas.microsoft.com/office/drawing/2014/main" id="{716AA57E-755D-4CC0-A9E9-8DE588E6A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8" name="Oval 1247">
                <a:extLst>
                  <a:ext uri="{FF2B5EF4-FFF2-40B4-BE49-F238E27FC236}">
                    <a16:creationId xmlns:a16="http://schemas.microsoft.com/office/drawing/2014/main" id="{9FAC4958-C6C7-49EA-B72B-159FED4409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8791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9" name="Oval 1248">
                <a:extLst>
                  <a:ext uri="{FF2B5EF4-FFF2-40B4-BE49-F238E27FC236}">
                    <a16:creationId xmlns:a16="http://schemas.microsoft.com/office/drawing/2014/main" id="{716FFC50-16D0-4B04-8381-81BF7D0D9C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33955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0" name="Oval 1249">
                <a:extLst>
                  <a:ext uri="{FF2B5EF4-FFF2-40B4-BE49-F238E27FC236}">
                    <a16:creationId xmlns:a16="http://schemas.microsoft.com/office/drawing/2014/main" id="{C5F81B1A-746E-4AEB-B775-2DA3E018B0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785724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1" name="Oval 1250">
                <a:extLst>
                  <a:ext uri="{FF2B5EF4-FFF2-40B4-BE49-F238E27FC236}">
                    <a16:creationId xmlns:a16="http://schemas.microsoft.com/office/drawing/2014/main" id="{62B796D8-4937-4FC6-891F-81E969BA92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48827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2" name="Oval 1251">
                <a:extLst>
                  <a:ext uri="{FF2B5EF4-FFF2-40B4-BE49-F238E27FC236}">
                    <a16:creationId xmlns:a16="http://schemas.microsoft.com/office/drawing/2014/main" id="{D41E9F8D-04DF-423D-B42D-2D7A3C396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07514" y="463700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Oval 1252">
                <a:extLst>
                  <a:ext uri="{FF2B5EF4-FFF2-40B4-BE49-F238E27FC236}">
                    <a16:creationId xmlns:a16="http://schemas.microsoft.com/office/drawing/2014/main" id="{176D15E7-606C-46FC-8ECC-7035A3B00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33808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Oval 1253">
                <a:extLst>
                  <a:ext uri="{FF2B5EF4-FFF2-40B4-BE49-F238E27FC236}">
                    <a16:creationId xmlns:a16="http://schemas.microsoft.com/office/drawing/2014/main" id="{A03A69CD-A0CB-41A4-9774-D3936BE4F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78425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Oval 1254">
                <a:extLst>
                  <a:ext uri="{FF2B5EF4-FFF2-40B4-BE49-F238E27FC236}">
                    <a16:creationId xmlns:a16="http://schemas.microsoft.com/office/drawing/2014/main" id="{5F8665F3-1F19-4312-9ED2-CFD06F2414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48680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6" name="Oval 1255">
                <a:extLst>
                  <a:ext uri="{FF2B5EF4-FFF2-40B4-BE49-F238E27FC236}">
                    <a16:creationId xmlns:a16="http://schemas.microsoft.com/office/drawing/2014/main" id="{FC074B86-251B-4362-A441-0F944AC46C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6238" y="4635531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7" name="Oval 1256">
                <a:extLst>
                  <a:ext uri="{FF2B5EF4-FFF2-40B4-BE49-F238E27FC236}">
                    <a16:creationId xmlns:a16="http://schemas.microsoft.com/office/drawing/2014/main" id="{6A81F0B4-B329-498E-B0F0-A2E0D9E07D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337832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Oval 1257">
                <a:extLst>
                  <a:ext uri="{FF2B5EF4-FFF2-40B4-BE49-F238E27FC236}">
                    <a16:creationId xmlns:a16="http://schemas.microsoft.com/office/drawing/2014/main" id="{41B11F93-B285-4581-9AB1-734CD27909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78400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Oval 1258">
                <a:extLst>
                  <a:ext uri="{FF2B5EF4-FFF2-40B4-BE49-F238E27FC236}">
                    <a16:creationId xmlns:a16="http://schemas.microsoft.com/office/drawing/2014/main" id="{7F2832E8-D6FE-4082-8059-2AD874719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486556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Oval 1259">
                <a:extLst>
                  <a:ext uri="{FF2B5EF4-FFF2-40B4-BE49-F238E27FC236}">
                    <a16:creationId xmlns:a16="http://schemas.microsoft.com/office/drawing/2014/main" id="{98395BEE-A8BD-46C0-9188-BEB283F732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07322" y="4635280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1640F6EA-5A09-42C4-A2C1-E5AA5A7DF2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Oval 1261">
                <a:extLst>
                  <a:ext uri="{FF2B5EF4-FFF2-40B4-BE49-F238E27FC236}">
                    <a16:creationId xmlns:a16="http://schemas.microsoft.com/office/drawing/2014/main" id="{61F01136-12B0-46EA-9460-F3F910FF5B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Oval 1262">
                <a:extLst>
                  <a:ext uri="{FF2B5EF4-FFF2-40B4-BE49-F238E27FC236}">
                    <a16:creationId xmlns:a16="http://schemas.microsoft.com/office/drawing/2014/main" id="{873D0275-A545-4163-A62D-E1C728189E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Oval 1263">
                <a:extLst>
                  <a:ext uri="{FF2B5EF4-FFF2-40B4-BE49-F238E27FC236}">
                    <a16:creationId xmlns:a16="http://schemas.microsoft.com/office/drawing/2014/main" id="{0763E224-5132-4208-81D5-E7FE8AD97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Oval 1264">
                <a:extLst>
                  <a:ext uri="{FF2B5EF4-FFF2-40B4-BE49-F238E27FC236}">
                    <a16:creationId xmlns:a16="http://schemas.microsoft.com/office/drawing/2014/main" id="{53180DBD-01FC-4B60-973B-28C7417155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Oval 1265">
                <a:extLst>
                  <a:ext uri="{FF2B5EF4-FFF2-40B4-BE49-F238E27FC236}">
                    <a16:creationId xmlns:a16="http://schemas.microsoft.com/office/drawing/2014/main" id="{ECF69293-B513-49D7-B718-89B3690501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914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Oval 1266">
                <a:extLst>
                  <a:ext uri="{FF2B5EF4-FFF2-40B4-BE49-F238E27FC236}">
                    <a16:creationId xmlns:a16="http://schemas.microsoft.com/office/drawing/2014/main" id="{AB5F6EC1-713D-4F28-B201-3870F84274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Oval 1267">
                <a:extLst>
                  <a:ext uri="{FF2B5EF4-FFF2-40B4-BE49-F238E27FC236}">
                    <a16:creationId xmlns:a16="http://schemas.microsoft.com/office/drawing/2014/main" id="{1E0D125D-48C9-480C-852D-58C0334CBD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337505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Oval 1268">
                <a:extLst>
                  <a:ext uri="{FF2B5EF4-FFF2-40B4-BE49-F238E27FC236}">
                    <a16:creationId xmlns:a16="http://schemas.microsoft.com/office/drawing/2014/main" id="{C0BC142B-7E29-4978-962A-1AB91B3FC5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Oval 1269">
                <a:extLst>
                  <a:ext uri="{FF2B5EF4-FFF2-40B4-BE49-F238E27FC236}">
                    <a16:creationId xmlns:a16="http://schemas.microsoft.com/office/drawing/2014/main" id="{A1168157-CA46-4DF7-BA5F-A2B5D38455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Oval 1270">
                <a:extLst>
                  <a:ext uri="{FF2B5EF4-FFF2-40B4-BE49-F238E27FC236}">
                    <a16:creationId xmlns:a16="http://schemas.microsoft.com/office/drawing/2014/main" id="{BF8C25B2-552F-4735-BCEF-FAD1974C97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783677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Oval 1271">
                <a:extLst>
                  <a:ext uri="{FF2B5EF4-FFF2-40B4-BE49-F238E27FC236}">
                    <a16:creationId xmlns:a16="http://schemas.microsoft.com/office/drawing/2014/main" id="{72B81718-9559-4BF9-8BDE-52D936EB3E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Oval 1272">
                <a:extLst>
                  <a:ext uri="{FF2B5EF4-FFF2-40B4-BE49-F238E27FC236}">
                    <a16:creationId xmlns:a16="http://schemas.microsoft.com/office/drawing/2014/main" id="{6BB1D96C-55F7-484A-90AB-975276FB83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1362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Oval 1273">
                <a:extLst>
                  <a:ext uri="{FF2B5EF4-FFF2-40B4-BE49-F238E27FC236}">
                    <a16:creationId xmlns:a16="http://schemas.microsoft.com/office/drawing/2014/main" id="{D58AF3BA-B444-4C57-B442-939432F612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2638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Oval 1274">
                <a:extLst>
                  <a:ext uri="{FF2B5EF4-FFF2-40B4-BE49-F238E27FC236}">
                    <a16:creationId xmlns:a16="http://schemas.microsoft.com/office/drawing/2014/main" id="{1CB1CB30-7F77-4D83-A6EF-DBC782470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486229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6" name="Oval 1275">
                <a:extLst>
                  <a:ext uri="{FF2B5EF4-FFF2-40B4-BE49-F238E27FC236}">
                    <a16:creationId xmlns:a16="http://schemas.microsoft.com/office/drawing/2014/main" id="{4BD26B7C-D09F-4310-AF71-6085864188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0086" y="4634953"/>
                <a:ext cx="22309" cy="2230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D7969591-D172-44B4-8E00-DBC3584482F1}"/>
                </a:ext>
              </a:extLst>
            </p:cNvPr>
            <p:cNvGrpSpPr/>
            <p:nvPr/>
          </p:nvGrpSpPr>
          <p:grpSpPr>
            <a:xfrm>
              <a:off x="8905106" y="3400053"/>
              <a:ext cx="2190337" cy="2081807"/>
              <a:chOff x="6044483" y="3443122"/>
              <a:chExt cx="2190337" cy="2081807"/>
            </a:xfrm>
          </p:grpSpPr>
          <p:sp>
            <p:nvSpPr>
              <p:cNvPr id="1093" name="TextBox 1092">
                <a:extLst>
                  <a:ext uri="{FF2B5EF4-FFF2-40B4-BE49-F238E27FC236}">
                    <a16:creationId xmlns:a16="http://schemas.microsoft.com/office/drawing/2014/main" id="{09798A83-E33E-4E0F-9F20-97D2236D5EC1}"/>
                  </a:ext>
                </a:extLst>
              </p:cNvPr>
              <p:cNvSpPr txBox="1"/>
              <p:nvPr/>
            </p:nvSpPr>
            <p:spPr>
              <a:xfrm>
                <a:off x="6044483" y="4878598"/>
                <a:ext cx="21903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25x25 </a:t>
                </a:r>
              </a:p>
              <a:p>
                <a:pPr algn="ctr"/>
                <a:r>
                  <a:rPr 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Surface code</a:t>
                </a:r>
              </a:p>
            </p:txBody>
          </p: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CB5A1B6F-5A2C-4B2E-AA96-91EEBD949849}"/>
                  </a:ext>
                </a:extLst>
              </p:cNvPr>
              <p:cNvSpPr/>
              <p:nvPr/>
            </p:nvSpPr>
            <p:spPr>
              <a:xfrm>
                <a:off x="6997942" y="3887203"/>
                <a:ext cx="182880" cy="27432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1" name="TextBox 1100">
                <a:extLst>
                  <a:ext uri="{FF2B5EF4-FFF2-40B4-BE49-F238E27FC236}">
                    <a16:creationId xmlns:a16="http://schemas.microsoft.com/office/drawing/2014/main" id="{B3647AEB-BCE7-4130-B847-36CA711EC988}"/>
                  </a:ext>
                </a:extLst>
              </p:cNvPr>
              <p:cNvSpPr txBox="1"/>
              <p:nvPr/>
            </p:nvSpPr>
            <p:spPr>
              <a:xfrm>
                <a:off x="6828447" y="3443122"/>
                <a:ext cx="6224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625</a:t>
                </a:r>
              </a:p>
            </p:txBody>
          </p:sp>
          <p:cxnSp>
            <p:nvCxnSpPr>
              <p:cNvPr id="1102" name="Straight Connector 1101">
                <a:extLst>
                  <a:ext uri="{FF2B5EF4-FFF2-40B4-BE49-F238E27FC236}">
                    <a16:creationId xmlns:a16="http://schemas.microsoft.com/office/drawing/2014/main" id="{4CADF485-8DA9-4571-ACFA-C552EC807E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9382" y="4209447"/>
                <a:ext cx="0" cy="68073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32" name="Group 2131">
            <a:extLst>
              <a:ext uri="{FF2B5EF4-FFF2-40B4-BE49-F238E27FC236}">
                <a16:creationId xmlns:a16="http://schemas.microsoft.com/office/drawing/2014/main" id="{E2C222FA-3814-4294-BD91-DC5634C95806}"/>
              </a:ext>
            </a:extLst>
          </p:cNvPr>
          <p:cNvGrpSpPr/>
          <p:nvPr/>
        </p:nvGrpSpPr>
        <p:grpSpPr>
          <a:xfrm>
            <a:off x="83990" y="2228877"/>
            <a:ext cx="2270277" cy="2328918"/>
            <a:chOff x="191925" y="2403786"/>
            <a:chExt cx="2229206" cy="2278259"/>
          </a:xfrm>
        </p:grpSpPr>
        <p:sp>
          <p:nvSpPr>
            <p:cNvPr id="2133" name="TextBox 2132">
              <a:extLst>
                <a:ext uri="{FF2B5EF4-FFF2-40B4-BE49-F238E27FC236}">
                  <a16:creationId xmlns:a16="http://schemas.microsoft.com/office/drawing/2014/main" id="{99C06B06-3965-46F3-B350-4A6AC7697D70}"/>
                </a:ext>
              </a:extLst>
            </p:cNvPr>
            <p:cNvSpPr txBox="1"/>
            <p:nvPr/>
          </p:nvSpPr>
          <p:spPr>
            <a:xfrm>
              <a:off x="191925" y="2403786"/>
              <a:ext cx="22292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Classical LDPC codes: </a:t>
              </a:r>
            </a:p>
            <a:p>
              <a:r>
                <a:rPr lang="en-US" dirty="0"/>
                <a:t>in SSD storage</a:t>
              </a:r>
            </a:p>
          </p:txBody>
        </p:sp>
        <p:sp>
          <p:nvSpPr>
            <p:cNvPr id="2134" name="Oval 2133">
              <a:extLst>
                <a:ext uri="{FF2B5EF4-FFF2-40B4-BE49-F238E27FC236}">
                  <a16:creationId xmlns:a16="http://schemas.microsoft.com/office/drawing/2014/main" id="{EF9678BA-1B05-4B49-A236-37611D2B11FF}"/>
                </a:ext>
              </a:extLst>
            </p:cNvPr>
            <p:cNvSpPr/>
            <p:nvPr/>
          </p:nvSpPr>
          <p:spPr>
            <a:xfrm>
              <a:off x="940974" y="4000522"/>
              <a:ext cx="182880" cy="27432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C494A4C5-2B71-46EA-9CEA-7DE085887BCE}"/>
                </a:ext>
              </a:extLst>
            </p:cNvPr>
            <p:cNvSpPr txBox="1"/>
            <p:nvPr/>
          </p:nvSpPr>
          <p:spPr>
            <a:xfrm>
              <a:off x="790616" y="431271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&lt;1.1</a:t>
              </a:r>
            </a:p>
          </p:txBody>
        </p:sp>
        <p:cxnSp>
          <p:nvCxnSpPr>
            <p:cNvPr id="2136" name="Straight Connector 2135">
              <a:extLst>
                <a:ext uri="{FF2B5EF4-FFF2-40B4-BE49-F238E27FC236}">
                  <a16:creationId xmlns:a16="http://schemas.microsoft.com/office/drawing/2014/main" id="{4AB7F679-D754-4582-B873-23FD3FE9F43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415" y="3161129"/>
              <a:ext cx="0" cy="76322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5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3A9856E-27ED-4B85-AA97-88645E321D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1135355"/>
            <a:ext cx="4837043" cy="3516347"/>
          </a:xfrm>
        </p:spPr>
        <p:txBody>
          <a:bodyPr>
            <a:normAutofit fontScale="85000" lnSpcReduction="20000"/>
          </a:bodyPr>
          <a:lstStyle/>
          <a:p>
            <a:pPr lvl="2">
              <a:spcAft>
                <a:spcPts val="1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Reduce the development effort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&amp; promote interoperability</a:t>
            </a:r>
          </a:p>
          <a:p>
            <a:pPr lvl="2">
              <a:spcAft>
                <a:spcPts val="1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Build on state-of-the-art compiler tools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&amp; leverage high-performance computing</a:t>
            </a:r>
          </a:p>
          <a:p>
            <a:pPr lvl="2">
              <a:spcAft>
                <a:spcPts val="1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Allow for progressive advances </a:t>
            </a:r>
            <a:br>
              <a:rPr lang="en-US" b="1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in how processor components interact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&amp; provide a holistic program representation </a:t>
            </a:r>
          </a:p>
          <a:p>
            <a:pPr lvl="2">
              <a:spcAft>
                <a:spcPts val="160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Connect emerging technologies</a:t>
            </a:r>
            <a:br>
              <a:rPr lang="en-US" b="1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&amp; take full advantage of the unique and distinct capabilities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Placeholder 25">
            <a:extLst>
              <a:ext uri="{FF2B5EF4-FFF2-40B4-BE49-F238E27FC236}">
                <a16:creationId xmlns:a16="http://schemas.microsoft.com/office/drawing/2014/main" id="{152CF315-2C68-450F-A260-944C932F13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78" y="22846"/>
            <a:ext cx="4001315" cy="5086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4F807-54E5-48AA-B069-1BEA4D4C0B2E}"/>
              </a:ext>
            </a:extLst>
          </p:cNvPr>
          <p:cNvSpPr txBox="1"/>
          <p:nvPr/>
        </p:nvSpPr>
        <p:spPr>
          <a:xfrm>
            <a:off x="6181189" y="5353313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https://github.com/qiralliance</a:t>
            </a:r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8D2F7A-1D67-4710-AA80-A2C15CEC6BE1}"/>
              </a:ext>
            </a:extLst>
          </p:cNvPr>
          <p:cNvGrpSpPr/>
          <p:nvPr/>
        </p:nvGrpSpPr>
        <p:grpSpPr>
          <a:xfrm>
            <a:off x="548660" y="5234860"/>
            <a:ext cx="4858970" cy="1176550"/>
            <a:chOff x="9042039" y="3761147"/>
            <a:chExt cx="7440700" cy="1832223"/>
          </a:xfrm>
        </p:grpSpPr>
        <p:pic>
          <p:nvPicPr>
            <p:cNvPr id="11" name="Picture 2" descr="Microsoft Logo">
              <a:extLst>
                <a:ext uri="{FF2B5EF4-FFF2-40B4-BE49-F238E27FC236}">
                  <a16:creationId xmlns:a16="http://schemas.microsoft.com/office/drawing/2014/main" id="{53138BB3-BBB1-43BA-9B41-6D7E3B7A4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6953" y="4932918"/>
              <a:ext cx="2732873" cy="58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8E2B88F-8FB6-44F0-A927-A11FD86A2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60442" y="4991301"/>
              <a:ext cx="3659637" cy="602069"/>
            </a:xfrm>
            <a:prstGeom prst="rect">
              <a:avLst/>
            </a:prstGeom>
          </p:spPr>
        </p:pic>
        <p:pic>
          <p:nvPicPr>
            <p:cNvPr id="15" name="Picture 1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F1E9E18-6378-46EE-AF05-20206CAE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2039" y="3905950"/>
              <a:ext cx="1733128" cy="802076"/>
            </a:xfrm>
            <a:prstGeom prst="rect">
              <a:avLst/>
            </a:prstGeom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33CAAED-24D0-42D6-98EA-056FFB645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305704" y="3945615"/>
              <a:ext cx="2021858" cy="722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54386712-AB31-4265-A558-FF09FC41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13571588" y="3761147"/>
              <a:ext cx="2911151" cy="1091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013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D2E8-948B-47DE-857D-479B0040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QIR accelerates quantum research and development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8720F38-DD84-4902-9323-215EA286A9DB}"/>
              </a:ext>
            </a:extLst>
          </p:cNvPr>
          <p:cNvSpPr/>
          <p:nvPr/>
        </p:nvSpPr>
        <p:spPr>
          <a:xfrm>
            <a:off x="2456075" y="1646540"/>
            <a:ext cx="1828800" cy="777552"/>
          </a:xfrm>
          <a:prstGeom prst="parallelogram">
            <a:avLst/>
          </a:prstGeom>
          <a:solidFill>
            <a:srgbClr val="264B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Q#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42DC7B4-B5B9-4901-B80A-72D7583A5133}"/>
              </a:ext>
            </a:extLst>
          </p:cNvPr>
          <p:cNvSpPr/>
          <p:nvPr/>
        </p:nvSpPr>
        <p:spPr>
          <a:xfrm>
            <a:off x="4325196" y="1646540"/>
            <a:ext cx="1828800" cy="777552"/>
          </a:xfrm>
          <a:prstGeom prst="parallelogram">
            <a:avLst/>
          </a:prstGeom>
          <a:solidFill>
            <a:srgbClr val="264B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cs typeface="Calibri"/>
              </a:rPr>
              <a:t>OpenQASM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0EC6230-CCD0-4AFF-806F-59BB69B101FC}"/>
              </a:ext>
            </a:extLst>
          </p:cNvPr>
          <p:cNvSpPr/>
          <p:nvPr/>
        </p:nvSpPr>
        <p:spPr>
          <a:xfrm>
            <a:off x="6194317" y="1646540"/>
            <a:ext cx="1828800" cy="777552"/>
          </a:xfrm>
          <a:prstGeom prst="parallelogram">
            <a:avLst/>
          </a:prstGeom>
          <a:solidFill>
            <a:srgbClr val="264B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Cirq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1F08BC3-F42A-4E88-87F0-7710E17918D6}"/>
              </a:ext>
            </a:extLst>
          </p:cNvPr>
          <p:cNvSpPr/>
          <p:nvPr/>
        </p:nvSpPr>
        <p:spPr>
          <a:xfrm>
            <a:off x="8063438" y="1646540"/>
            <a:ext cx="1828800" cy="777552"/>
          </a:xfrm>
          <a:prstGeom prst="parallelogram">
            <a:avLst/>
          </a:prstGeom>
          <a:solidFill>
            <a:srgbClr val="264B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QCOR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8BD11882-3AC7-4E91-A4D2-CEDD481078C4}"/>
              </a:ext>
            </a:extLst>
          </p:cNvPr>
          <p:cNvSpPr/>
          <p:nvPr/>
        </p:nvSpPr>
        <p:spPr>
          <a:xfrm>
            <a:off x="5096256" y="2973914"/>
            <a:ext cx="3669791" cy="1386843"/>
          </a:xfrm>
          <a:prstGeom prst="parallelogram">
            <a:avLst>
              <a:gd name="adj" fmla="val 26903"/>
            </a:avLst>
          </a:prstGeom>
          <a:solidFill>
            <a:srgbClr val="FFB90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Quantum Intermediate Representation</a:t>
            </a:r>
            <a:endParaRPr kumimoji="0" lang="en-US" sz="280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26B3C-DAD4-4E52-A277-90E7273758A0}"/>
              </a:ext>
            </a:extLst>
          </p:cNvPr>
          <p:cNvSpPr txBox="1"/>
          <p:nvPr/>
        </p:nvSpPr>
        <p:spPr>
          <a:xfrm>
            <a:off x="400272" y="1681373"/>
            <a:ext cx="155016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Languages</a:t>
            </a:r>
            <a:r>
              <a:rPr lang="en-US" sz="2000">
                <a:latin typeface="+mj-lt"/>
              </a:rPr>
              <a:t> &amp; </a:t>
            </a:r>
            <a:br>
              <a:rPr lang="en-US" sz="2000">
                <a:latin typeface="+mj-lt"/>
                <a:cs typeface="Calibri"/>
              </a:rPr>
            </a:br>
            <a:r>
              <a:rPr lang="en-US" sz="2000">
                <a:latin typeface="+mj-lt"/>
              </a:rPr>
              <a:t>Frameworks</a:t>
            </a:r>
            <a:endParaRPr lang="en-US" sz="2000">
              <a:latin typeface="+mj-lt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5B805-A354-49F7-B59F-D1C46786C61E}"/>
              </a:ext>
            </a:extLst>
          </p:cNvPr>
          <p:cNvSpPr txBox="1"/>
          <p:nvPr/>
        </p:nvSpPr>
        <p:spPr>
          <a:xfrm>
            <a:off x="400272" y="4957544"/>
            <a:ext cx="1475597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Hardware &amp; </a:t>
            </a:r>
            <a:br>
              <a:rPr lang="en-US" sz="2000">
                <a:latin typeface="+mj-lt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Simulators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0CF4E176-5003-48B7-BAF8-5844220F41DD}"/>
              </a:ext>
            </a:extLst>
          </p:cNvPr>
          <p:cNvSpPr/>
          <p:nvPr/>
        </p:nvSpPr>
        <p:spPr>
          <a:xfrm>
            <a:off x="9932561" y="1646540"/>
            <a:ext cx="1828800" cy="777552"/>
          </a:xfrm>
          <a:prstGeom prst="parallelogram">
            <a:avLst/>
          </a:prstGeom>
          <a:solidFill>
            <a:srgbClr val="264B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1600">
                <a:ea typeface="+mn-lt"/>
                <a:cs typeface="+mn-lt"/>
              </a:rPr>
              <a:t>Orquestra</a:t>
            </a:r>
            <a:endParaRPr lang="en-US" sz="1600"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2ECE1A34-50BC-4322-B2EE-DA444AD72A82}"/>
              </a:ext>
            </a:extLst>
          </p:cNvPr>
          <p:cNvSpPr/>
          <p:nvPr/>
        </p:nvSpPr>
        <p:spPr>
          <a:xfrm>
            <a:off x="2412290" y="4922711"/>
            <a:ext cx="1564093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 dirty="0" err="1">
                <a:solidFill>
                  <a:schemeClr val="bg1"/>
                </a:solidFill>
              </a:rPr>
              <a:t>Quantinuum</a:t>
            </a:r>
            <a:endParaRPr lang="en-US" sz="16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E15AE827-15F6-4127-A980-D7A3CFCCF196}"/>
              </a:ext>
            </a:extLst>
          </p:cNvPr>
          <p:cNvSpPr/>
          <p:nvPr/>
        </p:nvSpPr>
        <p:spPr>
          <a:xfrm>
            <a:off x="3976383" y="4922711"/>
            <a:ext cx="1528605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QCI</a:t>
            </a:r>
            <a:endParaRPr lang="en-US" sz="16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950E61A5-A079-4544-A703-90C9F1E18622}"/>
              </a:ext>
            </a:extLst>
          </p:cNvPr>
          <p:cNvSpPr/>
          <p:nvPr/>
        </p:nvSpPr>
        <p:spPr>
          <a:xfrm>
            <a:off x="5540476" y="4922711"/>
            <a:ext cx="1528605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solidFill>
                  <a:schemeClr val="bg1"/>
                </a:solidFill>
              </a:rPr>
              <a:t>Rigetti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9C89C1C-2636-4D87-B51B-C82B9BB1A5EE}"/>
              </a:ext>
            </a:extLst>
          </p:cNvPr>
          <p:cNvSpPr/>
          <p:nvPr/>
        </p:nvSpPr>
        <p:spPr>
          <a:xfrm>
            <a:off x="8668662" y="4922711"/>
            <a:ext cx="1528605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DM-/SV-Sim</a:t>
            </a:r>
            <a:endParaRPr lang="en-US" sz="16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E9D53D68-0789-4234-8900-4BA71E9B9179}"/>
              </a:ext>
            </a:extLst>
          </p:cNvPr>
          <p:cNvSpPr/>
          <p:nvPr/>
        </p:nvSpPr>
        <p:spPr>
          <a:xfrm>
            <a:off x="7104569" y="4922711"/>
            <a:ext cx="1528605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cs typeface="Calibri"/>
              </a:rPr>
              <a:t>XACC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40995AE3-A1A0-4A24-B7C3-D4909742041B}"/>
              </a:ext>
            </a:extLst>
          </p:cNvPr>
          <p:cNvSpPr/>
          <p:nvPr/>
        </p:nvSpPr>
        <p:spPr>
          <a:xfrm>
            <a:off x="10232757" y="4922711"/>
            <a:ext cx="1528605" cy="777552"/>
          </a:xfrm>
          <a:prstGeom prst="parallelogram">
            <a:avLst/>
          </a:prstGeom>
          <a:solidFill>
            <a:srgbClr val="243A5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</a:rPr>
              <a:t>...</a:t>
            </a:r>
            <a:endParaRPr lang="en-US" sz="16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0C93A5B6-570D-0648-AF15-5A1A78354E2C}"/>
              </a:ext>
            </a:extLst>
          </p:cNvPr>
          <p:cNvSpPr/>
          <p:nvPr/>
        </p:nvSpPr>
        <p:spPr bwMode="auto">
          <a:xfrm>
            <a:off x="1990761" y="1461545"/>
            <a:ext cx="424993" cy="1147543"/>
          </a:xfrm>
          <a:prstGeom prst="parallelogram">
            <a:avLst>
              <a:gd name="adj" fmla="val 72884"/>
            </a:avLst>
          </a:prstGeom>
          <a:solidFill>
            <a:srgbClr val="2F2F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F666840A-5729-1641-8ACD-903CEA16ECBF}"/>
              </a:ext>
            </a:extLst>
          </p:cNvPr>
          <p:cNvSpPr/>
          <p:nvPr/>
        </p:nvSpPr>
        <p:spPr bwMode="auto">
          <a:xfrm>
            <a:off x="1950440" y="4737716"/>
            <a:ext cx="424993" cy="1147543"/>
          </a:xfrm>
          <a:prstGeom prst="parallelogram">
            <a:avLst>
              <a:gd name="adj" fmla="val 72884"/>
            </a:avLst>
          </a:prstGeom>
          <a:solidFill>
            <a:srgbClr val="2F2F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B311-2D43-42A6-8FCB-DF3574DA4F36}"/>
              </a:ext>
            </a:extLst>
          </p:cNvPr>
          <p:cNvSpPr txBox="1"/>
          <p:nvPr/>
        </p:nvSpPr>
        <p:spPr>
          <a:xfrm>
            <a:off x="6109229" y="6481769"/>
            <a:ext cx="73354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devblogs.microsoft.com/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qsharp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/introducing-quantum-intermediate-representation-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qir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/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4605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F5081742-1FFD-41A8-89D4-68058BE8EABA}"/>
              </a:ext>
            </a:extLst>
          </p:cNvPr>
          <p:cNvSpPr txBox="1">
            <a:spLocks/>
          </p:cNvSpPr>
          <p:nvPr/>
        </p:nvSpPr>
        <p:spPr>
          <a:xfrm>
            <a:off x="6281532" y="1754891"/>
            <a:ext cx="4324579" cy="1556359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69" rtl="0" eaLnBrk="1" latinLnBrk="0" hangingPunct="1">
              <a:lnSpc>
                <a:spcPct val="100000"/>
              </a:lnSpc>
              <a:spcBef>
                <a:spcPts val="4500"/>
              </a:spcBef>
              <a:spcAft>
                <a:spcPts val="9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b="0" kern="1200">
                <a:solidFill>
                  <a:srgbClr val="14785D"/>
                </a:solidFill>
                <a:latin typeface="Daytona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chemeClr val="accent1"/>
              </a:buClr>
              <a:buFont typeface="Calibri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2pPr>
            <a:lvl3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3pPr>
            <a:lvl4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4pPr>
            <a:lvl5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5pPr>
            <a:lvl6pPr marL="165008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5009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011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5012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92">
              <a:spcBef>
                <a:spcPts val="1600"/>
              </a:spcBef>
              <a:spcAft>
                <a:spcPts val="600"/>
              </a:spcAft>
              <a:buClr>
                <a:srgbClr val="1DB88F"/>
              </a:buClr>
              <a:defRPr/>
            </a:pPr>
            <a:r>
              <a:rPr lang="en-US" sz="1867" dirty="0">
                <a:latin typeface="+mj-lt"/>
              </a:rPr>
              <a:t>Iterative Phase Estimation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➖ Large depth circuits </a:t>
            </a:r>
            <a:b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</a:b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    that are hard for near-term devices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Only need to prepare state once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Limited by Heisenberg limit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62BB5731-A96F-47E7-AD98-99446211964A}"/>
              </a:ext>
            </a:extLst>
          </p:cNvPr>
          <p:cNvSpPr txBox="1">
            <a:spLocks/>
          </p:cNvSpPr>
          <p:nvPr/>
        </p:nvSpPr>
        <p:spPr>
          <a:xfrm>
            <a:off x="1212116" y="1754891"/>
            <a:ext cx="4698354" cy="148955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69" rtl="0" eaLnBrk="1" latinLnBrk="0" hangingPunct="1">
              <a:lnSpc>
                <a:spcPct val="100000"/>
              </a:lnSpc>
              <a:spcBef>
                <a:spcPts val="4500"/>
              </a:spcBef>
              <a:spcAft>
                <a:spcPts val="9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b="0" kern="1200">
                <a:solidFill>
                  <a:srgbClr val="14785D"/>
                </a:solidFill>
                <a:latin typeface="Daytona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chemeClr val="accent1"/>
              </a:buClr>
              <a:buFont typeface="Calibri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2pPr>
            <a:lvl3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3pPr>
            <a:lvl4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4pPr>
            <a:lvl5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5pPr>
            <a:lvl6pPr marL="165008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5009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011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5012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92">
              <a:spcBef>
                <a:spcPts val="30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latin typeface="+mj-lt"/>
              </a:rPr>
              <a:t>Variational Quantum </a:t>
            </a:r>
            <a:r>
              <a:rPr lang="en-US" sz="1867" dirty="0" err="1">
                <a:latin typeface="+mj-lt"/>
              </a:rPr>
              <a:t>Eigensolver</a:t>
            </a:r>
            <a:endParaRPr lang="en-US" sz="1867" dirty="0">
              <a:latin typeface="+mj-lt"/>
            </a:endParaRP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Low-depth circuits </a:t>
            </a:r>
            <a:b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</a:b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    work well for near-term devices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➖ Can’t reuse state preparation.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➖ Limited by standard quantum limit.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193D18C-B32F-47CE-9EF0-F714A01D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QIR unlocks the full potential of quantum processors 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345DD3D-D60A-47EF-8EAB-A1542F9F7E6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5995" y="1011517"/>
            <a:ext cx="10679113" cy="49244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A path towards hybrid quantum applications: example of ground state estimation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757F4-B305-461F-9AE7-0F8989F17F66}"/>
              </a:ext>
            </a:extLst>
          </p:cNvPr>
          <p:cNvGrpSpPr/>
          <p:nvPr/>
        </p:nvGrpSpPr>
        <p:grpSpPr>
          <a:xfrm>
            <a:off x="2258377" y="4169264"/>
            <a:ext cx="7768910" cy="2333179"/>
            <a:chOff x="3248670" y="5649650"/>
            <a:chExt cx="11653365" cy="349976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494C330-A490-4D80-9F0E-27D6477DAEFD}"/>
                </a:ext>
              </a:extLst>
            </p:cNvPr>
            <p:cNvSpPr/>
            <p:nvPr/>
          </p:nvSpPr>
          <p:spPr>
            <a:xfrm>
              <a:off x="3248670" y="5649650"/>
              <a:ext cx="11653365" cy="3122049"/>
            </a:xfrm>
            <a:prstGeom prst="roundRect">
              <a:avLst>
                <a:gd name="adj" fmla="val 9399"/>
              </a:avLst>
            </a:prstGeom>
            <a:solidFill>
              <a:schemeClr val="accent5">
                <a:alpha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defTabSz="304815"/>
              <a:endParaRPr lang="en-US" sz="160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4" name="Content Placeholder 9">
              <a:extLst>
                <a:ext uri="{FF2B5EF4-FFF2-40B4-BE49-F238E27FC236}">
                  <a16:creationId xmlns:a16="http://schemas.microsoft.com/office/drawing/2014/main" id="{81C29F8E-50D7-4A84-82C6-1FD52E36409A}"/>
                </a:ext>
              </a:extLst>
            </p:cNvPr>
            <p:cNvSpPr txBox="1">
              <a:spLocks/>
            </p:cNvSpPr>
            <p:nvPr/>
          </p:nvSpPr>
          <p:spPr>
            <a:xfrm>
              <a:off x="3385965" y="5841441"/>
              <a:ext cx="11516070" cy="3307978"/>
            </a:xfrm>
            <a:prstGeom prst="rect">
              <a:avLst/>
            </a:prstGeom>
          </p:spPr>
          <p:txBody>
            <a:bodyPr vert="horz" lIns="60960" tIns="30480" rIns="60960" bIns="30480" rtlCol="0">
              <a:noAutofit/>
            </a:bodyPr>
            <a:lstStyle>
              <a:lvl1pPr marL="0" indent="0" algn="l" defTabSz="1371669" rtl="0" eaLnBrk="1" latinLnBrk="0" hangingPunct="1">
                <a:lnSpc>
                  <a:spcPct val="100000"/>
                </a:lnSpc>
                <a:spcBef>
                  <a:spcPts val="4500"/>
                </a:spcBef>
                <a:spcAft>
                  <a:spcPts val="9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defRPr sz="3200" b="0" kern="1200">
                  <a:solidFill>
                    <a:srgbClr val="14785D"/>
                  </a:solidFill>
                  <a:latin typeface="Daytona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indent="0" algn="l" defTabSz="1371669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900"/>
                </a:spcAft>
                <a:buClr>
                  <a:schemeClr val="accent1"/>
                </a:buClr>
                <a:buFont typeface="Calibri" pitchFamily="34" charset="0"/>
                <a:buNone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Daytona Light" panose="020B0304030503040204" pitchFamily="34" charset="0"/>
                  <a:ea typeface="+mn-ea"/>
                  <a:cs typeface="Arial" panose="020B0604020202020204" pitchFamily="34" charset="0"/>
                </a:defRPr>
              </a:lvl2pPr>
              <a:lvl3pPr marL="257189" indent="-257189" algn="l" defTabSz="1371669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900"/>
                </a:spcAft>
                <a:buClr>
                  <a:srgbClr val="14785D"/>
                </a:buClr>
                <a:buFont typeface="Arial" panose="020B0604020202020204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Daytona Light" panose="020B0304030503040204" pitchFamily="34" charset="0"/>
                  <a:ea typeface="+mn-ea"/>
                  <a:cs typeface="Arial" panose="020B0604020202020204" pitchFamily="34" charset="0"/>
                </a:defRPr>
              </a:lvl3pPr>
              <a:lvl4pPr marL="257189" indent="-257189" algn="l" defTabSz="1371669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900"/>
                </a:spcAft>
                <a:buClr>
                  <a:srgbClr val="14785D"/>
                </a:buClr>
                <a:buFont typeface="Arial" panose="020B0604020202020204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Daytona Light" panose="020B0304030503040204" pitchFamily="34" charset="0"/>
                  <a:ea typeface="+mn-ea"/>
                  <a:cs typeface="Arial" panose="020B0604020202020204" pitchFamily="34" charset="0"/>
                </a:defRPr>
              </a:lvl4pPr>
              <a:lvl5pPr marL="257189" indent="-257189" algn="l" defTabSz="1371669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900"/>
                </a:spcAft>
                <a:buClr>
                  <a:srgbClr val="14785D"/>
                </a:buClr>
                <a:buFont typeface="Arial" panose="020B0604020202020204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Daytona Light" panose="020B0304030503040204" pitchFamily="34" charset="0"/>
                  <a:ea typeface="+mn-ea"/>
                  <a:cs typeface="Arial" panose="020B0604020202020204" pitchFamily="34" charset="0"/>
                </a:defRPr>
              </a:lvl5pPr>
              <a:lvl6pPr marL="1650083" indent="-342917" algn="l" defTabSz="1371669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50098" indent="-342917" algn="l" defTabSz="1371669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50113" indent="-342917" algn="l" defTabSz="1371669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50128" indent="-342917" algn="l" defTabSz="1371669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Calibri" pitchFamily="34" charset="0"/>
                <a:buChar char="◦"/>
                <a:defRPr sz="2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92">
                <a:spcBef>
                  <a:spcPts val="1600"/>
                </a:spcBef>
                <a:spcAft>
                  <a:spcPts val="600"/>
                </a:spcAft>
                <a:buClr>
                  <a:srgbClr val="1DB88F"/>
                </a:buClr>
                <a:defRPr/>
              </a:pPr>
              <a:r>
                <a:rPr lang="en-US" sz="1867" dirty="0">
                  <a:latin typeface="+mj-lt"/>
                </a:rPr>
                <a:t>Integrated approach: </a:t>
              </a:r>
              <a:br>
                <a:rPr lang="en-US" sz="18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</a:rPr>
              </a:br>
              <a:r>
                <a:rPr lang="en-US" sz="18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</a:rPr>
                <a:t>Combine the two approaches as needed</a:t>
              </a:r>
            </a:p>
            <a:p>
              <a:pPr lvl="1" defTabSz="914492">
                <a:spcBef>
                  <a:spcPts val="200"/>
                </a:spcBef>
                <a:spcAft>
                  <a:spcPts val="600"/>
                </a:spcAft>
                <a:buClr>
                  <a:srgbClr val="1DB88F"/>
                </a:buClr>
              </a:pPr>
              <a:r>
                <a:rPr lang="en-US" sz="18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</a:rPr>
                <a:t>➕ Low-depth circuits work well for near-term devices</a:t>
              </a:r>
            </a:p>
            <a:p>
              <a:pPr lvl="1" defTabSz="914492">
                <a:spcBef>
                  <a:spcPts val="200"/>
                </a:spcBef>
                <a:spcAft>
                  <a:spcPts val="600"/>
                </a:spcAft>
                <a:buClr>
                  <a:srgbClr val="1DB88F"/>
                </a:buClr>
              </a:pPr>
              <a:r>
                <a:rPr lang="en-US" sz="18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</a:rPr>
                <a:t>➕ Can reuse state across iterations</a:t>
              </a:r>
            </a:p>
            <a:p>
              <a:pPr lvl="1" defTabSz="914492">
                <a:spcBef>
                  <a:spcPts val="200"/>
                </a:spcBef>
                <a:spcAft>
                  <a:spcPts val="600"/>
                </a:spcAft>
                <a:buClr>
                  <a:srgbClr val="1DB88F"/>
                </a:buClr>
              </a:pPr>
              <a:r>
                <a:rPr lang="en-US" sz="18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</a:rPr>
                <a:t>➕ Limited by Heisenberg limit, rather than standard quantum limit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B371D9CA-ECCC-4475-B2EC-02D350E4E141}"/>
              </a:ext>
            </a:extLst>
          </p:cNvPr>
          <p:cNvSpPr/>
          <p:nvPr/>
        </p:nvSpPr>
        <p:spPr>
          <a:xfrm rot="5400000" flipH="1">
            <a:off x="5619351" y="-890674"/>
            <a:ext cx="579525" cy="9393994"/>
          </a:xfrm>
          <a:prstGeom prst="leftBrace">
            <a:avLst>
              <a:gd name="adj1" fmla="val 47578"/>
              <a:gd name="adj2" fmla="val 50000"/>
            </a:avLst>
          </a:prstGeom>
          <a:ln w="285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04815"/>
            <a:endParaRPr lang="en-US">
              <a:solidFill>
                <a:prstClr val="black"/>
              </a:solidFill>
              <a:latin typeface="Daytona"/>
            </a:endParaRPr>
          </a:p>
        </p:txBody>
      </p:sp>
    </p:spTree>
    <p:extLst>
      <p:ext uri="{BB962C8B-B14F-4D97-AF65-F5344CB8AC3E}">
        <p14:creationId xmlns:p14="http://schemas.microsoft.com/office/powerpoint/2010/main" val="25076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EA8248-7A72-4E58-846B-3D8DF260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New Way of Thinking about Quantum Algorithms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402C6A-E2DD-4FBD-92DB-C7E0D5C439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5995" y="1086857"/>
            <a:ext cx="10736016" cy="369332"/>
          </a:xfrm>
        </p:spPr>
        <p:txBody>
          <a:bodyPr vert="horz" wrap="none" lIns="60960" tIns="30480" rIns="60960" bIns="30480" rtlCol="0" anchor="t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2000" b="1" i="1" dirty="0">
                <a:solidFill>
                  <a:schemeClr val="tx1"/>
                </a:solidFill>
                <a:latin typeface="+mn-lt"/>
                <a:cs typeface="Arial"/>
              </a:rPr>
              <a:t>Random Walk Phase Estimation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/>
              </a:rPr>
              <a:t> program includes both quantum and classical computation!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69F160-D3FF-407B-B18A-A142EBDA92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89050" y="1719721"/>
            <a:ext cx="9251513" cy="492443"/>
          </a:xfrm>
          <a:noFill/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Using a QIR, we describe a quantum subroutine with parameters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μ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σ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9B417FC3-FD89-42D3-A3AD-AC1D426ACC14}"/>
              </a:ext>
            </a:extLst>
          </p:cNvPr>
          <p:cNvSpPr txBox="1">
            <a:spLocks/>
          </p:cNvSpPr>
          <p:nvPr/>
        </p:nvSpPr>
        <p:spPr>
          <a:xfrm>
            <a:off x="1245704" y="2216978"/>
            <a:ext cx="985741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92" rtl="0" eaLnBrk="1" latinLnBrk="0" hangingPunct="1">
              <a:lnSpc>
                <a:spcPct val="100000"/>
              </a:lnSpc>
              <a:spcBef>
                <a:spcPts val="3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133" b="0" kern="1200">
                <a:solidFill>
                  <a:srgbClr val="14785D"/>
                </a:solidFill>
                <a:latin typeface="Daytona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92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None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2pPr>
            <a:lvl3pPr marL="171468" indent="-171468" algn="l" defTabSz="914492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3pPr>
            <a:lvl4pPr marL="171468" indent="-171468" algn="l" defTabSz="914492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4pPr>
            <a:lvl5pPr marL="171468" indent="-171468" algn="l" defTabSz="914492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5pPr>
            <a:lvl6pPr marL="1100110" indent="-228623" algn="l" defTabSz="91449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130" indent="-228623" algn="l" defTabSz="91449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150" indent="-228623" algn="l" defTabSz="91449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170" indent="-228623" algn="l" defTabSz="91449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92">
              <a:spcBef>
                <a:spcPts val="2000"/>
              </a:spcBef>
              <a:spcAft>
                <a:spcPts val="400"/>
              </a:spcAft>
              <a:buClr>
                <a:srgbClr val="1DB88F"/>
              </a:buClr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calculation is iterative and adaptive: hybrid quantum/classical executed on QCI hardware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while qubits are staying coherent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D0BD6E2-E0AE-4F2B-AAC6-B493EFEC3926}"/>
              </a:ext>
            </a:extLst>
          </p:cNvPr>
          <p:cNvGrpSpPr/>
          <p:nvPr/>
        </p:nvGrpSpPr>
        <p:grpSpPr>
          <a:xfrm>
            <a:off x="4147522" y="3878841"/>
            <a:ext cx="4516577" cy="1942406"/>
            <a:chOff x="6221282" y="5420701"/>
            <a:chExt cx="6774866" cy="2913609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7359331-931B-412F-AE60-CB50B3EBF8AD}"/>
                </a:ext>
              </a:extLst>
            </p:cNvPr>
            <p:cNvGrpSpPr/>
            <p:nvPr/>
          </p:nvGrpSpPr>
          <p:grpSpPr>
            <a:xfrm>
              <a:off x="6427851" y="5420701"/>
              <a:ext cx="6568297" cy="2913609"/>
              <a:chOff x="6427851" y="5420701"/>
              <a:chExt cx="6568297" cy="291360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78C15CFE-EDBD-41FC-BB50-2C914DC93B43}"/>
                  </a:ext>
                </a:extLst>
              </p:cNvPr>
              <p:cNvSpPr/>
              <p:nvPr/>
            </p:nvSpPr>
            <p:spPr>
              <a:xfrm>
                <a:off x="6427851" y="5420701"/>
                <a:ext cx="6568297" cy="2913609"/>
              </a:xfrm>
              <a:prstGeom prst="roundRect">
                <a:avLst>
                  <a:gd name="adj" fmla="val 9399"/>
                </a:avLst>
              </a:prstGeom>
              <a:solidFill>
                <a:schemeClr val="accent5">
                  <a:alpha val="2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31520" rtlCol="0" anchor="ctr"/>
              <a:lstStyle/>
              <a:p>
                <a:pPr defTabSz="304815"/>
                <a: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Classical</a:t>
                </a:r>
                <a:b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Subroutine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9602E86-901B-446E-8B89-AEB0CF9BFC51}"/>
                  </a:ext>
                </a:extLst>
              </p:cNvPr>
              <p:cNvSpPr/>
              <p:nvPr/>
            </p:nvSpPr>
            <p:spPr>
              <a:xfrm>
                <a:off x="10617626" y="6571038"/>
                <a:ext cx="2084832" cy="61293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121920" tIns="60960" rIns="121920" bIns="60960" rtlCol="0" anchor="ctr">
                <a:spAutoFit/>
              </a:bodyPr>
              <a:lstStyle/>
              <a:p>
                <a:pPr algn="ctr" defTabSz="304815"/>
                <a:r>
                  <a:rPr lang="el-GR" sz="1600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σ = σ × 0.</a:t>
                </a:r>
                <a:r>
                  <a:rPr lang="en-US" sz="1600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80</a:t>
                </a:r>
                <a:endParaRPr lang="el-GR" sz="1600" i="1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95D15B1-E6A0-4A54-A36B-1BC8F752A353}"/>
                  </a:ext>
                </a:extLst>
              </p:cNvPr>
              <p:cNvSpPr/>
              <p:nvPr/>
            </p:nvSpPr>
            <p:spPr>
              <a:xfrm>
                <a:off x="7338860" y="5623792"/>
                <a:ext cx="2560328" cy="61293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121920" tIns="60960" rIns="121920" bIns="60960" rtlCol="0" anchor="ctr">
                <a:spAutoFit/>
              </a:bodyPr>
              <a:lstStyle/>
              <a:p>
                <a:pPr algn="ctr" defTabSz="304815"/>
                <a:r>
                  <a:rPr lang="en-US" sz="1600" i="1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μ = µ - 0.61 × σ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FA1F3EA-2E1B-4BC1-9924-31381812F4BB}"/>
                  </a:ext>
                </a:extLst>
              </p:cNvPr>
              <p:cNvSpPr/>
              <p:nvPr/>
            </p:nvSpPr>
            <p:spPr>
              <a:xfrm>
                <a:off x="7336814" y="7524097"/>
                <a:ext cx="2651016" cy="61293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121920" tIns="60960" rIns="121920" bIns="60960" rtlCol="0" anchor="ctr">
                <a:spAutoFit/>
              </a:bodyPr>
              <a:lstStyle/>
              <a:p>
                <a:pPr algn="ctr" defTabSz="304815"/>
                <a:r>
                  <a:rPr lang="en-US" sz="1600" i="1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μ = µ + 0.61 × σ</a:t>
                </a:r>
              </a:p>
            </p:txBody>
          </p:sp>
        </p:grp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ECC97B3F-B73C-43C2-8576-CEA8419A25B0}"/>
                </a:ext>
              </a:extLst>
            </p:cNvPr>
            <p:cNvSpPr/>
            <p:nvPr/>
          </p:nvSpPr>
          <p:spPr>
            <a:xfrm rot="5400000">
              <a:off x="6203987" y="6795748"/>
              <a:ext cx="250784" cy="21619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7CCFC0D-ABF0-4F45-B23C-DEE7303F136E}"/>
              </a:ext>
            </a:extLst>
          </p:cNvPr>
          <p:cNvGrpSpPr/>
          <p:nvPr/>
        </p:nvGrpSpPr>
        <p:grpSpPr>
          <a:xfrm>
            <a:off x="1152049" y="4509523"/>
            <a:ext cx="2969279" cy="681038"/>
            <a:chOff x="1728074" y="6366726"/>
            <a:chExt cx="4453918" cy="10215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B57C6F-CA03-4149-B650-6C44288A87DD}"/>
                </a:ext>
              </a:extLst>
            </p:cNvPr>
            <p:cNvSpPr/>
            <p:nvPr/>
          </p:nvSpPr>
          <p:spPr>
            <a:xfrm>
              <a:off x="1728074" y="6366726"/>
              <a:ext cx="1966609" cy="10215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121920" tIns="60960" rIns="121920" bIns="60960" rtlCol="0" anchor="ctr">
              <a:spAutoFit/>
            </a:bodyPr>
            <a:lstStyle/>
            <a:p>
              <a:pPr algn="ctr" defTabSz="304815"/>
              <a:r>
                <a:rPr lang="en-US" sz="1600" i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Parameters</a:t>
              </a:r>
              <a:br>
                <a:rPr lang="en-US" sz="1600" i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600" i="1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μ</a:t>
              </a:r>
              <a:r>
                <a:rPr lang="en-US" sz="1600" i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, </a:t>
              </a:r>
              <a:r>
                <a:rPr lang="en-US" sz="1600" i="1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σ</a:t>
              </a:r>
              <a:endParaRPr lang="en-US" sz="1600" i="1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B8F7EAD-C310-475A-A32C-EFD1DA43D8D0}"/>
                </a:ext>
              </a:extLst>
            </p:cNvPr>
            <p:cNvSpPr/>
            <p:nvPr/>
          </p:nvSpPr>
          <p:spPr>
            <a:xfrm>
              <a:off x="4074263" y="6392265"/>
              <a:ext cx="2107729" cy="97048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 defTabSz="304815"/>
              <a:r>
                <a:rPr lang="en-US" sz="16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Quantum</a:t>
              </a:r>
              <a:br>
                <a:rPr lang="en-US" sz="160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6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Subroutine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73BEB0D-159C-409D-8509-57430FDBDB5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3760353" y="6877505"/>
              <a:ext cx="313909" cy="853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352B8-7ECD-4F0A-95EB-B02DC991B131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8468306" y="4850044"/>
            <a:ext cx="44128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E9E0D9-6C22-4C84-A9FC-A835D69B2C19}"/>
              </a:ext>
            </a:extLst>
          </p:cNvPr>
          <p:cNvGrpSpPr/>
          <p:nvPr/>
        </p:nvGrpSpPr>
        <p:grpSpPr>
          <a:xfrm>
            <a:off x="2820377" y="4067237"/>
            <a:ext cx="2072197" cy="1572063"/>
            <a:chOff x="4230565" y="5703296"/>
            <a:chExt cx="3108296" cy="235809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0E1062E-B2A2-4409-80E9-537F9C8C9A33}"/>
                </a:ext>
              </a:extLst>
            </p:cNvPr>
            <p:cNvSpPr/>
            <p:nvPr/>
          </p:nvSpPr>
          <p:spPr>
            <a:xfrm>
              <a:off x="4230565" y="5703296"/>
              <a:ext cx="245432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 defTabSz="304815"/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measurement =  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1D49D4-7894-4EEA-BEE7-9E1BCDF01629}"/>
                </a:ext>
              </a:extLst>
            </p:cNvPr>
            <p:cNvSpPr/>
            <p:nvPr/>
          </p:nvSpPr>
          <p:spPr>
            <a:xfrm>
              <a:off x="4230565" y="7599725"/>
              <a:ext cx="245432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 defTabSz="304815"/>
              <a:r>
                <a:rPr 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measurement =  1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ABC5E153-BA8A-48A3-A752-C2407417E420}"/>
                </a:ext>
              </a:extLst>
            </p:cNvPr>
            <p:cNvCxnSpPr>
              <a:cxnSpLocks/>
              <a:stCxn id="76" idx="0"/>
              <a:endCxn id="15" idx="1"/>
            </p:cNvCxnSpPr>
            <p:nvPr/>
          </p:nvCxnSpPr>
          <p:spPr>
            <a:xfrm flipV="1">
              <a:off x="6437476" y="5950139"/>
              <a:ext cx="901385" cy="973585"/>
            </a:xfrm>
            <a:prstGeom prst="bentConnector3">
              <a:avLst>
                <a:gd name="adj1" fmla="val 50000"/>
              </a:avLst>
            </a:prstGeom>
            <a:ln w="28575" cap="sq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4E4C4FB5-D1A5-44DE-BAB6-5BD1E7808E00}"/>
                </a:ext>
              </a:extLst>
            </p:cNvPr>
            <p:cNvCxnSpPr>
              <a:cxnSpLocks/>
              <a:stCxn id="76" idx="0"/>
              <a:endCxn id="19" idx="1"/>
            </p:cNvCxnSpPr>
            <p:nvPr/>
          </p:nvCxnSpPr>
          <p:spPr>
            <a:xfrm>
              <a:off x="6437476" y="6923724"/>
              <a:ext cx="899339" cy="926719"/>
            </a:xfrm>
            <a:prstGeom prst="bentConnector3">
              <a:avLst>
                <a:gd name="adj1" fmla="val 50000"/>
              </a:avLst>
            </a:prstGeom>
            <a:ln w="28575" cap="sq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C16E94E-9F8A-454D-8174-CB6869A04ECC}"/>
              </a:ext>
            </a:extLst>
          </p:cNvPr>
          <p:cNvGrpSpPr/>
          <p:nvPr/>
        </p:nvGrpSpPr>
        <p:grpSpPr>
          <a:xfrm>
            <a:off x="1807586" y="3306468"/>
            <a:ext cx="9769030" cy="2043411"/>
            <a:chOff x="2711379" y="4562142"/>
            <a:chExt cx="14653545" cy="3065117"/>
          </a:xfrm>
        </p:grpSpPr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EFEACC8C-D22A-4C20-844B-C7611C50EF3C}"/>
                </a:ext>
              </a:extLst>
            </p:cNvPr>
            <p:cNvSpPr/>
            <p:nvPr/>
          </p:nvSpPr>
          <p:spPr>
            <a:xfrm>
              <a:off x="13364381" y="6127753"/>
              <a:ext cx="2159594" cy="149950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304815"/>
              <a:r>
                <a:rPr lang="en-US" sz="1600" dirty="0">
                  <a:solidFill>
                    <a:prstClr val="white"/>
                  </a:solidFill>
                </a:rPr>
                <a:t>Done?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AD8A0EA-C072-4463-85C0-5D52A4680AA3}"/>
                </a:ext>
              </a:extLst>
            </p:cNvPr>
            <p:cNvCxnSpPr>
              <a:cxnSpLocks/>
              <a:stCxn id="23" idx="3"/>
              <a:endCxn id="32" idx="1"/>
            </p:cNvCxnSpPr>
            <p:nvPr/>
          </p:nvCxnSpPr>
          <p:spPr>
            <a:xfrm flipV="1">
              <a:off x="15523974" y="6877505"/>
              <a:ext cx="398151" cy="2"/>
            </a:xfrm>
            <a:prstGeom prst="straightConnector1">
              <a:avLst/>
            </a:prstGeom>
            <a:ln w="28575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7CADD0E7-62BC-4CFF-B7F1-18C17E90E796}"/>
                </a:ext>
              </a:extLst>
            </p:cNvPr>
            <p:cNvCxnSpPr>
              <a:cxnSpLocks/>
              <a:stCxn id="23" idx="0"/>
              <a:endCxn id="31" idx="3"/>
            </p:cNvCxnSpPr>
            <p:nvPr/>
          </p:nvCxnSpPr>
          <p:spPr>
            <a:xfrm rot="16200000" flipV="1">
              <a:off x="11339000" y="3022574"/>
              <a:ext cx="1150112" cy="5060247"/>
            </a:xfrm>
            <a:prstGeom prst="bentConnector2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BE3D6BE-9234-4BE4-921D-DFC0AB2F9C30}"/>
                </a:ext>
              </a:extLst>
            </p:cNvPr>
            <p:cNvSpPr/>
            <p:nvPr/>
          </p:nvSpPr>
          <p:spPr>
            <a:xfrm>
              <a:off x="7388867" y="4562142"/>
              <a:ext cx="1995065" cy="830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1920" tIns="60960" rIns="121920" bIns="60960" rtlCol="0" anchor="ctr">
              <a:spAutoFit/>
            </a:bodyPr>
            <a:lstStyle/>
            <a:p>
              <a:pPr algn="ctr" defTabSz="304815"/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NO:</a:t>
              </a:r>
              <a:b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Next iteration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0DB7BE-5F48-44F3-8D94-1355BF7B2B8D}"/>
                </a:ext>
              </a:extLst>
            </p:cNvPr>
            <p:cNvSpPr/>
            <p:nvPr/>
          </p:nvSpPr>
          <p:spPr>
            <a:xfrm>
              <a:off x="15922125" y="6623589"/>
              <a:ext cx="1442799" cy="5078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1920" tIns="60960" rIns="121920" bIns="60960" rtlCol="0" anchor="ctr">
              <a:spAutoFit/>
            </a:bodyPr>
            <a:lstStyle/>
            <a:p>
              <a:pPr algn="ctr" defTabSz="304815"/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YES: EXIT</a:t>
              </a:r>
            </a:p>
          </p:txBody>
        </p: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7FBF07AD-F15B-4561-8ABF-3879E7F6BD79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 rot="10800000" flipV="1">
              <a:off x="2711379" y="4977641"/>
              <a:ext cx="4625436" cy="1389084"/>
            </a:xfrm>
            <a:prstGeom prst="bentConnector2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3B016B4B-5E8C-4E9B-8D85-E4BD4C420EC5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6658554" y="4850044"/>
            <a:ext cx="419864" cy="635373"/>
          </a:xfrm>
          <a:prstGeom prst="bentConnector3">
            <a:avLst>
              <a:gd name="adj1" fmla="val 50000"/>
            </a:avLst>
          </a:prstGeom>
          <a:ln w="28575" cap="sq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15DF68C-D925-42D1-A59F-F3431C9D40A7}"/>
              </a:ext>
            </a:extLst>
          </p:cNvPr>
          <p:cNvCxnSpPr>
            <a:cxnSpLocks/>
            <a:stCxn id="15" idx="3"/>
            <a:endCxn id="21" idx="1"/>
          </p:cNvCxnSpPr>
          <p:nvPr/>
        </p:nvCxnSpPr>
        <p:spPr>
          <a:xfrm>
            <a:off x="6599459" y="4218547"/>
            <a:ext cx="478959" cy="631497"/>
          </a:xfrm>
          <a:prstGeom prst="bentConnector3">
            <a:avLst>
              <a:gd name="adj1" fmla="val 50000"/>
            </a:avLst>
          </a:prstGeom>
          <a:ln w="28575" cap="sq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3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DF671C45-14B0-4C04-9EE4-2095F1868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359" y="1166864"/>
            <a:ext cx="6876993" cy="5183280"/>
          </a:xfrm>
          <a:prstGeom prst="rect">
            <a:avLst/>
          </a:prstGeom>
        </p:spPr>
      </p:pic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0150960C-E1ED-45F2-8CB7-01927CBFB120}"/>
              </a:ext>
            </a:extLst>
          </p:cNvPr>
          <p:cNvSpPr txBox="1">
            <a:spLocks/>
          </p:cNvSpPr>
          <p:nvPr/>
        </p:nvSpPr>
        <p:spPr>
          <a:xfrm>
            <a:off x="7428463" y="1327158"/>
            <a:ext cx="4487419" cy="4410637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69" rtl="0" eaLnBrk="1" latinLnBrk="0" hangingPunct="1">
              <a:lnSpc>
                <a:spcPct val="100000"/>
              </a:lnSpc>
              <a:spcBef>
                <a:spcPts val="4500"/>
              </a:spcBef>
              <a:spcAft>
                <a:spcPts val="9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b="0" kern="1200">
                <a:solidFill>
                  <a:srgbClr val="14785D"/>
                </a:solidFill>
                <a:latin typeface="Daytona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chemeClr val="accent1"/>
              </a:buClr>
              <a:buFont typeface="Calibri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2pPr>
            <a:lvl3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3pPr>
            <a:lvl4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4pPr>
            <a:lvl5pPr marL="257189" indent="-257189" algn="l" defTabSz="137166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Clr>
                <a:srgbClr val="14785D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Daytona Light" panose="020B0304030503040204" pitchFamily="34" charset="0"/>
                <a:ea typeface="+mn-ea"/>
                <a:cs typeface="Arial" panose="020B0604020202020204" pitchFamily="34" charset="0"/>
              </a:defRPr>
            </a:lvl5pPr>
            <a:lvl6pPr marL="165008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5009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0113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50128" indent="-342917" algn="l" defTabSz="1371669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92">
              <a:spcBef>
                <a:spcPts val="1600"/>
              </a:spcBef>
              <a:spcAft>
                <a:spcPts val="600"/>
              </a:spcAft>
              <a:buClr>
                <a:srgbClr val="1DB88F"/>
              </a:buClr>
              <a:defRPr/>
            </a:pPr>
            <a:r>
              <a:rPr lang="en-US" sz="1867" dirty="0">
                <a:latin typeface="+mj-lt"/>
              </a:rPr>
              <a:t>Combine two state-of-the-art approaches for Chemistry applications as needed 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reset qubits when needed to lower depth of iterative PE, trade off against state prep cost</a:t>
            </a:r>
            <a:endParaRPr lang="en-US" sz="1867" b="1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pPr defTabSz="914492">
              <a:spcBef>
                <a:spcPts val="1600"/>
              </a:spcBef>
              <a:spcAft>
                <a:spcPts val="600"/>
              </a:spcAft>
              <a:buClr>
                <a:srgbClr val="1DB88F"/>
              </a:buClr>
              <a:defRPr/>
            </a:pPr>
            <a:r>
              <a:rPr lang="en-US" sz="1867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Integrated approach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Low-depth circuits </a:t>
            </a:r>
            <a:b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</a:b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    work well for near-term devices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Can reuse state across iterations</a:t>
            </a:r>
          </a:p>
          <a:p>
            <a:pPr lvl="1" defTabSz="914492">
              <a:spcBef>
                <a:spcPts val="200"/>
              </a:spcBef>
              <a:spcAft>
                <a:spcPts val="600"/>
              </a:spcAft>
              <a:buClr>
                <a:srgbClr val="1DB88F"/>
              </a:buClr>
            </a:pP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➕ Limited by Heisenberg limit, </a:t>
            </a:r>
            <a:b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</a:br>
            <a:r>
              <a:rPr 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    rather than standard quantum limit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2662B-E4FC-438B-8747-034220F3EEA3}"/>
              </a:ext>
            </a:extLst>
          </p:cNvPr>
          <p:cNvSpPr txBox="1"/>
          <p:nvPr/>
        </p:nvSpPr>
        <p:spPr>
          <a:xfrm>
            <a:off x="390359" y="336939"/>
            <a:ext cx="10871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rPr>
              <a:t>RWPE </a:t>
            </a:r>
            <a:r>
              <a:rPr lang="en-US" sz="2800" dirty="0">
                <a:solidFill>
                  <a:srgbClr val="3C3C41"/>
                </a:solidFill>
                <a:latin typeface="Segoe UI Semibold"/>
              </a:rPr>
              <a:t>while running on QCI hardware</a:t>
            </a:r>
          </a:p>
        </p:txBody>
      </p:sp>
    </p:spTree>
    <p:extLst>
      <p:ext uri="{BB962C8B-B14F-4D97-AF65-F5344CB8AC3E}">
        <p14:creationId xmlns:p14="http://schemas.microsoft.com/office/powerpoint/2010/main" val="35010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C6DB0E9-15B5-4F40-B987-7B0A1CE8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04577"/>
            <a:ext cx="11306175" cy="397545"/>
          </a:xfrm>
        </p:spPr>
        <p:txBody>
          <a:bodyPr vert="horz" wrap="square" lIns="0" tIns="0" rIns="0" bIns="0" rtlCol="0" anchor="t">
            <a:spAutoFit/>
          </a:bodyPr>
          <a:lstStyle/>
          <a:p>
            <a:pPr defTabSz="914367">
              <a:lnSpc>
                <a:spcPts val="3137"/>
              </a:lnSpc>
            </a:pPr>
            <a:r>
              <a:rPr lang="en-US" sz="3200" dirty="0"/>
              <a:t>Sparse pure state simulator: </a:t>
            </a:r>
            <a:r>
              <a:rPr lang="en-US" sz="3200" spc="-49" dirty="0">
                <a:solidFill>
                  <a:srgbClr val="2F2F2F"/>
                </a:solidFill>
              </a:rPr>
              <a:t>simple idea, big savings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B3DD52B-18A0-49F3-A628-F866BCCB175E}"/>
              </a:ext>
            </a:extLst>
          </p:cNvPr>
          <p:cNvGraphicFramePr>
            <a:graphicFrameLocks noGrp="1"/>
          </p:cNvGraphicFramePr>
          <p:nvPr/>
        </p:nvGraphicFramePr>
        <p:xfrm>
          <a:off x="980752" y="1597297"/>
          <a:ext cx="322424" cy="458224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2424">
                  <a:extLst>
                    <a:ext uri="{9D8B030D-6E8A-4147-A177-3AD203B41FA5}">
                      <a16:colId xmlns:a16="http://schemas.microsoft.com/office/drawing/2014/main" val="218431031"/>
                    </a:ext>
                  </a:extLst>
                </a:gridCol>
              </a:tblGrid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62792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3807088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1475243520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3730002303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4828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246303367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3416092196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1160650416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450633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2402396368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3309015788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1392043303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6297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251" marR="81251" marT="40625" marB="40625"/>
                </a:tc>
                <a:extLst>
                  <a:ext uri="{0D108BD9-81ED-4DB2-BD59-A6C34878D82A}">
                    <a16:rowId xmlns:a16="http://schemas.microsoft.com/office/drawing/2014/main" val="1873034082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516CC1D-DEEF-442B-9F64-EFE27D4AEBC6}"/>
              </a:ext>
            </a:extLst>
          </p:cNvPr>
          <p:cNvGraphicFramePr>
            <a:graphicFrameLocks noGrp="1"/>
          </p:cNvGraphicFramePr>
          <p:nvPr/>
        </p:nvGraphicFramePr>
        <p:xfrm>
          <a:off x="4386132" y="3044322"/>
          <a:ext cx="322424" cy="131364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2424">
                  <a:extLst>
                    <a:ext uri="{9D8B030D-6E8A-4147-A177-3AD203B41FA5}">
                      <a16:colId xmlns:a16="http://schemas.microsoft.com/office/drawing/2014/main" val="218431031"/>
                    </a:ext>
                  </a:extLst>
                </a:gridCol>
              </a:tblGrid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62792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4828"/>
                  </a:ext>
                </a:extLst>
              </a:tr>
              <a:tr h="32026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251" marR="81251" marT="40625" marB="406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450633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251" marR="81251" marT="40625" marB="40625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629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939D6F-818F-4843-B6E7-76D7F7DEDC7E}"/>
              </a:ext>
            </a:extLst>
          </p:cNvPr>
          <p:cNvCxnSpPr>
            <a:cxnSpLocks/>
          </p:cNvCxnSpPr>
          <p:nvPr/>
        </p:nvCxnSpPr>
        <p:spPr>
          <a:xfrm>
            <a:off x="1915891" y="3701143"/>
            <a:ext cx="2146041" cy="0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DBD43B-0AA9-425D-8D17-26878B3E3279}"/>
              </a:ext>
            </a:extLst>
          </p:cNvPr>
          <p:cNvSpPr txBox="1"/>
          <p:nvPr/>
        </p:nvSpPr>
        <p:spPr>
          <a:xfrm>
            <a:off x="2142130" y="3002172"/>
            <a:ext cx="1555554" cy="1238416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C3C41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compress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C3C41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C41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hashmap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C3C41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F7BCD-E37B-4BA0-A6FD-006137A55220}"/>
              </a:ext>
            </a:extLst>
          </p:cNvPr>
          <p:cNvSpPr txBox="1"/>
          <p:nvPr/>
        </p:nvSpPr>
        <p:spPr>
          <a:xfrm>
            <a:off x="5692313" y="928335"/>
            <a:ext cx="6474106" cy="5386090"/>
          </a:xfrm>
          <a:prstGeom prst="rect">
            <a:avLst/>
          </a:prstGeom>
          <a:noFill/>
          <a:ln>
            <a:noFill/>
          </a:ln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Previous record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0.5 petabyte simulation for 45 qubits on Cori (Haener &amp; Steiger at LBLN Berkeley)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Breaking the record (Jaques &amp; Haener) with 1 core and &lt; 100 MB RAM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Chemistry: 27 qubits in 15 min.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(vs. &gt;1 week)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Factoring: 102 qubits in 219 sec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(vs. ~7hrs, with 2156 nodes and 14 TB RAM)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DLog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 110 qubits in 69 sec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BC9A68-6A97-4CCF-96AC-C9656AFAE453}"/>
              </a:ext>
            </a:extLst>
          </p:cNvPr>
          <p:cNvGrpSpPr/>
          <p:nvPr/>
        </p:nvGrpSpPr>
        <p:grpSpPr>
          <a:xfrm>
            <a:off x="1273400" y="1391680"/>
            <a:ext cx="4836273" cy="1114151"/>
            <a:chOff x="1216903" y="1270358"/>
            <a:chExt cx="4836273" cy="111415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38A23A-9E45-4241-A609-880D0A406B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6450" y="1913400"/>
              <a:ext cx="783258" cy="407217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A2C598-12B0-4E6E-8B35-C1BBC6162E53}"/>
                </a:ext>
              </a:extLst>
            </p:cNvPr>
            <p:cNvSpPr txBox="1"/>
            <p:nvPr/>
          </p:nvSpPr>
          <p:spPr>
            <a:xfrm>
              <a:off x="1216903" y="1270358"/>
              <a:ext cx="4836273" cy="1114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zeroes due to…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	Particle conservation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	Problem (e.g., period in factoring)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A4F4A5-3F71-4A3D-8FF1-4A4B565A87DE}"/>
              </a:ext>
            </a:extLst>
          </p:cNvPr>
          <p:cNvSpPr txBox="1"/>
          <p:nvPr/>
        </p:nvSpPr>
        <p:spPr>
          <a:xfrm>
            <a:off x="267174" y="6201130"/>
            <a:ext cx="1874955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C3C41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wavefunction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D63CF-3AB3-447B-B1D2-CD4824DA1C01}"/>
              </a:ext>
            </a:extLst>
          </p:cNvPr>
          <p:cNvSpPr txBox="1"/>
          <p:nvPr/>
        </p:nvSpPr>
        <p:spPr>
          <a:xfrm>
            <a:off x="8456775" y="6372920"/>
            <a:ext cx="3443426" cy="489365"/>
          </a:xfrm>
          <a:prstGeom prst="rect">
            <a:avLst/>
          </a:prstGeom>
          <a:noFill/>
          <a:ln>
            <a:noFill/>
          </a:ln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Jaques/Haener arxiv:2105.01533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4BE20-A3EA-4C41-BD61-DB0E7339EED4}"/>
              </a:ext>
            </a:extLst>
          </p:cNvPr>
          <p:cNvSpPr txBox="1"/>
          <p:nvPr/>
        </p:nvSpPr>
        <p:spPr>
          <a:xfrm>
            <a:off x="3770191" y="6372921"/>
            <a:ext cx="4746364" cy="4893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4B47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4"/>
              </a:rPr>
              <a:t>https://github.com/microsoft/qsharp-runtime/pull/918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4B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FDF5F-BFFA-8EEC-296B-DA6E5EEC2DC9}"/>
              </a:ext>
            </a:extLst>
          </p:cNvPr>
          <p:cNvSpPr txBox="1"/>
          <p:nvPr/>
        </p:nvSpPr>
        <p:spPr>
          <a:xfrm>
            <a:off x="3859669" y="6219030"/>
            <a:ext cx="9606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https://devblogs.microsoft.com/qsharp/testing-large-quantum-algorithms-using-sparse-simulation/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44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8F5914D-9FD3-2344-83C6-CFB7F48BB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37" t="34454" r="17917" b="14620"/>
          <a:stretch/>
        </p:blipFill>
        <p:spPr>
          <a:xfrm>
            <a:off x="0" y="0"/>
            <a:ext cx="6820311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3C9D4C7-9B56-440A-BDCD-25505FA6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265" y="5835547"/>
            <a:ext cx="2090846" cy="64163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Thank you!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C8D45D-8FE5-C649-8C61-121675CE05BB}"/>
              </a:ext>
            </a:extLst>
          </p:cNvPr>
          <p:cNvGrpSpPr/>
          <p:nvPr/>
        </p:nvGrpSpPr>
        <p:grpSpPr>
          <a:xfrm>
            <a:off x="7804265" y="1191832"/>
            <a:ext cx="3153427" cy="3759678"/>
            <a:chOff x="7804265" y="1191832"/>
            <a:chExt cx="3153427" cy="37596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8FA361-2A0B-4545-92C2-F398075D4846}"/>
                </a:ext>
              </a:extLst>
            </p:cNvPr>
            <p:cNvSpPr/>
            <p:nvPr/>
          </p:nvSpPr>
          <p:spPr>
            <a:xfrm>
              <a:off x="8311073" y="4582178"/>
              <a:ext cx="1732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1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@msftquantum</a:t>
              </a:r>
            </a:p>
          </p:txBody>
        </p:sp>
        <p:pic>
          <p:nvPicPr>
            <p:cNvPr id="2050" name="Picture 2" descr="Twitter-logo-white - TOP CFOS">
              <a:extLst>
                <a:ext uri="{FF2B5EF4-FFF2-40B4-BE49-F238E27FC236}">
                  <a16:creationId xmlns:a16="http://schemas.microsoft.com/office/drawing/2014/main" id="{A9B1FEF0-F5CE-E84F-B94A-76043E917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805" y="4611145"/>
              <a:ext cx="383049" cy="31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8836B0D-956C-49D4-96DC-A98251647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04265" y="331500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can me!">
              <a:extLst>
                <a:ext uri="{FF2B5EF4-FFF2-40B4-BE49-F238E27FC236}">
                  <a16:creationId xmlns:a16="http://schemas.microsoft.com/office/drawing/2014/main" id="{628983D7-C6E0-4D2C-B37C-3D555ACC7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265" y="168649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05F8EC-4262-463F-8229-EEA444381A0B}"/>
                </a:ext>
              </a:extLst>
            </p:cNvPr>
            <p:cNvSpPr txBox="1"/>
            <p:nvPr/>
          </p:nvSpPr>
          <p:spPr>
            <a:xfrm>
              <a:off x="7804265" y="1191832"/>
              <a:ext cx="3153427" cy="457200"/>
            </a:xfrm>
            <a:prstGeom prst="rect">
              <a:avLst/>
            </a:prstGeom>
            <a:noFill/>
          </p:spPr>
          <p:txBody>
            <a:bodyPr wrap="square" lIns="0" tIns="91440" rIns="0" bIns="9144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https://aka.ms/aq/preview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F8DAE8-CFFC-954B-B39E-9EF2B99ECCEE}"/>
                </a:ext>
              </a:extLst>
            </p:cNvPr>
            <p:cNvSpPr txBox="1"/>
            <p:nvPr/>
          </p:nvSpPr>
          <p:spPr>
            <a:xfrm>
              <a:off x="7804265" y="2801435"/>
              <a:ext cx="3153427" cy="457200"/>
            </a:xfrm>
            <a:prstGeom prst="rect">
              <a:avLst/>
            </a:prstGeom>
            <a:noFill/>
          </p:spPr>
          <p:txBody>
            <a:bodyPr wrap="square" lIns="0" tIns="91440" rIns="0" bIns="9144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kern="0" dirty="0">
                  <a:solidFill>
                    <a:srgbClr val="FFFFFF"/>
                  </a:solidFill>
                </a:rPr>
                <a:t>https://</a:t>
              </a:r>
              <a:r>
                <a:rPr lang="en-US" sz="2000" kern="0" dirty="0" err="1">
                  <a:solidFill>
                    <a:srgbClr val="FFFFFF"/>
                  </a:solidFill>
                </a:rPr>
                <a:t>aka.ms</a:t>
              </a:r>
              <a:r>
                <a:rPr lang="en-US" sz="2000" kern="0" dirty="0">
                  <a:solidFill>
                    <a:srgbClr val="FFFFFF"/>
                  </a:solidFill>
                </a:rPr>
                <a:t>/</a:t>
              </a:r>
              <a:r>
                <a:rPr lang="en-US" sz="2000" kern="0" dirty="0" err="1">
                  <a:solidFill>
                    <a:srgbClr val="FFFFFF"/>
                  </a:solidFill>
                </a:rPr>
                <a:t>aq</a:t>
              </a:r>
              <a:r>
                <a:rPr lang="en-US" sz="2000" kern="0" dirty="0">
                  <a:solidFill>
                    <a:srgbClr val="FFFFFF"/>
                  </a:solidFill>
                </a:rPr>
                <a:t>/credits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FF5A2E-9183-D740-9EA0-A0432E81D6B3}"/>
              </a:ext>
            </a:extLst>
          </p:cNvPr>
          <p:cNvGrpSpPr/>
          <p:nvPr/>
        </p:nvGrpSpPr>
        <p:grpSpPr>
          <a:xfrm>
            <a:off x="698118" y="996243"/>
            <a:ext cx="5822427" cy="4409058"/>
            <a:chOff x="698118" y="996243"/>
            <a:chExt cx="5822427" cy="44090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4E02D5-9401-4160-B7A7-4B2CF7D96D30}"/>
                </a:ext>
              </a:extLst>
            </p:cNvPr>
            <p:cNvSpPr txBox="1"/>
            <p:nvPr/>
          </p:nvSpPr>
          <p:spPr>
            <a:xfrm>
              <a:off x="698118" y="3350443"/>
              <a:ext cx="5822427" cy="205485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896386"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Segoe UI"/>
                </a:rPr>
                <a:t>Access diverse set of quantum hardware</a:t>
              </a:r>
              <a:endParaRPr lang="en-US" sz="2400" kern="0" dirty="0">
                <a:solidFill>
                  <a:srgbClr val="3C3C41"/>
                </a:solidFill>
                <a:latin typeface="Segoe UI"/>
                <a:cs typeface="Segoe UI"/>
              </a:endParaRPr>
            </a:p>
            <a:p>
              <a:pPr defTabSz="896386">
                <a:lnSpc>
                  <a:spcPct val="150000"/>
                </a:lnSpc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$500 credits for all</a:t>
              </a:r>
              <a:r>
                <a:rPr lang="en-US" sz="2400" kern="0" dirty="0">
                  <a:solidFill>
                    <a:srgbClr val="FFFFFF"/>
                  </a:solidFill>
                  <a:latin typeface="Segoe UI"/>
                </a:rPr>
                <a:t> </a:t>
              </a:r>
              <a:endParaRPr lang="en-US" dirty="0">
                <a:cs typeface="Segoe UI"/>
              </a:endParaRPr>
            </a:p>
            <a:p>
              <a:pPr defTabSz="896386">
                <a:lnSpc>
                  <a:spcPct val="150000"/>
                </a:lnSpc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$10k credits for research projects</a:t>
              </a:r>
            </a:p>
            <a:p>
              <a:pPr defTabSz="896386">
                <a:lnSpc>
                  <a:spcPct val="150000"/>
                </a:lnSpc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Segoe UI"/>
                </a:rPr>
                <a:t>Sign up for new hybrid features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F3CDF9-A5B8-A64F-94E0-752F3D8D5B9C}"/>
                </a:ext>
              </a:extLst>
            </p:cNvPr>
            <p:cNvSpPr/>
            <p:nvPr/>
          </p:nvSpPr>
          <p:spPr>
            <a:xfrm>
              <a:off x="698118" y="996243"/>
              <a:ext cx="580331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896386">
                <a:defRPr/>
              </a:pPr>
              <a:r>
                <a:rPr lang="en-US" sz="4800" kern="0" dirty="0">
                  <a:solidFill>
                    <a:schemeClr val="bg1"/>
                  </a:solidFill>
                  <a:latin typeface="Segoe UI Semibold"/>
                </a:rPr>
                <a:t>Sign up and try</a:t>
              </a:r>
              <a:br>
                <a:rPr lang="en-US" sz="4800" kern="0" dirty="0">
                  <a:solidFill>
                    <a:schemeClr val="bg1"/>
                  </a:solidFill>
                  <a:latin typeface="Segoe UI Semibold"/>
                </a:rPr>
              </a:br>
              <a:r>
                <a:rPr lang="en-US" sz="4800" kern="0" dirty="0">
                  <a:solidFill>
                    <a:schemeClr val="bg1"/>
                  </a:solidFill>
                  <a:latin typeface="Segoe UI Semibold"/>
                </a:rPr>
                <a:t>for free today!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CBFE53C-B4B9-8D49-8B8B-6254EE02F94C}"/>
                </a:ext>
              </a:extLst>
            </p:cNvPr>
            <p:cNvCxnSpPr>
              <a:cxnSpLocks/>
            </p:cNvCxnSpPr>
            <p:nvPr/>
          </p:nvCxnSpPr>
          <p:spPr>
            <a:xfrm>
              <a:off x="845078" y="2712861"/>
              <a:ext cx="1830023" cy="0"/>
            </a:xfrm>
            <a:prstGeom prst="line">
              <a:avLst/>
            </a:prstGeom>
            <a:ln w="63500" cap="rnd">
              <a:solidFill>
                <a:srgbClr val="FFB90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3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D5E1-A6F1-47DC-90FE-80EB7ABB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656" y="3073204"/>
            <a:ext cx="2774802" cy="1473396"/>
          </a:xfrm>
        </p:spPr>
        <p:txBody>
          <a:bodyPr>
            <a:normAutofit/>
          </a:bodyPr>
          <a:lstStyle/>
          <a:p>
            <a:r>
              <a:rPr lang="en-US" sz="32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536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873B6B8C-FDD3-4CFB-81F4-D989DE4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1"/>
            <a:ext cx="11471963" cy="1585393"/>
          </a:xfrm>
        </p:spPr>
        <p:txBody>
          <a:bodyPr/>
          <a:lstStyle/>
          <a:p>
            <a:r>
              <a:rPr lang="en-US" dirty="0"/>
              <a:t>Local expander graphs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E29960-1C6E-47E9-A7E5-C4DF22D3C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08" y="2020627"/>
            <a:ext cx="3943553" cy="1314518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A9C7AF5-A1CA-4583-8273-3FA852832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58" y="3836863"/>
            <a:ext cx="8064914" cy="2292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6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Title 1">
            <a:extLst>
              <a:ext uri="{FF2B5EF4-FFF2-40B4-BE49-F238E27FC236}">
                <a16:creationId xmlns:a16="http://schemas.microsoft.com/office/drawing/2014/main" id="{5F19E913-5DD5-40A4-AE19-51451FC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6236" cy="1325563"/>
          </a:xfrm>
        </p:spPr>
        <p:txBody>
          <a:bodyPr/>
          <a:lstStyle/>
          <a:p>
            <a:r>
              <a:rPr lang="en-US" dirty="0"/>
              <a:t>Classical and quantum Hamming codes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9EA0F1-AC69-4780-A120-1A0A3A213A34}"/>
              </a:ext>
            </a:extLst>
          </p:cNvPr>
          <p:cNvGrpSpPr/>
          <p:nvPr/>
        </p:nvGrpSpPr>
        <p:grpSpPr>
          <a:xfrm>
            <a:off x="1099012" y="4011898"/>
            <a:ext cx="3484482" cy="1359049"/>
            <a:chOff x="838200" y="3346224"/>
            <a:chExt cx="3484482" cy="13590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9A4AD3-951B-4B60-8C6A-BAF7BDE118E6}"/>
                </a:ext>
              </a:extLst>
            </p:cNvPr>
            <p:cNvGrpSpPr/>
            <p:nvPr/>
          </p:nvGrpSpPr>
          <p:grpSpPr>
            <a:xfrm>
              <a:off x="838200" y="3346224"/>
              <a:ext cx="3484482" cy="1351010"/>
              <a:chOff x="746760" y="2260870"/>
              <a:chExt cx="3484482" cy="135101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8537D4C-FE14-4CDA-BCB4-6184DDF17F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760" y="22728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027CBC5-572C-4386-A464-B49C2B9681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297029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CD131E0-87B0-421D-BC9E-A2E7D2E14E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847297" y="228089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03879A8-6918-42FE-A82F-15C0515E8D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97564" y="228089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3BA6F0D-FADC-4C21-BC35-C1242F5EF1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7830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4F75F6-BC51-43E0-A4D2-00F8FBEE64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50244" y="3429000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3D58600-D7EF-4768-B4F4-8DF355B01D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98096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CDB5905-5C08-4E40-82ED-A975BCD72D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362" y="226087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EC14E36-B0B4-493F-A173-F515BBF69C9D}"/>
                  </a:ext>
                </a:extLst>
              </p:cNvPr>
              <p:cNvCxnSpPr>
                <a:cxnSpLocks/>
                <a:stCxn id="9" idx="0"/>
                <a:endCxn id="11" idx="0"/>
              </p:cNvCxnSpPr>
              <p:nvPr/>
            </p:nvCxnSpPr>
            <p:spPr>
              <a:xfrm flipV="1">
                <a:off x="3141684" y="2443750"/>
                <a:ext cx="998118" cy="9852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96C98A8-5A5B-4003-B420-7985AD6D5D3E}"/>
                  </a:ext>
                </a:extLst>
              </p:cNvPr>
              <p:cNvCxnSpPr>
                <a:cxnSpLocks/>
                <a:stCxn id="9" idx="0"/>
                <a:endCxn id="8" idx="0"/>
              </p:cNvCxnSpPr>
              <p:nvPr/>
            </p:nvCxnSpPr>
            <p:spPr>
              <a:xfrm flipH="1" flipV="1">
                <a:off x="3039270" y="2453764"/>
                <a:ext cx="102414" cy="9752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BD56E15-C5DA-49B4-98B8-B529B119286E}"/>
                  </a:ext>
                </a:extLst>
              </p:cNvPr>
              <p:cNvCxnSpPr>
                <a:cxnSpLocks/>
                <a:stCxn id="9" idx="0"/>
                <a:endCxn id="6" idx="1"/>
              </p:cNvCxnSpPr>
              <p:nvPr/>
            </p:nvCxnSpPr>
            <p:spPr>
              <a:xfrm flipH="1" flipV="1">
                <a:off x="2003395" y="2436995"/>
                <a:ext cx="1138289" cy="9920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4980435-C783-4027-9B7C-4D32F91974FD}"/>
                  </a:ext>
                </a:extLst>
              </p:cNvPr>
              <p:cNvCxnSpPr>
                <a:cxnSpLocks/>
                <a:stCxn id="9" idx="0"/>
                <a:endCxn id="4" idx="7"/>
              </p:cNvCxnSpPr>
              <p:nvPr/>
            </p:nvCxnSpPr>
            <p:spPr>
              <a:xfrm flipH="1" flipV="1">
                <a:off x="773542" y="2428956"/>
                <a:ext cx="2368142" cy="100004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D04789-EE61-4DCA-AE21-6304A040DB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2869" y="4522393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32D599-F145-444C-A488-98C29893B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5028" y="4514354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32A5A4-4886-49BE-A9EB-01662A17D593}"/>
                </a:ext>
              </a:extLst>
            </p:cNvPr>
            <p:cNvCxnSpPr>
              <a:cxnSpLocks/>
              <a:stCxn id="17" idx="0"/>
              <a:endCxn id="4" idx="0"/>
            </p:cNvCxnSpPr>
            <p:nvPr/>
          </p:nvCxnSpPr>
          <p:spPr>
            <a:xfrm flipH="1" flipV="1">
              <a:off x="929640" y="3541092"/>
              <a:ext cx="976828" cy="9732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2D2C06-CE71-48CB-8EAC-8E1A9AF5BACA}"/>
                </a:ext>
              </a:extLst>
            </p:cNvPr>
            <p:cNvCxnSpPr>
              <a:cxnSpLocks/>
              <a:stCxn id="17" idx="0"/>
              <a:endCxn id="5" idx="0"/>
            </p:cNvCxnSpPr>
            <p:nvPr/>
          </p:nvCxnSpPr>
          <p:spPr>
            <a:xfrm flipH="1" flipV="1">
              <a:off x="1479909" y="3539118"/>
              <a:ext cx="426559" cy="9752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F61EEB-4D3E-489F-8AFB-6F5D64239681}"/>
                </a:ext>
              </a:extLst>
            </p:cNvPr>
            <p:cNvCxnSpPr>
              <a:cxnSpLocks/>
              <a:stCxn id="17" idx="0"/>
              <a:endCxn id="6" idx="0"/>
            </p:cNvCxnSpPr>
            <p:nvPr/>
          </p:nvCxnSpPr>
          <p:spPr>
            <a:xfrm flipV="1">
              <a:off x="1906468" y="3549131"/>
              <a:ext cx="123709" cy="96522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47A7B2-F8B9-432D-85F4-A26DE1206275}"/>
                </a:ext>
              </a:extLst>
            </p:cNvPr>
            <p:cNvCxnSpPr>
              <a:cxnSpLocks/>
              <a:stCxn id="17" idx="0"/>
              <a:endCxn id="7" idx="0"/>
            </p:cNvCxnSpPr>
            <p:nvPr/>
          </p:nvCxnSpPr>
          <p:spPr>
            <a:xfrm flipV="1">
              <a:off x="1906468" y="3549132"/>
              <a:ext cx="673976" cy="96522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6AD713-5F62-4A65-8F29-D98D5D7D82BC}"/>
                </a:ext>
              </a:extLst>
            </p:cNvPr>
            <p:cNvCxnSpPr>
              <a:cxnSpLocks/>
              <a:stCxn id="2" idx="0"/>
              <a:endCxn id="4" idx="0"/>
            </p:cNvCxnSpPr>
            <p:nvPr/>
          </p:nvCxnSpPr>
          <p:spPr>
            <a:xfrm flipH="1" flipV="1">
              <a:off x="929640" y="3541092"/>
              <a:ext cx="1634669" cy="9813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CB6E93-E7AC-4AED-A983-4E8749D2F196}"/>
                </a:ext>
              </a:extLst>
            </p:cNvPr>
            <p:cNvCxnSpPr>
              <a:cxnSpLocks/>
              <a:stCxn id="2" idx="0"/>
              <a:endCxn id="5" idx="0"/>
            </p:cNvCxnSpPr>
            <p:nvPr/>
          </p:nvCxnSpPr>
          <p:spPr>
            <a:xfrm flipH="1" flipV="1">
              <a:off x="1479909" y="3539118"/>
              <a:ext cx="1084400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241C60E-0F61-4B4E-8AD2-5E436136EC2A}"/>
                </a:ext>
              </a:extLst>
            </p:cNvPr>
            <p:cNvCxnSpPr>
              <a:cxnSpLocks/>
              <a:stCxn id="2" idx="0"/>
              <a:endCxn id="8" idx="0"/>
            </p:cNvCxnSpPr>
            <p:nvPr/>
          </p:nvCxnSpPr>
          <p:spPr>
            <a:xfrm flipV="1">
              <a:off x="2564309" y="3539118"/>
              <a:ext cx="566401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8FFDFE-6B0A-497B-9652-293D5FE38F62}"/>
                </a:ext>
              </a:extLst>
            </p:cNvPr>
            <p:cNvCxnSpPr>
              <a:cxnSpLocks/>
              <a:stCxn id="2" idx="0"/>
              <a:endCxn id="10" idx="0"/>
            </p:cNvCxnSpPr>
            <p:nvPr/>
          </p:nvCxnSpPr>
          <p:spPr>
            <a:xfrm flipV="1">
              <a:off x="2564309" y="3539118"/>
              <a:ext cx="1116667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86D0F2D-EAD2-41F7-8DD4-ADF08B6DA1ED}"/>
              </a:ext>
            </a:extLst>
          </p:cNvPr>
          <p:cNvSpPr txBox="1"/>
          <p:nvPr/>
        </p:nvSpPr>
        <p:spPr>
          <a:xfrm>
            <a:off x="1190452" y="2837134"/>
            <a:ext cx="29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code detect bit flips: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45A8E26-FCBC-4481-8EE0-6A1255C9E5C0}"/>
              </a:ext>
            </a:extLst>
          </p:cNvPr>
          <p:cNvGrpSpPr/>
          <p:nvPr/>
        </p:nvGrpSpPr>
        <p:grpSpPr>
          <a:xfrm flipV="1">
            <a:off x="6153829" y="2857623"/>
            <a:ext cx="3393042" cy="1349035"/>
            <a:chOff x="838200" y="3356238"/>
            <a:chExt cx="3393042" cy="1349035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41C4D26-2CFE-4DAD-9954-B97B836F6FD5}"/>
                </a:ext>
              </a:extLst>
            </p:cNvPr>
            <p:cNvGrpSpPr/>
            <p:nvPr/>
          </p:nvGrpSpPr>
          <p:grpSpPr>
            <a:xfrm>
              <a:off x="838200" y="3356238"/>
              <a:ext cx="3393042" cy="1340996"/>
              <a:chOff x="746760" y="2270884"/>
              <a:chExt cx="3393042" cy="1340996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A00E93A-3574-435E-93DC-54428BC6DC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760" y="22728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1A1F2B5-1D0A-4527-AEF3-193E6F8F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297029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C3853C0-E3F3-4230-9458-B4055609B5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847297" y="228089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B6DCC36-3E4F-4A7F-B59F-D7DBA91750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97564" y="228089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09A65B9-CF46-45FD-834A-4787609424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7830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0EB1514-E1B7-4204-9195-B869DE73CE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50244" y="3429000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0939C86-77C7-4183-AB1A-787D0BC00A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98096" y="227088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1772782-8951-4F12-AB69-CE16FB1DB909}"/>
                  </a:ext>
                </a:extLst>
              </p:cNvPr>
              <p:cNvCxnSpPr>
                <a:cxnSpLocks/>
                <a:stCxn id="97" idx="0"/>
              </p:cNvCxnSpPr>
              <p:nvPr/>
            </p:nvCxnSpPr>
            <p:spPr>
              <a:xfrm flipV="1">
                <a:off x="3141684" y="2443750"/>
                <a:ext cx="998118" cy="9852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642B1F2-D2CD-4599-9C88-6EA8A3DFA3C3}"/>
                  </a:ext>
                </a:extLst>
              </p:cNvPr>
              <p:cNvCxnSpPr>
                <a:cxnSpLocks/>
                <a:stCxn id="97" idx="0"/>
                <a:endCxn id="96" idx="0"/>
              </p:cNvCxnSpPr>
              <p:nvPr/>
            </p:nvCxnSpPr>
            <p:spPr>
              <a:xfrm flipH="1" flipV="1">
                <a:off x="3039270" y="2453764"/>
                <a:ext cx="102414" cy="9752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514F553-4066-4C89-B04C-F46C7042C50B}"/>
                  </a:ext>
                </a:extLst>
              </p:cNvPr>
              <p:cNvCxnSpPr>
                <a:cxnSpLocks/>
                <a:stCxn id="97" idx="0"/>
                <a:endCxn id="94" idx="1"/>
              </p:cNvCxnSpPr>
              <p:nvPr/>
            </p:nvCxnSpPr>
            <p:spPr>
              <a:xfrm flipH="1" flipV="1">
                <a:off x="2003395" y="2436995"/>
                <a:ext cx="1138289" cy="9920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9BB4848-4F17-4507-A169-2C1BD46248F5}"/>
                  </a:ext>
                </a:extLst>
              </p:cNvPr>
              <p:cNvCxnSpPr>
                <a:cxnSpLocks/>
                <a:stCxn id="97" idx="0"/>
                <a:endCxn id="92" idx="7"/>
              </p:cNvCxnSpPr>
              <p:nvPr/>
            </p:nvCxnSpPr>
            <p:spPr>
              <a:xfrm flipH="1" flipV="1">
                <a:off x="773542" y="2428956"/>
                <a:ext cx="2368142" cy="100004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BADD518-A9B8-4EB2-B8B1-71B925D94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2869" y="4522393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B4D26C0-5480-4CFA-934A-3F39D20FAB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5028" y="4514354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15D7258-23AF-4CC3-9397-01EF3943A8CA}"/>
                </a:ext>
              </a:extLst>
            </p:cNvPr>
            <p:cNvCxnSpPr>
              <a:cxnSpLocks/>
              <a:stCxn id="83" idx="0"/>
              <a:endCxn id="92" idx="0"/>
            </p:cNvCxnSpPr>
            <p:nvPr/>
          </p:nvCxnSpPr>
          <p:spPr>
            <a:xfrm flipH="1" flipV="1">
              <a:off x="929640" y="3541092"/>
              <a:ext cx="976828" cy="9732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D6E6AFD-5BED-4DB0-A8E9-AA7DE6327AA9}"/>
                </a:ext>
              </a:extLst>
            </p:cNvPr>
            <p:cNvCxnSpPr>
              <a:cxnSpLocks/>
              <a:stCxn id="83" idx="0"/>
              <a:endCxn id="93" idx="0"/>
            </p:cNvCxnSpPr>
            <p:nvPr/>
          </p:nvCxnSpPr>
          <p:spPr>
            <a:xfrm flipH="1" flipV="1">
              <a:off x="1479909" y="3539118"/>
              <a:ext cx="426559" cy="9752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A3C4FAE-B838-4A7E-AB4A-51F816CDB8F8}"/>
                </a:ext>
              </a:extLst>
            </p:cNvPr>
            <p:cNvCxnSpPr>
              <a:cxnSpLocks/>
              <a:stCxn id="83" idx="0"/>
              <a:endCxn id="94" idx="0"/>
            </p:cNvCxnSpPr>
            <p:nvPr/>
          </p:nvCxnSpPr>
          <p:spPr>
            <a:xfrm flipV="1">
              <a:off x="1906468" y="3549131"/>
              <a:ext cx="123709" cy="96522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2BA155E-42D2-48FC-8BF2-A2DE9AA7169E}"/>
                </a:ext>
              </a:extLst>
            </p:cNvPr>
            <p:cNvCxnSpPr>
              <a:cxnSpLocks/>
              <a:stCxn id="83" idx="0"/>
              <a:endCxn id="95" idx="0"/>
            </p:cNvCxnSpPr>
            <p:nvPr/>
          </p:nvCxnSpPr>
          <p:spPr>
            <a:xfrm flipV="1">
              <a:off x="1906468" y="3549132"/>
              <a:ext cx="673976" cy="96522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CDF7FE7-DE21-4DA3-908F-49DCABCD8A37}"/>
                </a:ext>
              </a:extLst>
            </p:cNvPr>
            <p:cNvCxnSpPr>
              <a:cxnSpLocks/>
              <a:stCxn id="82" idx="0"/>
              <a:endCxn id="92" idx="0"/>
            </p:cNvCxnSpPr>
            <p:nvPr/>
          </p:nvCxnSpPr>
          <p:spPr>
            <a:xfrm flipH="1" flipV="1">
              <a:off x="929640" y="3541092"/>
              <a:ext cx="1634669" cy="9813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A4D6729-9049-4746-9505-EA2252705888}"/>
                </a:ext>
              </a:extLst>
            </p:cNvPr>
            <p:cNvCxnSpPr>
              <a:cxnSpLocks/>
              <a:stCxn id="82" idx="0"/>
              <a:endCxn id="93" idx="0"/>
            </p:cNvCxnSpPr>
            <p:nvPr/>
          </p:nvCxnSpPr>
          <p:spPr>
            <a:xfrm flipH="1" flipV="1">
              <a:off x="1479909" y="3539118"/>
              <a:ext cx="1084400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C71200-17E5-4EC8-8174-AC8B3462A217}"/>
                </a:ext>
              </a:extLst>
            </p:cNvPr>
            <p:cNvCxnSpPr>
              <a:cxnSpLocks/>
              <a:stCxn id="82" idx="0"/>
              <a:endCxn id="96" idx="0"/>
            </p:cNvCxnSpPr>
            <p:nvPr/>
          </p:nvCxnSpPr>
          <p:spPr>
            <a:xfrm flipV="1">
              <a:off x="2564309" y="3539118"/>
              <a:ext cx="566401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C6B13EF-1612-411D-A8E2-6B8391D41933}"/>
                </a:ext>
              </a:extLst>
            </p:cNvPr>
            <p:cNvCxnSpPr>
              <a:cxnSpLocks/>
              <a:stCxn id="82" idx="0"/>
              <a:endCxn id="98" idx="0"/>
            </p:cNvCxnSpPr>
            <p:nvPr/>
          </p:nvCxnSpPr>
          <p:spPr>
            <a:xfrm flipV="1">
              <a:off x="2564309" y="3539118"/>
              <a:ext cx="1116667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5AAE1D-0260-4C27-855C-3324F0D3A4C1}"/>
              </a:ext>
            </a:extLst>
          </p:cNvPr>
          <p:cNvGrpSpPr/>
          <p:nvPr/>
        </p:nvGrpSpPr>
        <p:grpSpPr>
          <a:xfrm>
            <a:off x="6180611" y="4000481"/>
            <a:ext cx="3457700" cy="1359049"/>
            <a:chOff x="864982" y="3346224"/>
            <a:chExt cx="3457700" cy="135904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7AB506D-AC8B-4FF0-9CB7-136521D4DCA2}"/>
                </a:ext>
              </a:extLst>
            </p:cNvPr>
            <p:cNvGrpSpPr/>
            <p:nvPr/>
          </p:nvGrpSpPr>
          <p:grpSpPr>
            <a:xfrm>
              <a:off x="864982" y="3346224"/>
              <a:ext cx="3457700" cy="1351010"/>
              <a:chOff x="773542" y="2260870"/>
              <a:chExt cx="3457700" cy="135101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E6B33B2-D373-4913-B634-9C72816827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50244" y="3429000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C7A106C-56C7-4958-8B8C-8E7CE3CDD0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362" y="226087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FE7FEF9-308B-4CB8-9478-E4D677F3C262}"/>
                  </a:ext>
                </a:extLst>
              </p:cNvPr>
              <p:cNvCxnSpPr>
                <a:cxnSpLocks/>
                <a:stCxn id="73" idx="0"/>
                <a:endCxn id="75" idx="0"/>
              </p:cNvCxnSpPr>
              <p:nvPr/>
            </p:nvCxnSpPr>
            <p:spPr>
              <a:xfrm flipV="1">
                <a:off x="3141684" y="2443750"/>
                <a:ext cx="998118" cy="9852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5699B7F-B35E-4643-A757-F3D45D662AD5}"/>
                  </a:ext>
                </a:extLst>
              </p:cNvPr>
              <p:cNvCxnSpPr>
                <a:cxnSpLocks/>
                <a:stCxn id="73" idx="0"/>
              </p:cNvCxnSpPr>
              <p:nvPr/>
            </p:nvCxnSpPr>
            <p:spPr>
              <a:xfrm flipH="1" flipV="1">
                <a:off x="3039270" y="2453764"/>
                <a:ext cx="102414" cy="9752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D8861C2-C53D-43AE-8402-8592A9DC4784}"/>
                  </a:ext>
                </a:extLst>
              </p:cNvPr>
              <p:cNvCxnSpPr>
                <a:cxnSpLocks/>
                <a:stCxn id="73" idx="0"/>
              </p:cNvCxnSpPr>
              <p:nvPr/>
            </p:nvCxnSpPr>
            <p:spPr>
              <a:xfrm flipH="1" flipV="1">
                <a:off x="2003395" y="2436995"/>
                <a:ext cx="1138289" cy="9920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881C02F-7C90-4C64-9DF9-034261D84CC3}"/>
                  </a:ext>
                </a:extLst>
              </p:cNvPr>
              <p:cNvCxnSpPr>
                <a:cxnSpLocks/>
                <a:stCxn id="73" idx="0"/>
              </p:cNvCxnSpPr>
              <p:nvPr/>
            </p:nvCxnSpPr>
            <p:spPr>
              <a:xfrm flipH="1" flipV="1">
                <a:off x="773542" y="2428956"/>
                <a:ext cx="2368142" cy="100004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9BC664-45AD-4FCA-BAAE-56736EEA9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2869" y="4522393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572D014-3056-471A-846C-368051FBA0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5028" y="4514354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DAC2F20-B314-4386-92FA-99556BB61E55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H="1" flipV="1">
              <a:off x="929640" y="3541092"/>
              <a:ext cx="976828" cy="9732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1757E2B-4F0A-43B2-9F07-C57BB6EF3EEC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H="1" flipV="1">
              <a:off x="1479909" y="3539118"/>
              <a:ext cx="426559" cy="9752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60CE276-9CF8-4DBE-9584-FB0BB9DDFF47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1906468" y="3549131"/>
              <a:ext cx="123709" cy="96522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2F9F1AA-425F-49F2-BB07-2C09C3C78D04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1906468" y="3549132"/>
              <a:ext cx="673976" cy="96522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6018B32-3F7F-498E-A575-22AB29542261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929640" y="3541092"/>
              <a:ext cx="1634669" cy="9813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E9C4D85-57D0-4A41-9F5D-0522C670054D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1479909" y="3539118"/>
              <a:ext cx="1084400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16E7CE4-3A1D-476F-8205-8A062CCBBB63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V="1">
              <a:off x="2564309" y="3539118"/>
              <a:ext cx="566401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0D823DE-CA64-45EE-A871-A7E2E5A49623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V="1">
              <a:off x="2564309" y="3539118"/>
              <a:ext cx="1116667" cy="9832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11" name="TextBox 2310">
            <a:extLst>
              <a:ext uri="{FF2B5EF4-FFF2-40B4-BE49-F238E27FC236}">
                <a16:creationId xmlns:a16="http://schemas.microsoft.com/office/drawing/2014/main" id="{954EC4BA-D9B7-4B48-AACA-7800448E26E1}"/>
              </a:ext>
            </a:extLst>
          </p:cNvPr>
          <p:cNvSpPr txBox="1"/>
          <p:nvPr/>
        </p:nvSpPr>
        <p:spPr>
          <a:xfrm>
            <a:off x="2571384" y="3706179"/>
            <a:ext cx="56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213596-691C-48F0-B269-29851A98DCD0}"/>
              </a:ext>
            </a:extLst>
          </p:cNvPr>
          <p:cNvSpPr txBox="1"/>
          <p:nvPr/>
        </p:nvSpPr>
        <p:spPr>
          <a:xfrm>
            <a:off x="2001868" y="5336126"/>
            <a:ext cx="289119" cy="36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76361-80DA-4164-90DE-94DDB12584D0}"/>
              </a:ext>
            </a:extLst>
          </p:cNvPr>
          <p:cNvSpPr txBox="1"/>
          <p:nvPr/>
        </p:nvSpPr>
        <p:spPr>
          <a:xfrm>
            <a:off x="2684678" y="5336126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C07BE1-1410-46C4-9A63-31A1FA4A369C}"/>
              </a:ext>
            </a:extLst>
          </p:cNvPr>
          <p:cNvSpPr txBox="1"/>
          <p:nvPr/>
        </p:nvSpPr>
        <p:spPr>
          <a:xfrm>
            <a:off x="3336840" y="5336126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10409B-A802-404A-BE9A-5F056E86B5B6}"/>
              </a:ext>
            </a:extLst>
          </p:cNvPr>
          <p:cNvSpPr txBox="1"/>
          <p:nvPr/>
        </p:nvSpPr>
        <p:spPr>
          <a:xfrm>
            <a:off x="7045148" y="377245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0C3D6-D530-4B62-A27C-1E1AB8AFE003}"/>
              </a:ext>
            </a:extLst>
          </p:cNvPr>
          <p:cNvSpPr txBox="1"/>
          <p:nvPr/>
        </p:nvSpPr>
        <p:spPr>
          <a:xfrm>
            <a:off x="8465447" y="379255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CF2FCD-BABC-4F3F-A476-4F26D7705BCB}"/>
              </a:ext>
            </a:extLst>
          </p:cNvPr>
          <p:cNvSpPr txBox="1"/>
          <p:nvPr/>
        </p:nvSpPr>
        <p:spPr>
          <a:xfrm>
            <a:off x="7047853" y="5367569"/>
            <a:ext cx="289119" cy="36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2B36E4-0C2A-49C0-B05D-F75AE1701DF8}"/>
              </a:ext>
            </a:extLst>
          </p:cNvPr>
          <p:cNvSpPr txBox="1"/>
          <p:nvPr/>
        </p:nvSpPr>
        <p:spPr>
          <a:xfrm>
            <a:off x="7730663" y="5367569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01E954-F05B-4097-BDE7-5FA494C59888}"/>
              </a:ext>
            </a:extLst>
          </p:cNvPr>
          <p:cNvSpPr txBox="1"/>
          <p:nvPr/>
        </p:nvSpPr>
        <p:spPr>
          <a:xfrm>
            <a:off x="8382825" y="5367569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4F56DE-8A64-4592-9E41-984F3421E708}"/>
              </a:ext>
            </a:extLst>
          </p:cNvPr>
          <p:cNvSpPr txBox="1"/>
          <p:nvPr/>
        </p:nvSpPr>
        <p:spPr>
          <a:xfrm>
            <a:off x="7031200" y="2448984"/>
            <a:ext cx="289119" cy="36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827A3E-A450-4F2A-AFCB-07A3DE4DA380}"/>
              </a:ext>
            </a:extLst>
          </p:cNvPr>
          <p:cNvSpPr txBox="1"/>
          <p:nvPr/>
        </p:nvSpPr>
        <p:spPr>
          <a:xfrm>
            <a:off x="7714010" y="2448984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D3A76B-9E57-49C1-B887-7C3CB8FECA68}"/>
              </a:ext>
            </a:extLst>
          </p:cNvPr>
          <p:cNvSpPr txBox="1"/>
          <p:nvPr/>
        </p:nvSpPr>
        <p:spPr>
          <a:xfrm>
            <a:off x="8366172" y="2448984"/>
            <a:ext cx="33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93CD25-2709-47AF-A0CC-2923B0A60314}"/>
              </a:ext>
            </a:extLst>
          </p:cNvPr>
          <p:cNvSpPr txBox="1"/>
          <p:nvPr/>
        </p:nvSpPr>
        <p:spPr>
          <a:xfrm>
            <a:off x="5772699" y="2055253"/>
            <a:ext cx="435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codes detect X errors and Z errors:</a:t>
            </a:r>
          </a:p>
        </p:txBody>
      </p:sp>
    </p:spTree>
    <p:extLst>
      <p:ext uri="{BB962C8B-B14F-4D97-AF65-F5344CB8AC3E}">
        <p14:creationId xmlns:p14="http://schemas.microsoft.com/office/powerpoint/2010/main" val="30770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C501-D5F1-7D73-9009-779CA530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decoding attempt: BP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96704F-9F89-9B22-451C-387D675B4E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BP does not perform well for two reasons:</a:t>
                </a:r>
              </a:p>
              <a:p>
                <a:pPr lvl="1"/>
                <a:r>
                  <a:rPr lang="en-US" sz="2000" dirty="0"/>
                  <a:t>The quantum Tanner graph contains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many 4-cycles </a:t>
                </a:r>
                <a:r>
                  <a:rPr lang="en-US" sz="2000" dirty="0"/>
                  <a:t>because of the commutation relations.</a:t>
                </a:r>
              </a:p>
              <a:p>
                <a:pPr lvl="1"/>
                <a:r>
                  <a:rPr lang="en-US" sz="2000" dirty="0"/>
                  <a:t>The 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000" dirty="0"/>
                  <a:t> is </a:t>
                </a:r>
                <a:r>
                  <a:rPr lang="en-US" sz="2000" dirty="0">
                    <a:solidFill>
                      <a:srgbClr val="C00000"/>
                    </a:solidFill>
                  </a:rPr>
                  <a:t>not well defined </a:t>
                </a:r>
                <a:r>
                  <a:rPr lang="en-US" sz="2000" dirty="0"/>
                  <a:t>up to a stabilizer.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96704F-9F89-9B22-451C-387D675B4E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058CB68-83CE-8E57-E3D0-BBDA82DB7F98}"/>
              </a:ext>
            </a:extLst>
          </p:cNvPr>
          <p:cNvGrpSpPr/>
          <p:nvPr/>
        </p:nvGrpSpPr>
        <p:grpSpPr>
          <a:xfrm>
            <a:off x="8587852" y="1013780"/>
            <a:ext cx="1883741" cy="1812911"/>
            <a:chOff x="916781" y="2711312"/>
            <a:chExt cx="1883741" cy="181291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F9B5A7-D4BE-A208-2333-D6390B30C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4720" y="3010813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C3DBDB-95D8-53A5-3991-3B7D6FED5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99" y="3569618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93A1D1-6FB1-B96A-28AF-A5818483A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4720" y="3569618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FD415AD-FF8A-30B7-B7A8-270905940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99" y="3010813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41DF81-F59E-3ADC-5300-057B69BF161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00004" y="3270513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B60D00E-49B8-FDAB-6BC8-E499BA2F59DB}"/>
                </a:ext>
              </a:extLst>
            </p:cNvPr>
            <p:cNvCxnSpPr>
              <a:cxnSpLocks/>
              <a:stCxn id="51" idx="2"/>
              <a:endCxn id="50" idx="3"/>
            </p:cNvCxnSpPr>
            <p:nvPr/>
          </p:nvCxnSpPr>
          <p:spPr>
            <a:xfrm flipV="1">
              <a:off x="1568584" y="3096597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7F17A6E-E839-44B4-999E-FC8551A0DA5C}"/>
                </a:ext>
              </a:extLst>
            </p:cNvPr>
            <p:cNvCxnSpPr>
              <a:cxnSpLocks/>
              <a:stCxn id="51" idx="2"/>
              <a:endCxn id="47" idx="5"/>
            </p:cNvCxnSpPr>
            <p:nvPr/>
          </p:nvCxnSpPr>
          <p:spPr>
            <a:xfrm flipH="1" flipV="1">
              <a:off x="1320504" y="3096597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14B110-AA99-A3E7-6DE6-4AB15DDEF913}"/>
                </a:ext>
              </a:extLst>
            </p:cNvPr>
            <p:cNvCxnSpPr>
              <a:cxnSpLocks/>
              <a:stCxn id="48" idx="1"/>
              <a:endCxn id="51" idx="0"/>
            </p:cNvCxnSpPr>
            <p:nvPr/>
          </p:nvCxnSpPr>
          <p:spPr>
            <a:xfrm flipH="1" flipV="1">
              <a:off x="1568584" y="3407673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264098E-6506-FFF3-1BAF-F7D7C6411C82}"/>
                </a:ext>
              </a:extLst>
            </p:cNvPr>
            <p:cNvCxnSpPr>
              <a:cxnSpLocks/>
              <a:stCxn id="49" idx="7"/>
              <a:endCxn id="51" idx="0"/>
            </p:cNvCxnSpPr>
            <p:nvPr/>
          </p:nvCxnSpPr>
          <p:spPr>
            <a:xfrm flipV="1">
              <a:off x="1320504" y="3407673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6261426-0AE7-D94D-5728-B6B08B512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078" y="3569618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D90583C-B17A-18CE-248A-D29F5A5E9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078" y="3010813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D1B9CB7-3C38-01E3-26D0-AB881406055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081683" y="3270513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91056C2-1D42-18B4-96F2-640E24E72999}"/>
                </a:ext>
              </a:extLst>
            </p:cNvPr>
            <p:cNvCxnSpPr>
              <a:cxnSpLocks/>
              <a:stCxn id="58" idx="2"/>
              <a:endCxn id="57" idx="3"/>
            </p:cNvCxnSpPr>
            <p:nvPr/>
          </p:nvCxnSpPr>
          <p:spPr>
            <a:xfrm flipV="1">
              <a:off x="2150263" y="3096597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7AECB86-61F9-C73A-CDCC-98C52036AF44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 flipV="1">
              <a:off x="1902183" y="3096597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82A5C41-48EE-173B-D06A-84211ADA7EDF}"/>
                </a:ext>
              </a:extLst>
            </p:cNvPr>
            <p:cNvCxnSpPr>
              <a:cxnSpLocks/>
              <a:stCxn id="56" idx="1"/>
              <a:endCxn id="58" idx="0"/>
            </p:cNvCxnSpPr>
            <p:nvPr/>
          </p:nvCxnSpPr>
          <p:spPr>
            <a:xfrm flipH="1" flipV="1">
              <a:off x="2150263" y="3407673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445A8A-CD4D-9ABC-CF3D-21C06B205D4B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V="1">
              <a:off x="1902183" y="3407673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1127CA3-B875-5A09-D79E-E745A7913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99" y="4130394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DA6BFB0-48C0-801A-98DE-7583A4AF0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4720" y="4130394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2520C19-85E5-6365-16BC-E4778F3A282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00004" y="3831289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68AEE4C-A22B-50B0-9D89-15ABE46AF074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V="1">
              <a:off x="1568584" y="3657373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36C7D7-98BC-5DC7-EDA6-783A4E7A40B5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H="1" flipV="1">
              <a:off x="1320504" y="3657373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D3F7DA-2471-3DCD-2CC8-A1C58BBFE18B}"/>
                </a:ext>
              </a:extLst>
            </p:cNvPr>
            <p:cNvCxnSpPr>
              <a:cxnSpLocks/>
              <a:stCxn id="63" idx="1"/>
              <a:endCxn id="65" idx="0"/>
            </p:cNvCxnSpPr>
            <p:nvPr/>
          </p:nvCxnSpPr>
          <p:spPr>
            <a:xfrm flipH="1" flipV="1">
              <a:off x="1568584" y="3968449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D8D03A6-2336-5549-614E-86AD67704850}"/>
                </a:ext>
              </a:extLst>
            </p:cNvPr>
            <p:cNvCxnSpPr>
              <a:cxnSpLocks/>
              <a:stCxn id="64" idx="7"/>
              <a:endCxn id="65" idx="0"/>
            </p:cNvCxnSpPr>
            <p:nvPr/>
          </p:nvCxnSpPr>
          <p:spPr>
            <a:xfrm flipV="1">
              <a:off x="1320504" y="3968449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614301-A9B2-23EC-E8A7-5B60750B50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078" y="4130394"/>
              <a:ext cx="100502" cy="1005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0E39FE8-34AA-9DFA-E27F-98ECB6B8E32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081683" y="3831289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0756368-F73D-5AFD-FA21-BFB02AAB804F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 flipV="1">
              <a:off x="2150263" y="3657373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424A28-70B2-376C-F7F3-A1BDB87E4120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 flipH="1" flipV="1">
              <a:off x="1902183" y="3657373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A51A623-F632-E44C-A21D-20D0900EF1C2}"/>
                </a:ext>
              </a:extLst>
            </p:cNvPr>
            <p:cNvCxnSpPr>
              <a:cxnSpLocks/>
              <a:stCxn id="70" idx="1"/>
              <a:endCxn id="71" idx="0"/>
            </p:cNvCxnSpPr>
            <p:nvPr/>
          </p:nvCxnSpPr>
          <p:spPr>
            <a:xfrm flipH="1" flipV="1">
              <a:off x="2150263" y="3968449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A759A99-C35F-0F01-E957-21BD634214EB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 flipV="1">
              <a:off x="1902183" y="3968449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E66E3C2-17B1-F78B-718A-3B7D57990C3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663362" y="3833780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A8692CB-C492-E3AA-4B35-E3CA6F5A67C4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flipH="1" flipV="1">
              <a:off x="2483862" y="3659864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2F0147A-2A99-D509-9BEE-7C5306792A77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V="1">
              <a:off x="2483862" y="3970940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0528AE7-F231-7311-06B0-A70D751198D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00004" y="4387063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4A757D5-B790-B2B5-4FCE-F773170F7FFF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V="1">
              <a:off x="1568584" y="4213147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83039FF-428B-9A42-21AD-45CB9F4C0161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 flipV="1">
              <a:off x="1320504" y="4213147"/>
              <a:ext cx="248080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B84B8D7-FEAE-E659-333E-C93B7F6F3CE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081683" y="2711312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54720C8-1D2C-FB17-B8F2-CEAA4C549C93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 flipH="1" flipV="1">
              <a:off x="2150263" y="2848472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ABE5956-4AAA-50FF-A655-0D4BEE5F1C79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 flipV="1">
              <a:off x="1902183" y="2848472"/>
              <a:ext cx="248080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2D4A420-60AF-9740-E72E-6EC080A19EC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6781" y="3270513"/>
              <a:ext cx="137160" cy="137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A2B1BA9-F617-3404-3B3D-18F036F82AF6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V="1">
              <a:off x="985361" y="3096597"/>
              <a:ext cx="262533" cy="1739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3EEDFC-DAA9-41DA-78B0-6FF6B4898C1A}"/>
                </a:ext>
              </a:extLst>
            </p:cNvPr>
            <p:cNvCxnSpPr>
              <a:cxnSpLocks/>
              <a:endCxn id="85" idx="0"/>
            </p:cNvCxnSpPr>
            <p:nvPr/>
          </p:nvCxnSpPr>
          <p:spPr>
            <a:xfrm flipH="1" flipV="1">
              <a:off x="985361" y="3407673"/>
              <a:ext cx="262533" cy="1766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346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6F5064-9A78-1C19-0D99-916E88ABBE97}"/>
              </a:ext>
            </a:extLst>
          </p:cNvPr>
          <p:cNvSpPr txBox="1"/>
          <p:nvPr/>
        </p:nvSpPr>
        <p:spPr>
          <a:xfrm>
            <a:off x="1800446" y="751368"/>
            <a:ext cx="86505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Overview</a:t>
            </a:r>
          </a:p>
          <a:p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Quantum LDPC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Small set flip decoder for expander codes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Union-Find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BP + OSD decoder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406537671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14174</TotalTime>
  <Words>3453</Words>
  <Application>Microsoft Office PowerPoint</Application>
  <PresentationFormat>Widescreen</PresentationFormat>
  <Paragraphs>650</Paragraphs>
  <Slides>68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Daytona</vt:lpstr>
      <vt:lpstr>Lucida Grande</vt:lpstr>
      <vt:lpstr>Segoe Pro Semibold</vt:lpstr>
      <vt:lpstr>Segoe UI</vt:lpstr>
      <vt:lpstr>Segoe UI Semibold</vt:lpstr>
      <vt:lpstr>Segoe UI Semilight</vt:lpstr>
      <vt:lpstr>Wingdings</vt:lpstr>
      <vt:lpstr>Office Theme</vt:lpstr>
      <vt:lpstr>IBM QEC Summer School Lectures on quantum LDPC codes</vt:lpstr>
      <vt:lpstr>Contact</vt:lpstr>
      <vt:lpstr>Part 2. Decoding quantum LDPC codes</vt:lpstr>
      <vt:lpstr>PowerPoint Presentation</vt:lpstr>
      <vt:lpstr>PowerPoint Presentation</vt:lpstr>
      <vt:lpstr>Why quantum LDPC codes?</vt:lpstr>
      <vt:lpstr>Classical and quantum Hamming codes</vt:lpstr>
      <vt:lpstr>First decoding attempt: BP</vt:lpstr>
      <vt:lpstr>PowerPoint Presentation</vt:lpstr>
      <vt:lpstr>Hypergraph Product codes</vt:lpstr>
      <vt:lpstr>Small Set Flip decoder – Basic idea</vt:lpstr>
      <vt:lpstr>Small Set Flip decoder – Basic idea</vt:lpstr>
      <vt:lpstr>Small set flip decoder</vt:lpstr>
      <vt:lpstr>Small set flip decoder - Complexity</vt:lpstr>
      <vt:lpstr>PowerPoint Presentation</vt:lpstr>
      <vt:lpstr>Union-Find decoder</vt:lpstr>
      <vt:lpstr>The problem with LDPC codes</vt:lpstr>
      <vt:lpstr>Union-Find decoder for QLDPC codes</vt:lpstr>
      <vt:lpstr>The covering radius</vt:lpstr>
      <vt:lpstr>Union-Find decoder - Complexity</vt:lpstr>
      <vt:lpstr>PowerPoint Presentation</vt:lpstr>
      <vt:lpstr>BP+OSD0 decoder</vt:lpstr>
      <vt:lpstr>BP+OSD0 decoder - Complexity</vt:lpstr>
      <vt:lpstr>PowerPoint Presentation</vt:lpstr>
      <vt:lpstr>Other strategies</vt:lpstr>
      <vt:lpstr>Part 3. Layout for QLDPC codes</vt:lpstr>
      <vt:lpstr>PowerPoint Presentation</vt:lpstr>
      <vt:lpstr>PowerPoint Presentation</vt:lpstr>
      <vt:lpstr>Can we implement quantum LDPC codes?</vt:lpstr>
      <vt:lpstr>Main results</vt:lpstr>
      <vt:lpstr>PowerPoint Presentation</vt:lpstr>
      <vt:lpstr>Syndrome extraction circuit</vt:lpstr>
      <vt:lpstr>Three standard noise models</vt:lpstr>
      <vt:lpstr>Surface codes</vt:lpstr>
      <vt:lpstr>Threshold comparison – perfect measurement noise</vt:lpstr>
      <vt:lpstr>Threshold comparison – phenomenological noise</vt:lpstr>
      <vt:lpstr>PowerPoint Presentation</vt:lpstr>
      <vt:lpstr>Syndrome measurement circuits</vt:lpstr>
      <vt:lpstr>Bounds on syndrome extraction circuits</vt:lpstr>
      <vt:lpstr>Measurement of a single X check</vt:lpstr>
      <vt:lpstr>Simultaneous measurement of all X checks</vt:lpstr>
      <vt:lpstr>Switch-based circuit  </vt:lpstr>
      <vt:lpstr>2D local vs fully connected implementation</vt:lpstr>
      <vt:lpstr>PowerPoint Presentation</vt:lpstr>
      <vt:lpstr>Main technical result</vt:lpstr>
      <vt:lpstr>Proof strategy</vt:lpstr>
      <vt:lpstr>First Lemma: Upper bound on correlations</vt:lpstr>
      <vt:lpstr>Second Lemma: Lower bound on correlations</vt:lpstr>
      <vt:lpstr>PowerPoint Presentation</vt:lpstr>
      <vt:lpstr>Circular layout with long-range connectivity</vt:lpstr>
      <vt:lpstr>2-planar layout for Hamming code</vt:lpstr>
      <vt:lpstr>ℓ-planar layout</vt:lpstr>
      <vt:lpstr>Numerical results</vt:lpstr>
      <vt:lpstr>PowerPoint Presentation</vt:lpstr>
      <vt:lpstr>Concatenation: SC + LDPC</vt:lpstr>
      <vt:lpstr>Conclusion</vt:lpstr>
      <vt:lpstr>Azure Quantum for Researchers</vt:lpstr>
      <vt:lpstr>Azure Quantum Explore and innovate with Quantum Compute</vt:lpstr>
      <vt:lpstr>PowerPoint Presentation</vt:lpstr>
      <vt:lpstr>PowerPoint Presentation</vt:lpstr>
      <vt:lpstr>QIR accelerates quantum research and development</vt:lpstr>
      <vt:lpstr>QIR unlocks the full potential of quantum processors  </vt:lpstr>
      <vt:lpstr>New Way of Thinking about Quantum Algorithms</vt:lpstr>
      <vt:lpstr>PowerPoint Presentation</vt:lpstr>
      <vt:lpstr>Sparse pure state simulator: simple idea, big savings</vt:lpstr>
      <vt:lpstr>Thank you!</vt:lpstr>
      <vt:lpstr>Extra slides</vt:lpstr>
      <vt:lpstr>Local expander graphs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codes and decoders - overview</dc:title>
  <dc:creator>Nicolas Delfosse</dc:creator>
  <cp:lastModifiedBy>Nicolas Delfosse</cp:lastModifiedBy>
  <cp:revision>1</cp:revision>
  <dcterms:created xsi:type="dcterms:W3CDTF">2022-02-08T06:12:52Z</dcterms:created>
  <dcterms:modified xsi:type="dcterms:W3CDTF">2023-09-14T03:57:48Z</dcterms:modified>
</cp:coreProperties>
</file>