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147479297" r:id="rId3"/>
    <p:sldId id="273" r:id="rId4"/>
    <p:sldId id="272" r:id="rId5"/>
    <p:sldId id="284" r:id="rId6"/>
    <p:sldId id="1654" r:id="rId7"/>
    <p:sldId id="285" r:id="rId8"/>
    <p:sldId id="1711" r:id="rId9"/>
    <p:sldId id="277" r:id="rId10"/>
    <p:sldId id="2147479315" r:id="rId11"/>
    <p:sldId id="2147479273" r:id="rId12"/>
    <p:sldId id="1738" r:id="rId13"/>
    <p:sldId id="1737" r:id="rId14"/>
    <p:sldId id="2147479310" r:id="rId15"/>
    <p:sldId id="2147479311" r:id="rId16"/>
    <p:sldId id="2142533001" r:id="rId17"/>
    <p:sldId id="1739" r:id="rId18"/>
    <p:sldId id="1742" r:id="rId19"/>
    <p:sldId id="1743" r:id="rId20"/>
    <p:sldId id="2147479313" r:id="rId21"/>
    <p:sldId id="2147479302" r:id="rId22"/>
    <p:sldId id="1749" r:id="rId23"/>
    <p:sldId id="2147479314" r:id="rId24"/>
    <p:sldId id="1751" r:id="rId25"/>
    <p:sldId id="1745" r:id="rId26"/>
    <p:sldId id="1750" r:id="rId27"/>
    <p:sldId id="1746" r:id="rId28"/>
    <p:sldId id="2147479272" r:id="rId29"/>
    <p:sldId id="2142533019" r:id="rId30"/>
    <p:sldId id="2142533016" r:id="rId31"/>
    <p:sldId id="2147479290" r:id="rId32"/>
    <p:sldId id="1696" r:id="rId33"/>
    <p:sldId id="1697" r:id="rId34"/>
    <p:sldId id="1698" r:id="rId35"/>
    <p:sldId id="2142533013" r:id="rId36"/>
    <p:sldId id="1634" r:id="rId37"/>
    <p:sldId id="1631" r:id="rId38"/>
    <p:sldId id="2142533037" r:id="rId39"/>
    <p:sldId id="2147479291" r:id="rId40"/>
    <p:sldId id="2142533027" r:id="rId41"/>
    <p:sldId id="2142533038" r:id="rId42"/>
    <p:sldId id="2142533039" r:id="rId43"/>
    <p:sldId id="214747930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93900-F4B9-4C08-B951-3376EED91C0B}" v="262" dt="2023-07-28T22:22:44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101" d="100"/>
          <a:sy n="101" d="100"/>
        </p:scale>
        <p:origin x="614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Delfosse" userId="d965f3d4-ea58-4afe-85b0-6f02e8cf3c22" providerId="ADAL" clId="{A3293900-F4B9-4C08-B951-3376EED91C0B}"/>
    <pc:docChg chg="undo custSel addSld delSld modSld sldOrd">
      <pc:chgData name="Nicolas Delfosse" userId="d965f3d4-ea58-4afe-85b0-6f02e8cf3c22" providerId="ADAL" clId="{A3293900-F4B9-4C08-B951-3376EED91C0B}" dt="2023-07-28T22:22:44.789" v="999" actId="20577"/>
      <pc:docMkLst>
        <pc:docMk/>
      </pc:docMkLst>
      <pc:sldChg chg="modSp modAnim">
        <pc:chgData name="Nicolas Delfosse" userId="d965f3d4-ea58-4afe-85b0-6f02e8cf3c22" providerId="ADAL" clId="{A3293900-F4B9-4C08-B951-3376EED91C0B}" dt="2023-07-28T22:21:29.389" v="994" actId="20577"/>
        <pc:sldMkLst>
          <pc:docMk/>
          <pc:sldMk cId="23988694" sldId="272"/>
        </pc:sldMkLst>
        <pc:spChg chg="mod">
          <ac:chgData name="Nicolas Delfosse" userId="d965f3d4-ea58-4afe-85b0-6f02e8cf3c22" providerId="ADAL" clId="{A3293900-F4B9-4C08-B951-3376EED91C0B}" dt="2023-07-28T22:21:29.389" v="994" actId="20577"/>
          <ac:spMkLst>
            <pc:docMk/>
            <pc:sldMk cId="23988694" sldId="272"/>
            <ac:spMk id="3" creationId="{93F76270-E409-13F1-00CB-CA738B522988}"/>
          </ac:spMkLst>
        </pc:spChg>
      </pc:sldChg>
      <pc:sldChg chg="del">
        <pc:chgData name="Nicolas Delfosse" userId="d965f3d4-ea58-4afe-85b0-6f02e8cf3c22" providerId="ADAL" clId="{A3293900-F4B9-4C08-B951-3376EED91C0B}" dt="2023-07-27T21:36:52.703" v="107" actId="47"/>
        <pc:sldMkLst>
          <pc:docMk/>
          <pc:sldMk cId="3120834770" sldId="279"/>
        </pc:sldMkLst>
      </pc:sldChg>
      <pc:sldChg chg="modSp modAnim">
        <pc:chgData name="Nicolas Delfosse" userId="d965f3d4-ea58-4afe-85b0-6f02e8cf3c22" providerId="ADAL" clId="{A3293900-F4B9-4C08-B951-3376EED91C0B}" dt="2023-07-28T22:21:56.507" v="996" actId="207"/>
        <pc:sldMkLst>
          <pc:docMk/>
          <pc:sldMk cId="1147545436" sldId="284"/>
        </pc:sldMkLst>
        <pc:spChg chg="mod">
          <ac:chgData name="Nicolas Delfosse" userId="d965f3d4-ea58-4afe-85b0-6f02e8cf3c22" providerId="ADAL" clId="{A3293900-F4B9-4C08-B951-3376EED91C0B}" dt="2023-07-28T22:21:56.507" v="996" actId="207"/>
          <ac:spMkLst>
            <pc:docMk/>
            <pc:sldMk cId="1147545436" sldId="284"/>
            <ac:spMk id="3" creationId="{9F1A2158-3E9D-0E62-CAB6-96D95E1D42CE}"/>
          </ac:spMkLst>
        </pc:spChg>
      </pc:sldChg>
      <pc:sldChg chg="modSp mod">
        <pc:chgData name="Nicolas Delfosse" userId="d965f3d4-ea58-4afe-85b0-6f02e8cf3c22" providerId="ADAL" clId="{A3293900-F4B9-4C08-B951-3376EED91C0B}" dt="2023-07-28T22:19:10.914" v="942" actId="404"/>
        <pc:sldMkLst>
          <pc:docMk/>
          <pc:sldMk cId="294466335" sldId="1631"/>
        </pc:sldMkLst>
        <pc:spChg chg="mod">
          <ac:chgData name="Nicolas Delfosse" userId="d965f3d4-ea58-4afe-85b0-6f02e8cf3c22" providerId="ADAL" clId="{A3293900-F4B9-4C08-B951-3376EED91C0B}" dt="2023-07-28T22:19:10.914" v="942" actId="404"/>
          <ac:spMkLst>
            <pc:docMk/>
            <pc:sldMk cId="294466335" sldId="1631"/>
            <ac:spMk id="3" creationId="{96C0C8F1-429F-E02D-1D74-0219D93F98AF}"/>
          </ac:spMkLst>
        </pc:spChg>
      </pc:sldChg>
      <pc:sldChg chg="modSp">
        <pc:chgData name="Nicolas Delfosse" userId="d965f3d4-ea58-4afe-85b0-6f02e8cf3c22" providerId="ADAL" clId="{A3293900-F4B9-4C08-B951-3376EED91C0B}" dt="2023-07-28T22:18:02.461" v="918" actId="113"/>
        <pc:sldMkLst>
          <pc:docMk/>
          <pc:sldMk cId="2747085040" sldId="1743"/>
        </pc:sldMkLst>
        <pc:spChg chg="mod">
          <ac:chgData name="Nicolas Delfosse" userId="d965f3d4-ea58-4afe-85b0-6f02e8cf3c22" providerId="ADAL" clId="{A3293900-F4B9-4C08-B951-3376EED91C0B}" dt="2023-07-28T22:18:02.461" v="918" actId="113"/>
          <ac:spMkLst>
            <pc:docMk/>
            <pc:sldMk cId="2747085040" sldId="1743"/>
            <ac:spMk id="3" creationId="{6A2737FE-271D-4352-B882-DF20265C9380}"/>
          </ac:spMkLst>
        </pc:spChg>
      </pc:sldChg>
      <pc:sldChg chg="modSp mod">
        <pc:chgData name="Nicolas Delfosse" userId="d965f3d4-ea58-4afe-85b0-6f02e8cf3c22" providerId="ADAL" clId="{A3293900-F4B9-4C08-B951-3376EED91C0B}" dt="2023-07-28T22:16:59.968" v="855" actId="113"/>
        <pc:sldMkLst>
          <pc:docMk/>
          <pc:sldMk cId="37877366" sldId="1746"/>
        </pc:sldMkLst>
        <pc:spChg chg="mod">
          <ac:chgData name="Nicolas Delfosse" userId="d965f3d4-ea58-4afe-85b0-6f02e8cf3c22" providerId="ADAL" clId="{A3293900-F4B9-4C08-B951-3376EED91C0B}" dt="2023-07-28T22:16:59.968" v="855" actId="113"/>
          <ac:spMkLst>
            <pc:docMk/>
            <pc:sldMk cId="37877366" sldId="1746"/>
            <ac:spMk id="3" creationId="{114496F6-8BA2-F9A1-9751-EBAA463BBA33}"/>
          </ac:spMkLst>
        </pc:spChg>
      </pc:sldChg>
      <pc:sldChg chg="modSp mod">
        <pc:chgData name="Nicolas Delfosse" userId="d965f3d4-ea58-4afe-85b0-6f02e8cf3c22" providerId="ADAL" clId="{A3293900-F4B9-4C08-B951-3376EED91C0B}" dt="2023-07-28T22:18:34.506" v="939" actId="113"/>
        <pc:sldMkLst>
          <pc:docMk/>
          <pc:sldMk cId="169480191" sldId="1749"/>
        </pc:sldMkLst>
        <pc:spChg chg="mod">
          <ac:chgData name="Nicolas Delfosse" userId="d965f3d4-ea58-4afe-85b0-6f02e8cf3c22" providerId="ADAL" clId="{A3293900-F4B9-4C08-B951-3376EED91C0B}" dt="2023-07-28T22:18:34.506" v="939" actId="113"/>
          <ac:spMkLst>
            <pc:docMk/>
            <pc:sldMk cId="169480191" sldId="1749"/>
            <ac:spMk id="44" creationId="{1359545F-E1AD-9A5E-479E-C6BF1A6FEC33}"/>
          </ac:spMkLst>
        </pc:spChg>
      </pc:sldChg>
      <pc:sldChg chg="modSp mod">
        <pc:chgData name="Nicolas Delfosse" userId="d965f3d4-ea58-4afe-85b0-6f02e8cf3c22" providerId="ADAL" clId="{A3293900-F4B9-4C08-B951-3376EED91C0B}" dt="2023-07-28T22:17:41.205" v="907" actId="20577"/>
        <pc:sldMkLst>
          <pc:docMk/>
          <pc:sldMk cId="3087151971" sldId="2142533001"/>
        </pc:sldMkLst>
        <pc:spChg chg="mod">
          <ac:chgData name="Nicolas Delfosse" userId="d965f3d4-ea58-4afe-85b0-6f02e8cf3c22" providerId="ADAL" clId="{A3293900-F4B9-4C08-B951-3376EED91C0B}" dt="2023-07-28T22:17:41.205" v="907" actId="20577"/>
          <ac:spMkLst>
            <pc:docMk/>
            <pc:sldMk cId="3087151971" sldId="2142533001"/>
            <ac:spMk id="2" creationId="{8FF20BEF-9383-8137-23BD-07860B570376}"/>
          </ac:spMkLst>
        </pc:spChg>
      </pc:sldChg>
      <pc:sldChg chg="modSp">
        <pc:chgData name="Nicolas Delfosse" userId="d965f3d4-ea58-4afe-85b0-6f02e8cf3c22" providerId="ADAL" clId="{A3293900-F4B9-4C08-B951-3376EED91C0B}" dt="2023-07-28T22:17:13.230" v="857" actId="113"/>
        <pc:sldMkLst>
          <pc:docMk/>
          <pc:sldMk cId="1333468403" sldId="2142533016"/>
        </pc:sldMkLst>
        <pc:spChg chg="mod">
          <ac:chgData name="Nicolas Delfosse" userId="d965f3d4-ea58-4afe-85b0-6f02e8cf3c22" providerId="ADAL" clId="{A3293900-F4B9-4C08-B951-3376EED91C0B}" dt="2023-07-28T22:17:13.230" v="857" actId="113"/>
          <ac:spMkLst>
            <pc:docMk/>
            <pc:sldMk cId="1333468403" sldId="2142533016"/>
            <ac:spMk id="3" creationId="{4F96704F-9F89-9B22-451C-387D675B4E15}"/>
          </ac:spMkLst>
        </pc:spChg>
      </pc:sldChg>
      <pc:sldChg chg="modSp mod">
        <pc:chgData name="Nicolas Delfosse" userId="d965f3d4-ea58-4afe-85b0-6f02e8cf3c22" providerId="ADAL" clId="{A3293900-F4B9-4C08-B951-3376EED91C0B}" dt="2023-07-28T22:18:56.128" v="940" actId="1076"/>
        <pc:sldMkLst>
          <pc:docMk/>
          <pc:sldMk cId="4038806584" sldId="2142533019"/>
        </pc:sldMkLst>
        <pc:spChg chg="mod">
          <ac:chgData name="Nicolas Delfosse" userId="d965f3d4-ea58-4afe-85b0-6f02e8cf3c22" providerId="ADAL" clId="{A3293900-F4B9-4C08-B951-3376EED91C0B}" dt="2023-07-28T22:18:56.128" v="940" actId="1076"/>
          <ac:spMkLst>
            <pc:docMk/>
            <pc:sldMk cId="4038806584" sldId="2142533019"/>
            <ac:spMk id="18" creationId="{E7840185-6FF6-30D6-DBE3-D1D92D6E0B1D}"/>
          </ac:spMkLst>
        </pc:spChg>
      </pc:sldChg>
      <pc:sldChg chg="modSp mod">
        <pc:chgData name="Nicolas Delfosse" userId="d965f3d4-ea58-4afe-85b0-6f02e8cf3c22" providerId="ADAL" clId="{A3293900-F4B9-4C08-B951-3376EED91C0B}" dt="2023-07-28T22:19:43.645" v="945" actId="14100"/>
        <pc:sldMkLst>
          <pc:docMk/>
          <pc:sldMk cId="1989161662" sldId="2142533027"/>
        </pc:sldMkLst>
        <pc:spChg chg="mod">
          <ac:chgData name="Nicolas Delfosse" userId="d965f3d4-ea58-4afe-85b0-6f02e8cf3c22" providerId="ADAL" clId="{A3293900-F4B9-4C08-B951-3376EED91C0B}" dt="2023-07-28T22:19:43.645" v="945" actId="14100"/>
          <ac:spMkLst>
            <pc:docMk/>
            <pc:sldMk cId="1989161662" sldId="2142533027"/>
            <ac:spMk id="21" creationId="{D0FB4201-B819-B101-8E2D-0DD1BCF93EDA}"/>
          </ac:spMkLst>
        </pc:spChg>
      </pc:sldChg>
      <pc:sldChg chg="del">
        <pc:chgData name="Nicolas Delfosse" userId="d965f3d4-ea58-4afe-85b0-6f02e8cf3c22" providerId="ADAL" clId="{A3293900-F4B9-4C08-B951-3376EED91C0B}" dt="2023-07-27T21:37:25.783" v="108" actId="47"/>
        <pc:sldMkLst>
          <pc:docMk/>
          <pc:sldMk cId="3812222981" sldId="2142533036"/>
        </pc:sldMkLst>
      </pc:sldChg>
      <pc:sldChg chg="modSp mod">
        <pc:chgData name="Nicolas Delfosse" userId="d965f3d4-ea58-4afe-85b0-6f02e8cf3c22" providerId="ADAL" clId="{A3293900-F4B9-4C08-B951-3376EED91C0B}" dt="2023-07-28T22:19:21.106" v="943" actId="1076"/>
        <pc:sldMkLst>
          <pc:docMk/>
          <pc:sldMk cId="2826017289" sldId="2142533037"/>
        </pc:sldMkLst>
        <pc:spChg chg="mod">
          <ac:chgData name="Nicolas Delfosse" userId="d965f3d4-ea58-4afe-85b0-6f02e8cf3c22" providerId="ADAL" clId="{A3293900-F4B9-4C08-B951-3376EED91C0B}" dt="2023-07-27T21:38:04.167" v="159" actId="20577"/>
          <ac:spMkLst>
            <pc:docMk/>
            <pc:sldMk cId="2826017289" sldId="2142533037"/>
            <ac:spMk id="3" creationId="{8D849890-AA10-19C3-E4F0-D476ED02E316}"/>
          </ac:spMkLst>
        </pc:spChg>
        <pc:spChg chg="mod">
          <ac:chgData name="Nicolas Delfosse" userId="d965f3d4-ea58-4afe-85b0-6f02e8cf3c22" providerId="ADAL" clId="{A3293900-F4B9-4C08-B951-3376EED91C0B}" dt="2023-07-28T22:19:21.106" v="943" actId="1076"/>
          <ac:spMkLst>
            <pc:docMk/>
            <pc:sldMk cId="2826017289" sldId="2142533037"/>
            <ac:spMk id="7" creationId="{D5B04666-DC57-3D3E-89A9-EF9638796455}"/>
          </ac:spMkLst>
        </pc:spChg>
      </pc:sldChg>
      <pc:sldChg chg="modSp add mod">
        <pc:chgData name="Nicolas Delfosse" userId="d965f3d4-ea58-4afe-85b0-6f02e8cf3c22" providerId="ADAL" clId="{A3293900-F4B9-4C08-B951-3376EED91C0B}" dt="2023-07-27T21:47:15.507" v="273" actId="20577"/>
        <pc:sldMkLst>
          <pc:docMk/>
          <pc:sldMk cId="484933822" sldId="2142533039"/>
        </pc:sldMkLst>
        <pc:spChg chg="mod">
          <ac:chgData name="Nicolas Delfosse" userId="d965f3d4-ea58-4afe-85b0-6f02e8cf3c22" providerId="ADAL" clId="{A3293900-F4B9-4C08-B951-3376EED91C0B}" dt="2023-07-27T21:46:54.298" v="231" actId="20577"/>
          <ac:spMkLst>
            <pc:docMk/>
            <pc:sldMk cId="484933822" sldId="2142533039"/>
            <ac:spMk id="2" creationId="{C6F09E47-F811-98D1-8A20-51DA8A59B2FD}"/>
          </ac:spMkLst>
        </pc:spChg>
        <pc:spChg chg="mod">
          <ac:chgData name="Nicolas Delfosse" userId="d965f3d4-ea58-4afe-85b0-6f02e8cf3c22" providerId="ADAL" clId="{A3293900-F4B9-4C08-B951-3376EED91C0B}" dt="2023-07-27T21:47:15.507" v="273" actId="20577"/>
          <ac:spMkLst>
            <pc:docMk/>
            <pc:sldMk cId="484933822" sldId="2142533039"/>
            <ac:spMk id="3" creationId="{F9C07D5A-DBBB-C3B8-BCD2-3376796211F2}"/>
          </ac:spMkLst>
        </pc:spChg>
      </pc:sldChg>
      <pc:sldChg chg="modSp mod">
        <pc:chgData name="Nicolas Delfosse" userId="d965f3d4-ea58-4afe-85b0-6f02e8cf3c22" providerId="ADAL" clId="{A3293900-F4B9-4C08-B951-3376EED91C0B}" dt="2023-07-28T22:20:50.387" v="986" actId="1076"/>
        <pc:sldMkLst>
          <pc:docMk/>
          <pc:sldMk cId="1661774511" sldId="2147479308"/>
        </pc:sldMkLst>
        <pc:spChg chg="mod">
          <ac:chgData name="Nicolas Delfosse" userId="d965f3d4-ea58-4afe-85b0-6f02e8cf3c22" providerId="ADAL" clId="{A3293900-F4B9-4C08-B951-3376EED91C0B}" dt="2023-07-28T22:20:41.693" v="985" actId="20577"/>
          <ac:spMkLst>
            <pc:docMk/>
            <pc:sldMk cId="1661774511" sldId="2147479308"/>
            <ac:spMk id="3" creationId="{1D767664-95C0-8EDA-738C-4DA3DA396624}"/>
          </ac:spMkLst>
        </pc:spChg>
        <pc:picChg chg="mod">
          <ac:chgData name="Nicolas Delfosse" userId="d965f3d4-ea58-4afe-85b0-6f02e8cf3c22" providerId="ADAL" clId="{A3293900-F4B9-4C08-B951-3376EED91C0B}" dt="2023-07-28T22:20:50.387" v="986" actId="1076"/>
          <ac:picMkLst>
            <pc:docMk/>
            <pc:sldMk cId="1661774511" sldId="2147479308"/>
            <ac:picMk id="4" creationId="{9F2DA2C9-6D7A-3B2E-2BB9-9C92BCA91405}"/>
          </ac:picMkLst>
        </pc:picChg>
      </pc:sldChg>
      <pc:sldChg chg="modSp">
        <pc:chgData name="Nicolas Delfosse" userId="d965f3d4-ea58-4afe-85b0-6f02e8cf3c22" providerId="ADAL" clId="{A3293900-F4B9-4C08-B951-3376EED91C0B}" dt="2023-07-28T22:18:14.168" v="929" actId="113"/>
        <pc:sldMkLst>
          <pc:docMk/>
          <pc:sldMk cId="3169888479" sldId="2147479313"/>
        </pc:sldMkLst>
        <pc:spChg chg="mod">
          <ac:chgData name="Nicolas Delfosse" userId="d965f3d4-ea58-4afe-85b0-6f02e8cf3c22" providerId="ADAL" clId="{A3293900-F4B9-4C08-B951-3376EED91C0B}" dt="2023-07-28T22:18:14.168" v="929" actId="113"/>
          <ac:spMkLst>
            <pc:docMk/>
            <pc:sldMk cId="3169888479" sldId="2147479313"/>
            <ac:spMk id="3" creationId="{6A2737FE-271D-4352-B882-DF20265C9380}"/>
          </ac:spMkLst>
        </pc:spChg>
      </pc:sldChg>
      <pc:sldChg chg="addSp modSp mod">
        <pc:chgData name="Nicolas Delfosse" userId="d965f3d4-ea58-4afe-85b0-6f02e8cf3c22" providerId="ADAL" clId="{A3293900-F4B9-4C08-B951-3376EED91C0B}" dt="2023-07-28T22:15:20.218" v="666" actId="14100"/>
        <pc:sldMkLst>
          <pc:docMk/>
          <pc:sldMk cId="1362002352" sldId="2147479314"/>
        </pc:sldMkLst>
        <pc:spChg chg="add mod">
          <ac:chgData name="Nicolas Delfosse" userId="d965f3d4-ea58-4afe-85b0-6f02e8cf3c22" providerId="ADAL" clId="{A3293900-F4B9-4C08-B951-3376EED91C0B}" dt="2023-07-28T22:15:20.218" v="666" actId="14100"/>
          <ac:spMkLst>
            <pc:docMk/>
            <pc:sldMk cId="1362002352" sldId="2147479314"/>
            <ac:spMk id="2" creationId="{05A368C5-5FBA-6648-1B56-3FDA20370A8C}"/>
          </ac:spMkLst>
        </pc:spChg>
      </pc:sldChg>
      <pc:sldChg chg="modSp modAnim">
        <pc:chgData name="Nicolas Delfosse" userId="d965f3d4-ea58-4afe-85b0-6f02e8cf3c22" providerId="ADAL" clId="{A3293900-F4B9-4C08-B951-3376EED91C0B}" dt="2023-07-28T22:22:44.789" v="999" actId="20577"/>
        <pc:sldMkLst>
          <pc:docMk/>
          <pc:sldMk cId="256778591" sldId="2147479315"/>
        </pc:sldMkLst>
        <pc:spChg chg="mod">
          <ac:chgData name="Nicolas Delfosse" userId="d965f3d4-ea58-4afe-85b0-6f02e8cf3c22" providerId="ADAL" clId="{A3293900-F4B9-4C08-B951-3376EED91C0B}" dt="2023-07-28T22:22:44.789" v="999" actId="20577"/>
          <ac:spMkLst>
            <pc:docMk/>
            <pc:sldMk cId="256778591" sldId="2147479315"/>
            <ac:spMk id="3" creationId="{E4C556F8-BFB0-FA7D-20FD-ACB4CFBCF9A0}"/>
          </ac:spMkLst>
        </pc:spChg>
      </pc:sldChg>
      <pc:sldChg chg="modSp new del mod ord">
        <pc:chgData name="Nicolas Delfosse" userId="d965f3d4-ea58-4afe-85b0-6f02e8cf3c22" providerId="ADAL" clId="{A3293900-F4B9-4C08-B951-3376EED91C0B}" dt="2023-07-27T21:46:29.232" v="203" actId="47"/>
        <pc:sldMkLst>
          <pc:docMk/>
          <pc:sldMk cId="3806720833" sldId="2147479316"/>
        </pc:sldMkLst>
        <pc:spChg chg="mod">
          <ac:chgData name="Nicolas Delfosse" userId="d965f3d4-ea58-4afe-85b0-6f02e8cf3c22" providerId="ADAL" clId="{A3293900-F4B9-4C08-B951-3376EED91C0B}" dt="2023-07-27T21:43:59.571" v="188" actId="20577"/>
          <ac:spMkLst>
            <pc:docMk/>
            <pc:sldMk cId="3806720833" sldId="2147479316"/>
            <ac:spMk id="2" creationId="{4C858440-D56C-0EAE-B9DA-AB7BA6086D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B759E-D4E2-4A6F-B658-888180859A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7C7C-C588-48E4-AA16-89EF44DC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FAE3-38CF-B5B6-3251-1C3A1E44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5124D-DC72-3AE2-944D-6366E6E9D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ED49-BBAC-4572-6E1F-051237CD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440D-9B7B-0636-BA3D-04E759B7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266C9-F3DA-E261-89EE-E0A43E2A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32EA-150D-58CD-B0E1-CD36AC88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60D49-4AEA-585C-E5D4-C675218AE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F431-FFAE-EC69-9727-039F8326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88FB-D6FE-AC4B-E51A-DD5BD4F5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A3F5-20CB-D4DC-7A6E-1E612D91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129AE-D2B2-FD73-DB87-30E43578C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B07D2-F1DD-A9E5-76AF-9C69BAD6C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068D5-857C-2DC7-601A-0FC15368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8AFD-6F17-02CE-0EF3-4236E185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B9C7-3178-E160-3014-630817B4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F06A-42EA-BA6F-0455-BB1591D5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184C-2CF7-7DCB-2B85-72D58D06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74C8-51E9-08B9-9DCF-4038B97E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BC40E-C2F1-BAE8-8E3C-973BF040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75BAC-4895-9C33-DCC1-6B6B8538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976D-57FE-8D3D-20DF-6072AC1B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8DCE3-C654-A3FA-B12B-5D2D915A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E0E9-4A07-AAB3-4296-3E77AAC3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36F4D-B68C-2F9A-1CAE-5AF4D8B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1361C-4616-C8A2-A4D3-07232DC4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19C6-A23B-B400-09DD-CF2C6AD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B450-4F56-440C-4CBC-5DFF711F6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1F04-59A8-B450-0FFB-F34E7A01A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C1794-9FE4-BDDE-53FD-AF5E02CB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584E-CD68-3881-701C-9E0067BD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4F24-19D5-3B68-FCBA-8E70F2B8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4A7C-83C2-47A5-52B0-7CABA6A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56514-4F92-A6CF-E78A-DCAECE18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7D214-DF75-9525-C95A-31121E221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B3805-90D7-D6DE-DA69-3481BF94D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2F172-EBAF-76B0-564F-CACE848FB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6ED52-E86A-3A6B-A7F6-99F3FF50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82349-5387-7314-E654-C71A1230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9911A-2958-EE85-DD09-1E5A1B4A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7FB5-5281-C997-DC3D-65551A8B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1E364-1AA3-77B0-1B05-4A7F269D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8D5C3-5687-5315-C16C-C972D5CC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F02DE-B3D5-3522-AE1E-EB45423F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B92E4-6F99-1955-E43D-A645D881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50EED-8C0C-DE4C-AA06-F71E3E58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ACF5F-7266-D1FB-8217-0443EA93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BE3D-08D4-D118-DF9F-6F71978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61A8-C75B-4DD6-9FD4-4CE13721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65CD0-CABB-0D2B-CEE7-669175FC1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A676E-B676-25F4-6122-6F6B8251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E2AC5-9082-70CA-1A4A-BD664A85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300F8-616C-1AA2-85DD-B216A15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E2D9-60F6-060B-CDD0-07FEF97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A7163-4794-69CD-F089-728A39554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A3CDA-5BDD-C013-1369-7895B9C68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549E7-146B-9846-3969-77E8DCBF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E81E4-A83B-DED7-8AB1-042E0AE2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D7B7E-6D0D-87C4-130E-ECAFA1DB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3C39F-DFE9-7BB5-FEF1-2EB3502E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80C7-9FAC-CC6E-77CA-389397819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A9D9-FA92-3C96-0BED-0FB9D28D1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477193-232B-4DCB-8D41-1B15CB5FDDE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5E2E-945A-6BF4-8C90-EA5F0CD6B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42A1-8617-FF32-3823-084FA34B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9.0621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8049" TargetMode="Externa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8049" TargetMode="Externa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F0EE-E77A-0E50-B137-D05E8CEE5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LDPC codes</a:t>
            </a:r>
            <a:br>
              <a:rPr lang="en-US" dirty="0"/>
            </a:br>
            <a:r>
              <a:rPr lang="en-US" dirty="0"/>
              <a:t>Lecture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EE667-B901-969C-BF87-237CFFDE8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Nicolas Delfosse</a:t>
            </a:r>
          </a:p>
          <a:p>
            <a:r>
              <a:rPr lang="en-US" dirty="0"/>
              <a:t>Microsoft</a:t>
            </a:r>
          </a:p>
          <a:p>
            <a:endParaRPr lang="en-US" dirty="0"/>
          </a:p>
          <a:p>
            <a:r>
              <a:rPr lang="en-US" dirty="0"/>
              <a:t>PCMI Summer School 2023</a:t>
            </a:r>
          </a:p>
          <a:p>
            <a:r>
              <a:rPr lang="en-US" dirty="0"/>
              <a:t>July 27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79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F42C-9A4D-CB92-49AB-334737FD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556F8-BFB0-FA7D-20FD-ACB4CFBCF9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Is there a LUT decoder in my laptop?</a:t>
                </a:r>
              </a:p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The flash memory uses LDPC codes with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≈8,000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code has distance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≈30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Is that feasible?</a:t>
                </a:r>
              </a:p>
              <a:p>
                <a:r>
                  <a:rPr lang="en-US" dirty="0"/>
                  <a:t>We need to store all corrections with weight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Cost: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8,000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eqAr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46</m:t>
                        </m:r>
                      </m:sup>
                    </m:sSup>
                  </m:oMath>
                </a14:m>
                <a:r>
                  <a:rPr lang="en-US" b="0" dirty="0"/>
                  <a:t> bits </a:t>
                </a:r>
              </a:p>
              <a:p>
                <a:r>
                  <a:rPr lang="en-US" b="0"/>
                  <a:t>30 </a:t>
                </a:r>
                <a:r>
                  <a:rPr lang="en-US" b="0" dirty="0"/>
                  <a:t>trillions </a:t>
                </a:r>
                <a:r>
                  <a:rPr lang="en-US" b="0" dirty="0" err="1"/>
                  <a:t>quetabits</a:t>
                </a:r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556F8-BFB0-FA7D-20FD-ACB4CFBCF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062C-075B-098A-B7D8-9686C0D0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decoder for classical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E394B-553B-3613-F2BC-5DC87F9D6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channel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FCEDB-4364-74C5-EC50-DD93FB37D9DD}"/>
              </a:ext>
            </a:extLst>
          </p:cNvPr>
          <p:cNvSpPr txBox="1"/>
          <p:nvPr/>
        </p:nvSpPr>
        <p:spPr>
          <a:xfrm>
            <a:off x="274320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6F7E1-5ED0-3016-BAE4-C22F6FEF5B61}"/>
              </a:ext>
            </a:extLst>
          </p:cNvPr>
          <p:cNvSpPr txBox="1"/>
          <p:nvPr/>
        </p:nvSpPr>
        <p:spPr>
          <a:xfrm>
            <a:off x="274320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F4777-5261-2BAF-C0BD-8A22EE7C489E}"/>
              </a:ext>
            </a:extLst>
          </p:cNvPr>
          <p:cNvSpPr txBox="1"/>
          <p:nvPr/>
        </p:nvSpPr>
        <p:spPr>
          <a:xfrm>
            <a:off x="659573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EEC59-E4CB-B3D4-A043-F292FF257F45}"/>
              </a:ext>
            </a:extLst>
          </p:cNvPr>
          <p:cNvSpPr txBox="1"/>
          <p:nvPr/>
        </p:nvSpPr>
        <p:spPr>
          <a:xfrm>
            <a:off x="659573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43DF4-3201-A902-F3AA-110186EE1769}"/>
              </a:ext>
            </a:extLst>
          </p:cNvPr>
          <p:cNvSpPr txBox="1"/>
          <p:nvPr/>
        </p:nvSpPr>
        <p:spPr>
          <a:xfrm>
            <a:off x="6595731" y="35211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0378B-137C-7562-F14D-E32534122D81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083359" y="2988210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FC349B-EDBB-8AD1-B1DE-0526877A50A2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3083359" y="2988210"/>
            <a:ext cx="3512372" cy="763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4442-A294-1FEA-5CD4-965FA31BA758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3083359" y="3751981"/>
            <a:ext cx="3512372" cy="763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E4A7F2-595C-B122-5586-44B61733100C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083359" y="4515753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76E927-457C-8AB9-03AE-7916D5684C42}"/>
              </a:ext>
            </a:extLst>
          </p:cNvPr>
          <p:cNvSpPr txBox="1"/>
          <p:nvPr/>
        </p:nvSpPr>
        <p:spPr>
          <a:xfrm>
            <a:off x="4884716" y="2501469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DA75AD-BD26-CB92-49A5-8CFD87A7D95E}"/>
              </a:ext>
            </a:extLst>
          </p:cNvPr>
          <p:cNvSpPr txBox="1"/>
          <p:nvPr/>
        </p:nvSpPr>
        <p:spPr>
          <a:xfrm>
            <a:off x="5009750" y="302384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86F602-5DF2-29A6-FC80-3560AADB6A74}"/>
              </a:ext>
            </a:extLst>
          </p:cNvPr>
          <p:cNvSpPr txBox="1"/>
          <p:nvPr/>
        </p:nvSpPr>
        <p:spPr>
          <a:xfrm>
            <a:off x="4884716" y="4454316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8CC0A-1244-F106-EC80-B341FF1490DA}"/>
              </a:ext>
            </a:extLst>
          </p:cNvPr>
          <p:cNvSpPr txBox="1"/>
          <p:nvPr/>
        </p:nvSpPr>
        <p:spPr>
          <a:xfrm>
            <a:off x="5009750" y="365949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2330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B38F-628E-56DD-CC55-C0896271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of an erased bit with a (2,3)-code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DED825-23B3-F60D-AC7A-E4CF5BE24354}"/>
              </a:ext>
            </a:extLst>
          </p:cNvPr>
          <p:cNvSpPr>
            <a:spLocks noChangeAspect="1"/>
          </p:cNvSpPr>
          <p:nvPr/>
        </p:nvSpPr>
        <p:spPr>
          <a:xfrm rot="10800000">
            <a:off x="5356886" y="1936815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F83F43-8D5B-70E7-4185-534EDB857ACF}"/>
              </a:ext>
            </a:extLst>
          </p:cNvPr>
          <p:cNvCxnSpPr>
            <a:cxnSpLocks/>
            <a:stCxn id="65" idx="0"/>
            <a:endCxn id="5" idx="0"/>
          </p:cNvCxnSpPr>
          <p:nvPr/>
        </p:nvCxnSpPr>
        <p:spPr>
          <a:xfrm flipV="1">
            <a:off x="3376229" y="2119695"/>
            <a:ext cx="2072097" cy="8387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15EDA4C-6D79-C668-F5D5-8C398428A2FF}"/>
              </a:ext>
            </a:extLst>
          </p:cNvPr>
          <p:cNvSpPr>
            <a:spLocks noChangeAspect="1"/>
          </p:cNvSpPr>
          <p:nvPr/>
        </p:nvSpPr>
        <p:spPr>
          <a:xfrm flipH="1">
            <a:off x="3284789" y="295840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99DB094-F41A-3528-356A-12273E76F730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2389679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6F16A31-B584-9556-0A00-6868D93342B0}"/>
              </a:ext>
            </a:extLst>
          </p:cNvPr>
          <p:cNvCxnSpPr>
            <a:cxnSpLocks/>
            <a:stCxn id="65" idx="2"/>
            <a:endCxn id="68" idx="4"/>
          </p:cNvCxnSpPr>
          <p:nvPr/>
        </p:nvCxnSpPr>
        <p:spPr>
          <a:xfrm flipH="1">
            <a:off x="2481119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45C1A1-F7AC-70A9-C327-2EC7BCFFF592}"/>
              </a:ext>
            </a:extLst>
          </p:cNvPr>
          <p:cNvSpPr>
            <a:spLocks noChangeAspect="1"/>
          </p:cNvSpPr>
          <p:nvPr/>
        </p:nvSpPr>
        <p:spPr>
          <a:xfrm flipH="1">
            <a:off x="2389679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6F835337-22A8-1D72-790C-46F8FF8F315D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2670496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57B3B5A-F9F7-71A8-88DC-26944BABFE8C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2104003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C043E76-8F35-83BB-EB7B-8EA25182E967}"/>
              </a:ext>
            </a:extLst>
          </p:cNvPr>
          <p:cNvCxnSpPr>
            <a:cxnSpLocks/>
            <a:stCxn id="176" idx="2"/>
            <a:endCxn id="177" idx="4"/>
          </p:cNvCxnSpPr>
          <p:nvPr/>
        </p:nvCxnSpPr>
        <p:spPr>
          <a:xfrm>
            <a:off x="2481119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46C1A5E-80CF-6389-A912-AA554BC28FC8}"/>
              </a:ext>
            </a:extLst>
          </p:cNvPr>
          <p:cNvCxnSpPr>
            <a:cxnSpLocks/>
            <a:stCxn id="176" idx="2"/>
            <a:endCxn id="178" idx="4"/>
          </p:cNvCxnSpPr>
          <p:nvPr/>
        </p:nvCxnSpPr>
        <p:spPr>
          <a:xfrm flipH="1">
            <a:off x="2195443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6E8EBA5D-5860-3287-E952-3228408ECF95}"/>
              </a:ext>
            </a:extLst>
          </p:cNvPr>
          <p:cNvCxnSpPr>
            <a:cxnSpLocks/>
            <a:stCxn id="68" idx="0"/>
            <a:endCxn id="176" idx="0"/>
          </p:cNvCxnSpPr>
          <p:nvPr/>
        </p:nvCxnSpPr>
        <p:spPr>
          <a:xfrm>
            <a:off x="2481119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9763F8BB-9EE2-3014-F66F-34CDA2B2A334}"/>
              </a:ext>
            </a:extLst>
          </p:cNvPr>
          <p:cNvSpPr>
            <a:spLocks noChangeAspect="1"/>
          </p:cNvSpPr>
          <p:nvPr/>
        </p:nvSpPr>
        <p:spPr>
          <a:xfrm rot="10800000">
            <a:off x="4166865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DB6D44E-9FB0-7E90-5DDF-6EF42DF64BAB}"/>
              </a:ext>
            </a:extLst>
          </p:cNvPr>
          <p:cNvCxnSpPr>
            <a:cxnSpLocks/>
            <a:endCxn id="74" idx="4"/>
          </p:cNvCxnSpPr>
          <p:nvPr/>
        </p:nvCxnSpPr>
        <p:spPr>
          <a:xfrm>
            <a:off x="3363195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C7D9082-4424-35C5-AFC5-0EEA6C9804AE}"/>
              </a:ext>
            </a:extLst>
          </p:cNvPr>
          <p:cNvSpPr>
            <a:spLocks noChangeAspect="1"/>
          </p:cNvSpPr>
          <p:nvPr/>
        </p:nvSpPr>
        <p:spPr>
          <a:xfrm>
            <a:off x="4166865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4577400-3CD5-5FEE-CCBD-454FE248A1D6}"/>
              </a:ext>
            </a:extLst>
          </p:cNvPr>
          <p:cNvSpPr>
            <a:spLocks noChangeAspect="1"/>
          </p:cNvSpPr>
          <p:nvPr/>
        </p:nvSpPr>
        <p:spPr>
          <a:xfrm rot="10800000">
            <a:off x="3886048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15DBCC-8FFE-AEC4-EDDA-85EB583F3874}"/>
              </a:ext>
            </a:extLst>
          </p:cNvPr>
          <p:cNvSpPr>
            <a:spLocks noChangeAspect="1"/>
          </p:cNvSpPr>
          <p:nvPr/>
        </p:nvSpPr>
        <p:spPr>
          <a:xfrm rot="10800000">
            <a:off x="4452541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F75F79-0F78-24D9-AB79-EF1281845B0D}"/>
              </a:ext>
            </a:extLst>
          </p:cNvPr>
          <p:cNvCxnSpPr>
            <a:cxnSpLocks/>
            <a:stCxn id="76" idx="2"/>
            <a:endCxn id="77" idx="4"/>
          </p:cNvCxnSpPr>
          <p:nvPr/>
        </p:nvCxnSpPr>
        <p:spPr>
          <a:xfrm flipH="1">
            <a:off x="3977488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FF4CBC-C93B-BCE9-71D8-BD5B30294B13}"/>
              </a:ext>
            </a:extLst>
          </p:cNvPr>
          <p:cNvCxnSpPr>
            <a:cxnSpLocks/>
            <a:stCxn id="76" idx="2"/>
            <a:endCxn id="78" idx="4"/>
          </p:cNvCxnSpPr>
          <p:nvPr/>
        </p:nvCxnSpPr>
        <p:spPr>
          <a:xfrm>
            <a:off x="4258305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0A5BE3-E28C-65B7-666E-D8F0AEA5762C}"/>
              </a:ext>
            </a:extLst>
          </p:cNvPr>
          <p:cNvCxnSpPr>
            <a:cxnSpLocks/>
            <a:stCxn id="74" idx="0"/>
            <a:endCxn id="76" idx="0"/>
          </p:cNvCxnSpPr>
          <p:nvPr/>
        </p:nvCxnSpPr>
        <p:spPr>
          <a:xfrm flipH="1">
            <a:off x="4258305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034A9E2-4090-E234-7561-57F63E7B6ADF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5446292" y="2119695"/>
            <a:ext cx="2072097" cy="8387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10FA55DD-98FF-F873-6DB8-5FCAF33CB29E}"/>
              </a:ext>
            </a:extLst>
          </p:cNvPr>
          <p:cNvSpPr>
            <a:spLocks noChangeAspect="1"/>
          </p:cNvSpPr>
          <p:nvPr/>
        </p:nvSpPr>
        <p:spPr>
          <a:xfrm>
            <a:off x="7426949" y="295840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369D9DF-9467-9CCF-DED6-0EFF654FFB2C}"/>
              </a:ext>
            </a:extLst>
          </p:cNvPr>
          <p:cNvSpPr>
            <a:spLocks noChangeAspect="1"/>
          </p:cNvSpPr>
          <p:nvPr/>
        </p:nvSpPr>
        <p:spPr>
          <a:xfrm rot="10800000">
            <a:off x="8322059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D98B5B0-6C8E-70D5-6F02-033AC41E38B1}"/>
              </a:ext>
            </a:extLst>
          </p:cNvPr>
          <p:cNvCxnSpPr>
            <a:cxnSpLocks/>
            <a:stCxn id="85" idx="2"/>
            <a:endCxn id="96" idx="4"/>
          </p:cNvCxnSpPr>
          <p:nvPr/>
        </p:nvCxnSpPr>
        <p:spPr>
          <a:xfrm>
            <a:off x="7518389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6380B8DC-1933-8E0F-73F1-9AF05832C7F1}"/>
              </a:ext>
            </a:extLst>
          </p:cNvPr>
          <p:cNvSpPr>
            <a:spLocks noChangeAspect="1"/>
          </p:cNvSpPr>
          <p:nvPr/>
        </p:nvSpPr>
        <p:spPr>
          <a:xfrm>
            <a:off x="8322059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EC9E5CC-905B-DCAD-BBFE-393B60B23838}"/>
              </a:ext>
            </a:extLst>
          </p:cNvPr>
          <p:cNvSpPr>
            <a:spLocks noChangeAspect="1"/>
          </p:cNvSpPr>
          <p:nvPr/>
        </p:nvSpPr>
        <p:spPr>
          <a:xfrm rot="10800000">
            <a:off x="8041242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B6FE68D-C017-EE3D-0579-098F15323FCF}"/>
              </a:ext>
            </a:extLst>
          </p:cNvPr>
          <p:cNvSpPr>
            <a:spLocks noChangeAspect="1"/>
          </p:cNvSpPr>
          <p:nvPr/>
        </p:nvSpPr>
        <p:spPr>
          <a:xfrm rot="10800000">
            <a:off x="8607735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079B7DF-0F0A-997F-2E55-F198A8D90DB0}"/>
              </a:ext>
            </a:extLst>
          </p:cNvPr>
          <p:cNvCxnSpPr>
            <a:cxnSpLocks/>
            <a:stCxn id="98" idx="2"/>
            <a:endCxn id="99" idx="4"/>
          </p:cNvCxnSpPr>
          <p:nvPr/>
        </p:nvCxnSpPr>
        <p:spPr>
          <a:xfrm flipH="1">
            <a:off x="8132682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005FDF-115F-1964-EC01-13BF3FC5090A}"/>
              </a:ext>
            </a:extLst>
          </p:cNvPr>
          <p:cNvCxnSpPr>
            <a:cxnSpLocks/>
            <a:stCxn id="98" idx="2"/>
            <a:endCxn id="100" idx="4"/>
          </p:cNvCxnSpPr>
          <p:nvPr/>
        </p:nvCxnSpPr>
        <p:spPr>
          <a:xfrm>
            <a:off x="8413499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A732774-B8BB-B2BE-28C9-7192FE23CC0E}"/>
              </a:ext>
            </a:extLst>
          </p:cNvPr>
          <p:cNvCxnSpPr>
            <a:cxnSpLocks/>
            <a:stCxn id="96" idx="0"/>
            <a:endCxn id="98" idx="0"/>
          </p:cNvCxnSpPr>
          <p:nvPr/>
        </p:nvCxnSpPr>
        <p:spPr>
          <a:xfrm flipH="1">
            <a:off x="8413499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F72D301F-0953-D081-C719-06CF8674BD02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6544873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D322B80-6504-698B-6E4B-AA49103CC4FF}"/>
              </a:ext>
            </a:extLst>
          </p:cNvPr>
          <p:cNvCxnSpPr>
            <a:cxnSpLocks/>
            <a:endCxn id="88" idx="4"/>
          </p:cNvCxnSpPr>
          <p:nvPr/>
        </p:nvCxnSpPr>
        <p:spPr>
          <a:xfrm flipH="1">
            <a:off x="6636313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54F245AD-CBBD-EC10-C00E-B17A85BBAA6D}"/>
              </a:ext>
            </a:extLst>
          </p:cNvPr>
          <p:cNvSpPr>
            <a:spLocks noChangeAspect="1"/>
          </p:cNvSpPr>
          <p:nvPr/>
        </p:nvSpPr>
        <p:spPr>
          <a:xfrm flipH="1">
            <a:off x="6544873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FEC71AA-E019-C182-A60C-D54D6F567F69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6825690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03792D2-5709-5B95-9A24-72623E10B9B6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6259197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8E5626-5D41-3287-16FD-4171A2DE4D29}"/>
              </a:ext>
            </a:extLst>
          </p:cNvPr>
          <p:cNvCxnSpPr>
            <a:cxnSpLocks/>
            <a:stCxn id="90" idx="2"/>
            <a:endCxn id="91" idx="4"/>
          </p:cNvCxnSpPr>
          <p:nvPr/>
        </p:nvCxnSpPr>
        <p:spPr>
          <a:xfrm>
            <a:off x="6636313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A8A1E65-B0A5-758A-E70C-4110FAEFEBE0}"/>
              </a:ext>
            </a:extLst>
          </p:cNvPr>
          <p:cNvCxnSpPr>
            <a:cxnSpLocks/>
            <a:stCxn id="90" idx="2"/>
            <a:endCxn id="92" idx="4"/>
          </p:cNvCxnSpPr>
          <p:nvPr/>
        </p:nvCxnSpPr>
        <p:spPr>
          <a:xfrm flipH="1">
            <a:off x="6350637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C24A8EA-BCD4-A26E-DEA1-22F0DDEE461E}"/>
              </a:ext>
            </a:extLst>
          </p:cNvPr>
          <p:cNvCxnSpPr>
            <a:cxnSpLocks/>
            <a:stCxn id="88" idx="0"/>
            <a:endCxn id="90" idx="0"/>
          </p:cNvCxnSpPr>
          <p:nvPr/>
        </p:nvCxnSpPr>
        <p:spPr>
          <a:xfrm>
            <a:off x="6636313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E61AC1-6E4A-4799-D260-12E5733753A1}"/>
              </a:ext>
            </a:extLst>
          </p:cNvPr>
          <p:cNvSpPr txBox="1"/>
          <p:nvPr/>
        </p:nvSpPr>
        <p:spPr>
          <a:xfrm>
            <a:off x="5282625" y="147514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EF893-F531-0D0D-7D98-BE585DB8EB35}"/>
              </a:ext>
            </a:extLst>
          </p:cNvPr>
          <p:cNvSpPr txBox="1"/>
          <p:nvPr/>
        </p:nvSpPr>
        <p:spPr>
          <a:xfrm>
            <a:off x="2294193" y="372281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3210F-8DAC-A86F-69CC-D5DD982E2959}"/>
              </a:ext>
            </a:extLst>
          </p:cNvPr>
          <p:cNvSpPr txBox="1"/>
          <p:nvPr/>
        </p:nvSpPr>
        <p:spPr>
          <a:xfrm>
            <a:off x="6449387" y="374585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CBD59-8E2B-AF1B-AFA7-EB2F2AA32AB5}"/>
              </a:ext>
            </a:extLst>
          </p:cNvPr>
          <p:cNvSpPr txBox="1"/>
          <p:nvPr/>
        </p:nvSpPr>
        <p:spPr>
          <a:xfrm>
            <a:off x="8249832" y="374585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05E4C-4E12-6174-29F3-A1E1D34B82D4}"/>
              </a:ext>
            </a:extLst>
          </p:cNvPr>
          <p:cNvSpPr txBox="1"/>
          <p:nvPr/>
        </p:nvSpPr>
        <p:spPr>
          <a:xfrm>
            <a:off x="2665098" y="602848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77AC2-EF78-4BEA-30D5-C76968F309C5}"/>
              </a:ext>
            </a:extLst>
          </p:cNvPr>
          <p:cNvSpPr txBox="1"/>
          <p:nvPr/>
        </p:nvSpPr>
        <p:spPr>
          <a:xfrm>
            <a:off x="3739165" y="60514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57460-0483-7316-F03E-F2A295440166}"/>
              </a:ext>
            </a:extLst>
          </p:cNvPr>
          <p:cNvSpPr txBox="1"/>
          <p:nvPr/>
        </p:nvSpPr>
        <p:spPr>
          <a:xfrm>
            <a:off x="7912094" y="1875262"/>
            <a:ext cx="38826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Question</a:t>
            </a:r>
            <a:r>
              <a:rPr lang="en-US" dirty="0"/>
              <a:t>: Does it work in practice?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graph with large girth (no short cycle).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68" grpId="0" animBg="1"/>
      <p:bldP spid="176" grpId="0" animBg="1"/>
      <p:bldP spid="177" grpId="0" animBg="1"/>
      <p:bldP spid="178" grpId="0" animBg="1"/>
      <p:bldP spid="74" grpId="0" animBg="1"/>
      <p:bldP spid="76" grpId="0" animBg="1"/>
      <p:bldP spid="77" grpId="0" animBg="1"/>
      <p:bldP spid="78" grpId="0" animBg="1"/>
      <p:bldP spid="85" grpId="0" animBg="1"/>
      <p:bldP spid="96" grpId="0" animBg="1"/>
      <p:bldP spid="98" grpId="0" animBg="1"/>
      <p:bldP spid="99" grpId="0" animBg="1"/>
      <p:bldP spid="100" grpId="0" animBg="1"/>
      <p:bldP spid="88" grpId="0" animBg="1"/>
      <p:bldP spid="90" grpId="0" animBg="1"/>
      <p:bldP spid="91" grpId="0" animBg="1"/>
      <p:bldP spid="92" grpId="0" animBg="1"/>
      <p:bldP spid="11" grpId="0"/>
      <p:bldP spid="3" grpId="0"/>
      <p:bldP spid="8" grpId="0"/>
      <p:bldP spid="9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EF74-48A8-AD66-CECA-1B0D9FE2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peeling decoder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A3310D-ABC0-B656-95EB-B1EF8120A2B0}"/>
              </a:ext>
            </a:extLst>
          </p:cNvPr>
          <p:cNvGrpSpPr/>
          <p:nvPr/>
        </p:nvGrpSpPr>
        <p:grpSpPr>
          <a:xfrm>
            <a:off x="1674149" y="3429000"/>
            <a:ext cx="3484482" cy="1359049"/>
            <a:chOff x="838200" y="3346224"/>
            <a:chExt cx="3484482" cy="1359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79F680-3ADE-4A20-E3E1-5569B3E572FF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1F18091-3BF3-8A88-7118-AF1A05189A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CEAD735-1190-99F5-F119-F90940FFD5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F40C74D-43EE-B519-396E-634852061EA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43D0E91-E4EF-5010-7592-29FFEB93E84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20C16DF-C753-68EA-9707-15220B155E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C06E0C-6125-1057-DCFF-6543E5E16C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03A4597-5B7B-2A58-8485-72BAF3097A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E15D080-B76D-BC22-FE70-A4E67871650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53CC8F3-E466-52A6-EBFE-119BDC464A8B}"/>
                  </a:ext>
                </a:extLst>
              </p:cNvPr>
              <p:cNvCxnSpPr>
                <a:cxnSpLocks/>
                <a:stCxn id="21" idx="0"/>
                <a:endCxn id="23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0437C45-1CBC-37A2-8D95-E306DE5218BA}"/>
                  </a:ext>
                </a:extLst>
              </p:cNvPr>
              <p:cNvCxnSpPr>
                <a:cxnSpLocks/>
                <a:stCxn id="21" idx="0"/>
                <a:endCxn id="20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7296D7B-709F-F52D-AFA0-A39DD7F518B3}"/>
                  </a:ext>
                </a:extLst>
              </p:cNvPr>
              <p:cNvCxnSpPr>
                <a:cxnSpLocks/>
                <a:stCxn id="21" idx="0"/>
                <a:endCxn id="18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FB36EE0-E13B-FA94-D672-C03536C2D221}"/>
                  </a:ext>
                </a:extLst>
              </p:cNvPr>
              <p:cNvCxnSpPr>
                <a:cxnSpLocks/>
                <a:stCxn id="21" idx="0"/>
                <a:endCxn id="16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487ED3-FBA3-421C-2326-30C5D3091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E78643-FBF6-E961-FC05-6DFDEA1900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FE7B43-A3F4-00CC-3DAB-2E6E215E4726}"/>
                </a:ext>
              </a:extLst>
            </p:cNvPr>
            <p:cNvCxnSpPr>
              <a:cxnSpLocks/>
              <a:stCxn id="7" idx="0"/>
              <a:endCxn id="16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1BBFBA-DFDD-1706-5CF2-490AD8F5CAE0}"/>
                </a:ext>
              </a:extLst>
            </p:cNvPr>
            <p:cNvCxnSpPr>
              <a:cxnSpLocks/>
              <a:stCxn id="7" idx="0"/>
              <a:endCxn id="17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27C6D3-3CA1-CED5-77A3-CC74EF5048EA}"/>
                </a:ext>
              </a:extLst>
            </p:cNvPr>
            <p:cNvCxnSpPr>
              <a:cxnSpLocks/>
              <a:stCxn id="7" idx="0"/>
              <a:endCxn id="18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1A3B25-5B37-AE23-D113-1C5CFAA4FCE1}"/>
                </a:ext>
              </a:extLst>
            </p:cNvPr>
            <p:cNvCxnSpPr>
              <a:cxnSpLocks/>
              <a:stCxn id="7" idx="0"/>
              <a:endCxn id="19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EBC72B1-9D02-E717-AB6A-44F54E7D1FD6}"/>
                </a:ext>
              </a:extLst>
            </p:cNvPr>
            <p:cNvCxnSpPr>
              <a:cxnSpLocks/>
              <a:stCxn id="6" idx="0"/>
              <a:endCxn id="16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C97024-2397-94B3-8079-DA2C3AB479FF}"/>
                </a:ext>
              </a:extLst>
            </p:cNvPr>
            <p:cNvCxnSpPr>
              <a:cxnSpLocks/>
              <a:stCxn id="6" idx="0"/>
              <a:endCxn id="17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A08E90-E67E-4B7A-27F2-43709B9F0EB1}"/>
                </a:ext>
              </a:extLst>
            </p:cNvPr>
            <p:cNvCxnSpPr>
              <a:cxnSpLocks/>
              <a:stCxn id="6" idx="0"/>
              <a:endCxn id="20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C6E047-D232-FAB4-28B4-6CF3C3252B2D}"/>
                </a:ext>
              </a:extLst>
            </p:cNvPr>
            <p:cNvCxnSpPr>
              <a:cxnSpLocks/>
              <a:stCxn id="6" idx="0"/>
              <a:endCxn id="22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D26D381-C350-8B64-F432-459AE65DE967}"/>
              </a:ext>
            </a:extLst>
          </p:cNvPr>
          <p:cNvSpPr txBox="1"/>
          <p:nvPr/>
        </p:nvSpPr>
        <p:spPr>
          <a:xfrm>
            <a:off x="1614746" y="28182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8D7DEE-DAF2-ECB4-5FC3-B4610BDF9933}"/>
              </a:ext>
            </a:extLst>
          </p:cNvPr>
          <p:cNvSpPr txBox="1"/>
          <p:nvPr/>
        </p:nvSpPr>
        <p:spPr>
          <a:xfrm>
            <a:off x="2165014" y="28182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9C822-F34E-7224-A907-2D8F5BF445F5}"/>
              </a:ext>
            </a:extLst>
          </p:cNvPr>
          <p:cNvSpPr txBox="1"/>
          <p:nvPr/>
        </p:nvSpPr>
        <p:spPr>
          <a:xfrm>
            <a:off x="2715282" y="281828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54BBB9-8439-974D-F0E6-186BBEE0CE81}"/>
              </a:ext>
            </a:extLst>
          </p:cNvPr>
          <p:cNvSpPr txBox="1"/>
          <p:nvPr/>
        </p:nvSpPr>
        <p:spPr>
          <a:xfrm>
            <a:off x="3265497" y="28182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F3DA22-713F-BD9D-017E-13D9E7112AA4}"/>
              </a:ext>
            </a:extLst>
          </p:cNvPr>
          <p:cNvSpPr txBox="1"/>
          <p:nvPr/>
        </p:nvSpPr>
        <p:spPr>
          <a:xfrm>
            <a:off x="3815765" y="28182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E73B96-570B-9525-34B8-37B16509DCD1}"/>
              </a:ext>
            </a:extLst>
          </p:cNvPr>
          <p:cNvSpPr txBox="1"/>
          <p:nvPr/>
        </p:nvSpPr>
        <p:spPr>
          <a:xfrm>
            <a:off x="4366033" y="281828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8F8F25-0F74-E231-0933-AECFCC626165}"/>
              </a:ext>
            </a:extLst>
          </p:cNvPr>
          <p:cNvSpPr txBox="1"/>
          <p:nvPr/>
        </p:nvSpPr>
        <p:spPr>
          <a:xfrm>
            <a:off x="4916348" y="281828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1AAE6F-47AC-5E39-33BD-21C9A02853C0}"/>
              </a:ext>
            </a:extLst>
          </p:cNvPr>
          <p:cNvCxnSpPr>
            <a:stCxn id="6" idx="0"/>
            <a:endCxn id="17" idx="0"/>
          </p:cNvCxnSpPr>
          <p:nvPr/>
        </p:nvCxnSpPr>
        <p:spPr>
          <a:xfrm flipH="1" flipV="1">
            <a:off x="2315858" y="3621894"/>
            <a:ext cx="1084400" cy="9832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3D8F8D-FA74-A1AB-A218-268DAA20AD2A}"/>
                  </a:ext>
                </a:extLst>
              </p:cNvPr>
              <p:cNvSpPr txBox="1"/>
              <p:nvPr/>
            </p:nvSpPr>
            <p:spPr>
              <a:xfrm>
                <a:off x="709591" y="2818282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3D8F8D-FA74-A1AB-A218-268DAA20A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91" y="2818282"/>
                <a:ext cx="6565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FAD6E97-8C0B-E312-FAE8-0D7F64B4EF44}"/>
                  </a:ext>
                </a:extLst>
              </p:cNvPr>
              <p:cNvSpPr txBox="1"/>
              <p:nvPr/>
            </p:nvSpPr>
            <p:spPr>
              <a:xfrm>
                <a:off x="2435736" y="5353984"/>
                <a:ext cx="262924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⇒1+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FAD6E97-8C0B-E312-FAE8-0D7F64B4E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36" y="5353984"/>
                <a:ext cx="2629248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8A8E3A52-ACA7-0484-CECE-AA5F50D05CAC}"/>
              </a:ext>
            </a:extLst>
          </p:cNvPr>
          <p:cNvSpPr>
            <a:spLocks noChangeAspect="1"/>
          </p:cNvSpPr>
          <p:nvPr/>
        </p:nvSpPr>
        <p:spPr>
          <a:xfrm>
            <a:off x="3308818" y="4605169"/>
            <a:ext cx="182880" cy="18288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5A9BAF9-FC9F-88BD-35B8-B24196535DAB}"/>
              </a:ext>
            </a:extLst>
          </p:cNvPr>
          <p:cNvCxnSpPr>
            <a:stCxn id="63" idx="2"/>
          </p:cNvCxnSpPr>
          <p:nvPr/>
        </p:nvCxnSpPr>
        <p:spPr>
          <a:xfrm>
            <a:off x="3400258" y="4788049"/>
            <a:ext cx="0" cy="526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7EADC33-C018-EC3F-3C00-242EC739535D}"/>
              </a:ext>
            </a:extLst>
          </p:cNvPr>
          <p:cNvSpPr txBox="1"/>
          <p:nvPr/>
        </p:nvSpPr>
        <p:spPr>
          <a:xfrm>
            <a:off x="2164961" y="2809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F88251-3638-FBD6-7A62-FD6A1EE6BE52}"/>
              </a:ext>
            </a:extLst>
          </p:cNvPr>
          <p:cNvSpPr>
            <a:spLocks noChangeAspect="1"/>
          </p:cNvSpPr>
          <p:nvPr/>
        </p:nvSpPr>
        <p:spPr>
          <a:xfrm>
            <a:off x="3977009" y="4593111"/>
            <a:ext cx="182880" cy="18288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0CED677-D3BB-131A-BF26-40C9C66047AA}"/>
              </a:ext>
            </a:extLst>
          </p:cNvPr>
          <p:cNvCxnSpPr>
            <a:stCxn id="69" idx="0"/>
            <a:endCxn id="18" idx="1"/>
          </p:cNvCxnSpPr>
          <p:nvPr/>
        </p:nvCxnSpPr>
        <p:spPr>
          <a:xfrm flipH="1" flipV="1">
            <a:off x="2930784" y="3605125"/>
            <a:ext cx="1137665" cy="9879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3AD47DE-6539-71C4-F42B-664875E03516}"/>
              </a:ext>
            </a:extLst>
          </p:cNvPr>
          <p:cNvSpPr txBox="1"/>
          <p:nvPr/>
        </p:nvSpPr>
        <p:spPr>
          <a:xfrm>
            <a:off x="2715282" y="28102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FD2106-CB7D-0180-471E-22D05B275A0A}"/>
              </a:ext>
            </a:extLst>
          </p:cNvPr>
          <p:cNvSpPr txBox="1"/>
          <p:nvPr/>
        </p:nvSpPr>
        <p:spPr>
          <a:xfrm>
            <a:off x="6266100" y="2906783"/>
            <a:ext cx="54044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Def.</a:t>
            </a:r>
            <a:r>
              <a:rPr lang="en-US" sz="2000" dirty="0"/>
              <a:t> A </a:t>
            </a:r>
            <a:r>
              <a:rPr lang="en-US" sz="2000" i="1" dirty="0">
                <a:solidFill>
                  <a:srgbClr val="C00000"/>
                </a:solidFill>
              </a:rPr>
              <a:t>dangling check</a:t>
            </a:r>
            <a:r>
              <a:rPr lang="en-US" sz="2000" dirty="0"/>
              <a:t> is a check connected to a single erased bit.</a:t>
            </a:r>
          </a:p>
          <a:p>
            <a:endParaRPr lang="en-US" sz="2000" dirty="0"/>
          </a:p>
          <a:p>
            <a:r>
              <a:rPr lang="en-US" sz="2000" b="1" dirty="0"/>
              <a:t>Peeling decoder: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While there exists a dangling check do: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       Select a dangling check and use it to correct the incident bit.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7DA3432-62BE-D4CA-F555-B321DB626CD7}"/>
              </a:ext>
            </a:extLst>
          </p:cNvPr>
          <p:cNvSpPr txBox="1"/>
          <p:nvPr/>
        </p:nvSpPr>
        <p:spPr>
          <a:xfrm>
            <a:off x="8860465" y="6369647"/>
            <a:ext cx="3236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Zyablov</a:t>
            </a:r>
            <a:r>
              <a:rPr lang="en-US" sz="1800" b="1" dirty="0"/>
              <a:t>, </a:t>
            </a:r>
            <a:r>
              <a:rPr lang="en-US" sz="1800" b="1" dirty="0" err="1"/>
              <a:t>Pinsker</a:t>
            </a:r>
            <a:r>
              <a:rPr lang="en-US" sz="1800" b="1" dirty="0"/>
              <a:t> – 1974</a:t>
            </a:r>
          </a:p>
        </p:txBody>
      </p:sp>
    </p:spTree>
    <p:extLst>
      <p:ext uri="{BB962C8B-B14F-4D97-AF65-F5344CB8AC3E}">
        <p14:creationId xmlns:p14="http://schemas.microsoft.com/office/powerpoint/2010/main" val="22759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61" grpId="0"/>
      <p:bldP spid="61" grpId="1"/>
      <p:bldP spid="63" grpId="0" animBg="1"/>
      <p:bldP spid="63" grpId="1" animBg="1"/>
      <p:bldP spid="67" grpId="0"/>
      <p:bldP spid="69" grpId="0" animBg="1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EF74-48A8-AD66-CECA-1B0D9FE2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sets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BF23D9-00CC-EDD3-7C90-494AFF8A96DB}"/>
              </a:ext>
            </a:extLst>
          </p:cNvPr>
          <p:cNvGrpSpPr/>
          <p:nvPr/>
        </p:nvGrpSpPr>
        <p:grpSpPr>
          <a:xfrm>
            <a:off x="1456036" y="3429000"/>
            <a:ext cx="3484482" cy="1359049"/>
            <a:chOff x="838200" y="3346224"/>
            <a:chExt cx="3484482" cy="1359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CD98B5-2DDF-88E0-C238-691E07055B39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4BD434C-5F94-CC6E-210F-4CC4E0B1F4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276CF69-1D6B-ABAF-4BA2-5E318768F1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4CD18C5-509A-C896-6156-7CB7D0F6E1E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04C7385-F93C-A858-9C81-35CB08166C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4117457-7BE7-4E7B-9C70-E8D64A3567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2231A5-B40D-327A-7977-B682428489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7FCD1DF-CA4C-1B0D-740B-ABE6B94A6C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574A415-1E2A-865D-F67C-A0256440DA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3F412B6-0931-2001-3843-427568E0D289}"/>
                  </a:ext>
                </a:extLst>
              </p:cNvPr>
              <p:cNvCxnSpPr>
                <a:cxnSpLocks/>
                <a:stCxn id="21" idx="0"/>
                <a:endCxn id="23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063DC0-CEA9-2AF0-CAE4-9C81F7B2159A}"/>
                  </a:ext>
                </a:extLst>
              </p:cNvPr>
              <p:cNvCxnSpPr>
                <a:cxnSpLocks/>
                <a:stCxn id="21" idx="0"/>
                <a:endCxn id="20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8B4E073-FBB9-3FFA-5EB3-6C4EF20DB00C}"/>
                  </a:ext>
                </a:extLst>
              </p:cNvPr>
              <p:cNvCxnSpPr>
                <a:cxnSpLocks/>
                <a:stCxn id="21" idx="0"/>
                <a:endCxn id="18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D0575A-EE75-A918-45EF-F266AD0D99A4}"/>
                  </a:ext>
                </a:extLst>
              </p:cNvPr>
              <p:cNvCxnSpPr>
                <a:cxnSpLocks/>
                <a:stCxn id="21" idx="0"/>
                <a:endCxn id="16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B8A595-413D-C36D-BF2C-A1FFFEE48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F05139-D3C4-3015-4C72-5BA387D1D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085BD1-AB4B-DF6F-2226-DEAAFDB8E457}"/>
                </a:ext>
              </a:extLst>
            </p:cNvPr>
            <p:cNvCxnSpPr>
              <a:cxnSpLocks/>
              <a:stCxn id="7" idx="0"/>
              <a:endCxn id="16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0CDDB2-1E71-89A9-F0C3-F5D8D0E6AFF6}"/>
                </a:ext>
              </a:extLst>
            </p:cNvPr>
            <p:cNvCxnSpPr>
              <a:cxnSpLocks/>
              <a:stCxn id="7" idx="0"/>
              <a:endCxn id="17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1C00CC-D6F1-1547-A130-CCF856D50427}"/>
                </a:ext>
              </a:extLst>
            </p:cNvPr>
            <p:cNvCxnSpPr>
              <a:cxnSpLocks/>
              <a:stCxn id="7" idx="0"/>
              <a:endCxn id="18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ED8158-56A7-01D5-C3B8-43C06CB39C4A}"/>
                </a:ext>
              </a:extLst>
            </p:cNvPr>
            <p:cNvCxnSpPr>
              <a:cxnSpLocks/>
              <a:stCxn id="7" idx="0"/>
              <a:endCxn id="19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79CE14-3330-7301-5494-1077B4AE13AD}"/>
                </a:ext>
              </a:extLst>
            </p:cNvPr>
            <p:cNvCxnSpPr>
              <a:cxnSpLocks/>
              <a:stCxn id="6" idx="0"/>
              <a:endCxn id="16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3BB99B-FA26-E2DB-012B-A57407C50DE5}"/>
                </a:ext>
              </a:extLst>
            </p:cNvPr>
            <p:cNvCxnSpPr>
              <a:cxnSpLocks/>
              <a:stCxn id="6" idx="0"/>
              <a:endCxn id="17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C999DF-D0BB-54F5-30D2-5F20124F22D9}"/>
                </a:ext>
              </a:extLst>
            </p:cNvPr>
            <p:cNvCxnSpPr>
              <a:cxnSpLocks/>
              <a:stCxn id="6" idx="0"/>
              <a:endCxn id="20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AFBED2-40E0-AE4A-6307-058DC7235C4D}"/>
                </a:ext>
              </a:extLst>
            </p:cNvPr>
            <p:cNvCxnSpPr>
              <a:cxnSpLocks/>
              <a:stCxn id="6" idx="0"/>
              <a:endCxn id="22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9FD84D-9B49-186C-9D85-F309B86BC612}"/>
              </a:ext>
            </a:extLst>
          </p:cNvPr>
          <p:cNvSpPr txBox="1"/>
          <p:nvPr/>
        </p:nvSpPr>
        <p:spPr>
          <a:xfrm>
            <a:off x="1337230" y="2960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8E1C3-4B07-AF6F-486E-00C5E6A57888}"/>
              </a:ext>
            </a:extLst>
          </p:cNvPr>
          <p:cNvSpPr txBox="1"/>
          <p:nvPr/>
        </p:nvSpPr>
        <p:spPr>
          <a:xfrm>
            <a:off x="1887498" y="2960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921F32-C37B-BB76-D485-C4C873E03F3D}"/>
              </a:ext>
            </a:extLst>
          </p:cNvPr>
          <p:cNvSpPr txBox="1"/>
          <p:nvPr/>
        </p:nvSpPr>
        <p:spPr>
          <a:xfrm>
            <a:off x="2437766" y="296079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11D3B9-9F77-924B-F7CA-AC926ABB7C82}"/>
              </a:ext>
            </a:extLst>
          </p:cNvPr>
          <p:cNvSpPr txBox="1"/>
          <p:nvPr/>
        </p:nvSpPr>
        <p:spPr>
          <a:xfrm>
            <a:off x="2987981" y="2960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1CCAD3-36B8-EDB8-B95C-BBBDFEBAA671}"/>
              </a:ext>
            </a:extLst>
          </p:cNvPr>
          <p:cNvSpPr txBox="1"/>
          <p:nvPr/>
        </p:nvSpPr>
        <p:spPr>
          <a:xfrm>
            <a:off x="3589635" y="2960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803EEE-C326-BB1D-5045-E112282B301C}"/>
              </a:ext>
            </a:extLst>
          </p:cNvPr>
          <p:cNvSpPr txBox="1"/>
          <p:nvPr/>
        </p:nvSpPr>
        <p:spPr>
          <a:xfrm>
            <a:off x="4088517" y="296079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4196E3-2949-CA6E-A7B3-B644BF8F98F5}"/>
              </a:ext>
            </a:extLst>
          </p:cNvPr>
          <p:cNvSpPr txBox="1"/>
          <p:nvPr/>
        </p:nvSpPr>
        <p:spPr>
          <a:xfrm>
            <a:off x="4638832" y="296079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ABFA49-4DAB-988F-CF4E-DCD27A218600}"/>
                  </a:ext>
                </a:extLst>
              </p:cNvPr>
              <p:cNvSpPr txBox="1"/>
              <p:nvPr/>
            </p:nvSpPr>
            <p:spPr>
              <a:xfrm>
                <a:off x="432075" y="2960794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ABFA49-4DAB-988F-CF4E-DCD27A218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5" y="2960794"/>
                <a:ext cx="6565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866ED78-F04C-21C9-D44D-9351CC13407F}"/>
              </a:ext>
            </a:extLst>
          </p:cNvPr>
          <p:cNvSpPr txBox="1"/>
          <p:nvPr/>
        </p:nvSpPr>
        <p:spPr>
          <a:xfrm>
            <a:off x="5734466" y="2097278"/>
            <a:ext cx="57360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Def.</a:t>
            </a:r>
            <a:r>
              <a:rPr lang="en-US" sz="2000" dirty="0"/>
              <a:t> A </a:t>
            </a:r>
            <a:r>
              <a:rPr lang="en-US" sz="2000" i="1" dirty="0">
                <a:solidFill>
                  <a:srgbClr val="C00000"/>
                </a:solidFill>
              </a:rPr>
              <a:t>stopping set</a:t>
            </a:r>
            <a:r>
              <a:rPr lang="en-US" sz="2000" dirty="0"/>
              <a:t> is a set of erased bits with no dangling check.</a:t>
            </a:r>
          </a:p>
          <a:p>
            <a:endParaRPr lang="en-US" sz="2000" dirty="0"/>
          </a:p>
          <a:p>
            <a:r>
              <a:rPr lang="en-US" sz="2000" b="1" dirty="0"/>
              <a:t>Prop. [</a:t>
            </a:r>
            <a:r>
              <a:rPr lang="en-US" sz="2000" b="1" dirty="0" err="1"/>
              <a:t>Zyablov</a:t>
            </a:r>
            <a:r>
              <a:rPr lang="en-US" sz="2000" b="1" dirty="0"/>
              <a:t>, </a:t>
            </a:r>
            <a:r>
              <a:rPr lang="en-US" sz="2000" b="1" dirty="0" err="1"/>
              <a:t>Pinsker</a:t>
            </a:r>
            <a:r>
              <a:rPr lang="en-US" sz="2000" b="1" dirty="0"/>
              <a:t> - 1974].</a:t>
            </a:r>
            <a:r>
              <a:rPr lang="en-US" sz="2000" dirty="0"/>
              <a:t> The peeling decoder fails </a:t>
            </a:r>
            <a:r>
              <a:rPr lang="en-US" sz="2000" dirty="0" err="1"/>
              <a:t>iff</a:t>
            </a:r>
            <a:r>
              <a:rPr lang="en-US" sz="2000" dirty="0"/>
              <a:t> the erasure contains a stopping set.</a:t>
            </a:r>
          </a:p>
          <a:p>
            <a:endParaRPr lang="en-US" sz="2000" dirty="0"/>
          </a:p>
          <a:p>
            <a:r>
              <a:rPr lang="en-US" sz="2000" b="1" dirty="0"/>
              <a:t>Theorem. [Richardson, </a:t>
            </a:r>
            <a:r>
              <a:rPr lang="en-US" sz="2000" b="1" dirty="0" err="1"/>
              <a:t>Urbanke</a:t>
            </a:r>
            <a:r>
              <a:rPr lang="en-US" sz="2000" b="1" dirty="0"/>
              <a:t> - 2001].</a:t>
            </a:r>
            <a:r>
              <a:rPr lang="en-US" sz="2000" dirty="0"/>
              <a:t> For carefully designed classical LDPC codes, the probability of an erased stopping sets vanishes.</a:t>
            </a:r>
          </a:p>
          <a:p>
            <a:endParaRPr lang="en-US" sz="2000" dirty="0"/>
          </a:p>
          <a:p>
            <a:r>
              <a:rPr lang="en-US" sz="2000" b="1" dirty="0"/>
              <a:t>Basic idea:</a:t>
            </a:r>
            <a:r>
              <a:rPr lang="en-US" sz="2000" dirty="0"/>
              <a:t> Design graphs with no short cycle.</a:t>
            </a:r>
          </a:p>
        </p:txBody>
      </p:sp>
    </p:spTree>
    <p:extLst>
      <p:ext uri="{BB962C8B-B14F-4D97-AF65-F5344CB8AC3E}">
        <p14:creationId xmlns:p14="http://schemas.microsoft.com/office/powerpoint/2010/main" val="12423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0BEF-9383-8137-23BD-07860B57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excellent resources on LDPC codes</a:t>
            </a:r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6A1C80BF-A6C9-D531-7049-EEF19F95B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6" y="1796321"/>
            <a:ext cx="2943446" cy="4120825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C0A4B90-ABDE-B32B-236B-C5B34DB1F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5" y="1760758"/>
            <a:ext cx="2770925" cy="415638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A7DE18C-A0D7-F815-8FD9-9AF455D8F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73" y="1760758"/>
            <a:ext cx="2784780" cy="41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symmetric channel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FCEDB-4364-74C5-EC50-DD93FB37D9DD}"/>
              </a:ext>
            </a:extLst>
          </p:cNvPr>
          <p:cNvSpPr txBox="1"/>
          <p:nvPr/>
        </p:nvSpPr>
        <p:spPr>
          <a:xfrm>
            <a:off x="274320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6F7E1-5ED0-3016-BAE4-C22F6FEF5B61}"/>
              </a:ext>
            </a:extLst>
          </p:cNvPr>
          <p:cNvSpPr txBox="1"/>
          <p:nvPr/>
        </p:nvSpPr>
        <p:spPr>
          <a:xfrm>
            <a:off x="274320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F4777-5261-2BAF-C0BD-8A22EE7C489E}"/>
              </a:ext>
            </a:extLst>
          </p:cNvPr>
          <p:cNvSpPr txBox="1"/>
          <p:nvPr/>
        </p:nvSpPr>
        <p:spPr>
          <a:xfrm>
            <a:off x="659573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EEC59-E4CB-B3D4-A043-F292FF257F45}"/>
              </a:ext>
            </a:extLst>
          </p:cNvPr>
          <p:cNvSpPr txBox="1"/>
          <p:nvPr/>
        </p:nvSpPr>
        <p:spPr>
          <a:xfrm>
            <a:off x="659573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0378B-137C-7562-F14D-E32534122D81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083359" y="2988210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4442-A294-1FEA-5CD4-965FA31BA758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083359" y="2988210"/>
            <a:ext cx="3512372" cy="1527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E4A7F2-595C-B122-5586-44B61733100C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083359" y="4515753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76E927-457C-8AB9-03AE-7916D5684C42}"/>
              </a:ext>
            </a:extLst>
          </p:cNvPr>
          <p:cNvSpPr txBox="1"/>
          <p:nvPr/>
        </p:nvSpPr>
        <p:spPr>
          <a:xfrm>
            <a:off x="4884716" y="2501469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DA75AD-BD26-CB92-49A5-8CFD87A7D95E}"/>
              </a:ext>
            </a:extLst>
          </p:cNvPr>
          <p:cNvSpPr txBox="1"/>
          <p:nvPr/>
        </p:nvSpPr>
        <p:spPr>
          <a:xfrm>
            <a:off x="5009750" y="311605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86F602-5DF2-29A6-FC80-3560AADB6A74}"/>
              </a:ext>
            </a:extLst>
          </p:cNvPr>
          <p:cNvSpPr txBox="1"/>
          <p:nvPr/>
        </p:nvSpPr>
        <p:spPr>
          <a:xfrm>
            <a:off x="4884716" y="4454316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8CC0A-1244-F106-EC80-B341FF1490DA}"/>
              </a:ext>
            </a:extLst>
          </p:cNvPr>
          <p:cNvSpPr txBox="1"/>
          <p:nvPr/>
        </p:nvSpPr>
        <p:spPr>
          <a:xfrm>
            <a:off x="5009750" y="38232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23D286-8F2E-EE05-D6FA-902201E1C453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3083359" y="2988210"/>
            <a:ext cx="3512372" cy="1527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3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bit-flip probability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0378B-137C-7562-F14D-E32534122D81}"/>
              </a:ext>
            </a:extLst>
          </p:cNvPr>
          <p:cNvCxnSpPr>
            <a:cxnSpLocks/>
          </p:cNvCxnSpPr>
          <p:nvPr/>
        </p:nvCxnSpPr>
        <p:spPr>
          <a:xfrm>
            <a:off x="3331536" y="2499112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F0A70-D10A-296F-06D9-B0534A3E1B5C}"/>
                  </a:ext>
                </a:extLst>
              </p:cNvPr>
              <p:cNvSpPr txBox="1"/>
              <p:nvPr/>
            </p:nvSpPr>
            <p:spPr>
              <a:xfrm>
                <a:off x="1977655" y="2247014"/>
                <a:ext cx="1290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F0A70-D10A-296F-06D9-B0534A3E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55" y="2247014"/>
                <a:ext cx="1290546" cy="400110"/>
              </a:xfrm>
              <a:prstGeom prst="rect">
                <a:avLst/>
              </a:prstGeom>
              <a:blipFill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CE889-3012-0AAD-8AB0-9B5162094DE3}"/>
                  </a:ext>
                </a:extLst>
              </p:cNvPr>
              <p:cNvSpPr txBox="1"/>
              <p:nvPr/>
            </p:nvSpPr>
            <p:spPr>
              <a:xfrm>
                <a:off x="6928970" y="2247014"/>
                <a:ext cx="1290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CE889-3012-0AAD-8AB0-9B516209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970" y="2247014"/>
                <a:ext cx="129054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2A409D4-B8B8-6D89-0155-09BE4603DCF0}"/>
              </a:ext>
            </a:extLst>
          </p:cNvPr>
          <p:cNvSpPr txBox="1"/>
          <p:nvPr/>
        </p:nvSpPr>
        <p:spPr>
          <a:xfrm>
            <a:off x="4380613" y="1967978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A72C6D-CFCE-738F-BBE7-45743C3A13CD}"/>
                  </a:ext>
                </a:extLst>
              </p:cNvPr>
              <p:cNvSpPr txBox="1"/>
              <p:nvPr/>
            </p:nvSpPr>
            <p:spPr>
              <a:xfrm>
                <a:off x="1049079" y="3400152"/>
                <a:ext cx="968271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Goal:</a:t>
                </a:r>
                <a:r>
                  <a:rPr lang="en-US" sz="2000" dirty="0"/>
                  <a:t> 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We can use this value to correct each bit.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How?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A72C6D-CFCE-738F-BBE7-45743C3A1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9" y="3400152"/>
                <a:ext cx="9682716" cy="2246769"/>
              </a:xfrm>
              <a:prstGeom prst="rect">
                <a:avLst/>
              </a:prstGeom>
              <a:blipFill>
                <a:blip r:embed="rId4"/>
                <a:stretch>
                  <a:fillRect l="-630"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9BE7-FD32-F6C0-F42C-C7373AEB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bit-flip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737FE-271D-4352-B882-DF20265C9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1569"/>
                <a:ext cx="1011333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We want to evaluate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=1,..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Question.</a:t>
                </a:r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/>
                  <a:t> for the distance-3 repetition code?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=(1+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737FE-271D-4352-B882-DF20265C9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1569"/>
                <a:ext cx="10113335" cy="4351338"/>
              </a:xfrm>
              <a:blipFill>
                <a:blip r:embed="rId2"/>
                <a:stretch>
                  <a:fillRect l="-663" t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0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7803-24A4-8D45-AFFA-E66C573B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whole scheme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4F504F-02B3-3B2F-26A4-8F2899EBB218}"/>
              </a:ext>
            </a:extLst>
          </p:cNvPr>
          <p:cNvGrpSpPr/>
          <p:nvPr/>
        </p:nvGrpSpPr>
        <p:grpSpPr>
          <a:xfrm>
            <a:off x="2269161" y="3378745"/>
            <a:ext cx="1431586" cy="912209"/>
            <a:chOff x="2269161" y="3378745"/>
            <a:chExt cx="1431586" cy="912209"/>
          </a:xfrm>
        </p:grpSpPr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93853421-C0FB-42C3-776A-8B30119165A1}"/>
                </a:ext>
              </a:extLst>
            </p:cNvPr>
            <p:cNvSpPr/>
            <p:nvPr/>
          </p:nvSpPr>
          <p:spPr>
            <a:xfrm>
              <a:off x="2435185" y="380632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AD04928-6B75-6C31-DE2F-CD8F155C6160}"/>
                </a:ext>
              </a:extLst>
            </p:cNvPr>
            <p:cNvSpPr txBox="1"/>
            <p:nvPr/>
          </p:nvSpPr>
          <p:spPr>
            <a:xfrm>
              <a:off x="2269161" y="3378745"/>
              <a:ext cx="1431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Pauli error 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F57BFFB-6FE2-3F2F-809F-119E2EEC9D50}"/>
                  </a:ext>
                </a:extLst>
              </p:cNvPr>
              <p:cNvSpPr txBox="1"/>
              <p:nvPr/>
            </p:nvSpPr>
            <p:spPr>
              <a:xfrm>
                <a:off x="80958" y="3837996"/>
                <a:ext cx="225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stabilizer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code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F57BFFB-6FE2-3F2F-809F-119E2EEC9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8" y="3837996"/>
                <a:ext cx="225965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9502CC5-A554-2C8A-D703-6F8E00C304BB}"/>
                  </a:ext>
                </a:extLst>
              </p:cNvPr>
              <p:cNvSpPr txBox="1"/>
              <p:nvPr/>
            </p:nvSpPr>
            <p:spPr>
              <a:xfrm>
                <a:off x="3525907" y="3852173"/>
                <a:ext cx="705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9502CC5-A554-2C8A-D703-6F8E00C30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907" y="3852173"/>
                <a:ext cx="705770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8B3DA1C-7F86-8811-2A27-CA1643DED46B}"/>
              </a:ext>
            </a:extLst>
          </p:cNvPr>
          <p:cNvSpPr/>
          <p:nvPr/>
        </p:nvSpPr>
        <p:spPr>
          <a:xfrm>
            <a:off x="5100710" y="5028655"/>
            <a:ext cx="2192186" cy="13309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Syndrome extraction circuit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66F680-A17B-3CC6-0174-39ABE4FAEF6E}"/>
              </a:ext>
            </a:extLst>
          </p:cNvPr>
          <p:cNvGrpSpPr/>
          <p:nvPr/>
        </p:nvGrpSpPr>
        <p:grpSpPr>
          <a:xfrm flipV="1">
            <a:off x="4416906" y="2872470"/>
            <a:ext cx="3393042" cy="1349035"/>
            <a:chOff x="838200" y="3356238"/>
            <a:chExt cx="3393042" cy="13490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D96F4-94D6-E478-1B89-AC5A3CB0B596}"/>
                </a:ext>
              </a:extLst>
            </p:cNvPr>
            <p:cNvGrpSpPr/>
            <p:nvPr/>
          </p:nvGrpSpPr>
          <p:grpSpPr>
            <a:xfrm>
              <a:off x="838200" y="3356238"/>
              <a:ext cx="3393042" cy="1340996"/>
              <a:chOff x="746760" y="2270884"/>
              <a:chExt cx="3393042" cy="134099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29A0D7-B124-07F0-210D-006E1A7EC2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56ADA4-FC78-6B5C-606D-E75A3E36DC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72BC363-378E-A68F-DA6D-3A819161DD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C78522E-4197-A65B-05AD-49CFFDB8F1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62ED7AB-E1FB-250A-82F4-3178470593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A23EB9F-4D45-F945-1219-CBD93C04BA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F15DB58-B43D-1F7F-B8DD-3B6F335C10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863641-DC93-43E1-081E-CB4EC353C284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9DC9552-2C7B-6BB5-1D2D-43C08848F751}"/>
                  </a:ext>
                </a:extLst>
              </p:cNvPr>
              <p:cNvCxnSpPr>
                <a:cxnSpLocks/>
                <a:stCxn id="98" idx="0"/>
                <a:endCxn id="87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FA394A00-E781-948F-0E97-1CC67590ECDA}"/>
                  </a:ext>
                </a:extLst>
              </p:cNvPr>
              <p:cNvCxnSpPr>
                <a:cxnSpLocks/>
                <a:stCxn id="98" idx="0"/>
                <a:endCxn id="41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43683F2-DD36-426F-DE32-64B79BF1E0BD}"/>
                  </a:ext>
                </a:extLst>
              </p:cNvPr>
              <p:cNvCxnSpPr>
                <a:cxnSpLocks/>
                <a:stCxn id="98" idx="0"/>
                <a:endCxn id="15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F813D4-191B-EB7C-18E9-0DF8117F3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2D49F7-8E73-B38B-79D0-A11A361B3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DA9D04-9EBB-F013-48D8-C1F024BE1376}"/>
                </a:ext>
              </a:extLst>
            </p:cNvPr>
            <p:cNvCxnSpPr>
              <a:cxnSpLocks/>
              <a:stCxn id="6" idx="0"/>
              <a:endCxn id="15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21A5C8-586B-8823-5292-DCCE3460CC05}"/>
                </a:ext>
              </a:extLst>
            </p:cNvPr>
            <p:cNvCxnSpPr>
              <a:cxnSpLocks/>
              <a:stCxn id="6" idx="0"/>
              <a:endCxn id="16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A3902-B61A-0353-C040-B774DE71812E}"/>
                </a:ext>
              </a:extLst>
            </p:cNvPr>
            <p:cNvCxnSpPr>
              <a:cxnSpLocks/>
              <a:stCxn id="6" idx="0"/>
              <a:endCxn id="41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DB0824-64C8-8F93-B03E-495052A98793}"/>
                </a:ext>
              </a:extLst>
            </p:cNvPr>
            <p:cNvCxnSpPr>
              <a:cxnSpLocks/>
              <a:stCxn id="6" idx="0"/>
              <a:endCxn id="86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6B7D13-35A0-6644-A1B9-5466C0BBEE1F}"/>
                </a:ext>
              </a:extLst>
            </p:cNvPr>
            <p:cNvCxnSpPr>
              <a:cxnSpLocks/>
              <a:stCxn id="5" idx="0"/>
              <a:endCxn id="15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0422D2-EC76-1C19-3BD4-435ECAA65150}"/>
                </a:ext>
              </a:extLst>
            </p:cNvPr>
            <p:cNvCxnSpPr>
              <a:cxnSpLocks/>
              <a:stCxn id="5" idx="0"/>
              <a:endCxn id="16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878684-26D3-8EE4-1889-1ACEEC2D8441}"/>
                </a:ext>
              </a:extLst>
            </p:cNvPr>
            <p:cNvCxnSpPr>
              <a:cxnSpLocks/>
              <a:stCxn id="5" idx="0"/>
              <a:endCxn id="87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8581A2-666E-DB7A-4B10-2F587FF9E28F}"/>
                </a:ext>
              </a:extLst>
            </p:cNvPr>
            <p:cNvCxnSpPr>
              <a:cxnSpLocks/>
              <a:stCxn id="5" idx="0"/>
              <a:endCxn id="99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9EFA464-324A-657D-D1FB-7D58522CB1E9}"/>
              </a:ext>
            </a:extLst>
          </p:cNvPr>
          <p:cNvGrpSpPr/>
          <p:nvPr/>
        </p:nvGrpSpPr>
        <p:grpSpPr>
          <a:xfrm>
            <a:off x="4443688" y="4015328"/>
            <a:ext cx="3457700" cy="1359049"/>
            <a:chOff x="864982" y="3346224"/>
            <a:chExt cx="3457700" cy="135904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E6B3F44-7733-AA03-7AAD-BA7322C21673}"/>
                </a:ext>
              </a:extLst>
            </p:cNvPr>
            <p:cNvGrpSpPr/>
            <p:nvPr/>
          </p:nvGrpSpPr>
          <p:grpSpPr>
            <a:xfrm>
              <a:off x="864982" y="3346224"/>
              <a:ext cx="3457700" cy="1351010"/>
              <a:chOff x="773542" y="2260870"/>
              <a:chExt cx="3457700" cy="1351010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4430522-71FE-AD07-7627-5E8799FD84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A568855-7625-8401-ACD1-9F08514ECF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71C34AC-A4A3-2A2C-4877-AE2C69B9B886}"/>
                  </a:ext>
                </a:extLst>
              </p:cNvPr>
              <p:cNvCxnSpPr>
                <a:cxnSpLocks/>
                <a:stCxn id="149" idx="0"/>
                <a:endCxn id="150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A12CF33-2024-A3ED-7110-AE327B6BF155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B90E99F-781A-DAE4-4EC3-5A9F8B2C157B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C47EE6A-41F3-CEC0-A509-46691DB1E75B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8935B55-D049-528C-6BD4-074A4CB5C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53EC0F6-67D6-C925-F1FE-C3FE4B3FB2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B7AE66F-15C1-ABBF-05BC-2A1F0C6E6D20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96B1363-5FBD-2993-0991-A2D105D9E95E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EDBF4C0-6030-A0EC-858D-2D3CB2858409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EB3EE-C64C-A8C7-3AB7-61444880EDBF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68B9914-AF14-F57E-3B67-D870EB7BB592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AF42458-8816-B6E1-4D0C-A32315F0A206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74B9CB3-4738-869D-D4C8-49430F18BBEC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D83C4F9-7B79-2706-D7B0-0D1FEAAA7D7E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BA3C3E1-904A-D7C7-993C-9F7493EB9AE4}"/>
              </a:ext>
            </a:extLst>
          </p:cNvPr>
          <p:cNvSpPr txBox="1"/>
          <p:nvPr/>
        </p:nvSpPr>
        <p:spPr>
          <a:xfrm>
            <a:off x="5310930" y="5382416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A243A81-CA01-177C-128C-282FCD690CA0}"/>
              </a:ext>
            </a:extLst>
          </p:cNvPr>
          <p:cNvSpPr txBox="1"/>
          <p:nvPr/>
        </p:nvSpPr>
        <p:spPr>
          <a:xfrm>
            <a:off x="5993740" y="538241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CF177B3-B45E-4FE2-4493-4B77A4EC712C}"/>
              </a:ext>
            </a:extLst>
          </p:cNvPr>
          <p:cNvSpPr txBox="1"/>
          <p:nvPr/>
        </p:nvSpPr>
        <p:spPr>
          <a:xfrm>
            <a:off x="6645902" y="538241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402EB4A-0015-7FBF-2E65-47B9BA7B14B7}"/>
              </a:ext>
            </a:extLst>
          </p:cNvPr>
          <p:cNvSpPr txBox="1"/>
          <p:nvPr/>
        </p:nvSpPr>
        <p:spPr>
          <a:xfrm>
            <a:off x="5294277" y="2463831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3B2226E-9AB7-6EBF-A690-DC051AB6DB9C}"/>
              </a:ext>
            </a:extLst>
          </p:cNvPr>
          <p:cNvSpPr txBox="1"/>
          <p:nvPr/>
        </p:nvSpPr>
        <p:spPr>
          <a:xfrm>
            <a:off x="5977087" y="2463831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389AA18-8775-E4D7-1386-B8C51F5D9A0F}"/>
              </a:ext>
            </a:extLst>
          </p:cNvPr>
          <p:cNvSpPr txBox="1"/>
          <p:nvPr/>
        </p:nvSpPr>
        <p:spPr>
          <a:xfrm>
            <a:off x="6607381" y="2463798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619C8786-30D3-3FA2-68F7-4A850C4416C5}"/>
              </a:ext>
            </a:extLst>
          </p:cNvPr>
          <p:cNvSpPr/>
          <p:nvPr/>
        </p:nvSpPr>
        <p:spPr>
          <a:xfrm>
            <a:off x="5067496" y="1849843"/>
            <a:ext cx="2192186" cy="13309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Syndrome extraction circuit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BB85BA1-8A78-3570-FF4F-330CC17E1032}"/>
              </a:ext>
            </a:extLst>
          </p:cNvPr>
          <p:cNvGrpSpPr/>
          <p:nvPr/>
        </p:nvGrpSpPr>
        <p:grpSpPr>
          <a:xfrm>
            <a:off x="7026492" y="5481761"/>
            <a:ext cx="2755498" cy="484632"/>
            <a:chOff x="7026492" y="5481761"/>
            <a:chExt cx="2755498" cy="4846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A5F689-14E3-F449-F7A2-24B36FBD30DB}"/>
                </a:ext>
              </a:extLst>
            </p:cNvPr>
            <p:cNvSpPr txBox="1"/>
            <p:nvPr/>
          </p:nvSpPr>
          <p:spPr>
            <a:xfrm>
              <a:off x="8004900" y="5509461"/>
              <a:ext cx="1777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 syndrome of E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E29829F-F7AF-F39A-5B96-5DE3799BAEA9}"/>
                </a:ext>
              </a:extLst>
            </p:cNvPr>
            <p:cNvSpPr/>
            <p:nvPr/>
          </p:nvSpPr>
          <p:spPr>
            <a:xfrm>
              <a:off x="7026492" y="548176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F6FAD7D-E7C9-713A-2EEC-FDCE7C0D2C59}"/>
              </a:ext>
            </a:extLst>
          </p:cNvPr>
          <p:cNvGrpSpPr/>
          <p:nvPr/>
        </p:nvGrpSpPr>
        <p:grpSpPr>
          <a:xfrm>
            <a:off x="6984814" y="2103325"/>
            <a:ext cx="2797176" cy="484632"/>
            <a:chOff x="6984814" y="2103325"/>
            <a:chExt cx="2797176" cy="4846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6908D0-BAF0-39A7-5D51-7BD882C7B2AA}"/>
                </a:ext>
              </a:extLst>
            </p:cNvPr>
            <p:cNvSpPr txBox="1"/>
            <p:nvPr/>
          </p:nvSpPr>
          <p:spPr>
            <a:xfrm>
              <a:off x="7963222" y="2165038"/>
              <a:ext cx="1818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 syndrome of E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620D1B6-A0BF-3F4A-A6BF-71ED46CA5AFB}"/>
                </a:ext>
              </a:extLst>
            </p:cNvPr>
            <p:cNvSpPr/>
            <p:nvPr/>
          </p:nvSpPr>
          <p:spPr>
            <a:xfrm>
              <a:off x="6984814" y="210332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86EBB36-FB66-364C-4115-F45CE202C85A}"/>
              </a:ext>
            </a:extLst>
          </p:cNvPr>
          <p:cNvSpPr/>
          <p:nvPr/>
        </p:nvSpPr>
        <p:spPr>
          <a:xfrm>
            <a:off x="10341935" y="3747080"/>
            <a:ext cx="1091688" cy="6031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Decoder</a:t>
            </a:r>
          </a:p>
          <a:p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B0BD53C-1E21-9645-A62D-1F205FBBEA2B}"/>
              </a:ext>
            </a:extLst>
          </p:cNvPr>
          <p:cNvSpPr/>
          <p:nvPr/>
        </p:nvSpPr>
        <p:spPr>
          <a:xfrm rot="3359502">
            <a:off x="10004788" y="28282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C170139-8EE1-9698-8DA2-AC0C5C0B2CBA}"/>
              </a:ext>
            </a:extLst>
          </p:cNvPr>
          <p:cNvSpPr/>
          <p:nvPr/>
        </p:nvSpPr>
        <p:spPr>
          <a:xfrm rot="18240498" flipV="1">
            <a:off x="10004788" y="47754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5B5B36A-A349-258F-45BE-5D8C23BCFFD0}"/>
              </a:ext>
            </a:extLst>
          </p:cNvPr>
          <p:cNvSpPr/>
          <p:nvPr/>
        </p:nvSpPr>
        <p:spPr>
          <a:xfrm rot="10800000">
            <a:off x="9393905" y="37862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F2D21C-0147-DAF6-F635-FE0B5785DE1D}"/>
              </a:ext>
            </a:extLst>
          </p:cNvPr>
          <p:cNvSpPr txBox="1"/>
          <p:nvPr/>
        </p:nvSpPr>
        <p:spPr>
          <a:xfrm>
            <a:off x="7966397" y="3711693"/>
            <a:ext cx="132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Correction of E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B88731F-0FA9-B736-713D-707EBCAB3D1A}"/>
              </a:ext>
            </a:extLst>
          </p:cNvPr>
          <p:cNvGrpSpPr/>
          <p:nvPr/>
        </p:nvGrpSpPr>
        <p:grpSpPr>
          <a:xfrm>
            <a:off x="256999" y="5445841"/>
            <a:ext cx="1400936" cy="946374"/>
            <a:chOff x="2288888" y="3365818"/>
            <a:chExt cx="2317991" cy="1492147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8B4015AD-4A10-C407-16BD-F16B73DA80D5}"/>
                </a:ext>
              </a:extLst>
            </p:cNvPr>
            <p:cNvGrpSpPr/>
            <p:nvPr/>
          </p:nvGrpSpPr>
          <p:grpSpPr>
            <a:xfrm>
              <a:off x="2288888" y="3365818"/>
              <a:ext cx="2317991" cy="1265281"/>
              <a:chOff x="838200" y="3346224"/>
              <a:chExt cx="3484482" cy="1695503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8E03BB54-AB10-432B-1C01-7C25D744AD4F}"/>
                  </a:ext>
                </a:extLst>
              </p:cNvPr>
              <p:cNvGrpSpPr/>
              <p:nvPr/>
            </p:nvGrpSpPr>
            <p:grpSpPr>
              <a:xfrm>
                <a:off x="838200" y="3346224"/>
                <a:ext cx="3484482" cy="1687464"/>
                <a:chOff x="746760" y="2260870"/>
                <a:chExt cx="3484482" cy="1687464"/>
              </a:xfrm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7C616A6D-D1DE-D4A2-1C82-28E2513D41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6760" y="227285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585D67AD-A095-F2E2-D6FC-F47C4DDF31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297029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AA518FB5-5CA3-AE51-9481-CA1034B77B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47297" y="228089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0D9C729C-BC77-4BED-0101-74B75026AD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397564" y="22808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DAA63F46-794E-D6AF-6F09-91B406372E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947830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97B123F4-1241-D07B-1BB6-E5D7F609A7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0710" y="3765454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CF5D1263-CE18-F4C4-BFCD-C8CCEDF847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3498096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C750F5D9-ED38-7587-57A2-FC2C05FA7A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048362" y="226087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101AA7C9-5FC4-24CC-626F-C6CE81F6D111}"/>
                    </a:ext>
                  </a:extLst>
                </p:cNvPr>
                <p:cNvCxnSpPr>
                  <a:cxnSpLocks/>
                  <a:stCxn id="236" idx="0"/>
                  <a:endCxn id="238" idx="0"/>
                </p:cNvCxnSpPr>
                <p:nvPr/>
              </p:nvCxnSpPr>
              <p:spPr>
                <a:xfrm flipV="1">
                  <a:off x="3222150" y="2443750"/>
                  <a:ext cx="917652" cy="132170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6DCB32EC-69EB-0278-70ED-3E4A481677F3}"/>
                    </a:ext>
                  </a:extLst>
                </p:cNvPr>
                <p:cNvCxnSpPr>
                  <a:cxnSpLocks/>
                  <a:stCxn id="236" idx="0"/>
                  <a:endCxn id="235" idx="0"/>
                </p:cNvCxnSpPr>
                <p:nvPr/>
              </p:nvCxnSpPr>
              <p:spPr>
                <a:xfrm flipH="1" flipV="1">
                  <a:off x="3039270" y="2453764"/>
                  <a:ext cx="182880" cy="131169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0D76A581-775D-E9AF-E592-FFB67C714E7E}"/>
                    </a:ext>
                  </a:extLst>
                </p:cNvPr>
                <p:cNvCxnSpPr>
                  <a:cxnSpLocks/>
                  <a:stCxn id="236" idx="0"/>
                  <a:endCxn id="233" idx="1"/>
                </p:cNvCxnSpPr>
                <p:nvPr/>
              </p:nvCxnSpPr>
              <p:spPr>
                <a:xfrm flipH="1" flipV="1">
                  <a:off x="2003395" y="2436995"/>
                  <a:ext cx="1218755" cy="13284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75ABA3B0-5F3E-D54D-1BFD-3B703E620D3E}"/>
                    </a:ext>
                  </a:extLst>
                </p:cNvPr>
                <p:cNvCxnSpPr>
                  <a:cxnSpLocks/>
                  <a:stCxn id="236" idx="0"/>
                  <a:endCxn id="231" idx="7"/>
                </p:cNvCxnSpPr>
                <p:nvPr/>
              </p:nvCxnSpPr>
              <p:spPr>
                <a:xfrm flipH="1" flipV="1">
                  <a:off x="773542" y="2428956"/>
                  <a:ext cx="2448608" cy="1336498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573C8A4E-60A1-FCE2-74DB-DB69564D9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53335" y="4858847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0B2591C-5F74-C327-5693-488011D1BE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5494" y="485080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3D0A6FA-6ED7-D6A3-1C2B-433688037627}"/>
                  </a:ext>
                </a:extLst>
              </p:cNvPr>
              <p:cNvCxnSpPr>
                <a:cxnSpLocks/>
                <a:stCxn id="222" idx="0"/>
                <a:endCxn id="231" idx="0"/>
              </p:cNvCxnSpPr>
              <p:nvPr/>
            </p:nvCxnSpPr>
            <p:spPr>
              <a:xfrm flipH="1" flipV="1">
                <a:off x="929640" y="3541092"/>
                <a:ext cx="1057294" cy="130971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C792D88-5050-203A-7717-B37B43DF0044}"/>
                  </a:ext>
                </a:extLst>
              </p:cNvPr>
              <p:cNvCxnSpPr>
                <a:cxnSpLocks/>
                <a:stCxn id="222" idx="0"/>
                <a:endCxn id="232" idx="0"/>
              </p:cNvCxnSpPr>
              <p:nvPr/>
            </p:nvCxnSpPr>
            <p:spPr>
              <a:xfrm flipH="1" flipV="1">
                <a:off x="1479909" y="3539118"/>
                <a:ext cx="507025" cy="131169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EA6A5DE-8D9F-685D-5DDD-9077325B2AAA}"/>
                  </a:ext>
                </a:extLst>
              </p:cNvPr>
              <p:cNvCxnSpPr>
                <a:cxnSpLocks/>
                <a:stCxn id="222" idx="0"/>
                <a:endCxn id="233" idx="0"/>
              </p:cNvCxnSpPr>
              <p:nvPr/>
            </p:nvCxnSpPr>
            <p:spPr>
              <a:xfrm flipV="1">
                <a:off x="1986934" y="3549131"/>
                <a:ext cx="43243" cy="1301677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C961BA5C-60FF-FE16-A11B-E67EAF6022A6}"/>
                  </a:ext>
                </a:extLst>
              </p:cNvPr>
              <p:cNvCxnSpPr>
                <a:cxnSpLocks/>
                <a:stCxn id="222" idx="0"/>
                <a:endCxn id="234" idx="0"/>
              </p:cNvCxnSpPr>
              <p:nvPr/>
            </p:nvCxnSpPr>
            <p:spPr>
              <a:xfrm flipV="1">
                <a:off x="1986934" y="3549132"/>
                <a:ext cx="593510" cy="1301676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BC9B11B-8723-312C-9477-0047AB7A0CE3}"/>
                  </a:ext>
                </a:extLst>
              </p:cNvPr>
              <p:cNvCxnSpPr>
                <a:cxnSpLocks/>
                <a:stCxn id="221" idx="0"/>
                <a:endCxn id="231" idx="0"/>
              </p:cNvCxnSpPr>
              <p:nvPr/>
            </p:nvCxnSpPr>
            <p:spPr>
              <a:xfrm flipH="1" flipV="1">
                <a:off x="929640" y="3541092"/>
                <a:ext cx="1715135" cy="1317755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18E1A142-C794-D053-4519-DEBB2576B55F}"/>
                  </a:ext>
                </a:extLst>
              </p:cNvPr>
              <p:cNvCxnSpPr>
                <a:cxnSpLocks/>
                <a:stCxn id="221" idx="0"/>
                <a:endCxn id="232" idx="0"/>
              </p:cNvCxnSpPr>
              <p:nvPr/>
            </p:nvCxnSpPr>
            <p:spPr>
              <a:xfrm flipH="1" flipV="1">
                <a:off x="1479909" y="3539118"/>
                <a:ext cx="1164866" cy="131972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561C3AA8-24B0-D18E-7279-061AE52E0AAF}"/>
                  </a:ext>
                </a:extLst>
              </p:cNvPr>
              <p:cNvCxnSpPr>
                <a:cxnSpLocks/>
                <a:stCxn id="221" idx="0"/>
                <a:endCxn id="235" idx="0"/>
              </p:cNvCxnSpPr>
              <p:nvPr/>
            </p:nvCxnSpPr>
            <p:spPr>
              <a:xfrm flipV="1">
                <a:off x="2644775" y="3539118"/>
                <a:ext cx="485935" cy="1319729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FFB9827A-5D3A-BCA7-0207-2CBD17351A4C}"/>
                  </a:ext>
                </a:extLst>
              </p:cNvPr>
              <p:cNvCxnSpPr>
                <a:cxnSpLocks/>
                <a:stCxn id="221" idx="0"/>
                <a:endCxn id="237" idx="0"/>
              </p:cNvCxnSpPr>
              <p:nvPr/>
            </p:nvCxnSpPr>
            <p:spPr>
              <a:xfrm flipV="1">
                <a:off x="2644775" y="3539118"/>
                <a:ext cx="1036201" cy="131972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6AFC2D6-617D-8533-94E9-B47D44F1C51C}"/>
                </a:ext>
              </a:extLst>
            </p:cNvPr>
            <p:cNvGrpSpPr/>
            <p:nvPr/>
          </p:nvGrpSpPr>
          <p:grpSpPr>
            <a:xfrm>
              <a:off x="2954690" y="4499486"/>
              <a:ext cx="229266" cy="358479"/>
              <a:chOff x="7212542" y="5053913"/>
              <a:chExt cx="344640" cy="480370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E2A13F5-24A4-1D89-F7CC-444EAB733B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2542" y="5053913"/>
                <a:ext cx="344640" cy="3527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489BE501-21CD-A7FA-D54B-1FE609A2E3F5}"/>
                  </a:ext>
                </a:extLst>
              </p:cNvPr>
              <p:cNvCxnSpPr>
                <a:cxnSpLocks/>
                <a:stCxn id="219" idx="2"/>
              </p:cNvCxnSpPr>
              <p:nvPr/>
            </p:nvCxnSpPr>
            <p:spPr>
              <a:xfrm flipV="1">
                <a:off x="7389231" y="5152854"/>
                <a:ext cx="91508" cy="168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Chord 218">
                <a:extLst>
                  <a:ext uri="{FF2B5EF4-FFF2-40B4-BE49-F238E27FC236}">
                    <a16:creationId xmlns:a16="http://schemas.microsoft.com/office/drawing/2014/main" id="{0E10B74A-B06D-77D1-3944-76F4B65D0750}"/>
                  </a:ext>
                </a:extLst>
              </p:cNvPr>
              <p:cNvSpPr/>
              <p:nvPr/>
            </p:nvSpPr>
            <p:spPr>
              <a:xfrm rot="16200000">
                <a:off x="7177051" y="5154151"/>
                <a:ext cx="424358" cy="335905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80769AD-3C8B-F12F-6C8B-7538C00F349C}"/>
                </a:ext>
              </a:extLst>
            </p:cNvPr>
            <p:cNvGrpSpPr/>
            <p:nvPr/>
          </p:nvGrpSpPr>
          <p:grpSpPr>
            <a:xfrm>
              <a:off x="3382406" y="4492532"/>
              <a:ext cx="229266" cy="358479"/>
              <a:chOff x="7212542" y="5053913"/>
              <a:chExt cx="344640" cy="480370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0AA693C-C1A5-C991-6425-77B54E4A0A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2542" y="5053913"/>
                <a:ext cx="344640" cy="3527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61735857-A8B9-24C9-3853-FA6BAE05CA26}"/>
                  </a:ext>
                </a:extLst>
              </p:cNvPr>
              <p:cNvCxnSpPr>
                <a:cxnSpLocks/>
                <a:stCxn id="213" idx="2"/>
              </p:cNvCxnSpPr>
              <p:nvPr/>
            </p:nvCxnSpPr>
            <p:spPr>
              <a:xfrm flipV="1">
                <a:off x="7389231" y="5152854"/>
                <a:ext cx="91508" cy="168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Chord 212">
                <a:extLst>
                  <a:ext uri="{FF2B5EF4-FFF2-40B4-BE49-F238E27FC236}">
                    <a16:creationId xmlns:a16="http://schemas.microsoft.com/office/drawing/2014/main" id="{86DC5F5C-CDEB-5819-7716-6AB7CA4BFD3D}"/>
                  </a:ext>
                </a:extLst>
              </p:cNvPr>
              <p:cNvSpPr/>
              <p:nvPr/>
            </p:nvSpPr>
            <p:spPr>
              <a:xfrm rot="16200000">
                <a:off x="7177051" y="5154151"/>
                <a:ext cx="424358" cy="335905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F314B1B-21C5-99D2-F9DB-421C9A7533C4}"/>
                </a:ext>
              </a:extLst>
            </p:cNvPr>
            <p:cNvGrpSpPr/>
            <p:nvPr/>
          </p:nvGrpSpPr>
          <p:grpSpPr>
            <a:xfrm>
              <a:off x="3845159" y="4483687"/>
              <a:ext cx="229266" cy="358479"/>
              <a:chOff x="7212542" y="5053913"/>
              <a:chExt cx="344640" cy="48037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6FE52CC-C37F-3446-6F7B-9D05B6335E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2542" y="5053913"/>
                <a:ext cx="344640" cy="3527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91FC3364-43D1-4B2D-56E2-5351E77D8D28}"/>
                  </a:ext>
                </a:extLst>
              </p:cNvPr>
              <p:cNvCxnSpPr>
                <a:cxnSpLocks/>
                <a:stCxn id="210" idx="2"/>
              </p:cNvCxnSpPr>
              <p:nvPr/>
            </p:nvCxnSpPr>
            <p:spPr>
              <a:xfrm flipV="1">
                <a:off x="7389231" y="5152854"/>
                <a:ext cx="91508" cy="168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Chord 209">
                <a:extLst>
                  <a:ext uri="{FF2B5EF4-FFF2-40B4-BE49-F238E27FC236}">
                    <a16:creationId xmlns:a16="http://schemas.microsoft.com/office/drawing/2014/main" id="{5DCC0E98-3CC7-79CC-3E56-DC83F242EE49}"/>
                  </a:ext>
                </a:extLst>
              </p:cNvPr>
              <p:cNvSpPr/>
              <p:nvPr/>
            </p:nvSpPr>
            <p:spPr>
              <a:xfrm rot="16200000">
                <a:off x="7177051" y="5154151"/>
                <a:ext cx="424358" cy="335905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pic>
        <p:nvPicPr>
          <p:cNvPr id="243" name="Picture 242">
            <a:extLst>
              <a:ext uri="{FF2B5EF4-FFF2-40B4-BE49-F238E27FC236}">
                <a16:creationId xmlns:a16="http://schemas.microsoft.com/office/drawing/2014/main" id="{089D3493-4276-BEB5-B68F-ECA3151CB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160" r="65781"/>
          <a:stretch/>
        </p:blipFill>
        <p:spPr>
          <a:xfrm>
            <a:off x="1746649" y="5249413"/>
            <a:ext cx="1149979" cy="1176683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E78B56E4-E89D-D86E-54DE-F189FA25E36D}"/>
              </a:ext>
            </a:extLst>
          </p:cNvPr>
          <p:cNvSpPr txBox="1"/>
          <p:nvPr/>
        </p:nvSpPr>
        <p:spPr>
          <a:xfrm>
            <a:off x="517458" y="6338385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circuit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A58EC0AE-A73D-E14C-A79B-BD9CCC65C9D0}"/>
              </a:ext>
            </a:extLst>
          </p:cNvPr>
          <p:cNvSpPr txBox="1"/>
          <p:nvPr/>
        </p:nvSpPr>
        <p:spPr>
          <a:xfrm>
            <a:off x="1958571" y="6338385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layout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5BB55E0-59A9-6CF2-33C7-AF5D651877F0}"/>
              </a:ext>
            </a:extLst>
          </p:cNvPr>
          <p:cNvGrpSpPr/>
          <p:nvPr/>
        </p:nvGrpSpPr>
        <p:grpSpPr>
          <a:xfrm>
            <a:off x="563577" y="1817545"/>
            <a:ext cx="1034879" cy="1245844"/>
            <a:chOff x="383476" y="1835070"/>
            <a:chExt cx="1034879" cy="124584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81C97B-1C1F-A362-1454-BDACDC48CE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3476" y="2188354"/>
              <a:ext cx="1034879" cy="892560"/>
              <a:chOff x="11904540" y="6339017"/>
              <a:chExt cx="4331151" cy="373552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B652535-E4A6-85DA-1057-3310379EB0A7}"/>
                  </a:ext>
                </a:extLst>
              </p:cNvPr>
              <p:cNvGrpSpPr/>
              <p:nvPr/>
            </p:nvGrpSpPr>
            <p:grpSpPr>
              <a:xfrm>
                <a:off x="15834368" y="8967345"/>
                <a:ext cx="282263" cy="1107194"/>
                <a:chOff x="7626340" y="4978457"/>
                <a:chExt cx="188175" cy="738129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8E3FEF1C-744E-C3F7-0555-2E6443DEBAF5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34113" y="4978457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8AA46197-886B-20DA-D348-243631DE6E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B61D6503-D414-4869-7ECF-7D7CFE0EC0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55AF24BC-3CA0-3EF8-7389-03103DB39733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5540325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3265ED3-DB91-7EA3-CC3A-24C3D84E64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A0DEDA1C-0817-B27D-2C7F-7823BADC06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028499E-8EE1-4EA7-0EF4-63D3FF74F0DA}"/>
                  </a:ext>
                </a:extLst>
              </p:cNvPr>
              <p:cNvGrpSpPr/>
              <p:nvPr/>
            </p:nvGrpSpPr>
            <p:grpSpPr>
              <a:xfrm>
                <a:off x="15815928" y="6348163"/>
                <a:ext cx="289043" cy="1969152"/>
                <a:chOff x="7614047" y="3232336"/>
                <a:chExt cx="192695" cy="1312768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329EFF2A-B1B8-CFE5-3CFF-57667539B8B7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232336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35B858D9-5897-5F6F-DCB2-A19D694485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70394F26-DF02-BB01-48F1-AE1F80028E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06863550-DD67-5605-737B-5F5C671D006A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815079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A87AFC70-82DA-6780-C7B8-9A4977FF6E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70DAF404-5406-EE39-AF0D-57364C4070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5A6FEB31-765F-A542-BD6A-70B3487F55E6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4368843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8CD5C848-07FF-7EA1-5F10-083AE773F7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EC9BABEF-0803-67FF-4D7E-17899AEDD1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158A0E1-1FE5-4B0F-6899-AF769038A50B}"/>
                  </a:ext>
                </a:extLst>
              </p:cNvPr>
              <p:cNvGrpSpPr/>
              <p:nvPr/>
            </p:nvGrpSpPr>
            <p:grpSpPr>
              <a:xfrm>
                <a:off x="12476556" y="8953268"/>
                <a:ext cx="2450066" cy="1121058"/>
                <a:chOff x="5387799" y="4969073"/>
                <a:chExt cx="1633377" cy="74737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F096A61-7153-E7A4-4DC9-52FC20F503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497514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765B0FC-DFB1-A258-99D1-C44687C7E7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499562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075AB31-2AC3-3068-EB66-3A616B24DE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553701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8B590D2-9AF3-242C-921E-AC888C03BE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555749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EEF5F10-65E6-9C33-E214-3D3B90CA5A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4969073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74763B9-4E7D-26AA-97DB-3213BFE57E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4989552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E068A46-BC2B-DDD6-CAFF-894CA7BEA3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5530942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9A687964-32EB-3A46-C7B2-710C37DBE8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5551421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D42CCC6-0ED8-570F-E0C7-6D4743F3C8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497831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69D2229-E251-59D9-AE1B-598BDD6051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499879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6BBA85A-25D6-23C8-B26E-75D956EAEC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554018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F7B183FE-ADD0-9533-9771-1CB75202AF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556066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EE3E15B-48D0-1168-397D-96E4C8C85823}"/>
                  </a:ext>
                </a:extLst>
              </p:cNvPr>
              <p:cNvGrpSpPr/>
              <p:nvPr/>
            </p:nvGrpSpPr>
            <p:grpSpPr>
              <a:xfrm>
                <a:off x="12476555" y="6339017"/>
                <a:ext cx="2450066" cy="1998777"/>
                <a:chOff x="5387798" y="3226239"/>
                <a:chExt cx="1633377" cy="1332518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ECC78CD-A367-BB80-4E3C-B7898699DE08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437932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59C32183-7546-AAA1-E19E-95AC6DDBEF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C56551B4-75F7-F3A2-D873-70AB954454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D66C594F-C6E4-1F6B-163B-DD98CC3D4CEA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7997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F7FCADB1-EA77-B6C5-E8C0-F9BD5D5F86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A93B6D00-C874-8785-FAAC-9C440847B0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951BEA3-E246-2D03-9A22-17526400C610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23231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463C6A3-6041-9867-6A6B-88390F9C5F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3E562CD8-F5D7-2ACA-8490-9833A134E1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BAD3866C-E281-2A12-05E3-A1BC049D0471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4373254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188AD830-FEAC-5947-DDDC-B024CB472B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87701CBB-08A9-0748-EDC3-352E01D668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D8B5C845-C0CD-DF22-DBF1-FD9FD88347B4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793667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9686218A-5E2C-42EA-2060-2082E8E138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2B3557AA-7332-8166-86C6-662DEA34D9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0CFF3E1-0CCC-AF02-6541-38CA9E24DA52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2262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0B1E3A5D-6E34-4BA9-A20E-DBCB8F26A2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B8E4DC05-E767-29F6-4692-D9874201BB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1D1AA1A6-4C71-6953-A7DE-CC0F975EE6B8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438249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BDD41114-2BDE-5F57-F484-CD64703F94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0C041C4F-0650-D616-6324-EB3AFC4429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B566E566-34EF-8239-07EC-A01A3C08B852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80290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6602DB4C-E8D0-87F0-E32A-4040C7F593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694AE0BB-643B-F70F-BC9A-A631FB7546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855D985-4893-5365-1B68-398DDDCC8DAD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23548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28D0050-D879-AA66-C683-8B74C9367C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8F766D3D-3A5B-D009-A28B-7FA54196C8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B897012-6B65-CC91-7BB2-5BF84BE1E6B9}"/>
                  </a:ext>
                </a:extLst>
              </p:cNvPr>
              <p:cNvGrpSpPr/>
              <p:nvPr/>
            </p:nvGrpSpPr>
            <p:grpSpPr>
              <a:xfrm>
                <a:off x="12071355" y="7323217"/>
                <a:ext cx="3828750" cy="1866296"/>
                <a:chOff x="5117665" y="3882372"/>
                <a:chExt cx="2552500" cy="1244197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B8F66F0-C691-F120-C3C4-DB054BD7378D}"/>
                    </a:ext>
                  </a:extLst>
                </p:cNvPr>
                <p:cNvSpPr/>
                <p:nvPr/>
              </p:nvSpPr>
              <p:spPr>
                <a:xfrm rot="16200000" flipH="1">
                  <a:off x="5028594" y="4779035"/>
                  <a:ext cx="649348" cy="45719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D98E6BC-4218-71CA-44F9-BC340C83A385}"/>
                    </a:ext>
                  </a:extLst>
                </p:cNvPr>
                <p:cNvSpPr/>
                <p:nvPr/>
              </p:nvSpPr>
              <p:spPr>
                <a:xfrm rot="16200000" flipH="1">
                  <a:off x="4629765" y="4370272"/>
                  <a:ext cx="1234261" cy="258461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53C2065-C0AE-3B93-191C-04BEDAF8AD85}"/>
                    </a:ext>
                  </a:extLst>
                </p:cNvPr>
                <p:cNvSpPr/>
                <p:nvPr/>
              </p:nvSpPr>
              <p:spPr>
                <a:xfrm flipH="1">
                  <a:off x="5485322" y="4568806"/>
                  <a:ext cx="2184843" cy="402836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47B10BE-D55D-3E9A-1257-348CAC24490F}"/>
                  </a:ext>
                </a:extLst>
              </p:cNvPr>
              <p:cNvGrpSpPr/>
              <p:nvPr/>
            </p:nvGrpSpPr>
            <p:grpSpPr>
              <a:xfrm>
                <a:off x="12506470" y="6503714"/>
                <a:ext cx="3729221" cy="2689739"/>
                <a:chOff x="1900454" y="3342299"/>
                <a:chExt cx="2486147" cy="1793159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2187F2F-FAFB-EA68-D4A2-489B160EA071}"/>
                    </a:ext>
                  </a:extLst>
                </p:cNvPr>
                <p:cNvSpPr txBox="1"/>
                <p:nvPr/>
              </p:nvSpPr>
              <p:spPr>
                <a:xfrm>
                  <a:off x="4096611" y="4534109"/>
                  <a:ext cx="289990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27D3989-6A41-7137-FAE0-ED57E354178D}"/>
                    </a:ext>
                  </a:extLst>
                </p:cNvPr>
                <p:cNvSpPr txBox="1"/>
                <p:nvPr/>
              </p:nvSpPr>
              <p:spPr>
                <a:xfrm>
                  <a:off x="3042989" y="3506318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D02800B-DB57-FBE0-796D-A5B6C73A9002}"/>
                    </a:ext>
                  </a:extLst>
                </p:cNvPr>
                <p:cNvSpPr txBox="1"/>
                <p:nvPr/>
              </p:nvSpPr>
              <p:spPr>
                <a:xfrm>
                  <a:off x="1900454" y="3342299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E41D1C4-45AD-428A-1813-A62C490E7D3E}"/>
                  </a:ext>
                </a:extLst>
              </p:cNvPr>
              <p:cNvGrpSpPr/>
              <p:nvPr/>
            </p:nvGrpSpPr>
            <p:grpSpPr>
              <a:xfrm>
                <a:off x="11904540" y="6833939"/>
                <a:ext cx="3826940" cy="2915526"/>
                <a:chOff x="1499167" y="3562450"/>
                <a:chExt cx="2551293" cy="1943684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89C2B2B-2CC8-6F93-1091-3167CF229FC4}"/>
                    </a:ext>
                  </a:extLst>
                </p:cNvPr>
                <p:cNvSpPr txBox="1"/>
                <p:nvPr/>
              </p:nvSpPr>
              <p:spPr>
                <a:xfrm>
                  <a:off x="3831711" y="4904785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9C39E11-6F33-2472-BAE1-B01BFF43C553}"/>
                    </a:ext>
                  </a:extLst>
                </p:cNvPr>
                <p:cNvSpPr txBox="1"/>
                <p:nvPr/>
              </p:nvSpPr>
              <p:spPr>
                <a:xfrm>
                  <a:off x="1586442" y="4144428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2A0EB48-B721-2E08-A382-F832BBEA570A}"/>
                    </a:ext>
                  </a:extLst>
                </p:cNvPr>
                <p:cNvSpPr txBox="1"/>
                <p:nvPr/>
              </p:nvSpPr>
              <p:spPr>
                <a:xfrm>
                  <a:off x="1499167" y="3562450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A309993-5D13-A91F-E08E-19BCD76A5EB6}"/>
                  </a:ext>
                </a:extLst>
              </p:cNvPr>
              <p:cNvGrpSpPr/>
              <p:nvPr/>
            </p:nvGrpSpPr>
            <p:grpSpPr>
              <a:xfrm>
                <a:off x="12668163" y="6612517"/>
                <a:ext cx="3277265" cy="2493770"/>
                <a:chOff x="3012374" y="5122253"/>
                <a:chExt cx="3277265" cy="249377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727A7AD-238E-9E66-D704-841A39747438}"/>
                    </a:ext>
                  </a:extLst>
                </p:cNvPr>
                <p:cNvGrpSpPr/>
                <p:nvPr/>
              </p:nvGrpSpPr>
              <p:grpSpPr>
                <a:xfrm>
                  <a:off x="3012374" y="5122253"/>
                  <a:ext cx="3277265" cy="2493770"/>
                  <a:chOff x="5515537" y="3408572"/>
                  <a:chExt cx="2184843" cy="1662513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D6AAE396-1282-4837-1A7C-DEB9155C86A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6406541" y="2517568"/>
                    <a:ext cx="402836" cy="2184843"/>
                    <a:chOff x="7968339" y="1594485"/>
                    <a:chExt cx="402836" cy="2184843"/>
                  </a:xfrm>
                </p:grpSpPr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E7F1B9BD-FF63-0B41-67F3-3BDA89A8C1F6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926618" y="1936895"/>
                      <a:ext cx="759844" cy="129268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A6513DA5-D9AA-6312-FE08-CA990DEEB012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077335" y="2485489"/>
                      <a:ext cx="2184843" cy="402836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/>
                    </a:p>
                  </p:txBody>
                </p:sp>
              </p:grp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EDBD4BA0-76F3-D518-2F06-5F80ADF69E7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6902925" y="4324724"/>
                    <a:ext cx="1234261" cy="258461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7884499-7F37-DBFD-71BB-E009F38EB6FF}"/>
                    </a:ext>
                  </a:extLst>
                </p:cNvPr>
                <p:cNvSpPr/>
                <p:nvPr/>
              </p:nvSpPr>
              <p:spPr>
                <a:xfrm flipH="1">
                  <a:off x="3986761" y="5301289"/>
                  <a:ext cx="2226237" cy="400178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0CAE9383-4C19-6EF9-89C3-C3F614293886}"/>
                </a:ext>
              </a:extLst>
            </p:cNvPr>
            <p:cNvSpPr txBox="1"/>
            <p:nvPr/>
          </p:nvSpPr>
          <p:spPr>
            <a:xfrm>
              <a:off x="605014" y="18350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code</a:t>
              </a:r>
            </a:p>
          </p:txBody>
        </p:sp>
      </p:grp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D2D6D3F0-9A63-E10D-BB7F-D04E0F174F0B}"/>
              </a:ext>
            </a:extLst>
          </p:cNvPr>
          <p:cNvCxnSpPr>
            <a:stCxn id="89" idx="0"/>
            <a:endCxn id="107" idx="0"/>
          </p:cNvCxnSpPr>
          <p:nvPr/>
        </p:nvCxnSpPr>
        <p:spPr>
          <a:xfrm>
            <a:off x="996534" y="3060025"/>
            <a:ext cx="214253" cy="777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2AEB149-2EFD-A7C2-00F4-66205173916A}"/>
              </a:ext>
            </a:extLst>
          </p:cNvPr>
          <p:cNvCxnSpPr>
            <a:cxnSpLocks/>
            <a:stCxn id="243" idx="3"/>
          </p:cNvCxnSpPr>
          <p:nvPr/>
        </p:nvCxnSpPr>
        <p:spPr>
          <a:xfrm flipV="1">
            <a:off x="2896628" y="5720867"/>
            <a:ext cx="2064932" cy="116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3A3148C4-C6CE-BD08-FCB0-8CEACD291336}"/>
              </a:ext>
            </a:extLst>
          </p:cNvPr>
          <p:cNvSpPr txBox="1"/>
          <p:nvPr/>
        </p:nvSpPr>
        <p:spPr>
          <a:xfrm>
            <a:off x="10887779" y="1400934"/>
            <a:ext cx="82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Today</a:t>
            </a:r>
          </a:p>
        </p:txBody>
      </p: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C51C48FD-8CB0-1746-92E3-304BD59BCC82}"/>
              </a:ext>
            </a:extLst>
          </p:cNvPr>
          <p:cNvCxnSpPr>
            <a:stCxn id="295" idx="2"/>
          </p:cNvCxnSpPr>
          <p:nvPr/>
        </p:nvCxnSpPr>
        <p:spPr>
          <a:xfrm flipH="1">
            <a:off x="10968480" y="1801044"/>
            <a:ext cx="331463" cy="169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 animBg="1"/>
      <p:bldP spid="157" grpId="0"/>
      <p:bldP spid="158" grpId="0"/>
      <p:bldP spid="159" grpId="0"/>
      <p:bldP spid="160" grpId="0"/>
      <p:bldP spid="161" grpId="0"/>
      <p:bldP spid="162" grpId="0"/>
      <p:bldP spid="215" grpId="0" animBg="1"/>
      <p:bldP spid="21" grpId="0" animBg="1"/>
      <p:bldP spid="22" grpId="0" animBg="1"/>
      <p:bldP spid="23" grpId="0" animBg="1"/>
      <p:bldP spid="24" grpId="0" animBg="1"/>
      <p:bldP spid="25" grpId="0"/>
      <p:bldP spid="244" grpId="0"/>
      <p:bldP spid="283" grpId="0"/>
      <p:bldP spid="2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9BE7-FD32-F6C0-F42C-C7373AEB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bit-flip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737FE-271D-4352-B882-DF20265C9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1569"/>
                <a:ext cx="1011333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We want to evaluate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=1,..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It a function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For LDPC codes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depends only on a small number of variables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Question</a:t>
                </a:r>
                <a:r>
                  <a:rPr lang="en-US" dirty="0"/>
                  <a:t>. How many multiplications are needed?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multiplications.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737FE-271D-4352-B882-DF20265C9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1569"/>
                <a:ext cx="10113335" cy="4351338"/>
              </a:xfrm>
              <a:blipFill>
                <a:blip r:embed="rId2"/>
                <a:stretch>
                  <a:fillRect l="-663" t="-126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8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AF49-C108-DE5B-9F1C-9907997B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A3C1C3-91DD-FCE6-E1F9-0700C113FA77}"/>
                  </a:ext>
                </a:extLst>
              </p:cNvPr>
              <p:cNvSpPr txBox="1"/>
              <p:nvPr/>
            </p:nvSpPr>
            <p:spPr>
              <a:xfrm>
                <a:off x="1410586" y="1875379"/>
                <a:ext cx="6096000" cy="2623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Compute the sum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brk m:alnAt="7"/>
                                </m:r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A3C1C3-91DD-FCE6-E1F9-0700C113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86" y="1875379"/>
                <a:ext cx="6096000" cy="2623026"/>
              </a:xfrm>
              <a:prstGeom prst="rect">
                <a:avLst/>
              </a:prstGeom>
              <a:blipFill>
                <a:blip r:embed="rId2"/>
                <a:stretch>
                  <a:fillRect l="-80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0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4EAD-3902-902D-A65B-F9C5FA70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computation by Belief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59545F-E1AD-9A5E-479E-C6BF1A6FEC33}"/>
                  </a:ext>
                </a:extLst>
              </p:cNvPr>
              <p:cNvSpPr txBox="1"/>
              <p:nvPr/>
            </p:nvSpPr>
            <p:spPr>
              <a:xfrm>
                <a:off x="1319827" y="2311481"/>
                <a:ext cx="9652973" cy="2724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Ex</a:t>
                </a:r>
                <a:r>
                  <a:rPr lang="en-US" sz="2000" dirty="0"/>
                  <a:t>. Compute the sum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Strategy: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Represent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their variables as a graph (called factor graph).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Use the graph topology to optimize the computation of partial sums.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59545F-E1AD-9A5E-479E-C6BF1A6FE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27" y="2311481"/>
                <a:ext cx="9652973" cy="2724207"/>
              </a:xfrm>
              <a:prstGeom prst="rect">
                <a:avLst/>
              </a:prstGeom>
              <a:blipFill>
                <a:blip r:embed="rId2"/>
                <a:stretch>
                  <a:fillRect l="-695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80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C31ECA-84B2-DCB8-F4F3-B51A61D67FDF}"/>
              </a:ext>
            </a:extLst>
          </p:cNvPr>
          <p:cNvGrpSpPr/>
          <p:nvPr/>
        </p:nvGrpSpPr>
        <p:grpSpPr>
          <a:xfrm>
            <a:off x="2127870" y="1707984"/>
            <a:ext cx="6631587" cy="5073225"/>
            <a:chOff x="5353078" y="1784775"/>
            <a:chExt cx="6631587" cy="50732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00F064-D1E2-1444-71EE-3C1D73D265FF}"/>
                </a:ext>
              </a:extLst>
            </p:cNvPr>
            <p:cNvGrpSpPr/>
            <p:nvPr/>
          </p:nvGrpSpPr>
          <p:grpSpPr>
            <a:xfrm>
              <a:off x="5353078" y="1784775"/>
              <a:ext cx="6631587" cy="5073225"/>
              <a:chOff x="2389679" y="1784775"/>
              <a:chExt cx="6631587" cy="507322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27C899-59D2-702C-6B82-EC5F33A446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356886" y="1936815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80BED6C-CFCB-DBE7-0A58-432B9A8A70E2}"/>
                  </a:ext>
                </a:extLst>
              </p:cNvPr>
              <p:cNvCxnSpPr>
                <a:cxnSpLocks/>
                <a:stCxn id="12" idx="0"/>
                <a:endCxn id="10" idx="0"/>
              </p:cNvCxnSpPr>
              <p:nvPr/>
            </p:nvCxnSpPr>
            <p:spPr>
              <a:xfrm flipV="1">
                <a:off x="3376229" y="2119695"/>
                <a:ext cx="2072097" cy="83870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392080-E3F1-C69F-F129-FC876871A79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284789" y="295840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C5DD1C-2EB8-7F74-FBF7-1C7B9A5B45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389679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096EB-9A65-943B-8BF1-BE5CDFC31C3C}"/>
                  </a:ext>
                </a:extLst>
              </p:cNvPr>
              <p:cNvCxnSpPr>
                <a:cxnSpLocks/>
                <a:stCxn id="12" idx="2"/>
                <a:endCxn id="13" idx="4"/>
              </p:cNvCxnSpPr>
              <p:nvPr/>
            </p:nvCxnSpPr>
            <p:spPr>
              <a:xfrm flipH="1">
                <a:off x="2481119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935071B-DACF-592A-1FC0-1293E0E930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166865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FB64751-A0F2-54EB-3DE7-32185FCA1C82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>
                <a:off x="3363195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3BABF0-FFEA-9DEF-6DD3-1D81094B64DB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H="1" flipV="1">
                <a:off x="5446292" y="2119695"/>
                <a:ext cx="2072097" cy="83870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5015C39-F8AE-77A0-F2AC-CB5B8BA66B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6949" y="295840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6BF8F11-9159-97BC-C9DE-1C325DE468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22059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230FE77-1FCA-EE30-97DB-4CD7CDA9E349}"/>
                  </a:ext>
                </a:extLst>
              </p:cNvPr>
              <p:cNvCxnSpPr>
                <a:cxnSpLocks/>
                <a:stCxn id="18" idx="2"/>
                <a:endCxn id="19" idx="4"/>
              </p:cNvCxnSpPr>
              <p:nvPr/>
            </p:nvCxnSpPr>
            <p:spPr>
              <a:xfrm>
                <a:off x="7518389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DE8841-FDDA-6BD8-70AE-2424CDAD0D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544873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8119916-07EA-510D-8319-6997D7469006}"/>
                  </a:ext>
                </a:extLst>
              </p:cNvPr>
              <p:cNvCxnSpPr>
                <a:cxnSpLocks/>
                <a:endCxn id="21" idx="4"/>
              </p:cNvCxnSpPr>
              <p:nvPr/>
            </p:nvCxnSpPr>
            <p:spPr>
              <a:xfrm flipH="1">
                <a:off x="6636313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6A570C7-D0CF-0428-C2E3-DFD38C77A84C}"/>
                  </a:ext>
                </a:extLst>
              </p:cNvPr>
              <p:cNvGrpSpPr/>
              <p:nvPr/>
            </p:nvGrpSpPr>
            <p:grpSpPr>
              <a:xfrm>
                <a:off x="5679204" y="4346908"/>
                <a:ext cx="957109" cy="1306494"/>
                <a:chOff x="5679204" y="4346908"/>
                <a:chExt cx="957109" cy="130649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37A6DE-60D9-1BE3-358B-80CBF00EB1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679204" y="5470522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C30156B-D46C-C46D-910E-FEA0BAEF75BA}"/>
                    </a:ext>
                  </a:extLst>
                </p:cNvPr>
                <p:cNvCxnSpPr>
                  <a:cxnSpLocks/>
                  <a:stCxn id="21" idx="0"/>
                  <a:endCxn id="35" idx="0"/>
                </p:cNvCxnSpPr>
                <p:nvPr/>
              </p:nvCxnSpPr>
              <p:spPr>
                <a:xfrm flipH="1">
                  <a:off x="5770644" y="4346908"/>
                  <a:ext cx="865669" cy="11236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E32568D-3971-4BB3-20C8-E0CB827BFE8B}"/>
                  </a:ext>
                </a:extLst>
              </p:cNvPr>
              <p:cNvGrpSpPr/>
              <p:nvPr/>
            </p:nvGrpSpPr>
            <p:grpSpPr>
              <a:xfrm flipH="1">
                <a:off x="6636312" y="4346908"/>
                <a:ext cx="957109" cy="1306494"/>
                <a:chOff x="5679204" y="4346908"/>
                <a:chExt cx="957109" cy="130649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1FD791A-3D53-A079-52B0-BA96F661E3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679204" y="5470522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2D3A708-3207-D1A4-34F4-35098192BA9B}"/>
                    </a:ext>
                  </a:extLst>
                </p:cNvPr>
                <p:cNvCxnSpPr>
                  <a:cxnSpLocks/>
                  <a:endCxn id="33" idx="0"/>
                </p:cNvCxnSpPr>
                <p:nvPr/>
              </p:nvCxnSpPr>
              <p:spPr>
                <a:xfrm flipH="1">
                  <a:off x="5770644" y="4346908"/>
                  <a:ext cx="865669" cy="11236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BB6353C-E44E-5F8A-2543-B65E65AB97E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5737" y="1784775"/>
                    <a:ext cx="4898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BB6353C-E44E-5F8A-2543-B65E65AB9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5737" y="1784775"/>
                    <a:ext cx="489814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73ABF0-3E35-C49D-2EF3-CED6A54B6AA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9674" y="4042759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73ABF0-3E35-C49D-2EF3-CED6A54B6A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9674" y="4042759"/>
                    <a:ext cx="495777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F610956-0ED5-7892-44EA-100AE68C2E7B}"/>
                      </a:ext>
                    </a:extLst>
                  </p:cNvPr>
                  <p:cNvSpPr txBox="1"/>
                  <p:nvPr/>
                </p:nvSpPr>
                <p:spPr>
                  <a:xfrm>
                    <a:off x="4342800" y="4043186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F610956-0ED5-7892-44EA-100AE68C2E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800" y="4043186"/>
                    <a:ext cx="495777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B003863-D2A2-C118-4520-FB20E0E3F6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10541" y="659113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82ED10F-602C-B5C8-FD38-1AABBDBCE18F}"/>
                  </a:ext>
                </a:extLst>
              </p:cNvPr>
              <p:cNvCxnSpPr>
                <a:cxnSpLocks/>
                <a:stCxn id="28" idx="4"/>
                <a:endCxn id="33" idx="2"/>
              </p:cNvCxnSpPr>
              <p:nvPr/>
            </p:nvCxnSpPr>
            <p:spPr>
              <a:xfrm flipV="1">
                <a:off x="7501981" y="5653402"/>
                <a:ext cx="0" cy="93773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68F7272-CD89-0352-C541-E0E8CAA72D30}"/>
                      </a:ext>
                    </a:extLst>
                  </p:cNvPr>
                  <p:cNvSpPr txBox="1"/>
                  <p:nvPr/>
                </p:nvSpPr>
                <p:spPr>
                  <a:xfrm>
                    <a:off x="6680778" y="4049141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68F7272-CD89-0352-C541-E0E8CAA72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0778" y="4049141"/>
                    <a:ext cx="495777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F56DE60-6980-5BCF-BADE-3B0DEBC91353}"/>
                      </a:ext>
                    </a:extLst>
                  </p:cNvPr>
                  <p:cNvSpPr txBox="1"/>
                  <p:nvPr/>
                </p:nvSpPr>
                <p:spPr>
                  <a:xfrm>
                    <a:off x="8525489" y="4049141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F56DE60-6980-5BCF-BADE-3B0DEBC913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5489" y="4049141"/>
                    <a:ext cx="49577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961A552-0842-46FC-A1DC-54904BF97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609829" y="6457890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961A552-0842-46FC-A1DC-54904BF97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829" y="6457890"/>
                    <a:ext cx="49577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FC51-AA71-7205-CA47-7192DD50E734}"/>
                    </a:ext>
                  </a:extLst>
                </p:cNvPr>
                <p:cNvSpPr txBox="1"/>
                <p:nvPr/>
              </p:nvSpPr>
              <p:spPr>
                <a:xfrm>
                  <a:off x="6460923" y="2834277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FC51-AA71-7205-CA47-7192DD50E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0923" y="2834277"/>
                  <a:ext cx="463012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E70D52F-7A85-D27C-006E-C290DB5F6FE6}"/>
                    </a:ext>
                  </a:extLst>
                </p:cNvPr>
                <p:cNvSpPr txBox="1"/>
                <p:nvPr/>
              </p:nvSpPr>
              <p:spPr>
                <a:xfrm>
                  <a:off x="10556820" y="2797127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E70D52F-7A85-D27C-006E-C290DB5F6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820" y="2797127"/>
                  <a:ext cx="463012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052351-ADC2-54A1-C0AF-6C9C43A21DAB}"/>
                    </a:ext>
                  </a:extLst>
                </p:cNvPr>
                <p:cNvSpPr txBox="1"/>
                <p:nvPr/>
              </p:nvSpPr>
              <p:spPr>
                <a:xfrm>
                  <a:off x="8812918" y="5330435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052351-ADC2-54A1-C0AF-6C9C43A21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2918" y="5330435"/>
                  <a:ext cx="463012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48661B-7541-3DCC-AACC-EED992139ECC}"/>
                    </a:ext>
                  </a:extLst>
                </p:cNvPr>
                <p:cNvSpPr txBox="1"/>
                <p:nvPr/>
              </p:nvSpPr>
              <p:spPr>
                <a:xfrm>
                  <a:off x="10541417" y="5330435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48661B-7541-3DCC-AACC-EED992139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1417" y="5330435"/>
                  <a:ext cx="463012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CC5486-E971-C426-5DF2-270A9C926D0C}"/>
                  </a:ext>
                </a:extLst>
              </p:cNvPr>
              <p:cNvSpPr txBox="1"/>
              <p:nvPr/>
            </p:nvSpPr>
            <p:spPr>
              <a:xfrm>
                <a:off x="0" y="6060819"/>
                <a:ext cx="4754947" cy="720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CC5486-E971-C426-5DF2-270A9C926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60819"/>
                <a:ext cx="4754947" cy="7203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BCEDE6-9279-4893-8921-745D9B9F3084}"/>
              </a:ext>
            </a:extLst>
          </p:cNvPr>
          <p:cNvCxnSpPr/>
          <p:nvPr/>
        </p:nvCxnSpPr>
        <p:spPr>
          <a:xfrm flipV="1">
            <a:off x="7519667" y="5667812"/>
            <a:ext cx="0" cy="804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C673F5B-D1C1-7B19-79BA-D6B9DEB0E7AE}"/>
              </a:ext>
            </a:extLst>
          </p:cNvPr>
          <p:cNvCxnSpPr>
            <a:cxnSpLocks/>
          </p:cNvCxnSpPr>
          <p:nvPr/>
        </p:nvCxnSpPr>
        <p:spPr>
          <a:xfrm flipH="1" flipV="1">
            <a:off x="7683852" y="3202173"/>
            <a:ext cx="638880" cy="7459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4F01BCD-21B4-E872-C356-93F89E1AF832}"/>
              </a:ext>
            </a:extLst>
          </p:cNvPr>
          <p:cNvCxnSpPr>
            <a:cxnSpLocks/>
          </p:cNvCxnSpPr>
          <p:nvPr/>
        </p:nvCxnSpPr>
        <p:spPr>
          <a:xfrm flipH="1" flipV="1">
            <a:off x="3214599" y="3368023"/>
            <a:ext cx="524926" cy="6219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3FBCD23-F015-6AAA-41DE-B868E85F8529}"/>
              </a:ext>
            </a:extLst>
          </p:cNvPr>
          <p:cNvCxnSpPr>
            <a:cxnSpLocks/>
          </p:cNvCxnSpPr>
          <p:nvPr/>
        </p:nvCxnSpPr>
        <p:spPr>
          <a:xfrm flipV="1">
            <a:off x="2481698" y="3368023"/>
            <a:ext cx="564517" cy="6347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2B78F74-CF23-7398-B09B-EF1C7CA46EB1}"/>
              </a:ext>
            </a:extLst>
          </p:cNvPr>
          <p:cNvCxnSpPr>
            <a:cxnSpLocks/>
          </p:cNvCxnSpPr>
          <p:nvPr/>
        </p:nvCxnSpPr>
        <p:spPr>
          <a:xfrm flipV="1">
            <a:off x="5464370" y="4382100"/>
            <a:ext cx="582155" cy="7807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F4BC122-6171-F1FB-FF07-078B5F368001}"/>
              </a:ext>
            </a:extLst>
          </p:cNvPr>
          <p:cNvCxnSpPr>
            <a:cxnSpLocks/>
          </p:cNvCxnSpPr>
          <p:nvPr/>
        </p:nvCxnSpPr>
        <p:spPr>
          <a:xfrm flipH="1" flipV="1">
            <a:off x="6857985" y="4450886"/>
            <a:ext cx="569887" cy="719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D6769D4-6C41-2F2E-922F-CB5DF18CAC83}"/>
              </a:ext>
            </a:extLst>
          </p:cNvPr>
          <p:cNvCxnSpPr>
            <a:cxnSpLocks/>
          </p:cNvCxnSpPr>
          <p:nvPr/>
        </p:nvCxnSpPr>
        <p:spPr>
          <a:xfrm flipV="1">
            <a:off x="3235715" y="2013009"/>
            <a:ext cx="1582084" cy="6102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A00D857-2C30-62BC-B6C4-A691B9B82227}"/>
              </a:ext>
            </a:extLst>
          </p:cNvPr>
          <p:cNvCxnSpPr>
            <a:cxnSpLocks/>
          </p:cNvCxnSpPr>
          <p:nvPr/>
        </p:nvCxnSpPr>
        <p:spPr>
          <a:xfrm flipV="1">
            <a:off x="6355597" y="3129136"/>
            <a:ext cx="638626" cy="7163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656135D-80C8-0665-9D9B-D48E919FC0E0}"/>
              </a:ext>
            </a:extLst>
          </p:cNvPr>
          <p:cNvCxnSpPr>
            <a:cxnSpLocks/>
          </p:cNvCxnSpPr>
          <p:nvPr/>
        </p:nvCxnSpPr>
        <p:spPr>
          <a:xfrm flipH="1" flipV="1">
            <a:off x="5752445" y="2086843"/>
            <a:ext cx="1517169" cy="6334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53334C9-7910-1C8E-3D24-50467D55C393}"/>
              </a:ext>
            </a:extLst>
          </p:cNvPr>
          <p:cNvCxnSpPr>
            <a:cxnSpLocks/>
          </p:cNvCxnSpPr>
          <p:nvPr/>
        </p:nvCxnSpPr>
        <p:spPr>
          <a:xfrm flipV="1">
            <a:off x="5184483" y="1148997"/>
            <a:ext cx="0" cy="549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A368C5-5FBA-6648-1B56-3FDA20370A8C}"/>
                  </a:ext>
                </a:extLst>
              </p:cNvPr>
              <p:cNvSpPr txBox="1"/>
              <p:nvPr/>
            </p:nvSpPr>
            <p:spPr>
              <a:xfrm>
                <a:off x="7165140" y="395573"/>
                <a:ext cx="4559299" cy="179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Factor graph construction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Create a circle node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Create a square node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present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connect them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Orient edges toward the marginal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here)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A368C5-5FBA-6648-1B56-3FDA2037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140" y="395573"/>
                <a:ext cx="4559299" cy="1798954"/>
              </a:xfrm>
              <a:prstGeom prst="rect">
                <a:avLst/>
              </a:prstGeom>
              <a:blipFill>
                <a:blip r:embed="rId13"/>
                <a:stretch>
                  <a:fillRect l="-1070" t="-1695" b="-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F7B8-5B0F-2645-FD30-D9745CA8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messages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7C4753-68A9-744A-77AC-9A4364E6B1D9}"/>
              </a:ext>
            </a:extLst>
          </p:cNvPr>
          <p:cNvGrpSpPr/>
          <p:nvPr/>
        </p:nvGrpSpPr>
        <p:grpSpPr>
          <a:xfrm>
            <a:off x="3334449" y="2015513"/>
            <a:ext cx="3895814" cy="3917184"/>
            <a:chOff x="6484715" y="1785350"/>
            <a:chExt cx="3895814" cy="3917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207AD4-D9B5-A853-7A03-84BF5EE77B3D}"/>
                </a:ext>
              </a:extLst>
            </p:cNvPr>
            <p:cNvGrpSpPr/>
            <p:nvPr/>
          </p:nvGrpSpPr>
          <p:grpSpPr>
            <a:xfrm>
              <a:off x="6484715" y="1785350"/>
              <a:ext cx="3895814" cy="3917184"/>
              <a:chOff x="668706" y="1856113"/>
              <a:chExt cx="3895814" cy="39171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A989A5A-3136-D483-438A-9B0E84BEF43C}"/>
                  </a:ext>
                </a:extLst>
              </p:cNvPr>
              <p:cNvGrpSpPr/>
              <p:nvPr/>
            </p:nvGrpSpPr>
            <p:grpSpPr>
              <a:xfrm>
                <a:off x="668706" y="1856113"/>
                <a:ext cx="3895814" cy="3917184"/>
                <a:chOff x="1944613" y="936060"/>
                <a:chExt cx="3895814" cy="391718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509557F-E164-AD18-2D51-2DA607FD43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084679" y="4230325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624C7DC-ED0A-9796-8637-FF84529056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3171538" y="3025695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4E9492E-06FA-FC99-6236-49EC55FE51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67745" y="936060"/>
                      <a:ext cx="4570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4E9492E-06FA-FC99-6236-49EC55FE51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67745" y="936060"/>
                      <a:ext cx="457048" cy="40011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E7DC8EC5-1D39-57DB-052C-836B06E85D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4613" y="4430630"/>
                      <a:ext cx="46301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E7DC8EC5-1D39-57DB-052C-836B06E85D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44613" y="4430630"/>
                      <a:ext cx="463012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1142B50E-CE12-B6B6-4992-B6707E0B42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1135" y="4430630"/>
                      <a:ext cx="46301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1142B50E-CE12-B6B6-4992-B6707E0B42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1135" y="4430630"/>
                      <a:ext cx="463011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F1846A53-4C17-3D79-5D09-20616E1CD9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6605" y="4453134"/>
                      <a:ext cx="52193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F1846A53-4C17-3D79-5D09-20616E1CD9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6605" y="4453134"/>
                      <a:ext cx="521938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8D2AC10-71F8-8F27-B320-AE8DEF0502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26053" y="2897182"/>
                      <a:ext cx="4898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8D2AC10-71F8-8F27-B320-AE8DEF0502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26053" y="2897182"/>
                      <a:ext cx="489814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4C5F9F1F-26EA-02BE-ECCC-9CA400BC79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0455" y="1799935"/>
                      <a:ext cx="2239972" cy="7965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∏"/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=2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∏"/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=2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4C5F9F1F-26EA-02BE-ECCC-9CA400BC79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0455" y="1799935"/>
                      <a:ext cx="2239972" cy="7965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FF8FFC6-750F-EBE7-3EA4-55A6420BB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4548" y="2532223"/>
                <a:ext cx="0" cy="112103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C19ACCE-CFD8-8D1B-5C03-C9DFBB7582A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63501" y="5079615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9A59686-450B-59D8-9B4C-6E390E5B302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831386" y="509886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DF43CA4-1024-529B-AB7F-4C33C1AFCFD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711640" y="225622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F8BD13F-E908-53EB-0B53-525D3B2D4D83}"/>
                </a:ext>
              </a:extLst>
            </p:cNvPr>
            <p:cNvCxnSpPr>
              <a:cxnSpLocks/>
              <a:stCxn id="59" idx="2"/>
              <a:endCxn id="17" idx="4"/>
            </p:cNvCxnSpPr>
            <p:nvPr/>
          </p:nvCxnSpPr>
          <p:spPr>
            <a:xfrm>
              <a:off x="7803080" y="2439103"/>
              <a:ext cx="0" cy="143588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473FFF8-24E1-04C5-C1AF-BA08C9312150}"/>
                </a:ext>
              </a:extLst>
            </p:cNvPr>
            <p:cNvCxnSpPr>
              <a:cxnSpLocks/>
              <a:stCxn id="10" idx="0"/>
              <a:endCxn id="17" idx="0"/>
            </p:cNvCxnSpPr>
            <p:nvPr/>
          </p:nvCxnSpPr>
          <p:spPr>
            <a:xfrm flipV="1">
              <a:off x="6716221" y="4057865"/>
              <a:ext cx="1086859" cy="1021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305512B-7BAA-EE82-5792-A16F233F9FBA}"/>
                </a:ext>
              </a:extLst>
            </p:cNvPr>
            <p:cNvCxnSpPr>
              <a:cxnSpLocks/>
              <a:stCxn id="51" idx="0"/>
              <a:endCxn id="17" idx="0"/>
            </p:cNvCxnSpPr>
            <p:nvPr/>
          </p:nvCxnSpPr>
          <p:spPr>
            <a:xfrm flipV="1">
              <a:off x="7254941" y="4057865"/>
              <a:ext cx="548139" cy="1021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0FB4225-97E1-738A-A4A4-15054931801C}"/>
                </a:ext>
              </a:extLst>
            </p:cNvPr>
            <p:cNvCxnSpPr>
              <a:cxnSpLocks/>
              <a:stCxn id="55" idx="0"/>
              <a:endCxn id="17" idx="0"/>
            </p:cNvCxnSpPr>
            <p:nvPr/>
          </p:nvCxnSpPr>
          <p:spPr>
            <a:xfrm flipH="1" flipV="1">
              <a:off x="7803080" y="4057865"/>
              <a:ext cx="1119746" cy="10410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79CC3A6-B1C5-2B90-3E7C-E20436A1AAA4}"/>
                    </a:ext>
                  </a:extLst>
                </p:cNvPr>
                <p:cNvSpPr txBox="1"/>
                <p:nvPr/>
              </p:nvSpPr>
              <p:spPr>
                <a:xfrm>
                  <a:off x="7816682" y="4950895"/>
                  <a:ext cx="4347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79CC3A6-B1C5-2B90-3E7C-E20436A1A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682" y="4950895"/>
                  <a:ext cx="434734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9D803D91-7FC0-C0A7-8097-75597E90ED68}"/>
              </a:ext>
            </a:extLst>
          </p:cNvPr>
          <p:cNvSpPr txBox="1"/>
          <p:nvPr/>
        </p:nvSpPr>
        <p:spPr>
          <a:xfrm>
            <a:off x="3540663" y="6098081"/>
            <a:ext cx="2747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variables to checks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9C03AE5-0361-4BE8-C746-A804A9907E53}"/>
              </a:ext>
            </a:extLst>
          </p:cNvPr>
          <p:cNvSpPr txBox="1"/>
          <p:nvPr/>
        </p:nvSpPr>
        <p:spPr>
          <a:xfrm>
            <a:off x="7378995" y="3067476"/>
            <a:ext cx="353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product of incoming messages</a:t>
            </a:r>
          </a:p>
        </p:txBody>
      </p:sp>
    </p:spTree>
    <p:extLst>
      <p:ext uri="{BB962C8B-B14F-4D97-AF65-F5344CB8AC3E}">
        <p14:creationId xmlns:p14="http://schemas.microsoft.com/office/powerpoint/2010/main" val="243205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F7B8-5B0F-2645-FD30-D9745CA8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messages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CDF858-8321-C160-6361-521264BDDF6C}"/>
              </a:ext>
            </a:extLst>
          </p:cNvPr>
          <p:cNvGrpSpPr/>
          <p:nvPr/>
        </p:nvGrpSpPr>
        <p:grpSpPr>
          <a:xfrm>
            <a:off x="3109063" y="1829896"/>
            <a:ext cx="6425986" cy="4627700"/>
            <a:chOff x="4879199" y="1427408"/>
            <a:chExt cx="6425986" cy="46277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82C947-7FBB-D544-1088-BDF6A983F8A5}"/>
                </a:ext>
              </a:extLst>
            </p:cNvPr>
            <p:cNvGrpSpPr/>
            <p:nvPr/>
          </p:nvGrpSpPr>
          <p:grpSpPr>
            <a:xfrm>
              <a:off x="4879199" y="1427408"/>
              <a:ext cx="6425986" cy="3917184"/>
              <a:chOff x="1944613" y="936060"/>
              <a:chExt cx="6425986" cy="39171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C28A-202A-C029-4BBC-0CDB8DD5E3B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175380" y="3034012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B6D14DC-352C-20E1-12DC-0F65130B667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155368" y="425381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E74D6A4-8D33-BBCE-1453-2D7B4E4DA518}"/>
                  </a:ext>
                </a:extLst>
              </p:cNvPr>
              <p:cNvCxnSpPr>
                <a:cxnSpLocks/>
                <a:stCxn id="5" idx="2"/>
                <a:endCxn id="7" idx="4"/>
              </p:cNvCxnSpPr>
              <p:nvPr/>
            </p:nvCxnSpPr>
            <p:spPr>
              <a:xfrm flipH="1">
                <a:off x="2246808" y="3216892"/>
                <a:ext cx="1020012" cy="10369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2A33FA-B167-D395-F514-20FCA67769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682625" y="427025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FE759FE-4609-DCC2-0D56-E376E28238AD}"/>
                  </a:ext>
                </a:extLst>
              </p:cNvPr>
              <p:cNvCxnSpPr>
                <a:cxnSpLocks/>
                <a:stCxn id="5" idx="2"/>
                <a:endCxn id="12" idx="4"/>
              </p:cNvCxnSpPr>
              <p:nvPr/>
            </p:nvCxnSpPr>
            <p:spPr>
              <a:xfrm flipH="1">
                <a:off x="2774065" y="3216892"/>
                <a:ext cx="492755" cy="105336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E116A65-09EC-0A5B-3071-B604667C74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4201614" y="425381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EE9B3C9-EE41-4854-5162-B24C4C435C1A}"/>
                  </a:ext>
                </a:extLst>
              </p:cNvPr>
              <p:cNvCxnSpPr>
                <a:cxnSpLocks/>
                <a:stCxn id="5" idx="2"/>
                <a:endCxn id="19" idx="4"/>
              </p:cNvCxnSpPr>
              <p:nvPr/>
            </p:nvCxnSpPr>
            <p:spPr>
              <a:xfrm>
                <a:off x="3266820" y="3216892"/>
                <a:ext cx="1026234" cy="10369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9D988FF-697C-C7FA-D953-3ACD78CDAC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3175380" y="1372391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10D3074-5483-5CB2-AF7E-CE582868E5C3}"/>
                  </a:ext>
                </a:extLst>
              </p:cNvPr>
              <p:cNvCxnSpPr>
                <a:cxnSpLocks/>
                <a:stCxn id="25" idx="0"/>
                <a:endCxn id="5" idx="0"/>
              </p:cNvCxnSpPr>
              <p:nvPr/>
            </p:nvCxnSpPr>
            <p:spPr>
              <a:xfrm>
                <a:off x="3266820" y="1555271"/>
                <a:ext cx="0" cy="14787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4E82270-4F0D-A366-0DDF-D2DCE00F3B50}"/>
                      </a:ext>
                    </a:extLst>
                  </p:cNvPr>
                  <p:cNvSpPr txBox="1"/>
                  <p:nvPr/>
                </p:nvSpPr>
                <p:spPr>
                  <a:xfrm>
                    <a:off x="3067745" y="936060"/>
                    <a:ext cx="4898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4E82270-4F0D-A366-0DDF-D2DCE00F3B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7745" y="936060"/>
                    <a:ext cx="489814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D47203D-C0F6-757D-54B5-77747023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613" y="4430630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D47203D-C0F6-757D-54B5-77747023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613" y="4430630"/>
                    <a:ext cx="495777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89D786D-7A07-65CC-97DB-7F86399B498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1135" y="4430630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89D786D-7A07-65CC-97DB-7F86399B49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1135" y="4430630"/>
                    <a:ext cx="495777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51F62D6-7EC1-7683-BEDB-6F9BD0BB4B73}"/>
                      </a:ext>
                    </a:extLst>
                  </p:cNvPr>
                  <p:cNvSpPr txBox="1"/>
                  <p:nvPr/>
                </p:nvSpPr>
                <p:spPr>
                  <a:xfrm>
                    <a:off x="4136605" y="4453134"/>
                    <a:ext cx="5647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51F62D6-7EC1-7683-BEDB-6F9BD0BB4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6605" y="4453134"/>
                    <a:ext cx="56470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367141F-F563-61C4-DD8E-CAB1035EF254}"/>
                      </a:ext>
                    </a:extLst>
                  </p:cNvPr>
                  <p:cNvSpPr txBox="1"/>
                  <p:nvPr/>
                </p:nvSpPr>
                <p:spPr>
                  <a:xfrm>
                    <a:off x="3326053" y="2897182"/>
                    <a:ext cx="46301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367141F-F563-61C4-DD8E-CAB1035EF2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6053" y="2897182"/>
                    <a:ext cx="463012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2DE4727-95B1-DF63-FD8A-2EDD7ECD017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1646" y="1855877"/>
                    <a:ext cx="4838953" cy="7965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(0,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=2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 </m:t>
                                      </m:r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=2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2DE4727-95B1-DF63-FD8A-2EDD7ECD01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1646" y="1855877"/>
                    <a:ext cx="4838953" cy="7965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994875D-7047-F7E5-4B54-C80F8E3FB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4410" y="2184956"/>
              <a:ext cx="0" cy="11210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91CDEF-D4DA-AE70-B3B7-C396FAF78306}"/>
                </a:ext>
              </a:extLst>
            </p:cNvPr>
            <p:cNvSpPr txBox="1"/>
            <p:nvPr/>
          </p:nvSpPr>
          <p:spPr>
            <a:xfrm>
              <a:off x="5071371" y="5654998"/>
              <a:ext cx="2646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From checks to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479F8D-86E2-35B4-6D68-F38D46226923}"/>
                  </a:ext>
                </a:extLst>
              </p:cNvPr>
              <p:cNvSpPr txBox="1"/>
              <p:nvPr/>
            </p:nvSpPr>
            <p:spPr>
              <a:xfrm>
                <a:off x="4432352" y="5020338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479F8D-86E2-35B4-6D68-F38D46226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52" y="5020338"/>
                <a:ext cx="43473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9DF1824-BFDA-F928-FE0D-8C55BB2942A3}"/>
              </a:ext>
            </a:extLst>
          </p:cNvPr>
          <p:cNvSpPr txBox="1"/>
          <p:nvPr/>
        </p:nvSpPr>
        <p:spPr>
          <a:xfrm>
            <a:off x="6630851" y="3865865"/>
            <a:ext cx="4621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sum over all values of incoming variables</a:t>
            </a:r>
          </a:p>
        </p:txBody>
      </p:sp>
    </p:spTree>
    <p:extLst>
      <p:ext uri="{BB962C8B-B14F-4D97-AF65-F5344CB8AC3E}">
        <p14:creationId xmlns:p14="http://schemas.microsoft.com/office/powerpoint/2010/main" val="4040831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C31ECA-84B2-DCB8-F4F3-B51A61D67FDF}"/>
              </a:ext>
            </a:extLst>
          </p:cNvPr>
          <p:cNvGrpSpPr/>
          <p:nvPr/>
        </p:nvGrpSpPr>
        <p:grpSpPr>
          <a:xfrm>
            <a:off x="2127870" y="1707984"/>
            <a:ext cx="6631587" cy="5073225"/>
            <a:chOff x="5353078" y="1784775"/>
            <a:chExt cx="6631587" cy="50732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00F064-D1E2-1444-71EE-3C1D73D265FF}"/>
                </a:ext>
              </a:extLst>
            </p:cNvPr>
            <p:cNvGrpSpPr/>
            <p:nvPr/>
          </p:nvGrpSpPr>
          <p:grpSpPr>
            <a:xfrm>
              <a:off x="5353078" y="1784775"/>
              <a:ext cx="6631587" cy="5073225"/>
              <a:chOff x="2389679" y="1784775"/>
              <a:chExt cx="6631587" cy="507322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27C899-59D2-702C-6B82-EC5F33A446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356886" y="1936815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80BED6C-CFCB-DBE7-0A58-432B9A8A70E2}"/>
                  </a:ext>
                </a:extLst>
              </p:cNvPr>
              <p:cNvCxnSpPr>
                <a:cxnSpLocks/>
                <a:stCxn id="12" idx="0"/>
                <a:endCxn id="10" idx="0"/>
              </p:cNvCxnSpPr>
              <p:nvPr/>
            </p:nvCxnSpPr>
            <p:spPr>
              <a:xfrm flipV="1">
                <a:off x="3376229" y="2119695"/>
                <a:ext cx="2072097" cy="83870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392080-E3F1-C69F-F129-FC876871A79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284789" y="295840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C5DD1C-2EB8-7F74-FBF7-1C7B9A5B45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389679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096EB-9A65-943B-8BF1-BE5CDFC31C3C}"/>
                  </a:ext>
                </a:extLst>
              </p:cNvPr>
              <p:cNvCxnSpPr>
                <a:cxnSpLocks/>
                <a:stCxn id="12" idx="2"/>
                <a:endCxn id="13" idx="4"/>
              </p:cNvCxnSpPr>
              <p:nvPr/>
            </p:nvCxnSpPr>
            <p:spPr>
              <a:xfrm flipH="1">
                <a:off x="2481119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935071B-DACF-592A-1FC0-1293E0E930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166865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FB64751-A0F2-54EB-3DE7-32185FCA1C82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>
                <a:off x="3363195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3BABF0-FFEA-9DEF-6DD3-1D81094B64DB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H="1" flipV="1">
                <a:off x="5446292" y="2119695"/>
                <a:ext cx="2072097" cy="83870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5015C39-F8AE-77A0-F2AC-CB5B8BA66B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6949" y="295840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6BF8F11-9159-97BC-C9DE-1C325DE468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22059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230FE77-1FCA-EE30-97DB-4CD7CDA9E349}"/>
                  </a:ext>
                </a:extLst>
              </p:cNvPr>
              <p:cNvCxnSpPr>
                <a:cxnSpLocks/>
                <a:stCxn id="18" idx="2"/>
                <a:endCxn id="19" idx="4"/>
              </p:cNvCxnSpPr>
              <p:nvPr/>
            </p:nvCxnSpPr>
            <p:spPr>
              <a:xfrm>
                <a:off x="7518389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DE8841-FDDA-6BD8-70AE-2424CDAD0D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544873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8119916-07EA-510D-8319-6997D7469006}"/>
                  </a:ext>
                </a:extLst>
              </p:cNvPr>
              <p:cNvCxnSpPr>
                <a:cxnSpLocks/>
                <a:endCxn id="21" idx="4"/>
              </p:cNvCxnSpPr>
              <p:nvPr/>
            </p:nvCxnSpPr>
            <p:spPr>
              <a:xfrm flipH="1">
                <a:off x="6636313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6A570C7-D0CF-0428-C2E3-DFD38C77A84C}"/>
                  </a:ext>
                </a:extLst>
              </p:cNvPr>
              <p:cNvGrpSpPr/>
              <p:nvPr/>
            </p:nvGrpSpPr>
            <p:grpSpPr>
              <a:xfrm>
                <a:off x="5679204" y="4346908"/>
                <a:ext cx="957109" cy="1306494"/>
                <a:chOff x="5679204" y="4346908"/>
                <a:chExt cx="957109" cy="130649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37A6DE-60D9-1BE3-358B-80CBF00EB1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679204" y="5470522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C30156B-D46C-C46D-910E-FEA0BAEF75BA}"/>
                    </a:ext>
                  </a:extLst>
                </p:cNvPr>
                <p:cNvCxnSpPr>
                  <a:cxnSpLocks/>
                  <a:stCxn id="21" idx="0"/>
                  <a:endCxn id="35" idx="0"/>
                </p:cNvCxnSpPr>
                <p:nvPr/>
              </p:nvCxnSpPr>
              <p:spPr>
                <a:xfrm flipH="1">
                  <a:off x="5770644" y="4346908"/>
                  <a:ext cx="865669" cy="11236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E32568D-3971-4BB3-20C8-E0CB827BFE8B}"/>
                  </a:ext>
                </a:extLst>
              </p:cNvPr>
              <p:cNvGrpSpPr/>
              <p:nvPr/>
            </p:nvGrpSpPr>
            <p:grpSpPr>
              <a:xfrm flipH="1">
                <a:off x="6636312" y="4346908"/>
                <a:ext cx="957109" cy="1306494"/>
                <a:chOff x="5679204" y="4346908"/>
                <a:chExt cx="957109" cy="130649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1FD791A-3D53-A079-52B0-BA96F661E3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679204" y="5470522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2D3A708-3207-D1A4-34F4-35098192BA9B}"/>
                    </a:ext>
                  </a:extLst>
                </p:cNvPr>
                <p:cNvCxnSpPr>
                  <a:cxnSpLocks/>
                  <a:endCxn id="33" idx="0"/>
                </p:cNvCxnSpPr>
                <p:nvPr/>
              </p:nvCxnSpPr>
              <p:spPr>
                <a:xfrm flipH="1">
                  <a:off x="5770644" y="4346908"/>
                  <a:ext cx="865669" cy="11236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BB6353C-E44E-5F8A-2543-B65E65AB97E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5737" y="1784775"/>
                    <a:ext cx="4898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BB6353C-E44E-5F8A-2543-B65E65AB9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5737" y="1784775"/>
                    <a:ext cx="489814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73ABF0-3E35-C49D-2EF3-CED6A54B6AA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9674" y="4042759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73ABF0-3E35-C49D-2EF3-CED6A54B6A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9674" y="4042759"/>
                    <a:ext cx="495777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F610956-0ED5-7892-44EA-100AE68C2E7B}"/>
                      </a:ext>
                    </a:extLst>
                  </p:cNvPr>
                  <p:cNvSpPr txBox="1"/>
                  <p:nvPr/>
                </p:nvSpPr>
                <p:spPr>
                  <a:xfrm>
                    <a:off x="4342800" y="4043186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F610956-0ED5-7892-44EA-100AE68C2E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800" y="4043186"/>
                    <a:ext cx="495777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B003863-D2A2-C118-4520-FB20E0E3F6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10541" y="659113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82ED10F-602C-B5C8-FD38-1AABBDBCE18F}"/>
                  </a:ext>
                </a:extLst>
              </p:cNvPr>
              <p:cNvCxnSpPr>
                <a:cxnSpLocks/>
                <a:stCxn id="28" idx="4"/>
                <a:endCxn id="33" idx="2"/>
              </p:cNvCxnSpPr>
              <p:nvPr/>
            </p:nvCxnSpPr>
            <p:spPr>
              <a:xfrm flipV="1">
                <a:off x="7501981" y="5653402"/>
                <a:ext cx="0" cy="93773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68F7272-CD89-0352-C541-E0E8CAA72D30}"/>
                      </a:ext>
                    </a:extLst>
                  </p:cNvPr>
                  <p:cNvSpPr txBox="1"/>
                  <p:nvPr/>
                </p:nvSpPr>
                <p:spPr>
                  <a:xfrm>
                    <a:off x="6680778" y="4049141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68F7272-CD89-0352-C541-E0E8CAA72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0778" y="4049141"/>
                    <a:ext cx="495777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F56DE60-6980-5BCF-BADE-3B0DEBC91353}"/>
                      </a:ext>
                    </a:extLst>
                  </p:cNvPr>
                  <p:cNvSpPr txBox="1"/>
                  <p:nvPr/>
                </p:nvSpPr>
                <p:spPr>
                  <a:xfrm>
                    <a:off x="8525489" y="4049141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F56DE60-6980-5BCF-BADE-3B0DEBC913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5489" y="4049141"/>
                    <a:ext cx="49577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961A552-0842-46FC-A1DC-54904BF97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609829" y="6457890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961A552-0842-46FC-A1DC-54904BF97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829" y="6457890"/>
                    <a:ext cx="49577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FC51-AA71-7205-CA47-7192DD50E734}"/>
                    </a:ext>
                  </a:extLst>
                </p:cNvPr>
                <p:cNvSpPr txBox="1"/>
                <p:nvPr/>
              </p:nvSpPr>
              <p:spPr>
                <a:xfrm>
                  <a:off x="6460923" y="2834277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FC51-AA71-7205-CA47-7192DD50E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0923" y="2834277"/>
                  <a:ext cx="463012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E70D52F-7A85-D27C-006E-C290DB5F6FE6}"/>
                    </a:ext>
                  </a:extLst>
                </p:cNvPr>
                <p:cNvSpPr txBox="1"/>
                <p:nvPr/>
              </p:nvSpPr>
              <p:spPr>
                <a:xfrm>
                  <a:off x="10556820" y="2797127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E70D52F-7A85-D27C-006E-C290DB5F6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820" y="2797127"/>
                  <a:ext cx="463012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052351-ADC2-54A1-C0AF-6C9C43A21DAB}"/>
                    </a:ext>
                  </a:extLst>
                </p:cNvPr>
                <p:cNvSpPr txBox="1"/>
                <p:nvPr/>
              </p:nvSpPr>
              <p:spPr>
                <a:xfrm>
                  <a:off x="8812918" y="5330435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052351-ADC2-54A1-C0AF-6C9C43A21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2918" y="5330435"/>
                  <a:ext cx="463012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48661B-7541-3DCC-AACC-EED992139ECC}"/>
                    </a:ext>
                  </a:extLst>
                </p:cNvPr>
                <p:cNvSpPr txBox="1"/>
                <p:nvPr/>
              </p:nvSpPr>
              <p:spPr>
                <a:xfrm>
                  <a:off x="10541417" y="5330435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48661B-7541-3DCC-AACC-EED992139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1417" y="5330435"/>
                  <a:ext cx="463012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CC5486-E971-C426-5DF2-270A9C926D0C}"/>
                  </a:ext>
                </a:extLst>
              </p:cNvPr>
              <p:cNvSpPr txBox="1"/>
              <p:nvPr/>
            </p:nvSpPr>
            <p:spPr>
              <a:xfrm>
                <a:off x="0" y="6060819"/>
                <a:ext cx="4754947" cy="720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CC5486-E971-C426-5DF2-270A9C926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60819"/>
                <a:ext cx="4754947" cy="7203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5FEF6F6-5518-493A-D6A3-E10B2F35C393}"/>
              </a:ext>
            </a:extLst>
          </p:cNvPr>
          <p:cNvGrpSpPr/>
          <p:nvPr/>
        </p:nvGrpSpPr>
        <p:grpSpPr>
          <a:xfrm>
            <a:off x="7441122" y="5667812"/>
            <a:ext cx="679352" cy="816987"/>
            <a:chOff x="8325678" y="5560425"/>
            <a:chExt cx="679352" cy="816987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BCEDE6-9279-4893-8921-745D9B9F3084}"/>
                </a:ext>
              </a:extLst>
            </p:cNvPr>
            <p:cNvCxnSpPr/>
            <p:nvPr/>
          </p:nvCxnSpPr>
          <p:spPr>
            <a:xfrm flipV="1">
              <a:off x="8404223" y="5560425"/>
              <a:ext cx="0" cy="8044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7AD178D-746D-4A71-1AC1-BF9EA7436CF6}"/>
                    </a:ext>
                  </a:extLst>
                </p:cNvPr>
                <p:cNvSpPr txBox="1"/>
                <p:nvPr/>
              </p:nvSpPr>
              <p:spPr>
                <a:xfrm>
                  <a:off x="8325678" y="5593543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7AD178D-746D-4A71-1AC1-BF9EA7436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5678" y="5593543"/>
                  <a:ext cx="679352" cy="78386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72CAB4-91BD-D4A6-F0B7-8AE1C2807917}"/>
              </a:ext>
            </a:extLst>
          </p:cNvPr>
          <p:cNvGrpSpPr/>
          <p:nvPr/>
        </p:nvGrpSpPr>
        <p:grpSpPr>
          <a:xfrm>
            <a:off x="7683852" y="2973052"/>
            <a:ext cx="986047" cy="975082"/>
            <a:chOff x="8046701" y="5491393"/>
            <a:chExt cx="986047" cy="975082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C673F5B-D1C1-7B19-79BA-D6B9DEB0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6701" y="5720514"/>
              <a:ext cx="638880" cy="7459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DE96099-120E-484C-6631-C3AC7AC40D57}"/>
                    </a:ext>
                  </a:extLst>
                </p:cNvPr>
                <p:cNvSpPr txBox="1"/>
                <p:nvPr/>
              </p:nvSpPr>
              <p:spPr>
                <a:xfrm>
                  <a:off x="8353396" y="5491393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DE96099-120E-484C-6631-C3AC7AC40D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3396" y="5491393"/>
                  <a:ext cx="679352" cy="7838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6B850F-0C3C-6D18-2AA7-E940808BE5D7}"/>
              </a:ext>
            </a:extLst>
          </p:cNvPr>
          <p:cNvGrpSpPr/>
          <p:nvPr/>
        </p:nvGrpSpPr>
        <p:grpSpPr>
          <a:xfrm>
            <a:off x="3022979" y="3368023"/>
            <a:ext cx="716546" cy="1139228"/>
            <a:chOff x="8047570" y="5697247"/>
            <a:chExt cx="716546" cy="113922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4F01BCD-21B4-E872-C356-93F89E1AF8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39190" y="5697247"/>
              <a:ext cx="524926" cy="6219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5C17926-9159-1B8A-61BC-3A013C1F3BC7}"/>
                    </a:ext>
                  </a:extLst>
                </p:cNvPr>
                <p:cNvSpPr txBox="1"/>
                <p:nvPr/>
              </p:nvSpPr>
              <p:spPr>
                <a:xfrm>
                  <a:off x="8047570" y="6052606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5C17926-9159-1B8A-61BC-3A013C1F3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570" y="6052606"/>
                  <a:ext cx="679352" cy="78386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75C1E3C-BE8C-9EBE-7B07-786F91556055}"/>
              </a:ext>
            </a:extLst>
          </p:cNvPr>
          <p:cNvGrpSpPr/>
          <p:nvPr/>
        </p:nvGrpSpPr>
        <p:grpSpPr>
          <a:xfrm>
            <a:off x="2481698" y="3368023"/>
            <a:ext cx="770034" cy="1159636"/>
            <a:chOff x="9518823" y="5819931"/>
            <a:chExt cx="770034" cy="1159636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3FBCD23-F015-6AAA-41DE-B868E85F8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8823" y="5819931"/>
              <a:ext cx="564517" cy="6347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C6126A-25FF-EA83-5901-C01825C99784}"/>
                    </a:ext>
                  </a:extLst>
                </p:cNvPr>
                <p:cNvSpPr txBox="1"/>
                <p:nvPr/>
              </p:nvSpPr>
              <p:spPr>
                <a:xfrm>
                  <a:off x="9609505" y="6195698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C6126A-25FF-EA83-5901-C01825C997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505" y="6195698"/>
                  <a:ext cx="679352" cy="78386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57C746-BAFC-63E7-35B8-953A20A1E989}"/>
              </a:ext>
            </a:extLst>
          </p:cNvPr>
          <p:cNvGrpSpPr/>
          <p:nvPr/>
        </p:nvGrpSpPr>
        <p:grpSpPr>
          <a:xfrm>
            <a:off x="4661404" y="4270117"/>
            <a:ext cx="1385121" cy="892772"/>
            <a:chOff x="8377231" y="5457926"/>
            <a:chExt cx="1385121" cy="892772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2B78F74-CF23-7398-B09B-EF1C7CA46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0197" y="5569909"/>
              <a:ext cx="582155" cy="7807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022148F-434C-DFFD-87BA-F189182B913E}"/>
                    </a:ext>
                  </a:extLst>
                </p:cNvPr>
                <p:cNvSpPr txBox="1"/>
                <p:nvPr/>
              </p:nvSpPr>
              <p:spPr>
                <a:xfrm>
                  <a:off x="8377231" y="5457926"/>
                  <a:ext cx="1111586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022148F-434C-DFFD-87BA-F189182B9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7231" y="5457926"/>
                  <a:ext cx="1111586" cy="78386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2413F7C-9BE9-5320-7318-98117F142D72}"/>
              </a:ext>
            </a:extLst>
          </p:cNvPr>
          <p:cNvGrpSpPr/>
          <p:nvPr/>
        </p:nvGrpSpPr>
        <p:grpSpPr>
          <a:xfrm>
            <a:off x="6857985" y="4390526"/>
            <a:ext cx="2862775" cy="1102546"/>
            <a:chOff x="8046701" y="5660154"/>
            <a:chExt cx="2862775" cy="110254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F4BC122-6171-F1FB-FF07-078B5F368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6701" y="5720514"/>
              <a:ext cx="569887" cy="7194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C53B979-45E8-5717-8FAA-7EFAA9D07C7A}"/>
                    </a:ext>
                  </a:extLst>
                </p:cNvPr>
                <p:cNvSpPr txBox="1"/>
                <p:nvPr/>
              </p:nvSpPr>
              <p:spPr>
                <a:xfrm>
                  <a:off x="8384618" y="5660154"/>
                  <a:ext cx="2524858" cy="1102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  <a:p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C53B979-45E8-5717-8FAA-7EFAA9D07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618" y="5660154"/>
                  <a:ext cx="2524858" cy="11025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0DBF6F6-DE84-F834-7AED-5EEA00A0CD50}"/>
              </a:ext>
            </a:extLst>
          </p:cNvPr>
          <p:cNvGrpSpPr/>
          <p:nvPr/>
        </p:nvGrpSpPr>
        <p:grpSpPr>
          <a:xfrm>
            <a:off x="519346" y="1578984"/>
            <a:ext cx="4298453" cy="1102289"/>
            <a:chOff x="519346" y="1578984"/>
            <a:chExt cx="4298453" cy="1102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24320C-3E7F-4AEF-8ABB-394761F474B0}"/>
                    </a:ext>
                  </a:extLst>
                </p:cNvPr>
                <p:cNvSpPr txBox="1"/>
                <p:nvPr/>
              </p:nvSpPr>
              <p:spPr>
                <a:xfrm>
                  <a:off x="519346" y="1578984"/>
                  <a:ext cx="3631122" cy="1102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  <a:p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24320C-3E7F-4AEF-8ABB-394761F47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46" y="1578984"/>
                  <a:ext cx="3631122" cy="110228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D6769D4-6C41-2F2E-922F-CB5DF18CA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5715" y="2013009"/>
              <a:ext cx="1582084" cy="6102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2CD9CA5-54F1-8A9D-0E46-40B73C8C761D}"/>
              </a:ext>
            </a:extLst>
          </p:cNvPr>
          <p:cNvGrpSpPr/>
          <p:nvPr/>
        </p:nvGrpSpPr>
        <p:grpSpPr>
          <a:xfrm>
            <a:off x="3972966" y="2854744"/>
            <a:ext cx="3021257" cy="990787"/>
            <a:chOff x="7874840" y="5558734"/>
            <a:chExt cx="3021257" cy="990787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A00D857-2C30-62BC-B6C4-A691B9B82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7471" y="5833126"/>
              <a:ext cx="638626" cy="7163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CB3DC15-8D51-E562-5FD0-C64D62290494}"/>
                    </a:ext>
                  </a:extLst>
                </p:cNvPr>
                <p:cNvSpPr txBox="1"/>
                <p:nvPr/>
              </p:nvSpPr>
              <p:spPr>
                <a:xfrm>
                  <a:off x="7874840" y="5558734"/>
                  <a:ext cx="2756524" cy="794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CB3DC15-8D51-E562-5FD0-C64D62290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840" y="5558734"/>
                  <a:ext cx="2756524" cy="79476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7836F4-39F8-0D08-8FE6-566394CD01E3}"/>
              </a:ext>
            </a:extLst>
          </p:cNvPr>
          <p:cNvGrpSpPr/>
          <p:nvPr/>
        </p:nvGrpSpPr>
        <p:grpSpPr>
          <a:xfrm>
            <a:off x="5752445" y="1546657"/>
            <a:ext cx="6060737" cy="1173679"/>
            <a:chOff x="5752445" y="1546657"/>
            <a:chExt cx="6060737" cy="1173679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656135D-80C8-0665-9D9B-D48E919FC0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2445" y="2086843"/>
              <a:ext cx="1517169" cy="6334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4DFCE05-83E0-2500-7CBF-1F8DAEB9BAF7}"/>
                    </a:ext>
                  </a:extLst>
                </p:cNvPr>
                <p:cNvSpPr txBox="1"/>
                <p:nvPr/>
              </p:nvSpPr>
              <p:spPr>
                <a:xfrm>
                  <a:off x="6259931" y="1546657"/>
                  <a:ext cx="5553251" cy="794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4DFCE05-83E0-2500-7CBF-1F8DAEB9B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931" y="1546657"/>
                  <a:ext cx="5553251" cy="79483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53334C9-7910-1C8E-3D24-50467D55C393}"/>
              </a:ext>
            </a:extLst>
          </p:cNvPr>
          <p:cNvCxnSpPr>
            <a:cxnSpLocks/>
          </p:cNvCxnSpPr>
          <p:nvPr/>
        </p:nvCxnSpPr>
        <p:spPr>
          <a:xfrm flipV="1">
            <a:off x="5184483" y="1148997"/>
            <a:ext cx="0" cy="549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7A1B571-1E9D-D334-290F-6680DDA411E2}"/>
                  </a:ext>
                </a:extLst>
              </p:cNvPr>
              <p:cNvSpPr txBox="1"/>
              <p:nvPr/>
            </p:nvSpPr>
            <p:spPr>
              <a:xfrm>
                <a:off x="2823642" y="211265"/>
                <a:ext cx="6881179" cy="795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7A1B571-1E9D-D334-290F-6680DDA41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42" y="211265"/>
                <a:ext cx="6881179" cy="7954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6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4622-8B68-7385-C51E-89DA8B5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– Final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96F6-8BA2-F9A1-9751-EBAA463BB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Applications: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In a tree:</a:t>
            </a:r>
            <a:r>
              <a:rPr lang="en-US" sz="2000" dirty="0"/>
              <a:t> BP compute </a:t>
            </a:r>
            <a:r>
              <a:rPr lang="en-US" sz="2000" i="1" dirty="0">
                <a:solidFill>
                  <a:srgbClr val="C00000"/>
                </a:solidFill>
              </a:rPr>
              <a:t>exactly</a:t>
            </a:r>
            <a:r>
              <a:rPr lang="en-US" sz="2000" dirty="0"/>
              <a:t> the bit-flip probabilities.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In a graph:</a:t>
            </a:r>
            <a:r>
              <a:rPr lang="en-US" sz="2000" dirty="0"/>
              <a:t> BP compute an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rgbClr val="C00000"/>
                </a:solidFill>
              </a:rPr>
              <a:t>approximation</a:t>
            </a:r>
            <a:r>
              <a:rPr lang="en-US" sz="2000" dirty="0"/>
              <a:t> of the bit-flip probabilities.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For LDPC codes: </a:t>
            </a:r>
            <a:r>
              <a:rPr lang="en-US" sz="2000" dirty="0"/>
              <a:t>For LDPC code with large girth (no short cycle), BP compute a </a:t>
            </a:r>
            <a:r>
              <a:rPr lang="en-US" sz="2000" i="1" dirty="0">
                <a:solidFill>
                  <a:srgbClr val="C00000"/>
                </a:solidFill>
              </a:rPr>
              <a:t>good approximation</a:t>
            </a:r>
            <a:r>
              <a:rPr lang="en-US" sz="2000" dirty="0"/>
              <a:t> of the bit-flip probabilities.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Progressive edge growth: </a:t>
            </a:r>
            <a:r>
              <a:rPr lang="en-US" sz="2000" dirty="0"/>
              <a:t>Algorithm producing LDPC codes with large girth.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/>
              <a:t>Remark</a:t>
            </a:r>
            <a:r>
              <a:rPr lang="en-US" sz="2000" dirty="0"/>
              <a:t>. </a:t>
            </a:r>
          </a:p>
          <a:p>
            <a:r>
              <a:rPr lang="en-US" sz="2000" dirty="0"/>
              <a:t>BP does not generally return a codeword.</a:t>
            </a:r>
          </a:p>
          <a:p>
            <a:r>
              <a:rPr lang="en-US" dirty="0"/>
              <a:t>But it corrects each bit with high probability.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06773-91F7-DA3F-E66F-2434D8A1A3CB}"/>
              </a:ext>
            </a:extLst>
          </p:cNvPr>
          <p:cNvSpPr txBox="1"/>
          <p:nvPr/>
        </p:nvSpPr>
        <p:spPr>
          <a:xfrm>
            <a:off x="326065" y="7336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decoding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7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Depolarizing channel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2F5F3E-58AA-D389-8521-5C363289DEED}"/>
              </a:ext>
            </a:extLst>
          </p:cNvPr>
          <p:cNvGrpSpPr/>
          <p:nvPr/>
        </p:nvGrpSpPr>
        <p:grpSpPr>
          <a:xfrm>
            <a:off x="9314122" y="120502"/>
            <a:ext cx="2367515" cy="1995572"/>
            <a:chOff x="2743201" y="2501469"/>
            <a:chExt cx="4192688" cy="2414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BFCEDB-4364-74C5-EC50-DD93FB37D9DD}"/>
                </a:ext>
              </a:extLst>
            </p:cNvPr>
            <p:cNvSpPr txBox="1"/>
            <p:nvPr/>
          </p:nvSpPr>
          <p:spPr>
            <a:xfrm>
              <a:off x="2743201" y="27573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46F7E1-5ED0-3016-BAE4-C22F6FEF5B61}"/>
                </a:ext>
              </a:extLst>
            </p:cNvPr>
            <p:cNvSpPr txBox="1"/>
            <p:nvPr/>
          </p:nvSpPr>
          <p:spPr>
            <a:xfrm>
              <a:off x="2743201" y="428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F4777-5261-2BAF-C0BD-8A22EE7C489E}"/>
                </a:ext>
              </a:extLst>
            </p:cNvPr>
            <p:cNvSpPr txBox="1"/>
            <p:nvPr/>
          </p:nvSpPr>
          <p:spPr>
            <a:xfrm>
              <a:off x="6595731" y="27573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EEC59-E4CB-B3D4-A043-F292FF257F45}"/>
                </a:ext>
              </a:extLst>
            </p:cNvPr>
            <p:cNvSpPr txBox="1"/>
            <p:nvPr/>
          </p:nvSpPr>
          <p:spPr>
            <a:xfrm>
              <a:off x="6595731" y="428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20378B-137C-7562-F14D-E32534122D81}"/>
                </a:ext>
              </a:extLst>
            </p:cNvPr>
            <p:cNvCxnSpPr>
              <a:stCxn id="4" idx="3"/>
              <a:endCxn id="8" idx="1"/>
            </p:cNvCxnSpPr>
            <p:nvPr/>
          </p:nvCxnSpPr>
          <p:spPr>
            <a:xfrm>
              <a:off x="3083359" y="2988210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44B4442-A294-1FEA-5CD4-965FA31BA758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 flipV="1">
              <a:off x="3083359" y="2988210"/>
              <a:ext cx="3512372" cy="152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0E4A7F2-595C-B122-5586-44B61733100C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>
              <a:off x="3083359" y="4515753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76E927-457C-8AB9-03AE-7916D5684C42}"/>
                </a:ext>
              </a:extLst>
            </p:cNvPr>
            <p:cNvSpPr txBox="1"/>
            <p:nvPr/>
          </p:nvSpPr>
          <p:spPr>
            <a:xfrm>
              <a:off x="4884716" y="2501469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DA75AD-BD26-CB92-49A5-8CFD87A7D95E}"/>
                </a:ext>
              </a:extLst>
            </p:cNvPr>
            <p:cNvSpPr txBox="1"/>
            <p:nvPr/>
          </p:nvSpPr>
          <p:spPr>
            <a:xfrm>
              <a:off x="5009750" y="311605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86F602-5DF2-29A6-FC80-3560AADB6A74}"/>
                </a:ext>
              </a:extLst>
            </p:cNvPr>
            <p:cNvSpPr txBox="1"/>
            <p:nvPr/>
          </p:nvSpPr>
          <p:spPr>
            <a:xfrm>
              <a:off x="4884716" y="4454316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A8CC0A-1244-F106-EC80-B341FF1490DA}"/>
                </a:ext>
              </a:extLst>
            </p:cNvPr>
            <p:cNvSpPr txBox="1"/>
            <p:nvPr/>
          </p:nvSpPr>
          <p:spPr>
            <a:xfrm>
              <a:off x="5009750" y="3823256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3D286-8F2E-EE05-D6FA-902201E1C453}"/>
                </a:ext>
              </a:extLst>
            </p:cNvPr>
            <p:cNvCxnSpPr>
              <a:cxnSpLocks/>
              <a:stCxn id="4" idx="3"/>
              <a:endCxn id="10" idx="1"/>
            </p:cNvCxnSpPr>
            <p:nvPr/>
          </p:nvCxnSpPr>
          <p:spPr>
            <a:xfrm>
              <a:off x="3083359" y="2988210"/>
              <a:ext cx="3512372" cy="152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9F281F-7A55-7704-68EA-EF7D0920B481}"/>
              </a:ext>
            </a:extLst>
          </p:cNvPr>
          <p:cNvGrpSpPr/>
          <p:nvPr/>
        </p:nvGrpSpPr>
        <p:grpSpPr>
          <a:xfrm>
            <a:off x="1398875" y="2364569"/>
            <a:ext cx="4789543" cy="1358281"/>
            <a:chOff x="867247" y="1871833"/>
            <a:chExt cx="4789543" cy="1358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18D238B-4A4A-618F-B7DA-E073DECAE068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21" y="2338405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61FB518-497F-1A4D-27D0-1AADBBBF7F92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21" y="2338405"/>
              <a:ext cx="3512372" cy="7637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A907A0-4DD5-F742-78F8-89A00F2A3E45}"/>
                </a:ext>
              </a:extLst>
            </p:cNvPr>
            <p:cNvSpPr txBox="1"/>
            <p:nvPr/>
          </p:nvSpPr>
          <p:spPr>
            <a:xfrm>
              <a:off x="3591578" y="1871833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A7AED5-8B6A-B9B0-A612-0B365AA37E1E}"/>
                </a:ext>
              </a:extLst>
            </p:cNvPr>
            <p:cNvSpPr txBox="1"/>
            <p:nvPr/>
          </p:nvSpPr>
          <p:spPr>
            <a:xfrm>
              <a:off x="3606565" y="2409679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p/3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26DB31-D8AC-3ECA-EE3E-26119584767D}"/>
                    </a:ext>
                  </a:extLst>
                </p:cNvPr>
                <p:cNvSpPr txBox="1"/>
                <p:nvPr/>
              </p:nvSpPr>
              <p:spPr>
                <a:xfrm>
                  <a:off x="867247" y="2107571"/>
                  <a:ext cx="389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26DB31-D8AC-3ECA-EE3E-261195847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247" y="2107571"/>
                  <a:ext cx="389786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E02362-0364-A4B1-3E09-456A2EBABA7F}"/>
                    </a:ext>
                  </a:extLst>
                </p:cNvPr>
                <p:cNvSpPr txBox="1"/>
                <p:nvPr/>
              </p:nvSpPr>
              <p:spPr>
                <a:xfrm>
                  <a:off x="4985581" y="2084533"/>
                  <a:ext cx="389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E02362-0364-A4B1-3E09-456A2EBAB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581" y="2084533"/>
                  <a:ext cx="38978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88503C-3223-4C72-D15D-3B72FE497333}"/>
                    </a:ext>
                  </a:extLst>
                </p:cNvPr>
                <p:cNvSpPr txBox="1"/>
                <p:nvPr/>
              </p:nvSpPr>
              <p:spPr>
                <a:xfrm>
                  <a:off x="4985581" y="2860782"/>
                  <a:ext cx="6712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88503C-3223-4C72-D15D-3B72FE497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581" y="2860782"/>
                  <a:ext cx="67120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83EA32-B2AA-5A76-032A-5B22A504A6F1}"/>
              </a:ext>
            </a:extLst>
          </p:cNvPr>
          <p:cNvCxnSpPr>
            <a:cxnSpLocks/>
          </p:cNvCxnSpPr>
          <p:nvPr/>
        </p:nvCxnSpPr>
        <p:spPr>
          <a:xfrm>
            <a:off x="1896749" y="2831140"/>
            <a:ext cx="3512372" cy="14715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E57351-EEF8-589C-B50C-503C00F26F8D}"/>
              </a:ext>
            </a:extLst>
          </p:cNvPr>
          <p:cNvCxnSpPr>
            <a:cxnSpLocks/>
          </p:cNvCxnSpPr>
          <p:nvPr/>
        </p:nvCxnSpPr>
        <p:spPr>
          <a:xfrm>
            <a:off x="1896749" y="2831139"/>
            <a:ext cx="3512372" cy="21094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79B9ED-F640-7F71-DB93-CA2FCEC0F555}"/>
                  </a:ext>
                </a:extLst>
              </p:cNvPr>
              <p:cNvSpPr txBox="1"/>
              <p:nvPr/>
            </p:nvSpPr>
            <p:spPr>
              <a:xfrm>
                <a:off x="5517209" y="4098989"/>
                <a:ext cx="671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79B9ED-F640-7F71-DB93-CA2FCEC0F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09" y="4098989"/>
                <a:ext cx="67120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129729-41F8-8D84-2FF5-7610C525B374}"/>
                  </a:ext>
                </a:extLst>
              </p:cNvPr>
              <p:cNvSpPr txBox="1"/>
              <p:nvPr/>
            </p:nvSpPr>
            <p:spPr>
              <a:xfrm>
                <a:off x="5517209" y="4755929"/>
                <a:ext cx="671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129729-41F8-8D84-2FF5-7610C525B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09" y="4755929"/>
                <a:ext cx="671209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3D10205-4D11-2B61-3D44-B193CAB1EA61}"/>
              </a:ext>
            </a:extLst>
          </p:cNvPr>
          <p:cNvSpPr txBox="1"/>
          <p:nvPr/>
        </p:nvSpPr>
        <p:spPr>
          <a:xfrm>
            <a:off x="4126170" y="344517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p/3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6C6830-B92C-2C1B-B107-9D0C7F2EEBD2}"/>
              </a:ext>
            </a:extLst>
          </p:cNvPr>
          <p:cNvSpPr txBox="1"/>
          <p:nvPr/>
        </p:nvSpPr>
        <p:spPr>
          <a:xfrm>
            <a:off x="4150215" y="390226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p/3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40185-6FF6-30D6-DBE3-D1D92D6E0B1D}"/>
              </a:ext>
            </a:extLst>
          </p:cNvPr>
          <p:cNvSpPr txBox="1"/>
          <p:nvPr/>
        </p:nvSpPr>
        <p:spPr>
          <a:xfrm>
            <a:off x="8439094" y="2364569"/>
            <a:ext cx="34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binary symmetric channel</a:t>
            </a:r>
          </a:p>
        </p:txBody>
      </p:sp>
    </p:spTree>
    <p:extLst>
      <p:ext uri="{BB962C8B-B14F-4D97-AF65-F5344CB8AC3E}">
        <p14:creationId xmlns:p14="http://schemas.microsoft.com/office/powerpoint/2010/main" val="403880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A007-0D6F-9565-009A-A895BFD4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decoding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73648-17F1-A4D3-0E41-84FFC404A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7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501-D5F1-7D73-9009-779CA530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decoding attempt: BP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6704F-9F89-9B22-451C-387D675B4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Classical case:</a:t>
                </a:r>
              </a:p>
              <a:p>
                <a:r>
                  <a:rPr lang="en-US" dirty="0"/>
                  <a:t>Use BP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Correct by selecting the most likely value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1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Quantum case:</a:t>
                </a:r>
              </a:p>
              <a:p>
                <a:r>
                  <a:rPr lang="en-US" dirty="0"/>
                  <a:t>Use BP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BP does not perform well for two reasons:</a:t>
                </a:r>
              </a:p>
              <a:p>
                <a:pPr lvl="1"/>
                <a:r>
                  <a:rPr lang="en-US" sz="2000" dirty="0"/>
                  <a:t>The quantum Tanner graph contains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many 4-cycles </a:t>
                </a:r>
                <a:r>
                  <a:rPr lang="en-US" sz="2000" dirty="0"/>
                  <a:t>because of the commutation relations.</a:t>
                </a:r>
              </a:p>
              <a:p>
                <a:pPr lvl="1"/>
                <a:r>
                  <a:rPr lang="en-US" sz="2000" dirty="0"/>
                  <a:t>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 well defined </a:t>
                </a:r>
                <a:r>
                  <a:rPr lang="en-US" sz="2000" dirty="0"/>
                  <a:t>up to a stabilizer.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6704F-9F89-9B22-451C-387D675B4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058CB68-83CE-8E57-E3D0-BBDA82DB7F98}"/>
              </a:ext>
            </a:extLst>
          </p:cNvPr>
          <p:cNvGrpSpPr/>
          <p:nvPr/>
        </p:nvGrpSpPr>
        <p:grpSpPr>
          <a:xfrm>
            <a:off x="9618489" y="1388811"/>
            <a:ext cx="1883741" cy="1812911"/>
            <a:chOff x="916781" y="2711312"/>
            <a:chExt cx="1883741" cy="181291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F9B5A7-D4BE-A208-2333-D6390B30C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FC3DBDB-95D8-53A5-3991-3B7D6FED5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93A1D1-6FB1-B96A-28AF-A5818483A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D415AD-FF8A-30B7-B7A8-270905940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41DF81-F59E-3ADC-5300-057B69BF161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B60D00E-49B8-FDAB-6BC8-E499BA2F59DB}"/>
                </a:ext>
              </a:extLst>
            </p:cNvPr>
            <p:cNvCxnSpPr>
              <a:cxnSpLocks/>
              <a:stCxn id="51" idx="2"/>
              <a:endCxn id="50" idx="3"/>
            </p:cNvCxnSpPr>
            <p:nvPr/>
          </p:nvCxnSpPr>
          <p:spPr>
            <a:xfrm flipV="1">
              <a:off x="1568584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7F17A6E-E839-44B4-999E-FC8551A0DA5C}"/>
                </a:ext>
              </a:extLst>
            </p:cNvPr>
            <p:cNvCxnSpPr>
              <a:cxnSpLocks/>
              <a:stCxn id="51" idx="2"/>
              <a:endCxn id="47" idx="5"/>
            </p:cNvCxnSpPr>
            <p:nvPr/>
          </p:nvCxnSpPr>
          <p:spPr>
            <a:xfrm flipH="1" flipV="1">
              <a:off x="1320504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14B110-AA99-A3E7-6DE6-4AB15DDEF913}"/>
                </a:ext>
              </a:extLst>
            </p:cNvPr>
            <p:cNvCxnSpPr>
              <a:cxnSpLocks/>
              <a:stCxn id="48" idx="1"/>
              <a:endCxn id="51" idx="0"/>
            </p:cNvCxnSpPr>
            <p:nvPr/>
          </p:nvCxnSpPr>
          <p:spPr>
            <a:xfrm flipH="1" flipV="1">
              <a:off x="1568584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264098E-6506-FFF3-1BAF-F7D7C6411C82}"/>
                </a:ext>
              </a:extLst>
            </p:cNvPr>
            <p:cNvCxnSpPr>
              <a:cxnSpLocks/>
              <a:stCxn id="49" idx="7"/>
              <a:endCxn id="51" idx="0"/>
            </p:cNvCxnSpPr>
            <p:nvPr/>
          </p:nvCxnSpPr>
          <p:spPr>
            <a:xfrm flipV="1">
              <a:off x="1320504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6261426-0AE7-D94D-5728-B6B08B512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D90583C-B17A-18CE-248A-D29F5A5E9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D1B9CB7-3C38-01E3-26D0-AB881406055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91056C2-1D42-18B4-96F2-640E24E72999}"/>
                </a:ext>
              </a:extLst>
            </p:cNvPr>
            <p:cNvCxnSpPr>
              <a:cxnSpLocks/>
              <a:stCxn id="58" idx="2"/>
              <a:endCxn id="57" idx="3"/>
            </p:cNvCxnSpPr>
            <p:nvPr/>
          </p:nvCxnSpPr>
          <p:spPr>
            <a:xfrm flipV="1">
              <a:off x="2150263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7AECB86-61F9-C73A-CDCC-98C52036AF44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 flipV="1">
              <a:off x="1902183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82A5C41-48EE-173B-D06A-84211ADA7EDF}"/>
                </a:ext>
              </a:extLst>
            </p:cNvPr>
            <p:cNvCxnSpPr>
              <a:cxnSpLocks/>
              <a:stCxn id="56" idx="1"/>
              <a:endCxn id="58" idx="0"/>
            </p:cNvCxnSpPr>
            <p:nvPr/>
          </p:nvCxnSpPr>
          <p:spPr>
            <a:xfrm flipH="1" flipV="1">
              <a:off x="2150263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8445A8A-CD4D-9ABC-CF3D-21C06B205D4B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V="1">
              <a:off x="1902183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1127CA3-B875-5A09-D79E-E745A7913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A6BFB0-48C0-801A-98DE-7583A4AF0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2520C19-85E5-6365-16BC-E4778F3A282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AEE4C-A22B-50B0-9D89-15ABE46AF074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V="1">
              <a:off x="1568584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836C7D7-98BC-5DC7-EDA6-783A4E7A40B5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H="1" flipV="1">
              <a:off x="1320504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BD3F7DA-2471-3DCD-2CC8-A1C58BBFE18B}"/>
                </a:ext>
              </a:extLst>
            </p:cNvPr>
            <p:cNvCxnSpPr>
              <a:cxnSpLocks/>
              <a:stCxn id="63" idx="1"/>
              <a:endCxn id="65" idx="0"/>
            </p:cNvCxnSpPr>
            <p:nvPr/>
          </p:nvCxnSpPr>
          <p:spPr>
            <a:xfrm flipH="1" flipV="1">
              <a:off x="1568584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D8D03A6-2336-5549-614E-86AD67704850}"/>
                </a:ext>
              </a:extLst>
            </p:cNvPr>
            <p:cNvCxnSpPr>
              <a:cxnSpLocks/>
              <a:stCxn id="64" idx="7"/>
              <a:endCxn id="65" idx="0"/>
            </p:cNvCxnSpPr>
            <p:nvPr/>
          </p:nvCxnSpPr>
          <p:spPr>
            <a:xfrm flipV="1">
              <a:off x="1320504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614301-A9B2-23EC-E8A7-5B60750B50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0E39FE8-34AA-9DFA-E27F-98ECB6B8E32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0756368-F73D-5AFD-FA21-BFB02AAB804F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V="1">
              <a:off x="2150263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D424A28-70B2-376C-F7F3-A1BDB87E4120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H="1" flipV="1">
              <a:off x="1902183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A51A623-F632-E44C-A21D-20D0900EF1C2}"/>
                </a:ext>
              </a:extLst>
            </p:cNvPr>
            <p:cNvCxnSpPr>
              <a:cxnSpLocks/>
              <a:stCxn id="70" idx="1"/>
              <a:endCxn id="71" idx="0"/>
            </p:cNvCxnSpPr>
            <p:nvPr/>
          </p:nvCxnSpPr>
          <p:spPr>
            <a:xfrm flipH="1" flipV="1">
              <a:off x="2150263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A759A99-C35F-0F01-E957-21BD634214EB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 flipV="1">
              <a:off x="1902183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E66E3C2-17B1-F78B-718A-3B7D57990C3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663362" y="383378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8692CB-C492-E3AA-4B35-E3CA6F5A67C4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 flipH="1" flipV="1">
              <a:off x="2483862" y="365986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2F0147A-2A99-D509-9BEE-7C5306792A77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 flipV="1">
              <a:off x="2483862" y="397094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528AE7-F231-7311-06B0-A70D751198D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438706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4A757D5-B790-B2B5-4FCE-F773170F7FFF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flipV="1">
              <a:off x="1568584" y="421314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83039FF-428B-9A42-21AD-45CB9F4C0161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flipH="1" flipV="1">
              <a:off x="1320504" y="421314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B84B8D7-FEAE-E659-333E-C93B7F6F3C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2711312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54720C8-1D2C-FB17-B8F2-CEAA4C549C93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H="1" flipV="1">
              <a:off x="2150263" y="2848472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ABE5956-4AAA-50FF-A655-0D4BEE5F1C79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V="1">
              <a:off x="1902183" y="2848472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2D4A420-60AF-9740-E72E-6EC080A19EC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16781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A2B1BA9-F617-3404-3B3D-18F036F82AF6}"/>
                </a:ext>
              </a:extLst>
            </p:cNvPr>
            <p:cNvCxnSpPr>
              <a:cxnSpLocks/>
              <a:stCxn id="85" idx="2"/>
            </p:cNvCxnSpPr>
            <p:nvPr/>
          </p:nvCxnSpPr>
          <p:spPr>
            <a:xfrm flipV="1">
              <a:off x="985361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3EEDFC-DAA9-41DA-78B0-6FF6B4898C1A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 flipH="1" flipV="1">
              <a:off x="985361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4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 decoder for LDPC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3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AA98-F724-4DC7-8744-2C15399A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X and Z errors</a:t>
            </a: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13094AA-639D-4F77-B7DC-7C370F70A139}"/>
              </a:ext>
            </a:extLst>
          </p:cNvPr>
          <p:cNvGrpSpPr/>
          <p:nvPr/>
        </p:nvGrpSpPr>
        <p:grpSpPr>
          <a:xfrm>
            <a:off x="7239276" y="2189087"/>
            <a:ext cx="2427218" cy="2936901"/>
            <a:chOff x="6003806" y="2191578"/>
            <a:chExt cx="2427218" cy="29369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BC763A-80B9-42A6-991C-31CC31120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2809F-83C6-45C0-BB84-963C4EB224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6BBCED-46C8-4C84-B36E-C657BCCA3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2AD111-C8AC-49A1-A3A6-C209234D6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44C72-B93F-4A9F-BF9C-61DA9304033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B51EB3-A20A-43FC-9DE9-D3BE6400841A}"/>
                </a:ext>
              </a:extLst>
            </p:cNvPr>
            <p:cNvCxnSpPr>
              <a:cxnSpLocks/>
              <a:stCxn id="9" idx="2"/>
              <a:endCxn id="8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2E4B54-220E-4DFD-B682-F16C01661415}"/>
                </a:ext>
              </a:extLst>
            </p:cNvPr>
            <p:cNvCxnSpPr>
              <a:cxnSpLocks/>
              <a:stCxn id="9" idx="2"/>
              <a:endCxn id="5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CAC112-89AD-468D-8584-23FDCB1AE76E}"/>
                </a:ext>
              </a:extLst>
            </p:cNvPr>
            <p:cNvCxnSpPr>
              <a:cxnSpLocks/>
              <a:stCxn id="6" idx="1"/>
              <a:endCxn id="9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C6A57C-D044-4525-8B71-73F2E59EF0E0}"/>
                </a:ext>
              </a:extLst>
            </p:cNvPr>
            <p:cNvCxnSpPr>
              <a:cxnSpLocks/>
              <a:stCxn id="7" idx="7"/>
              <a:endCxn id="9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F0299E-00F6-4128-9CED-632285410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8E5019-BE6D-4381-8719-F4EA8CB4F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327163-9385-42A1-8E9E-F0E87527B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2DBF3F-CEF0-4540-A10A-4B2946CA5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45A54D-38E0-488F-9F13-5CAE388AB48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011B15-BE53-43E1-BCE1-15AD94DB1618}"/>
                </a:ext>
              </a:extLst>
            </p:cNvPr>
            <p:cNvCxnSpPr>
              <a:cxnSpLocks/>
              <a:stCxn id="23" idx="2"/>
              <a:endCxn id="22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F26751-C3DF-4FD6-8D5D-DE052E523497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BFD83-39BB-4886-8BAE-DC25CCCEBDA7}"/>
                </a:ext>
              </a:extLst>
            </p:cNvPr>
            <p:cNvCxnSpPr>
              <a:cxnSpLocks/>
              <a:stCxn id="21" idx="1"/>
              <a:endCxn id="23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1022E7-F240-464F-89C8-026A46783482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EA80550-5768-42EE-AC51-F1C6E08A2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8C7197-B412-4AB2-9B1A-DF5F6558E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2413D4-FEA1-41E7-8767-824DA3656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AAA689-2F34-4AFA-ACF4-288198EC8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48D6218-DDA4-4898-B101-7485FCD7B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B9BE83F-D7FD-4526-BB67-0FEFE09DF1B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7C5AC8C-F49A-4623-9838-0D814792FBD4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2688EE-C930-4698-BD3C-AB038AF02E9C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6E007D9-8481-4062-84FB-6FC6E006417D}"/>
                </a:ext>
              </a:extLst>
            </p:cNvPr>
            <p:cNvCxnSpPr>
              <a:cxnSpLocks/>
              <a:stCxn id="42" idx="1"/>
              <a:endCxn id="43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66838CF-3BC3-4692-87D1-DF4F07220095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ADDD32-2396-4B1E-AC87-7930DBA53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993DE91-381D-4352-8FD0-7469469A13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12B6C6C-79F8-4C22-B1AD-AE487D33059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4BB812D-47B7-4371-883D-6CE9CDEE344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386C86-5098-4258-BC12-C4F5FECC5FF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BCDA7-BE65-400C-AEAB-823A24C9E562}"/>
                </a:ext>
              </a:extLst>
            </p:cNvPr>
            <p:cNvCxnSpPr>
              <a:cxnSpLocks/>
              <a:stCxn id="54" idx="1"/>
              <a:endCxn id="55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1F3468-F6B7-4E0B-97A2-59DACF4B1087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BFE98FB-CFA4-4C21-B69B-02F363715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FE6FC6-5035-4D6A-B768-7D2E83821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FCE099-1718-4945-B4FD-7F97D93CA93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272A863-30B8-469A-878D-09AEC5A514A5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3CB9C3-A7D5-4A76-BC0F-BC6A8977624C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4BA632-2BCB-4EE8-93C5-A004900D174D}"/>
                </a:ext>
              </a:extLst>
            </p:cNvPr>
            <p:cNvCxnSpPr>
              <a:cxnSpLocks/>
              <a:stCxn id="60" idx="1"/>
              <a:endCxn id="62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9AB08D-E055-44D3-96E0-F322296904B5}"/>
                </a:ext>
              </a:extLst>
            </p:cNvPr>
            <p:cNvCxnSpPr>
              <a:cxnSpLocks/>
              <a:stCxn id="61" idx="7"/>
              <a:endCxn id="62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5F8AE75-3165-481D-AB13-33AF75405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3A45FBD-BD07-429D-B4A1-995019F5A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C74B59F-6964-4F5E-BE83-81DF3CC4D22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12AD044-E619-4C00-819A-3BB26824C06A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0C9F7D6-51A9-40A8-9CBD-1B5E297C27DF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04ADAAB-5BB2-4826-9D6D-D1B1668AF697}"/>
                </a:ext>
              </a:extLst>
            </p:cNvPr>
            <p:cNvCxnSpPr>
              <a:cxnSpLocks/>
              <a:stCxn id="73" idx="1"/>
              <a:endCxn id="74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FAE6AB-14C2-470B-B53D-7AE07E53A2E9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D295BEB-1AA0-439F-852C-FB5D5B9B8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454D46-6372-4FAA-B27E-7620D6836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E9E7DCF-5476-4E19-B63E-E3C8C7E92B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A6D1D4-4BC6-45C3-991A-4C5C706C6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EAB09C-D8A6-4249-A26C-5905D8EA2B4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EAD4A2-0B6D-4797-9498-6EA64E20E0A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3C1CFA7-2E27-4AD4-97CE-FEC47F61425B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41EADD3-DBD4-486F-9041-F5B63CA40E86}"/>
                </a:ext>
              </a:extLst>
            </p:cNvPr>
            <p:cNvCxnSpPr>
              <a:cxnSpLocks/>
              <a:stCxn id="92" idx="1"/>
              <a:endCxn id="93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8824C7F-BE29-478A-992A-C0961D04DF8A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3B5BDE7-02B7-420B-8F0C-22088BB67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10351D4-4EB0-4905-9092-1C393B37B8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DB36B67-4A3B-4E5A-8A1B-637BA65D37C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6E70CA-6E32-43AB-80A9-CAC59D939199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F5DCE44-AE8E-4D00-BED1-D184FF4A120F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4D19ACE-E848-4F79-A8AF-2DB62056C797}"/>
                </a:ext>
              </a:extLst>
            </p:cNvPr>
            <p:cNvCxnSpPr>
              <a:cxnSpLocks/>
              <a:stCxn id="104" idx="1"/>
              <a:endCxn id="105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ED41709-51D8-41B3-85F2-325848A28B97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3E63ACD-09B8-46F7-8D08-249CDDB210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F169F-0D19-4C16-A16F-1D8CBABC2CB8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258D5B1-5CF3-42D9-9A14-1CDB67D547C6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2D28F8E-EDBF-4C60-A0C2-F35122EDEE5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9C655E7-2DF3-4147-831D-9653466FC9E2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9EDE45C-2051-433E-AD7C-280F59B66076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2F779FA-AAA0-4CF6-A034-BEA65A13DEF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7077DEC-18C9-4B90-9F9F-AA38E4361ABC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676C45E-B966-4A5A-B033-0FAFD123876F}"/>
                </a:ext>
              </a:extLst>
            </p:cNvPr>
            <p:cNvCxnSpPr>
              <a:cxnSpLocks/>
              <a:stCxn id="116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38FC9A1-4AC2-4A09-9DEC-0E19444D8D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C2A81CE-6DAE-4B11-B154-B2005009A5ED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E084903-B467-4109-8234-E587741196D4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13185F5-E494-48DE-AC79-D01298630B1A}"/>
              </a:ext>
            </a:extLst>
          </p:cNvPr>
          <p:cNvGrpSpPr/>
          <p:nvPr/>
        </p:nvGrpSpPr>
        <p:grpSpPr>
          <a:xfrm>
            <a:off x="1292024" y="2191578"/>
            <a:ext cx="3047099" cy="2936901"/>
            <a:chOff x="4570701" y="2010018"/>
            <a:chExt cx="3047099" cy="2936901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F0DF7BE-C6D2-478B-B191-45F398614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64D8773-CC03-49C2-B562-8CC8A9611D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E9552C4-C898-4A6B-96D8-CCDC9B17C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A2BC7D6-1A0D-4F9F-BDAE-F50DAE8E09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9DC4EAD-2588-44C4-BAE8-2EF6E29D241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9DDFD35-D808-4D4C-B677-0777529FA4EA}"/>
                </a:ext>
              </a:extLst>
            </p:cNvPr>
            <p:cNvCxnSpPr>
              <a:cxnSpLocks/>
              <a:stCxn id="139" idx="2"/>
              <a:endCxn id="138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977B40A-926D-4FFD-BDDB-C5E6B492BD33}"/>
                </a:ext>
              </a:extLst>
            </p:cNvPr>
            <p:cNvCxnSpPr>
              <a:cxnSpLocks/>
              <a:stCxn id="139" idx="2"/>
              <a:endCxn id="135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327AD7E-ACD1-422A-AC1D-CF24E0A4CA20}"/>
                </a:ext>
              </a:extLst>
            </p:cNvPr>
            <p:cNvCxnSpPr>
              <a:cxnSpLocks/>
              <a:stCxn id="136" idx="1"/>
              <a:endCxn id="139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2FE9311-B281-4F1C-9860-5F378B64D2FB}"/>
                </a:ext>
              </a:extLst>
            </p:cNvPr>
            <p:cNvCxnSpPr>
              <a:cxnSpLocks/>
              <a:stCxn id="137" idx="7"/>
              <a:endCxn id="139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1029D45-C24F-4E9F-8037-AA1D8DC38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86E10BA-F0BD-403A-BE6D-F1B6D58A25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EACE962-0787-41C0-BB73-12E4AD016AA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C69EA21-980F-4BE5-8BD5-874ED0932C32}"/>
                </a:ext>
              </a:extLst>
            </p:cNvPr>
            <p:cNvCxnSpPr>
              <a:cxnSpLocks/>
              <a:stCxn id="146" idx="2"/>
              <a:endCxn id="145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5B13F2-46E3-4ED9-8EB9-E2D5042491D4}"/>
                </a:ext>
              </a:extLst>
            </p:cNvPr>
            <p:cNvCxnSpPr>
              <a:cxnSpLocks/>
              <a:stCxn id="146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0827F28-77D2-40DE-8FD3-8F4B987B5DF1}"/>
                </a:ext>
              </a:extLst>
            </p:cNvPr>
            <p:cNvCxnSpPr>
              <a:cxnSpLocks/>
              <a:stCxn id="144" idx="1"/>
              <a:endCxn id="146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820A801-8C2E-4155-B6EE-E4B41F0E6F3C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F9F2B47-5BD9-487D-8DE7-CA8728AF5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EFE25BD-5CA7-4CDA-A1FA-31E79A445A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17E13FD-B687-4274-A36E-1FEB4C7EB35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D42444C-2319-4DBB-AE1D-0D98796167AF}"/>
                </a:ext>
              </a:extLst>
            </p:cNvPr>
            <p:cNvCxnSpPr>
              <a:cxnSpLocks/>
              <a:stCxn id="153" idx="2"/>
              <a:endCxn id="152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22506E2-4138-4AF7-92D4-7F24A1BEE632}"/>
                </a:ext>
              </a:extLst>
            </p:cNvPr>
            <p:cNvCxnSpPr>
              <a:cxnSpLocks/>
              <a:stCxn id="153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0D6F74D-92F9-4949-9966-5825A57BE73D}"/>
                </a:ext>
              </a:extLst>
            </p:cNvPr>
            <p:cNvCxnSpPr>
              <a:cxnSpLocks/>
              <a:stCxn id="151" idx="1"/>
              <a:endCxn id="153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676A920-6BBA-4A20-A7E5-BD0CF94F8415}"/>
                </a:ext>
              </a:extLst>
            </p:cNvPr>
            <p:cNvCxnSpPr>
              <a:cxnSpLocks/>
              <a:endCxn id="153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64EF95F-F641-4245-8C6B-E0DBED1EE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0E50F38-8357-40DA-A35F-B199B35D4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35C95AE-F695-410E-8A3C-C94EB0E18A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171D5E-7B2A-408F-B034-8D03788B9391}"/>
                </a:ext>
              </a:extLst>
            </p:cNvPr>
            <p:cNvCxnSpPr>
              <a:cxnSpLocks/>
              <a:stCxn id="160" idx="2"/>
              <a:endCxn id="159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666822A-3784-4C5D-9731-6FEF8560A210}"/>
                </a:ext>
              </a:extLst>
            </p:cNvPr>
            <p:cNvCxnSpPr>
              <a:cxnSpLocks/>
              <a:stCxn id="160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D924657-BF37-491D-8957-52FED36E2453}"/>
                </a:ext>
              </a:extLst>
            </p:cNvPr>
            <p:cNvCxnSpPr>
              <a:cxnSpLocks/>
              <a:stCxn id="158" idx="1"/>
              <a:endCxn id="160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4188595-4D16-4EEE-9120-883A22C8CCF4}"/>
                </a:ext>
              </a:extLst>
            </p:cNvPr>
            <p:cNvCxnSpPr>
              <a:cxnSpLocks/>
              <a:endCxn id="160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267A430-3984-4F8B-9088-8A8713A55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0968EB2-08CD-40F8-8E66-0BDF12AE8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126D1DD-79C3-44BD-945D-8637548277A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D94EE4C-1FF5-4EF7-B154-8B5862D8D88D}"/>
                </a:ext>
              </a:extLst>
            </p:cNvPr>
            <p:cNvCxnSpPr>
              <a:cxnSpLocks/>
              <a:stCxn id="167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F2AFD71-B8D5-49B1-879D-F17D2AE28DFF}"/>
                </a:ext>
              </a:extLst>
            </p:cNvPr>
            <p:cNvCxnSpPr>
              <a:cxnSpLocks/>
              <a:stCxn id="167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8118E3C-E579-43E5-8595-269D5A5B8AE9}"/>
                </a:ext>
              </a:extLst>
            </p:cNvPr>
            <p:cNvCxnSpPr>
              <a:cxnSpLocks/>
              <a:stCxn id="165" idx="1"/>
              <a:endCxn id="167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C13D316-30C8-40E2-AFCC-9EAED47A5FFF}"/>
                </a:ext>
              </a:extLst>
            </p:cNvPr>
            <p:cNvCxnSpPr>
              <a:cxnSpLocks/>
              <a:stCxn id="166" idx="7"/>
              <a:endCxn id="167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E00BF2E-227C-45BB-9DEB-91340DA16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9DF5BFE-23D0-4C58-8D2E-E18B72EBF5F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2EE529E-7A5D-47F4-9574-5C8C2229F45A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4E2991A-361E-49B1-A7A0-342A309C8DDF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1B2927B-EA08-4461-92EE-99CD1D1AD74E}"/>
                </a:ext>
              </a:extLst>
            </p:cNvPr>
            <p:cNvCxnSpPr>
              <a:cxnSpLocks/>
              <a:stCxn id="172" idx="1"/>
              <a:endCxn id="173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6AE2D06-9D12-416E-BADC-4763F4B5C97C}"/>
                </a:ext>
              </a:extLst>
            </p:cNvPr>
            <p:cNvCxnSpPr>
              <a:cxnSpLocks/>
              <a:endCxn id="173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0CEB-88B6-48F2-B38B-906DBB7D7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C9FC3EB-2827-4070-8073-F7B51A71B79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AD08132-08CC-4BE3-8086-CC1A44DD67FF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3E608FF-5C3A-4EA0-97A2-0F0F4422C78A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73D09C1-B5BA-4CA1-8D7C-CE3EA531A835}"/>
                </a:ext>
              </a:extLst>
            </p:cNvPr>
            <p:cNvCxnSpPr>
              <a:cxnSpLocks/>
              <a:stCxn id="178" idx="1"/>
              <a:endCxn id="179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8D28009-8CED-4126-B7ED-BE191F212C8F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36322F8-195E-484C-8032-09CDA692D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AE06582-0EE4-4DD7-B10B-9CB8E14143B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B66DB51-906F-47C9-8AD7-517E2104E839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A04AF30-9AF1-49C2-8AE9-FF35FED7C30A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4D42043-4B02-48A7-B1FE-6F141533641C}"/>
                </a:ext>
              </a:extLst>
            </p:cNvPr>
            <p:cNvCxnSpPr>
              <a:cxnSpLocks/>
              <a:stCxn id="184" idx="1"/>
              <a:endCxn id="185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7D2402E-825E-4663-BF63-62F58BCBA5E7}"/>
                </a:ext>
              </a:extLst>
            </p:cNvPr>
            <p:cNvCxnSpPr>
              <a:cxnSpLocks/>
              <a:endCxn id="185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203D708-7407-4D89-A7BB-B728A9E40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DEFD606-4CDA-4EA5-8E1A-7F7AAF3D4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3BA70C6-F664-4EBB-A6FA-1D43A217331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2AED45C-4C8D-42BE-BD05-FE6BF6CB91D2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34545A5-F18B-4299-BF69-49437B46CDC8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6C68999-0006-417A-8E62-E34F206C47C5}"/>
                </a:ext>
              </a:extLst>
            </p:cNvPr>
            <p:cNvCxnSpPr>
              <a:cxnSpLocks/>
              <a:stCxn id="190" idx="1"/>
              <a:endCxn id="192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674A0D8-469A-4EAD-8A4A-49E63865B031}"/>
                </a:ext>
              </a:extLst>
            </p:cNvPr>
            <p:cNvCxnSpPr>
              <a:cxnSpLocks/>
              <a:stCxn id="191" idx="7"/>
              <a:endCxn id="192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C11D230-7403-445D-AC92-A4560EB49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74BFD94-981B-4FFD-950E-F167D699A7E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F7D600B-2608-449B-BC4B-7AEB53913292}"/>
                </a:ext>
              </a:extLst>
            </p:cNvPr>
            <p:cNvCxnSpPr>
              <a:cxnSpLocks/>
              <a:stCxn id="198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8476CB0-23E9-43C8-AD6F-5A485E8CC442}"/>
                </a:ext>
              </a:extLst>
            </p:cNvPr>
            <p:cNvCxnSpPr>
              <a:cxnSpLocks/>
              <a:stCxn id="198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1581B46-5502-46A6-B374-30C36AAF8262}"/>
                </a:ext>
              </a:extLst>
            </p:cNvPr>
            <p:cNvCxnSpPr>
              <a:cxnSpLocks/>
              <a:stCxn id="197" idx="1"/>
              <a:endCxn id="198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5E69DC9-857D-4FFD-B74B-6D655A8344AD}"/>
                </a:ext>
              </a:extLst>
            </p:cNvPr>
            <p:cNvCxnSpPr>
              <a:cxnSpLocks/>
              <a:endCxn id="198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BC7378B-CEAA-4C43-B43D-1A020D703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D785DE7-285B-44CB-92DD-BF6555EA4D8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21A4F62-C9A0-4F21-9669-4B5428C26E60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5AFC241-15EA-4858-A455-18B7CCE0EB83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1484F8A-1091-4F8C-8FC1-BB738DD3C961}"/>
                </a:ext>
              </a:extLst>
            </p:cNvPr>
            <p:cNvCxnSpPr>
              <a:cxnSpLocks/>
              <a:stCxn id="203" idx="1"/>
              <a:endCxn id="204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BB7B91-C727-4348-920F-BA9C5447D577}"/>
                </a:ext>
              </a:extLst>
            </p:cNvPr>
            <p:cNvCxnSpPr>
              <a:cxnSpLocks/>
              <a:endCxn id="204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84F6E3F-8C5A-492E-81C9-F376EA23C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DB7E67DD-7890-4DDD-913E-297802B6955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BDE5B90-8BAD-4543-B3F4-5297DDB9F98A}"/>
                </a:ext>
              </a:extLst>
            </p:cNvPr>
            <p:cNvCxnSpPr>
              <a:cxnSpLocks/>
              <a:stCxn id="210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D2E4D05-4A57-4A2A-A421-918FE2690053}"/>
                </a:ext>
              </a:extLst>
            </p:cNvPr>
            <p:cNvCxnSpPr>
              <a:cxnSpLocks/>
              <a:stCxn id="210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28653A6-78D7-4C54-A14A-53B9114750CC}"/>
                </a:ext>
              </a:extLst>
            </p:cNvPr>
            <p:cNvCxnSpPr>
              <a:cxnSpLocks/>
              <a:stCxn id="209" idx="1"/>
              <a:endCxn id="210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82E0F91-150E-4147-B8C0-DDE866C23D26}"/>
                </a:ext>
              </a:extLst>
            </p:cNvPr>
            <p:cNvCxnSpPr>
              <a:cxnSpLocks/>
              <a:endCxn id="210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1E8B199E-5359-4612-B171-921567499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E875DF8-0E6A-401D-952A-8C258C490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56BCC67-E52D-41D1-BF96-46A2DE03D69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62B4401-7931-4816-BECB-57B96F4F69B8}"/>
                </a:ext>
              </a:extLst>
            </p:cNvPr>
            <p:cNvCxnSpPr>
              <a:cxnSpLocks/>
              <a:stCxn id="217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616C626-831D-4277-92C5-64A7E3F312AD}"/>
                </a:ext>
              </a:extLst>
            </p:cNvPr>
            <p:cNvCxnSpPr>
              <a:cxnSpLocks/>
              <a:stCxn id="217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50F6F7-5717-46D5-95CD-A97AB14DAA20}"/>
                </a:ext>
              </a:extLst>
            </p:cNvPr>
            <p:cNvCxnSpPr>
              <a:cxnSpLocks/>
              <a:stCxn id="215" idx="1"/>
              <a:endCxn id="217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E366635-C24A-4EB3-900F-8F296C6DFED8}"/>
                </a:ext>
              </a:extLst>
            </p:cNvPr>
            <p:cNvCxnSpPr>
              <a:cxnSpLocks/>
              <a:stCxn id="216" idx="7"/>
              <a:endCxn id="217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084EBEF-E48D-439C-A6BA-E60DA40AD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A88EF1C-D457-4010-9796-9913869596B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A2D9E68-3B3C-44AF-86EE-211D5DD94506}"/>
                </a:ext>
              </a:extLst>
            </p:cNvPr>
            <p:cNvCxnSpPr>
              <a:cxnSpLocks/>
              <a:stCxn id="223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D9F650B-A6EE-495E-8652-6FEF9A341AD8}"/>
                </a:ext>
              </a:extLst>
            </p:cNvPr>
            <p:cNvCxnSpPr>
              <a:cxnSpLocks/>
              <a:stCxn id="223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720A665-6AC6-481C-8CE3-F3A6E48E2BAA}"/>
                </a:ext>
              </a:extLst>
            </p:cNvPr>
            <p:cNvCxnSpPr>
              <a:cxnSpLocks/>
              <a:stCxn id="222" idx="1"/>
              <a:endCxn id="223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41FFA46-A38A-40A0-8839-24089DB9ACD5}"/>
                </a:ext>
              </a:extLst>
            </p:cNvPr>
            <p:cNvCxnSpPr>
              <a:cxnSpLocks/>
              <a:endCxn id="223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E4CAFF0B-2E92-4A48-8BE2-51753F75E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C503CB0-1425-4E0C-8349-238F6BA1C88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D448BB3-C371-4843-B28E-9852DAEFF909}"/>
                </a:ext>
              </a:extLst>
            </p:cNvPr>
            <p:cNvCxnSpPr>
              <a:cxnSpLocks/>
              <a:stCxn id="229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3ECE5E4B-9B53-4662-80AD-47E678B556E2}"/>
                </a:ext>
              </a:extLst>
            </p:cNvPr>
            <p:cNvCxnSpPr>
              <a:cxnSpLocks/>
              <a:stCxn id="229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8F0642-4528-40B0-862F-C2F35AEDD67C}"/>
                </a:ext>
              </a:extLst>
            </p:cNvPr>
            <p:cNvCxnSpPr>
              <a:cxnSpLocks/>
              <a:stCxn id="228" idx="1"/>
              <a:endCxn id="229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5EDAF37-5708-40D5-A484-5EC538F9B550}"/>
                </a:ext>
              </a:extLst>
            </p:cNvPr>
            <p:cNvCxnSpPr>
              <a:cxnSpLocks/>
              <a:endCxn id="229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C4C75C5-14D8-4BF4-BEBD-950F18076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A60E4340-2DBE-42DD-BE71-7E4EC5CA015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A5CB3DD3-5008-4065-849C-49FF11D26948}"/>
                </a:ext>
              </a:extLst>
            </p:cNvPr>
            <p:cNvCxnSpPr>
              <a:cxnSpLocks/>
              <a:stCxn id="235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758B95CE-6576-472B-B1E2-20397E245B4B}"/>
                </a:ext>
              </a:extLst>
            </p:cNvPr>
            <p:cNvCxnSpPr>
              <a:cxnSpLocks/>
              <a:stCxn id="235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ABC69077-1502-47B6-9240-866E53BCD316}"/>
                </a:ext>
              </a:extLst>
            </p:cNvPr>
            <p:cNvCxnSpPr>
              <a:cxnSpLocks/>
              <a:stCxn id="234" idx="1"/>
              <a:endCxn id="235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D8CFEB3-F1FB-44E9-99B8-C0A2F3A50D13}"/>
                </a:ext>
              </a:extLst>
            </p:cNvPr>
            <p:cNvCxnSpPr>
              <a:cxnSpLocks/>
              <a:endCxn id="235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A95F9D3-E31E-4180-A47A-1132534A595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89F5539-2367-4233-B527-A165D341D59D}"/>
                </a:ext>
              </a:extLst>
            </p:cNvPr>
            <p:cNvCxnSpPr>
              <a:cxnSpLocks/>
              <a:endCxn id="240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0695D84-A67B-4354-B1DD-6B4AC152D174}"/>
                </a:ext>
              </a:extLst>
            </p:cNvPr>
            <p:cNvCxnSpPr>
              <a:cxnSpLocks/>
              <a:endCxn id="240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8A924CF-B416-4D2E-863B-8FF281EB710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42482C11-91CC-46E9-9020-6DC0A768389E}"/>
                </a:ext>
              </a:extLst>
            </p:cNvPr>
            <p:cNvCxnSpPr>
              <a:cxnSpLocks/>
              <a:endCxn id="243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ADDD9DF7-632D-4E2C-9C4A-0CF486D30E1A}"/>
                </a:ext>
              </a:extLst>
            </p:cNvPr>
            <p:cNvCxnSpPr>
              <a:cxnSpLocks/>
              <a:endCxn id="243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8C18B77-BBA4-4A01-8146-B12214C11B6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F01AEAAA-FC46-4994-AC00-328B5A06A322}"/>
                </a:ext>
              </a:extLst>
            </p:cNvPr>
            <p:cNvCxnSpPr>
              <a:cxnSpLocks/>
              <a:stCxn id="246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25B7D3D-E32E-4609-8B42-799F594BCB5E}"/>
                </a:ext>
              </a:extLst>
            </p:cNvPr>
            <p:cNvCxnSpPr>
              <a:cxnSpLocks/>
              <a:stCxn id="246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82B2644-2A55-42A4-BA78-534D7E455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B2B88F5-E86F-42FA-99DB-D176E578C792}"/>
                </a:ext>
              </a:extLst>
            </p:cNvPr>
            <p:cNvCxnSpPr>
              <a:cxnSpLocks/>
              <a:stCxn id="249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5CEEF4D2-592F-4940-9C46-2E9DF99D9643}"/>
                </a:ext>
              </a:extLst>
            </p:cNvPr>
            <p:cNvCxnSpPr>
              <a:cxnSpLocks/>
              <a:stCxn id="249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5978E51-BAC8-46CD-BEAC-251BD8620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DE9435F-96DD-42F3-BDF0-BF1BBE2CC2FE}"/>
                </a:ext>
              </a:extLst>
            </p:cNvPr>
            <p:cNvCxnSpPr>
              <a:cxnSpLocks/>
              <a:stCxn id="252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CC4031F-6523-4CD3-B338-52D012527AF5}"/>
                </a:ext>
              </a:extLst>
            </p:cNvPr>
            <p:cNvCxnSpPr>
              <a:cxnSpLocks/>
              <a:endCxn id="252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14B3B0E6-5F60-4BD3-A5AA-E43C2CFB374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254472C-A58B-415E-9937-FF5AA94FD7AD}"/>
                </a:ext>
              </a:extLst>
            </p:cNvPr>
            <p:cNvCxnSpPr>
              <a:cxnSpLocks/>
              <a:stCxn id="255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32DE672-B94D-41C6-9441-BF4CB7B1811A}"/>
                </a:ext>
              </a:extLst>
            </p:cNvPr>
            <p:cNvCxnSpPr>
              <a:cxnSpLocks/>
              <a:endCxn id="255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F04D18D7-BC5A-4455-AF75-A2E4C3976F0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FEAA27B-0FC6-48CD-B3B4-49E859D2A9C5}"/>
                </a:ext>
              </a:extLst>
            </p:cNvPr>
            <p:cNvCxnSpPr>
              <a:cxnSpLocks/>
              <a:stCxn id="258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5822ECF7-6892-4D32-8076-D4D700DCB5C0}"/>
                </a:ext>
              </a:extLst>
            </p:cNvPr>
            <p:cNvCxnSpPr>
              <a:cxnSpLocks/>
              <a:endCxn id="258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E1D1721-9FF4-4666-A40A-B2866A371D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E099721-F091-46B5-AC2B-02CDB386D708}"/>
                </a:ext>
              </a:extLst>
            </p:cNvPr>
            <p:cNvCxnSpPr>
              <a:cxnSpLocks/>
              <a:stCxn id="261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9287CA7A-9B3B-4B0F-974A-3D201BD6231F}"/>
                </a:ext>
              </a:extLst>
            </p:cNvPr>
            <p:cNvCxnSpPr>
              <a:cxnSpLocks/>
              <a:endCxn id="261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5172FE1A-376E-4D70-9503-9C2499C812EE}"/>
              </a:ext>
            </a:extLst>
          </p:cNvPr>
          <p:cNvCxnSpPr/>
          <p:nvPr/>
        </p:nvCxnSpPr>
        <p:spPr>
          <a:xfrm>
            <a:off x="5338355" y="3745191"/>
            <a:ext cx="7576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3B8EBFAA-4BEF-4646-8927-7BE5A790C7CA}"/>
              </a:ext>
            </a:extLst>
          </p:cNvPr>
          <p:cNvSpPr txBox="1"/>
          <p:nvPr/>
        </p:nvSpPr>
        <p:spPr>
          <a:xfrm>
            <a:off x="1429184" y="5681385"/>
            <a:ext cx="399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what follows we focus on Z errors.</a:t>
            </a:r>
          </a:p>
        </p:txBody>
      </p:sp>
    </p:spTree>
    <p:extLst>
      <p:ext uri="{BB962C8B-B14F-4D97-AF65-F5344CB8AC3E}">
        <p14:creationId xmlns:p14="http://schemas.microsoft.com/office/powerpoint/2010/main" val="14444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AA98-F724-4DC7-8744-2C15399A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9FF561F-335E-4065-A294-1090FE8482DB}"/>
              </a:ext>
            </a:extLst>
          </p:cNvPr>
          <p:cNvGrpSpPr/>
          <p:nvPr/>
        </p:nvGrpSpPr>
        <p:grpSpPr>
          <a:xfrm>
            <a:off x="7755860" y="2113559"/>
            <a:ext cx="2427218" cy="2936901"/>
            <a:chOff x="2039051" y="2172850"/>
            <a:chExt cx="2427218" cy="2936901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2A0E307-D021-4DA2-93B3-E123C7D57DDA}"/>
                </a:ext>
              </a:extLst>
            </p:cNvPr>
            <p:cNvGrpSpPr/>
            <p:nvPr/>
          </p:nvGrpSpPr>
          <p:grpSpPr>
            <a:xfrm>
              <a:off x="2039051" y="2172850"/>
              <a:ext cx="2427218" cy="2936901"/>
              <a:chOff x="6003806" y="2191578"/>
              <a:chExt cx="2427218" cy="2936901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E5CC100-A786-4F97-9A38-8C0D7C9170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D90E6D1-9B82-409D-A7CA-DCB11799F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1B82DC2-7B97-4795-9103-90DDCDDDEC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61CF673-3E90-4E4F-A842-3B8C5C6E4B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07BAF88-716F-4403-8677-B578D151079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2750779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D271FA7-AD7B-4FC4-85DC-07EB538ABA35}"/>
                  </a:ext>
                </a:extLst>
              </p:cNvPr>
              <p:cNvCxnSpPr>
                <a:cxnSpLocks/>
                <a:stCxn id="139" idx="2"/>
                <a:endCxn id="138" idx="3"/>
              </p:cNvCxnSpPr>
              <p:nvPr/>
            </p:nvCxnSpPr>
            <p:spPr>
              <a:xfrm flipV="1">
                <a:off x="6337670" y="257686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AB5EDBC-3CB8-4CF6-985A-9EB12DC1C757}"/>
                  </a:ext>
                </a:extLst>
              </p:cNvPr>
              <p:cNvCxnSpPr>
                <a:cxnSpLocks/>
                <a:stCxn id="139" idx="2"/>
                <a:endCxn id="135" idx="5"/>
              </p:cNvCxnSpPr>
              <p:nvPr/>
            </p:nvCxnSpPr>
            <p:spPr>
              <a:xfrm flipH="1" flipV="1">
                <a:off x="6089590" y="257686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E06032C-8D0A-4580-8279-1D7A53D16192}"/>
                  </a:ext>
                </a:extLst>
              </p:cNvPr>
              <p:cNvCxnSpPr>
                <a:cxnSpLocks/>
                <a:stCxn id="136" idx="1"/>
                <a:endCxn id="139" idx="0"/>
              </p:cNvCxnSpPr>
              <p:nvPr/>
            </p:nvCxnSpPr>
            <p:spPr>
              <a:xfrm flipH="1" flipV="1">
                <a:off x="6337670" y="2887939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44CC849-A99B-4870-81A1-4C0295996DFE}"/>
                  </a:ext>
                </a:extLst>
              </p:cNvPr>
              <p:cNvCxnSpPr>
                <a:cxnSpLocks/>
                <a:stCxn id="137" idx="7"/>
                <a:endCxn id="139" idx="0"/>
              </p:cNvCxnSpPr>
              <p:nvPr/>
            </p:nvCxnSpPr>
            <p:spPr>
              <a:xfrm flipV="1">
                <a:off x="6089590" y="288793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778C126-420E-420F-9D56-261ADA0DA0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045BA3D8-59E6-48CF-8402-5345F84E90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87B89CE-07F4-4319-ABF1-753D10E5AB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010A127-BF00-4D58-B09D-C016F90355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EE954C3-E2F9-4254-9961-276524DE443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2753270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E39EC65-AB91-4DD5-A5C5-5EC99E391794}"/>
                  </a:ext>
                </a:extLst>
              </p:cNvPr>
              <p:cNvCxnSpPr>
                <a:cxnSpLocks/>
                <a:stCxn id="148" idx="2"/>
                <a:endCxn id="147" idx="3"/>
              </p:cNvCxnSpPr>
              <p:nvPr/>
            </p:nvCxnSpPr>
            <p:spPr>
              <a:xfrm flipV="1">
                <a:off x="7501028" y="257935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1DBD404-ED89-4C88-BC99-E8EBEF72FE45}"/>
                  </a:ext>
                </a:extLst>
              </p:cNvPr>
              <p:cNvCxnSpPr>
                <a:cxnSpLocks/>
                <a:stCxn id="148" idx="2"/>
              </p:cNvCxnSpPr>
              <p:nvPr/>
            </p:nvCxnSpPr>
            <p:spPr>
              <a:xfrm flipH="1" flipV="1">
                <a:off x="7252948" y="257935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DBE7816-EF27-4F22-A33E-F306423E5466}"/>
                  </a:ext>
                </a:extLst>
              </p:cNvPr>
              <p:cNvCxnSpPr>
                <a:cxnSpLocks/>
                <a:stCxn id="146" idx="1"/>
                <a:endCxn id="148" idx="0"/>
              </p:cNvCxnSpPr>
              <p:nvPr/>
            </p:nvCxnSpPr>
            <p:spPr>
              <a:xfrm flipH="1" flipV="1">
                <a:off x="7501028" y="289043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10D0AA3-08BB-471C-8E32-D744B594B91F}"/>
                  </a:ext>
                </a:extLst>
              </p:cNvPr>
              <p:cNvCxnSpPr>
                <a:cxnSpLocks/>
                <a:endCxn id="148" idx="0"/>
              </p:cNvCxnSpPr>
              <p:nvPr/>
            </p:nvCxnSpPr>
            <p:spPr>
              <a:xfrm flipV="1">
                <a:off x="7252948" y="2890430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6BE8BB3-D68A-4678-9E88-A5E379E9B3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BA0D673-DA6D-4F72-8874-6CDEBF40FE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FD9E52D-A4FD-4480-990C-A0919D412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97AB9D86-89DD-4815-AA49-6DC86882E6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470ACDE-324F-4615-A0FB-ABA7562638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BB1C81F-46B6-49DF-9552-E05C648D6B7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3311555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78B45A1-E403-49CB-9C8A-2FAAB7E0AA42}"/>
                  </a:ext>
                </a:extLst>
              </p:cNvPr>
              <p:cNvCxnSpPr>
                <a:cxnSpLocks/>
                <a:stCxn id="158" idx="2"/>
              </p:cNvCxnSpPr>
              <p:nvPr/>
            </p:nvCxnSpPr>
            <p:spPr>
              <a:xfrm flipV="1">
                <a:off x="6919349" y="3137639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C6866B4-FCBD-47DE-A65E-B8ACA6AB541B}"/>
                  </a:ext>
                </a:extLst>
              </p:cNvPr>
              <p:cNvCxnSpPr>
                <a:cxnSpLocks/>
                <a:stCxn id="158" idx="2"/>
              </p:cNvCxnSpPr>
              <p:nvPr/>
            </p:nvCxnSpPr>
            <p:spPr>
              <a:xfrm flipH="1" flipV="1">
                <a:off x="6671269" y="3137639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7FBF6A3-0ED8-4B28-A19D-DB471E317D6A}"/>
                  </a:ext>
                </a:extLst>
              </p:cNvPr>
              <p:cNvCxnSpPr>
                <a:cxnSpLocks/>
                <a:stCxn id="157" idx="1"/>
                <a:endCxn id="158" idx="0"/>
              </p:cNvCxnSpPr>
              <p:nvPr/>
            </p:nvCxnSpPr>
            <p:spPr>
              <a:xfrm flipH="1" flipV="1">
                <a:off x="6919349" y="3448715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A98B0C7-7BBC-4E91-BE2F-7BCDC01ECBFF}"/>
                  </a:ext>
                </a:extLst>
              </p:cNvPr>
              <p:cNvCxnSpPr>
                <a:cxnSpLocks/>
                <a:endCxn id="158" idx="0"/>
              </p:cNvCxnSpPr>
              <p:nvPr/>
            </p:nvCxnSpPr>
            <p:spPr>
              <a:xfrm flipV="1">
                <a:off x="6671269" y="344871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3FE3A8DC-4BC2-42DE-8DF6-4849850A21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5A2493A5-0AEE-44D9-BF56-CBEE2AA3EE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75E2DFC-5158-488F-BAD7-23A2EDF2BA4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3314046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4894B55-B589-4160-9EFC-6F4187E3FE44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V="1">
                <a:off x="8082707" y="314013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8277DFC-6FE8-4C28-A863-C2AEE5A7AF84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H="1" flipV="1">
                <a:off x="7834627" y="314013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EF8361E-E3EA-41A1-BB75-6F4A0A38CE03}"/>
                  </a:ext>
                </a:extLst>
              </p:cNvPr>
              <p:cNvCxnSpPr>
                <a:cxnSpLocks/>
                <a:stCxn id="164" idx="1"/>
                <a:endCxn id="165" idx="0"/>
              </p:cNvCxnSpPr>
              <p:nvPr/>
            </p:nvCxnSpPr>
            <p:spPr>
              <a:xfrm flipH="1" flipV="1">
                <a:off x="8082707" y="345120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FDF2198-3130-4BCC-BB9C-C3BC21FB7CB9}"/>
                  </a:ext>
                </a:extLst>
              </p:cNvPr>
              <p:cNvCxnSpPr>
                <a:cxnSpLocks/>
                <a:endCxn id="165" idx="0"/>
              </p:cNvCxnSpPr>
              <p:nvPr/>
            </p:nvCxnSpPr>
            <p:spPr>
              <a:xfrm flipV="1">
                <a:off x="7834627" y="3451206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D40B94C-DAFC-4FC8-B590-727F168B41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3BC8D95C-91BD-45F9-91BE-F9D79072F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EDDB3E2-7736-4DDB-9B3B-E1266BDE694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386732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1DA6CF4-FD67-43CA-BBE0-62CFB7D62AAF}"/>
                  </a:ext>
                </a:extLst>
              </p:cNvPr>
              <p:cNvCxnSpPr>
                <a:cxnSpLocks/>
                <a:stCxn id="172" idx="2"/>
              </p:cNvCxnSpPr>
              <p:nvPr/>
            </p:nvCxnSpPr>
            <p:spPr>
              <a:xfrm flipV="1">
                <a:off x="6337670" y="369341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73A7771-EC2E-4248-B0A0-70B47C9911C1}"/>
                  </a:ext>
                </a:extLst>
              </p:cNvPr>
              <p:cNvCxnSpPr>
                <a:cxnSpLocks/>
                <a:stCxn id="172" idx="2"/>
              </p:cNvCxnSpPr>
              <p:nvPr/>
            </p:nvCxnSpPr>
            <p:spPr>
              <a:xfrm flipH="1" flipV="1">
                <a:off x="6089590" y="369341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7118F1F1-1A76-4C00-B9A3-EDB2AF5AC91E}"/>
                  </a:ext>
                </a:extLst>
              </p:cNvPr>
              <p:cNvCxnSpPr>
                <a:cxnSpLocks/>
                <a:stCxn id="170" idx="1"/>
                <a:endCxn id="172" idx="0"/>
              </p:cNvCxnSpPr>
              <p:nvPr/>
            </p:nvCxnSpPr>
            <p:spPr>
              <a:xfrm flipH="1" flipV="1">
                <a:off x="6337670" y="400448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4B76AB2-6F11-4C25-8E45-23CA2B18CA2F}"/>
                  </a:ext>
                </a:extLst>
              </p:cNvPr>
              <p:cNvCxnSpPr>
                <a:cxnSpLocks/>
                <a:stCxn id="171" idx="7"/>
                <a:endCxn id="172" idx="0"/>
              </p:cNvCxnSpPr>
              <p:nvPr/>
            </p:nvCxnSpPr>
            <p:spPr>
              <a:xfrm flipV="1">
                <a:off x="6089590" y="400448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6FDD525-50C3-4AC3-97D2-885D2375E0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0F72677F-435D-48D4-B546-42D7E18258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37BCA06-40A5-4F50-80E1-391F2D72643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3869820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2B33C7FC-4776-4D4F-9262-33DAE529E0E9}"/>
                  </a:ext>
                </a:extLst>
              </p:cNvPr>
              <p:cNvCxnSpPr>
                <a:cxnSpLocks/>
                <a:stCxn id="179" idx="2"/>
              </p:cNvCxnSpPr>
              <p:nvPr/>
            </p:nvCxnSpPr>
            <p:spPr>
              <a:xfrm flipV="1">
                <a:off x="7501028" y="3695904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CDC5540-1ABF-4F6B-8547-3292C2741605}"/>
                  </a:ext>
                </a:extLst>
              </p:cNvPr>
              <p:cNvCxnSpPr>
                <a:cxnSpLocks/>
                <a:stCxn id="179" idx="2"/>
              </p:cNvCxnSpPr>
              <p:nvPr/>
            </p:nvCxnSpPr>
            <p:spPr>
              <a:xfrm flipH="1" flipV="1">
                <a:off x="7252948" y="3695904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079E2CE-1BD2-47BE-A5B6-9D20DACD9E29}"/>
                  </a:ext>
                </a:extLst>
              </p:cNvPr>
              <p:cNvCxnSpPr>
                <a:cxnSpLocks/>
                <a:stCxn id="178" idx="1"/>
                <a:endCxn id="179" idx="0"/>
              </p:cNvCxnSpPr>
              <p:nvPr/>
            </p:nvCxnSpPr>
            <p:spPr>
              <a:xfrm flipH="1" flipV="1">
                <a:off x="7501028" y="400698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87C4B304-DDDE-4D6D-A062-2CA4FA2C193B}"/>
                  </a:ext>
                </a:extLst>
              </p:cNvPr>
              <p:cNvCxnSpPr>
                <a:cxnSpLocks/>
                <a:endCxn id="179" idx="0"/>
              </p:cNvCxnSpPr>
              <p:nvPr/>
            </p:nvCxnSpPr>
            <p:spPr>
              <a:xfrm flipV="1">
                <a:off x="7252948" y="4006980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8C83C468-FA02-4770-B39F-F6E3314707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092A8382-33D4-42FC-80FE-EFAF29CA4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E42BDEA-1986-4F79-BCD2-1EFA61479D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B975A142-95F3-4CE4-8A05-CFAA4D9682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809C1E6-4AC3-4266-83C1-F67D6D61DEA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4428105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1946E215-C496-4B71-969C-4631C7F31173}"/>
                  </a:ext>
                </a:extLst>
              </p:cNvPr>
              <p:cNvCxnSpPr>
                <a:cxnSpLocks/>
                <a:stCxn id="188" idx="2"/>
              </p:cNvCxnSpPr>
              <p:nvPr/>
            </p:nvCxnSpPr>
            <p:spPr>
              <a:xfrm flipV="1">
                <a:off x="6919349" y="4254189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4BFBFDA-6300-4AC2-8900-E26EBA4CB5DE}"/>
                  </a:ext>
                </a:extLst>
              </p:cNvPr>
              <p:cNvCxnSpPr>
                <a:cxnSpLocks/>
                <a:stCxn id="188" idx="2"/>
              </p:cNvCxnSpPr>
              <p:nvPr/>
            </p:nvCxnSpPr>
            <p:spPr>
              <a:xfrm flipH="1" flipV="1">
                <a:off x="6671269" y="4254189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159B88F-B4AC-4DDA-84DA-24B70F5D8F0A}"/>
                  </a:ext>
                </a:extLst>
              </p:cNvPr>
              <p:cNvCxnSpPr>
                <a:cxnSpLocks/>
                <a:stCxn id="187" idx="1"/>
                <a:endCxn id="188" idx="0"/>
              </p:cNvCxnSpPr>
              <p:nvPr/>
            </p:nvCxnSpPr>
            <p:spPr>
              <a:xfrm flipH="1" flipV="1">
                <a:off x="6919349" y="456526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3C3A85A1-D66B-42F8-8EAE-56C3130FDCD7}"/>
                  </a:ext>
                </a:extLst>
              </p:cNvPr>
              <p:cNvCxnSpPr>
                <a:cxnSpLocks/>
                <a:endCxn id="188" idx="0"/>
              </p:cNvCxnSpPr>
              <p:nvPr/>
            </p:nvCxnSpPr>
            <p:spPr>
              <a:xfrm flipV="1">
                <a:off x="6671269" y="456526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1A756841-231D-418D-A8FC-5910FF0CB5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FF0A904F-503A-4711-91B7-244B90549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8A76CF1-7C55-47F0-A5FB-5E7FC5C77C0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443059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E48402F3-F599-4217-9659-F83AC5A8DB19}"/>
                  </a:ext>
                </a:extLst>
              </p:cNvPr>
              <p:cNvCxnSpPr>
                <a:cxnSpLocks/>
                <a:stCxn id="195" idx="2"/>
              </p:cNvCxnSpPr>
              <p:nvPr/>
            </p:nvCxnSpPr>
            <p:spPr>
              <a:xfrm flipV="1">
                <a:off x="8082707" y="425668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32F141E-6C04-4D9F-98CA-DA2A9F83DAB7}"/>
                  </a:ext>
                </a:extLst>
              </p:cNvPr>
              <p:cNvCxnSpPr>
                <a:cxnSpLocks/>
                <a:stCxn id="195" idx="2"/>
              </p:cNvCxnSpPr>
              <p:nvPr/>
            </p:nvCxnSpPr>
            <p:spPr>
              <a:xfrm flipH="1" flipV="1">
                <a:off x="7834627" y="425668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0FE4A6D-F28F-400B-9513-7C2D827C8DF7}"/>
                  </a:ext>
                </a:extLst>
              </p:cNvPr>
              <p:cNvCxnSpPr>
                <a:cxnSpLocks/>
                <a:stCxn id="194" idx="1"/>
                <a:endCxn id="195" idx="0"/>
              </p:cNvCxnSpPr>
              <p:nvPr/>
            </p:nvCxnSpPr>
            <p:spPr>
              <a:xfrm flipH="1" flipV="1">
                <a:off x="8082707" y="456775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13B9EE2-D4A3-4CF3-92BD-B385FBF3D4E9}"/>
                  </a:ext>
                </a:extLst>
              </p:cNvPr>
              <p:cNvCxnSpPr>
                <a:cxnSpLocks/>
                <a:endCxn id="195" idx="0"/>
              </p:cNvCxnSpPr>
              <p:nvPr/>
            </p:nvCxnSpPr>
            <p:spPr>
              <a:xfrm flipV="1">
                <a:off x="7834627" y="456775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A575169-EB92-4CF7-869C-41A70D3CB16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219157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4355CA4-9C68-4609-A1DD-607D224DA3BB}"/>
                  </a:ext>
                </a:extLst>
              </p:cNvPr>
              <p:cNvCxnSpPr>
                <a:cxnSpLocks/>
                <a:endCxn id="200" idx="0"/>
              </p:cNvCxnSpPr>
              <p:nvPr/>
            </p:nvCxnSpPr>
            <p:spPr>
              <a:xfrm flipH="1" flipV="1">
                <a:off x="6919349" y="2328738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1FE24A5-2BAD-41B9-96C1-F564609576FA}"/>
                  </a:ext>
                </a:extLst>
              </p:cNvPr>
              <p:cNvCxnSpPr>
                <a:cxnSpLocks/>
                <a:endCxn id="200" idx="0"/>
              </p:cNvCxnSpPr>
              <p:nvPr/>
            </p:nvCxnSpPr>
            <p:spPr>
              <a:xfrm flipV="1">
                <a:off x="6671269" y="2328738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DC3780CC-AE4D-47C6-B9C7-0FD8492F497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219406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A08F5186-5508-4B0D-8DAD-BC572A0FF966}"/>
                  </a:ext>
                </a:extLst>
              </p:cNvPr>
              <p:cNvCxnSpPr>
                <a:cxnSpLocks/>
                <a:endCxn id="203" idx="0"/>
              </p:cNvCxnSpPr>
              <p:nvPr/>
            </p:nvCxnSpPr>
            <p:spPr>
              <a:xfrm flipH="1" flipV="1">
                <a:off x="8082707" y="233122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45A2D61-27CA-46C7-8336-E2C540B3F17E}"/>
                  </a:ext>
                </a:extLst>
              </p:cNvPr>
              <p:cNvCxnSpPr>
                <a:cxnSpLocks/>
                <a:endCxn id="203" idx="0"/>
              </p:cNvCxnSpPr>
              <p:nvPr/>
            </p:nvCxnSpPr>
            <p:spPr>
              <a:xfrm flipV="1">
                <a:off x="7834627" y="233122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FE0BC635-297D-4EF5-B85F-4D18A46591D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498882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E5F2F2A-5E84-4E29-9CE0-46320AEA2B05}"/>
                  </a:ext>
                </a:extLst>
              </p:cNvPr>
              <p:cNvCxnSpPr>
                <a:cxnSpLocks/>
                <a:stCxn id="206" idx="2"/>
              </p:cNvCxnSpPr>
              <p:nvPr/>
            </p:nvCxnSpPr>
            <p:spPr>
              <a:xfrm flipV="1">
                <a:off x="6337670" y="4814912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DD5EB95-D614-47B9-BD0F-6AFD6C40E0D5}"/>
                  </a:ext>
                </a:extLst>
              </p:cNvPr>
              <p:cNvCxnSpPr>
                <a:cxnSpLocks/>
                <a:stCxn id="206" idx="2"/>
              </p:cNvCxnSpPr>
              <p:nvPr/>
            </p:nvCxnSpPr>
            <p:spPr>
              <a:xfrm flipH="1" flipV="1">
                <a:off x="6089590" y="4814912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5E62C8D8-B333-4A08-AF58-9BAF8A84584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499131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123A92A6-BC02-4F52-823A-0AC174787152}"/>
                  </a:ext>
                </a:extLst>
              </p:cNvPr>
              <p:cNvCxnSpPr>
                <a:cxnSpLocks/>
                <a:stCxn id="209" idx="2"/>
              </p:cNvCxnSpPr>
              <p:nvPr/>
            </p:nvCxnSpPr>
            <p:spPr>
              <a:xfrm flipV="1">
                <a:off x="7501028" y="481740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27AFC89-DB08-47CC-941C-30FD54F4E76E}"/>
                  </a:ext>
                </a:extLst>
              </p:cNvPr>
              <p:cNvCxnSpPr>
                <a:cxnSpLocks/>
                <a:stCxn id="209" idx="2"/>
              </p:cNvCxnSpPr>
              <p:nvPr/>
            </p:nvCxnSpPr>
            <p:spPr>
              <a:xfrm flipH="1" flipV="1">
                <a:off x="7252948" y="481740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CFD0F6-C67E-45B0-94B3-018D7DC973A9}"/>
                </a:ext>
              </a:extLst>
            </p:cNvPr>
            <p:cNvSpPr txBox="1"/>
            <p:nvPr/>
          </p:nvSpPr>
          <p:spPr>
            <a:xfrm>
              <a:off x="3217469" y="3291194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A293C143-9CA0-4C9E-B290-19801439F6D4}"/>
                </a:ext>
              </a:extLst>
            </p:cNvPr>
            <p:cNvSpPr txBox="1"/>
            <p:nvPr/>
          </p:nvSpPr>
          <p:spPr>
            <a:xfrm>
              <a:off x="3604853" y="3291810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056C7D90-F142-4023-831D-751A787F2C94}"/>
                </a:ext>
              </a:extLst>
            </p:cNvPr>
            <p:cNvSpPr txBox="1"/>
            <p:nvPr/>
          </p:nvSpPr>
          <p:spPr>
            <a:xfrm>
              <a:off x="2635448" y="2755889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7A29A9E-FC70-4D91-AF68-F799454106AE}"/>
              </a:ext>
            </a:extLst>
          </p:cNvPr>
          <p:cNvGrpSpPr/>
          <p:nvPr/>
        </p:nvGrpSpPr>
        <p:grpSpPr>
          <a:xfrm>
            <a:off x="4170857" y="2250719"/>
            <a:ext cx="2427218" cy="2936901"/>
            <a:chOff x="6096000" y="2121717"/>
            <a:chExt cx="2427218" cy="2936901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19E302C-4505-4D81-943F-8F89FC607CD2}"/>
                </a:ext>
              </a:extLst>
            </p:cNvPr>
            <p:cNvGrpSpPr/>
            <p:nvPr/>
          </p:nvGrpSpPr>
          <p:grpSpPr>
            <a:xfrm>
              <a:off x="6096000" y="2121717"/>
              <a:ext cx="2427218" cy="2936901"/>
              <a:chOff x="6003806" y="2191578"/>
              <a:chExt cx="2427218" cy="2936901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493DABA-6A38-4377-B7E2-E953E042AE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B37CD5E-B18A-426F-B111-2CBDA00B79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EC67622-9A4D-4A1B-A502-B3CDA7A56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624857A2-46E2-4A9D-BA48-29B0A9F2E1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6C47B914-51FC-476B-890A-75FD4F846BE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275077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134900A-7D61-414B-9363-14421956B936}"/>
                  </a:ext>
                </a:extLst>
              </p:cNvPr>
              <p:cNvCxnSpPr>
                <a:cxnSpLocks/>
                <a:stCxn id="217" idx="2"/>
                <a:endCxn id="216" idx="3"/>
              </p:cNvCxnSpPr>
              <p:nvPr/>
            </p:nvCxnSpPr>
            <p:spPr>
              <a:xfrm flipV="1">
                <a:off x="6337670" y="257686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D36C31D-9F20-49CC-A58C-D6F662590E1F}"/>
                  </a:ext>
                </a:extLst>
              </p:cNvPr>
              <p:cNvCxnSpPr>
                <a:cxnSpLocks/>
                <a:stCxn id="217" idx="2"/>
                <a:endCxn id="213" idx="5"/>
              </p:cNvCxnSpPr>
              <p:nvPr/>
            </p:nvCxnSpPr>
            <p:spPr>
              <a:xfrm flipH="1" flipV="1">
                <a:off x="6089590" y="257686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1025822-39FF-4DD1-98FF-1ADC78C57EE9}"/>
                  </a:ext>
                </a:extLst>
              </p:cNvPr>
              <p:cNvCxnSpPr>
                <a:cxnSpLocks/>
                <a:stCxn id="214" idx="1"/>
                <a:endCxn id="217" idx="0"/>
              </p:cNvCxnSpPr>
              <p:nvPr/>
            </p:nvCxnSpPr>
            <p:spPr>
              <a:xfrm flipH="1" flipV="1">
                <a:off x="6337670" y="288793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08711D7-30CC-4661-9D9C-0AAC98DED52F}"/>
                  </a:ext>
                </a:extLst>
              </p:cNvPr>
              <p:cNvCxnSpPr>
                <a:cxnSpLocks/>
                <a:stCxn id="215" idx="7"/>
                <a:endCxn id="217" idx="0"/>
              </p:cNvCxnSpPr>
              <p:nvPr/>
            </p:nvCxnSpPr>
            <p:spPr>
              <a:xfrm flipV="1">
                <a:off x="6089590" y="288793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3B3D3DCE-3A95-4136-8DAB-D7BB9159D3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04988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F94700C9-BDAA-41AC-B34A-C1237B6457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2491079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B2530145-0E6C-457D-86D3-4C4469D12F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4F7B67D8-C541-4FDF-B5A0-D4F16A904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2CD8876D-E07B-4227-AD77-6DF1B4FE0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2753270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D7D1C5AD-684A-4C45-AB9A-8F827F979A60}"/>
                  </a:ext>
                </a:extLst>
              </p:cNvPr>
              <p:cNvCxnSpPr>
                <a:cxnSpLocks/>
                <a:stCxn id="226" idx="2"/>
                <a:endCxn id="225" idx="3"/>
              </p:cNvCxnSpPr>
              <p:nvPr/>
            </p:nvCxnSpPr>
            <p:spPr>
              <a:xfrm flipV="1">
                <a:off x="7501028" y="257935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42DE7A5-55FD-4D14-BAB5-E238830A5B4D}"/>
                  </a:ext>
                </a:extLst>
              </p:cNvPr>
              <p:cNvCxnSpPr>
                <a:cxnSpLocks/>
                <a:stCxn id="226" idx="2"/>
              </p:cNvCxnSpPr>
              <p:nvPr/>
            </p:nvCxnSpPr>
            <p:spPr>
              <a:xfrm flipH="1" flipV="1">
                <a:off x="7252948" y="257935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961654F-6269-4706-9ABC-AE0FE1895A97}"/>
                  </a:ext>
                </a:extLst>
              </p:cNvPr>
              <p:cNvCxnSpPr>
                <a:cxnSpLocks/>
                <a:stCxn id="224" idx="1"/>
                <a:endCxn id="226" idx="0"/>
              </p:cNvCxnSpPr>
              <p:nvPr/>
            </p:nvCxnSpPr>
            <p:spPr>
              <a:xfrm flipH="1" flipV="1">
                <a:off x="7501028" y="289043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9E96AC88-7E7E-46E9-90A0-DA4C25DCC3DD}"/>
                  </a:ext>
                </a:extLst>
              </p:cNvPr>
              <p:cNvCxnSpPr>
                <a:cxnSpLocks/>
                <a:endCxn id="226" idx="0"/>
              </p:cNvCxnSpPr>
              <p:nvPr/>
            </p:nvCxnSpPr>
            <p:spPr>
              <a:xfrm flipV="1">
                <a:off x="7252948" y="2890430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E1418505-BC97-498C-A258-1CCA615381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05237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8C691D3-D168-4744-9FD5-FD425593D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249357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CB020F0-69CB-468F-954B-88A52BDE74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C58130A-116A-4FAC-BE0C-1FC1D6367B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3515DEF1-2680-4B29-B40D-85314D4DC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361066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BF491EFE-15A6-4B55-964D-8B87CAAD25E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3311555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032A44E5-EE95-4589-B4F9-EC6C2A45C276}"/>
                  </a:ext>
                </a:extLst>
              </p:cNvPr>
              <p:cNvCxnSpPr>
                <a:cxnSpLocks/>
                <a:stCxn id="236" idx="2"/>
              </p:cNvCxnSpPr>
              <p:nvPr/>
            </p:nvCxnSpPr>
            <p:spPr>
              <a:xfrm flipV="1">
                <a:off x="6919349" y="3137639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23828976-3A7A-42A0-828F-1419B8BAACD6}"/>
                  </a:ext>
                </a:extLst>
              </p:cNvPr>
              <p:cNvCxnSpPr>
                <a:cxnSpLocks/>
                <a:stCxn id="236" idx="2"/>
              </p:cNvCxnSpPr>
              <p:nvPr/>
            </p:nvCxnSpPr>
            <p:spPr>
              <a:xfrm flipH="1" flipV="1">
                <a:off x="6671269" y="3137639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F002913F-2CF1-40B3-B534-498380EF87E3}"/>
                  </a:ext>
                </a:extLst>
              </p:cNvPr>
              <p:cNvCxnSpPr>
                <a:cxnSpLocks/>
                <a:stCxn id="235" idx="1"/>
                <a:endCxn id="236" idx="0"/>
              </p:cNvCxnSpPr>
              <p:nvPr/>
            </p:nvCxnSpPr>
            <p:spPr>
              <a:xfrm flipH="1" flipV="1">
                <a:off x="6919349" y="344871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C8412D14-2DBA-41A5-BAA1-531CD16379DE}"/>
                  </a:ext>
                </a:extLst>
              </p:cNvPr>
              <p:cNvCxnSpPr>
                <a:cxnSpLocks/>
                <a:endCxn id="236" idx="0"/>
              </p:cNvCxnSpPr>
              <p:nvPr/>
            </p:nvCxnSpPr>
            <p:spPr>
              <a:xfrm flipV="1">
                <a:off x="6671269" y="344871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5F1A3301-18E2-4860-8AAB-B9DC2B4744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539A4A88-71F4-4A03-8616-C984A56742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361315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63B0FA89-BDA5-4C43-AF6A-31B39C1429C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331404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A9EB9127-70F7-4107-B6E2-0382097CA35B}"/>
                  </a:ext>
                </a:extLst>
              </p:cNvPr>
              <p:cNvCxnSpPr>
                <a:cxnSpLocks/>
                <a:stCxn id="243" idx="2"/>
              </p:cNvCxnSpPr>
              <p:nvPr/>
            </p:nvCxnSpPr>
            <p:spPr>
              <a:xfrm flipV="1">
                <a:off x="8082707" y="314013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BBB3E9B9-0110-4D46-9B8D-D941F7EC5C29}"/>
                  </a:ext>
                </a:extLst>
              </p:cNvPr>
              <p:cNvCxnSpPr>
                <a:cxnSpLocks/>
                <a:stCxn id="243" idx="2"/>
              </p:cNvCxnSpPr>
              <p:nvPr/>
            </p:nvCxnSpPr>
            <p:spPr>
              <a:xfrm flipH="1" flipV="1">
                <a:off x="7834627" y="314013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B78BC131-017F-4D15-86E5-51CE57760C38}"/>
                  </a:ext>
                </a:extLst>
              </p:cNvPr>
              <p:cNvCxnSpPr>
                <a:cxnSpLocks/>
                <a:stCxn id="242" idx="1"/>
                <a:endCxn id="243" idx="0"/>
              </p:cNvCxnSpPr>
              <p:nvPr/>
            </p:nvCxnSpPr>
            <p:spPr>
              <a:xfrm flipH="1" flipV="1">
                <a:off x="8082707" y="345120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DC7C9F89-E7D3-4484-975A-0B0C0FA80B2D}"/>
                  </a:ext>
                </a:extLst>
              </p:cNvPr>
              <p:cNvCxnSpPr>
                <a:cxnSpLocks/>
                <a:endCxn id="243" idx="0"/>
              </p:cNvCxnSpPr>
              <p:nvPr/>
            </p:nvCxnSpPr>
            <p:spPr>
              <a:xfrm flipV="1">
                <a:off x="7834627" y="345120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58B56463-2DCE-40DC-80CC-FA380AB2C1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7EEFD33F-452E-4602-A0F2-8B7A251A5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E5885F0C-39ED-41A3-9D26-A79914A17D3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386732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FE5DE277-AEFF-4E38-85A6-73344E07FB43}"/>
                  </a:ext>
                </a:extLst>
              </p:cNvPr>
              <p:cNvCxnSpPr>
                <a:cxnSpLocks/>
                <a:stCxn id="250" idx="2"/>
              </p:cNvCxnSpPr>
              <p:nvPr/>
            </p:nvCxnSpPr>
            <p:spPr>
              <a:xfrm flipV="1">
                <a:off x="6337670" y="369341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BB26B51A-FDB6-4C06-B2C9-6BB67161686C}"/>
                  </a:ext>
                </a:extLst>
              </p:cNvPr>
              <p:cNvCxnSpPr>
                <a:cxnSpLocks/>
                <a:stCxn id="250" idx="2"/>
              </p:cNvCxnSpPr>
              <p:nvPr/>
            </p:nvCxnSpPr>
            <p:spPr>
              <a:xfrm flipH="1" flipV="1">
                <a:off x="6089590" y="369341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0943A29-04BB-4917-84FB-9A2E0CEAC916}"/>
                  </a:ext>
                </a:extLst>
              </p:cNvPr>
              <p:cNvCxnSpPr>
                <a:cxnSpLocks/>
                <a:stCxn id="248" idx="1"/>
                <a:endCxn id="250" idx="0"/>
              </p:cNvCxnSpPr>
              <p:nvPr/>
            </p:nvCxnSpPr>
            <p:spPr>
              <a:xfrm flipH="1" flipV="1">
                <a:off x="6337670" y="400448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7DA90F73-C44D-41FD-8851-97F155122548}"/>
                  </a:ext>
                </a:extLst>
              </p:cNvPr>
              <p:cNvCxnSpPr>
                <a:cxnSpLocks/>
                <a:stCxn id="249" idx="7"/>
                <a:endCxn id="250" idx="0"/>
              </p:cNvCxnSpPr>
              <p:nvPr/>
            </p:nvCxnSpPr>
            <p:spPr>
              <a:xfrm flipV="1">
                <a:off x="6089590" y="400448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85DF931A-95C8-4004-A066-658C38301E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166434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1D4FC5C7-6CB2-434F-A055-8E9E9D49DE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382AFBEB-A0DE-4931-B18F-71849B42470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3869820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A96600D-85D1-4481-A8C4-745CC67C55BD}"/>
                  </a:ext>
                </a:extLst>
              </p:cNvPr>
              <p:cNvCxnSpPr>
                <a:cxnSpLocks/>
                <a:stCxn id="257" idx="2"/>
              </p:cNvCxnSpPr>
              <p:nvPr/>
            </p:nvCxnSpPr>
            <p:spPr>
              <a:xfrm flipV="1">
                <a:off x="7501028" y="3695904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46EF42C8-C833-41A8-A670-5135EF51C78F}"/>
                  </a:ext>
                </a:extLst>
              </p:cNvPr>
              <p:cNvCxnSpPr>
                <a:cxnSpLocks/>
                <a:stCxn id="257" idx="2"/>
              </p:cNvCxnSpPr>
              <p:nvPr/>
            </p:nvCxnSpPr>
            <p:spPr>
              <a:xfrm flipH="1" flipV="1">
                <a:off x="7252948" y="3695904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89751AA-CA32-405A-BFF7-A6461497DB90}"/>
                  </a:ext>
                </a:extLst>
              </p:cNvPr>
              <p:cNvCxnSpPr>
                <a:cxnSpLocks/>
                <a:stCxn id="256" idx="1"/>
                <a:endCxn id="257" idx="0"/>
              </p:cNvCxnSpPr>
              <p:nvPr/>
            </p:nvCxnSpPr>
            <p:spPr>
              <a:xfrm flipH="1" flipV="1">
                <a:off x="7501028" y="4006980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32202349-56B7-4AB4-BCFF-53507895E1E5}"/>
                  </a:ext>
                </a:extLst>
              </p:cNvPr>
              <p:cNvCxnSpPr>
                <a:cxnSpLocks/>
                <a:endCxn id="257" idx="0"/>
              </p:cNvCxnSpPr>
              <p:nvPr/>
            </p:nvCxnSpPr>
            <p:spPr>
              <a:xfrm flipV="1">
                <a:off x="7252948" y="4006980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73509950-A8C9-417F-B715-9C527492D0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168925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D5CB3961-49E5-447C-A509-E11EAE8A4A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485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14F5D57A-E4BF-45F7-AF8D-2661267911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03806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D585EEA0-B133-426A-9891-DE70D986E6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67164" y="4727210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9FABA55B-5615-4045-A085-46600D4F748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4428105"/>
                <a:ext cx="137160" cy="13716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E510F1C3-5498-4DD1-8C94-072471FA6232}"/>
                  </a:ext>
                </a:extLst>
              </p:cNvPr>
              <p:cNvCxnSpPr>
                <a:cxnSpLocks/>
                <a:stCxn id="266" idx="2"/>
              </p:cNvCxnSpPr>
              <p:nvPr/>
            </p:nvCxnSpPr>
            <p:spPr>
              <a:xfrm flipV="1">
                <a:off x="6919349" y="4254189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466A34E0-4BC8-4B34-A2EE-3AD3D1DD3523}"/>
                  </a:ext>
                </a:extLst>
              </p:cNvPr>
              <p:cNvCxnSpPr>
                <a:cxnSpLocks/>
                <a:stCxn id="266" idx="2"/>
              </p:cNvCxnSpPr>
              <p:nvPr/>
            </p:nvCxnSpPr>
            <p:spPr>
              <a:xfrm flipH="1" flipV="1">
                <a:off x="6671269" y="4254189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BD08A2D-0121-4526-9C52-E9A23045BB00}"/>
                  </a:ext>
                </a:extLst>
              </p:cNvPr>
              <p:cNvCxnSpPr>
                <a:cxnSpLocks/>
                <a:stCxn id="265" idx="1"/>
                <a:endCxn id="266" idx="0"/>
              </p:cNvCxnSpPr>
              <p:nvPr/>
            </p:nvCxnSpPr>
            <p:spPr>
              <a:xfrm flipH="1" flipV="1">
                <a:off x="6919349" y="4565265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61091E01-C3CD-49E6-9DDF-4776015A75EE}"/>
                  </a:ext>
                </a:extLst>
              </p:cNvPr>
              <p:cNvCxnSpPr>
                <a:cxnSpLocks/>
                <a:endCxn id="266" idx="0"/>
              </p:cNvCxnSpPr>
              <p:nvPr/>
            </p:nvCxnSpPr>
            <p:spPr>
              <a:xfrm flipV="1">
                <a:off x="6671269" y="4565265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79BBB07E-2D2B-471E-9335-BA4F14CDDA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8843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982F8661-D6F7-4DEC-8B2F-2347B8A8D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522" y="4729701"/>
                <a:ext cx="100502" cy="1005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335CD1C-8E98-4B80-8267-B4BCD5EB02B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4430596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03E2354-9759-4F92-86A6-322A3F815696}"/>
                  </a:ext>
                </a:extLst>
              </p:cNvPr>
              <p:cNvCxnSpPr>
                <a:cxnSpLocks/>
                <a:stCxn id="273" idx="2"/>
              </p:cNvCxnSpPr>
              <p:nvPr/>
            </p:nvCxnSpPr>
            <p:spPr>
              <a:xfrm flipV="1">
                <a:off x="8082707" y="4256680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127EBB6-6143-4FEC-80A7-3226A8A77FE5}"/>
                  </a:ext>
                </a:extLst>
              </p:cNvPr>
              <p:cNvCxnSpPr>
                <a:cxnSpLocks/>
                <a:stCxn id="273" idx="2"/>
              </p:cNvCxnSpPr>
              <p:nvPr/>
            </p:nvCxnSpPr>
            <p:spPr>
              <a:xfrm flipH="1" flipV="1">
                <a:off x="7834627" y="4256680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78614F9-4217-4C4B-AEC6-08B86892E525}"/>
                  </a:ext>
                </a:extLst>
              </p:cNvPr>
              <p:cNvCxnSpPr>
                <a:cxnSpLocks/>
                <a:stCxn id="272" idx="1"/>
                <a:endCxn id="273" idx="0"/>
              </p:cNvCxnSpPr>
              <p:nvPr/>
            </p:nvCxnSpPr>
            <p:spPr>
              <a:xfrm flipH="1" flipV="1">
                <a:off x="8082707" y="4567756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A790DF82-867A-4047-BCBF-816F18DDEF53}"/>
                  </a:ext>
                </a:extLst>
              </p:cNvPr>
              <p:cNvCxnSpPr>
                <a:cxnSpLocks/>
                <a:endCxn id="273" idx="0"/>
              </p:cNvCxnSpPr>
              <p:nvPr/>
            </p:nvCxnSpPr>
            <p:spPr>
              <a:xfrm flipV="1">
                <a:off x="7834627" y="4567756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E55FA123-6C24-4D16-BD92-05C6C368D3D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850769" y="219157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C99FB94E-A96A-4F58-8489-D506D223CB5C}"/>
                  </a:ext>
                </a:extLst>
              </p:cNvPr>
              <p:cNvCxnSpPr>
                <a:cxnSpLocks/>
                <a:endCxn id="278" idx="0"/>
              </p:cNvCxnSpPr>
              <p:nvPr/>
            </p:nvCxnSpPr>
            <p:spPr>
              <a:xfrm flipH="1" flipV="1">
                <a:off x="6919349" y="2328738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7B28EBD-ADED-4430-AEA0-6461F66501C0}"/>
                  </a:ext>
                </a:extLst>
              </p:cNvPr>
              <p:cNvCxnSpPr>
                <a:cxnSpLocks/>
                <a:endCxn id="278" idx="0"/>
              </p:cNvCxnSpPr>
              <p:nvPr/>
            </p:nvCxnSpPr>
            <p:spPr>
              <a:xfrm flipV="1">
                <a:off x="6671269" y="2328738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9E55AC12-9D5F-4572-947D-642B5A460B4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14127" y="219406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1AA05A34-456E-4AA5-826E-98BF7AE835EE}"/>
                  </a:ext>
                </a:extLst>
              </p:cNvPr>
              <p:cNvCxnSpPr>
                <a:cxnSpLocks/>
                <a:endCxn id="281" idx="0"/>
              </p:cNvCxnSpPr>
              <p:nvPr/>
            </p:nvCxnSpPr>
            <p:spPr>
              <a:xfrm flipH="1" flipV="1">
                <a:off x="8082707" y="2331229"/>
                <a:ext cx="262533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934FACE1-0309-4C8E-BDDC-FAF8ADAC9257}"/>
                  </a:ext>
                </a:extLst>
              </p:cNvPr>
              <p:cNvCxnSpPr>
                <a:cxnSpLocks/>
                <a:endCxn id="281" idx="0"/>
              </p:cNvCxnSpPr>
              <p:nvPr/>
            </p:nvCxnSpPr>
            <p:spPr>
              <a:xfrm flipV="1">
                <a:off x="7834627" y="2331229"/>
                <a:ext cx="248080" cy="1766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73FA553B-3E65-4BD1-ACEF-AA3641AEC9D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69090" y="4988828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136F8F8-694A-4A2E-BEF2-52F35E800EB0}"/>
                  </a:ext>
                </a:extLst>
              </p:cNvPr>
              <p:cNvCxnSpPr>
                <a:cxnSpLocks/>
                <a:stCxn id="284" idx="2"/>
              </p:cNvCxnSpPr>
              <p:nvPr/>
            </p:nvCxnSpPr>
            <p:spPr>
              <a:xfrm flipV="1">
                <a:off x="6337670" y="4814912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CF3208EB-9280-46F1-95B0-470F251510CB}"/>
                  </a:ext>
                </a:extLst>
              </p:cNvPr>
              <p:cNvCxnSpPr>
                <a:cxnSpLocks/>
                <a:stCxn id="284" idx="2"/>
              </p:cNvCxnSpPr>
              <p:nvPr/>
            </p:nvCxnSpPr>
            <p:spPr>
              <a:xfrm flipH="1" flipV="1">
                <a:off x="6089590" y="4814912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9E3431AE-102D-449D-A43A-5E8E7F21EFB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432448" y="499131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FB7DD71-693B-47B1-9E9A-29DB75AA6F90}"/>
                  </a:ext>
                </a:extLst>
              </p:cNvPr>
              <p:cNvCxnSpPr>
                <a:cxnSpLocks/>
                <a:stCxn id="287" idx="2"/>
              </p:cNvCxnSpPr>
              <p:nvPr/>
            </p:nvCxnSpPr>
            <p:spPr>
              <a:xfrm flipV="1">
                <a:off x="7501028" y="4817403"/>
                <a:ext cx="262533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9E624BC9-2476-4625-8194-02228BFAD221}"/>
                  </a:ext>
                </a:extLst>
              </p:cNvPr>
              <p:cNvCxnSpPr>
                <a:cxnSpLocks/>
                <a:stCxn id="287" idx="2"/>
              </p:cNvCxnSpPr>
              <p:nvPr/>
            </p:nvCxnSpPr>
            <p:spPr>
              <a:xfrm flipH="1" flipV="1">
                <a:off x="7252948" y="4817403"/>
                <a:ext cx="248080" cy="1739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7076B81C-4C69-4539-9A1D-57A961BB6088}"/>
                </a:ext>
              </a:extLst>
            </p:cNvPr>
            <p:cNvSpPr txBox="1"/>
            <p:nvPr/>
          </p:nvSpPr>
          <p:spPr>
            <a:xfrm>
              <a:off x="7034437" y="3830497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B3589DF3-D33B-4B36-920C-3F0751745AB4}"/>
              </a:ext>
            </a:extLst>
          </p:cNvPr>
          <p:cNvSpPr txBox="1"/>
          <p:nvPr/>
        </p:nvSpPr>
        <p:spPr>
          <a:xfrm>
            <a:off x="5295432" y="5743909"/>
            <a:ext cx="493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 chain of errors is detected at its endpoints</a:t>
            </a: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3058E582-7CDA-460B-A40E-00B07F6E41D1}"/>
              </a:ext>
            </a:extLst>
          </p:cNvPr>
          <p:cNvSpPr>
            <a:spLocks noChangeAspect="1"/>
          </p:cNvSpPr>
          <p:nvPr/>
        </p:nvSpPr>
        <p:spPr>
          <a:xfrm>
            <a:off x="578439" y="34059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50B2F689-6FC5-4159-A528-40D1067B4624}"/>
              </a:ext>
            </a:extLst>
          </p:cNvPr>
          <p:cNvCxnSpPr>
            <a:cxnSpLocks/>
            <a:stCxn id="314" idx="6"/>
          </p:cNvCxnSpPr>
          <p:nvPr/>
        </p:nvCxnSpPr>
        <p:spPr>
          <a:xfrm>
            <a:off x="678941" y="3456164"/>
            <a:ext cx="260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F9155165-CE44-4308-B8CC-E1E282247F32}"/>
              </a:ext>
            </a:extLst>
          </p:cNvPr>
          <p:cNvCxnSpPr>
            <a:cxnSpLocks/>
            <a:endCxn id="314" idx="2"/>
          </p:cNvCxnSpPr>
          <p:nvPr/>
        </p:nvCxnSpPr>
        <p:spPr>
          <a:xfrm>
            <a:off x="317972" y="3456164"/>
            <a:ext cx="260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5DBE728A-6E64-45CA-ACFF-0F2579E03EC8}"/>
              </a:ext>
            </a:extLst>
          </p:cNvPr>
          <p:cNvSpPr txBox="1"/>
          <p:nvPr/>
        </p:nvSpPr>
        <p:spPr>
          <a:xfrm>
            <a:off x="1010096" y="3255121"/>
            <a:ext cx="9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Z error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CC155860-AB9F-42BD-A8BE-EC51544A81DC}"/>
              </a:ext>
            </a:extLst>
          </p:cNvPr>
          <p:cNvSpPr>
            <a:spLocks noChangeAspect="1"/>
          </p:cNvSpPr>
          <p:nvPr/>
        </p:nvSpPr>
        <p:spPr>
          <a:xfrm flipV="1">
            <a:off x="560110" y="3857512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AF013C89-1483-4C07-A208-90318BA3FB9A}"/>
              </a:ext>
            </a:extLst>
          </p:cNvPr>
          <p:cNvSpPr txBox="1"/>
          <p:nvPr/>
        </p:nvSpPr>
        <p:spPr>
          <a:xfrm>
            <a:off x="1020828" y="3716958"/>
            <a:ext cx="2240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check with value 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A3DDE-5D49-45E7-B99D-ECCE4EBE1521}"/>
              </a:ext>
            </a:extLst>
          </p:cNvPr>
          <p:cNvSpPr>
            <a:spLocks noChangeAspect="1"/>
          </p:cNvSpPr>
          <p:nvPr/>
        </p:nvSpPr>
        <p:spPr>
          <a:xfrm flipV="1">
            <a:off x="554435" y="4365327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FA7BB-9F90-4826-8E0C-1197E4332339}"/>
              </a:ext>
            </a:extLst>
          </p:cNvPr>
          <p:cNvSpPr txBox="1"/>
          <p:nvPr/>
        </p:nvSpPr>
        <p:spPr>
          <a:xfrm>
            <a:off x="1015152" y="4224773"/>
            <a:ext cx="2323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check with value 1</a:t>
            </a:r>
          </a:p>
        </p:txBody>
      </p:sp>
    </p:spTree>
    <p:extLst>
      <p:ext uri="{BB962C8B-B14F-4D97-AF65-F5344CB8AC3E}">
        <p14:creationId xmlns:p14="http://schemas.microsoft.com/office/powerpoint/2010/main" val="40803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AA98-F724-4DC7-8744-2C15399A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Trivial errors and logical errors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A0E307-D021-4DA2-93B3-E123C7D57DDA}"/>
              </a:ext>
            </a:extLst>
          </p:cNvPr>
          <p:cNvGrpSpPr/>
          <p:nvPr/>
        </p:nvGrpSpPr>
        <p:grpSpPr>
          <a:xfrm>
            <a:off x="896164" y="2174614"/>
            <a:ext cx="2427218" cy="2936901"/>
            <a:chOff x="6003806" y="2191578"/>
            <a:chExt cx="2427218" cy="2936901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E5CC100-A786-4F97-9A38-8C0D7C9170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D90E6D1-9B82-409D-A7CA-DCB11799F0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B82DC2-7B97-4795-9103-90DDCDDDE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61CF673-3E90-4E4F-A842-3B8C5C6E4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07BAF88-716F-4403-8677-B578D151079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271FA7-AD7B-4FC4-85DC-07EB538ABA35}"/>
                </a:ext>
              </a:extLst>
            </p:cNvPr>
            <p:cNvCxnSpPr>
              <a:cxnSpLocks/>
              <a:stCxn id="139" idx="2"/>
              <a:endCxn id="138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AB5EDBC-3CB8-4CF6-985A-9EB12DC1C757}"/>
                </a:ext>
              </a:extLst>
            </p:cNvPr>
            <p:cNvCxnSpPr>
              <a:cxnSpLocks/>
              <a:stCxn id="139" idx="2"/>
              <a:endCxn id="135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E06032C-8D0A-4580-8279-1D7A53D16192}"/>
                </a:ext>
              </a:extLst>
            </p:cNvPr>
            <p:cNvCxnSpPr>
              <a:cxnSpLocks/>
              <a:stCxn id="136" idx="1"/>
              <a:endCxn id="139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44CC849-A99B-4870-81A1-4C0295996DFE}"/>
                </a:ext>
              </a:extLst>
            </p:cNvPr>
            <p:cNvCxnSpPr>
              <a:cxnSpLocks/>
              <a:stCxn id="137" idx="7"/>
              <a:endCxn id="139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778C126-420E-420F-9D56-261ADA0DA0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45BA3D8-59E6-48CF-8402-5345F84E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87B89CE-07F4-4319-ABF1-753D10E5AB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010A127-BF00-4D58-B09D-C016F9035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EE954C3-E2F9-4254-9961-276524DE443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E39EC65-AB91-4DD5-A5C5-5EC99E391794}"/>
                </a:ext>
              </a:extLst>
            </p:cNvPr>
            <p:cNvCxnSpPr>
              <a:cxnSpLocks/>
              <a:stCxn id="148" idx="2"/>
              <a:endCxn id="147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1DBD404-ED89-4C88-BC99-E8EBEF72FE45}"/>
                </a:ext>
              </a:extLst>
            </p:cNvPr>
            <p:cNvCxnSpPr>
              <a:cxnSpLocks/>
              <a:stCxn id="148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DBE7816-EF27-4F22-A33E-F306423E5466}"/>
                </a:ext>
              </a:extLst>
            </p:cNvPr>
            <p:cNvCxnSpPr>
              <a:cxnSpLocks/>
              <a:stCxn id="146" idx="1"/>
              <a:endCxn id="148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10D0AA3-08BB-471C-8E32-D744B594B91F}"/>
                </a:ext>
              </a:extLst>
            </p:cNvPr>
            <p:cNvCxnSpPr>
              <a:cxnSpLocks/>
              <a:endCxn id="148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6BE8BB3-D68A-4678-9E88-A5E379E9B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BA0D673-DA6D-4F72-8874-6CDEBF40F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FD9E52D-A4FD-4480-990C-A0919D412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7AB9D86-89DD-4815-AA49-6DC86882E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470ACDE-324F-4615-A0FB-ABA756263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BB1C81F-46B6-49DF-9552-E05C648D6B7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78B45A1-E403-49CB-9C8A-2FAAB7E0AA42}"/>
                </a:ext>
              </a:extLst>
            </p:cNvPr>
            <p:cNvCxnSpPr>
              <a:cxnSpLocks/>
              <a:stCxn id="158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C6866B4-FCBD-47DE-A65E-B8ACA6AB541B}"/>
                </a:ext>
              </a:extLst>
            </p:cNvPr>
            <p:cNvCxnSpPr>
              <a:cxnSpLocks/>
              <a:stCxn id="158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7FBF6A3-0ED8-4B28-A19D-DB471E317D6A}"/>
                </a:ext>
              </a:extLst>
            </p:cNvPr>
            <p:cNvCxnSpPr>
              <a:cxnSpLocks/>
              <a:stCxn id="157" idx="1"/>
              <a:endCxn id="158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A98B0C7-7BBC-4E91-BE2F-7BCDC01ECBFF}"/>
                </a:ext>
              </a:extLst>
            </p:cNvPr>
            <p:cNvCxnSpPr>
              <a:cxnSpLocks/>
              <a:endCxn id="158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FE3A8DC-4BC2-42DE-8DF6-4849850A21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A2493A5-0AEE-44D9-BF56-CBEE2AA3E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75E2DFC-5158-488F-BAD7-23A2EDF2BA4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4894B55-B589-4160-9EFC-6F4187E3FE44}"/>
                </a:ext>
              </a:extLst>
            </p:cNvPr>
            <p:cNvCxnSpPr>
              <a:cxnSpLocks/>
              <a:stCxn id="165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8277DFC-6FE8-4C28-A863-C2AEE5A7AF84}"/>
                </a:ext>
              </a:extLst>
            </p:cNvPr>
            <p:cNvCxnSpPr>
              <a:cxnSpLocks/>
              <a:stCxn id="165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EF8361E-E3EA-41A1-BB75-6F4A0A38CE03}"/>
                </a:ext>
              </a:extLst>
            </p:cNvPr>
            <p:cNvCxnSpPr>
              <a:cxnSpLocks/>
              <a:stCxn id="164" idx="1"/>
              <a:endCxn id="165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FDF2198-3130-4BCC-BB9C-C3BC21FB7CB9}"/>
                </a:ext>
              </a:extLst>
            </p:cNvPr>
            <p:cNvCxnSpPr>
              <a:cxnSpLocks/>
              <a:endCxn id="165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D40B94C-DAFC-4FC8-B590-727F168B4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BC8D95C-91BD-45F9-91BE-F9D79072F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EDDB3E2-7736-4DDB-9B3B-E1266BDE694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1DA6CF4-FD67-43CA-BBE0-62CFB7D62AAF}"/>
                </a:ext>
              </a:extLst>
            </p:cNvPr>
            <p:cNvCxnSpPr>
              <a:cxnSpLocks/>
              <a:stCxn id="172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73A7771-EC2E-4248-B0A0-70B47C9911C1}"/>
                </a:ext>
              </a:extLst>
            </p:cNvPr>
            <p:cNvCxnSpPr>
              <a:cxnSpLocks/>
              <a:stCxn id="172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118F1F1-1A76-4C00-B9A3-EDB2AF5AC91E}"/>
                </a:ext>
              </a:extLst>
            </p:cNvPr>
            <p:cNvCxnSpPr>
              <a:cxnSpLocks/>
              <a:stCxn id="170" idx="1"/>
              <a:endCxn id="172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4B76AB2-6F11-4C25-8E45-23CA2B18CA2F}"/>
                </a:ext>
              </a:extLst>
            </p:cNvPr>
            <p:cNvCxnSpPr>
              <a:cxnSpLocks/>
              <a:stCxn id="171" idx="7"/>
              <a:endCxn id="172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6FDD525-50C3-4AC3-97D2-885D2375E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0F72677F-435D-48D4-B546-42D7E18258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37BCA06-40A5-4F50-80E1-391F2D72643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B33C7FC-4776-4D4F-9262-33DAE529E0E9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CDC5540-1ABF-4F6B-8547-3292C2741605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079E2CE-1BD2-47BE-A5B6-9D20DACD9E29}"/>
                </a:ext>
              </a:extLst>
            </p:cNvPr>
            <p:cNvCxnSpPr>
              <a:cxnSpLocks/>
              <a:stCxn id="178" idx="1"/>
              <a:endCxn id="179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7C4B304-DDDE-4D6D-A062-2CA4FA2C193B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8C83C468-FA02-4770-B39F-F6E331470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92A8382-33D4-42FC-80FE-EFAF29CA4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E42BDEA-1986-4F79-BCD2-1EFA61479D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975A142-95F3-4CE4-8A05-CFAA4D9682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809C1E6-4AC3-4266-83C1-F67D6D61DE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946E215-C496-4B71-969C-4631C7F31173}"/>
                </a:ext>
              </a:extLst>
            </p:cNvPr>
            <p:cNvCxnSpPr>
              <a:cxnSpLocks/>
              <a:stCxn id="188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F4BFBFDA-6300-4AC2-8900-E26EBA4CB5DE}"/>
                </a:ext>
              </a:extLst>
            </p:cNvPr>
            <p:cNvCxnSpPr>
              <a:cxnSpLocks/>
              <a:stCxn id="188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159B88F-B4AC-4DDA-84DA-24B70F5D8F0A}"/>
                </a:ext>
              </a:extLst>
            </p:cNvPr>
            <p:cNvCxnSpPr>
              <a:cxnSpLocks/>
              <a:stCxn id="187" idx="1"/>
              <a:endCxn id="188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C3A85A1-D66B-42F8-8EAE-56C3130FDCD7}"/>
                </a:ext>
              </a:extLst>
            </p:cNvPr>
            <p:cNvCxnSpPr>
              <a:cxnSpLocks/>
              <a:endCxn id="188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A756841-231D-418D-A8FC-5910FF0CB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FF0A904F-503A-4711-91B7-244B90549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8A76CF1-7C55-47F0-A5FB-5E7FC5C77C0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48402F3-F599-4217-9659-F83AC5A8DB19}"/>
                </a:ext>
              </a:extLst>
            </p:cNvPr>
            <p:cNvCxnSpPr>
              <a:cxnSpLocks/>
              <a:stCxn id="195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32F141E-6C04-4D9F-98CA-DA2A9F83DAB7}"/>
                </a:ext>
              </a:extLst>
            </p:cNvPr>
            <p:cNvCxnSpPr>
              <a:cxnSpLocks/>
              <a:stCxn id="195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0FE4A6D-F28F-400B-9513-7C2D827C8DF7}"/>
                </a:ext>
              </a:extLst>
            </p:cNvPr>
            <p:cNvCxnSpPr>
              <a:cxnSpLocks/>
              <a:stCxn id="194" idx="1"/>
              <a:endCxn id="195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13B9EE2-D4A3-4CF3-92BD-B385FBF3D4E9}"/>
                </a:ext>
              </a:extLst>
            </p:cNvPr>
            <p:cNvCxnSpPr>
              <a:cxnSpLocks/>
              <a:endCxn id="195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A575169-EB92-4CF7-869C-41A70D3CB16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4355CA4-9C68-4609-A1DD-607D224DA3BB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1FE24A5-2BAD-41B9-96C1-F564609576FA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C3780CC-AE4D-47C6-B9C7-0FD8492F497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08F5186-5508-4B0D-8DAD-BC572A0FF966}"/>
                </a:ext>
              </a:extLst>
            </p:cNvPr>
            <p:cNvCxnSpPr>
              <a:cxnSpLocks/>
              <a:endCxn id="203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45A2D61-27CA-46C7-8336-E2C540B3F17E}"/>
                </a:ext>
              </a:extLst>
            </p:cNvPr>
            <p:cNvCxnSpPr>
              <a:cxnSpLocks/>
              <a:endCxn id="203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E0BC635-297D-4EF5-B85F-4D18A46591D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E5F2F2A-5E84-4E29-9CE0-46320AEA2B05}"/>
                </a:ext>
              </a:extLst>
            </p:cNvPr>
            <p:cNvCxnSpPr>
              <a:cxnSpLocks/>
              <a:stCxn id="206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DD5EB95-D614-47B9-BD0F-6AFD6C40E0D5}"/>
                </a:ext>
              </a:extLst>
            </p:cNvPr>
            <p:cNvCxnSpPr>
              <a:cxnSpLocks/>
              <a:stCxn id="206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5E62C8D8-B333-4A08-AF58-9BAF8A84584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23A92A6-BC02-4F52-823A-0AC174787152}"/>
                </a:ext>
              </a:extLst>
            </p:cNvPr>
            <p:cNvCxnSpPr>
              <a:cxnSpLocks/>
              <a:stCxn id="209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7AFC89-DB08-47CC-941C-30FD54F4E76E}"/>
                </a:ext>
              </a:extLst>
            </p:cNvPr>
            <p:cNvCxnSpPr>
              <a:cxnSpLocks/>
              <a:stCxn id="209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19E302C-4505-4D81-943F-8F89FC607CD2}"/>
              </a:ext>
            </a:extLst>
          </p:cNvPr>
          <p:cNvGrpSpPr/>
          <p:nvPr/>
        </p:nvGrpSpPr>
        <p:grpSpPr>
          <a:xfrm>
            <a:off x="8251406" y="2034963"/>
            <a:ext cx="2427218" cy="2936901"/>
            <a:chOff x="6003806" y="2191578"/>
            <a:chExt cx="2427218" cy="2936901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493DABA-6A38-4377-B7E2-E953E042A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B37CD5E-B18A-426F-B111-2CBDA00B79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EC67622-9A4D-4A1B-A502-B3CDA7A56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624857A2-46E2-4A9D-BA48-29B0A9F2E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C47B914-51FC-476B-890A-75FD4F846BE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134900A-7D61-414B-9363-14421956B936}"/>
                </a:ext>
              </a:extLst>
            </p:cNvPr>
            <p:cNvCxnSpPr>
              <a:cxnSpLocks/>
              <a:stCxn id="217" idx="2"/>
              <a:endCxn id="216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D36C31D-9F20-49CC-A58C-D6F662590E1F}"/>
                </a:ext>
              </a:extLst>
            </p:cNvPr>
            <p:cNvCxnSpPr>
              <a:cxnSpLocks/>
              <a:stCxn id="217" idx="2"/>
              <a:endCxn id="213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1025822-39FF-4DD1-98FF-1ADC78C57EE9}"/>
                </a:ext>
              </a:extLst>
            </p:cNvPr>
            <p:cNvCxnSpPr>
              <a:cxnSpLocks/>
              <a:stCxn id="214" idx="1"/>
              <a:endCxn id="217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08711D7-30CC-4661-9D9C-0AAC98DED52F}"/>
                </a:ext>
              </a:extLst>
            </p:cNvPr>
            <p:cNvCxnSpPr>
              <a:cxnSpLocks/>
              <a:stCxn id="215" idx="7"/>
              <a:endCxn id="217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3B3D3DCE-3A95-4136-8DAB-D7BB9159D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F94700C9-BDAA-41AC-B34A-C1237B645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2530145-0E6C-457D-86D3-4C4469D12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4F7B67D8-C541-4FDF-B5A0-D4F16A904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2CD8876D-E07B-4227-AD77-6DF1B4FE0F1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7D1C5AD-684A-4C45-AB9A-8F827F979A60}"/>
                </a:ext>
              </a:extLst>
            </p:cNvPr>
            <p:cNvCxnSpPr>
              <a:cxnSpLocks/>
              <a:stCxn id="226" idx="2"/>
              <a:endCxn id="225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42DE7A5-55FD-4D14-BAB5-E238830A5B4D}"/>
                </a:ext>
              </a:extLst>
            </p:cNvPr>
            <p:cNvCxnSpPr>
              <a:cxnSpLocks/>
              <a:stCxn id="226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961654F-6269-4706-9ABC-AE0FE1895A97}"/>
                </a:ext>
              </a:extLst>
            </p:cNvPr>
            <p:cNvCxnSpPr>
              <a:cxnSpLocks/>
              <a:stCxn id="224" idx="1"/>
              <a:endCxn id="226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E96AC88-7E7E-46E9-90A0-DA4C25DCC3DD}"/>
                </a:ext>
              </a:extLst>
            </p:cNvPr>
            <p:cNvCxnSpPr>
              <a:cxnSpLocks/>
              <a:endCxn id="226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1418505-BC97-498C-A258-1CCA61538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8C691D3-D168-4744-9FD5-FD425593D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CB020F0-69CB-468F-954B-88A52BDE7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C58130A-116A-4FAC-BE0C-1FC1D6367B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3515DEF1-2680-4B29-B40D-85314D4DC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F491EFE-15A6-4B55-964D-8B87CAAD25E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032A44E5-EE95-4589-B4F9-EC6C2A45C276}"/>
                </a:ext>
              </a:extLst>
            </p:cNvPr>
            <p:cNvCxnSpPr>
              <a:cxnSpLocks/>
              <a:stCxn id="236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23828976-3A7A-42A0-828F-1419B8BAACD6}"/>
                </a:ext>
              </a:extLst>
            </p:cNvPr>
            <p:cNvCxnSpPr>
              <a:cxnSpLocks/>
              <a:stCxn id="236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002913F-2CF1-40B3-B534-498380EF87E3}"/>
                </a:ext>
              </a:extLst>
            </p:cNvPr>
            <p:cNvCxnSpPr>
              <a:cxnSpLocks/>
              <a:stCxn id="235" idx="1"/>
              <a:endCxn id="236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8412D14-2DBA-41A5-BAA1-531CD16379DE}"/>
                </a:ext>
              </a:extLst>
            </p:cNvPr>
            <p:cNvCxnSpPr>
              <a:cxnSpLocks/>
              <a:endCxn id="236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F1A3301-18E2-4860-8AAB-B9DC2B474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39A4A88-71F4-4A03-8616-C984A5674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63B0FA89-BDA5-4C43-AF6A-31B39C1429C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9EB9127-70F7-4107-B6E2-0382097CA35B}"/>
                </a:ext>
              </a:extLst>
            </p:cNvPr>
            <p:cNvCxnSpPr>
              <a:cxnSpLocks/>
              <a:stCxn id="243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BB3E9B9-0110-4D46-9B8D-D941F7EC5C29}"/>
                </a:ext>
              </a:extLst>
            </p:cNvPr>
            <p:cNvCxnSpPr>
              <a:cxnSpLocks/>
              <a:stCxn id="243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B78BC131-017F-4D15-86E5-51CE57760C38}"/>
                </a:ext>
              </a:extLst>
            </p:cNvPr>
            <p:cNvCxnSpPr>
              <a:cxnSpLocks/>
              <a:stCxn id="242" idx="1"/>
              <a:endCxn id="243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C7C9F89-E7D3-4484-975A-0B0C0FA80B2D}"/>
                </a:ext>
              </a:extLst>
            </p:cNvPr>
            <p:cNvCxnSpPr>
              <a:cxnSpLocks/>
              <a:endCxn id="243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8B56463-2DCE-40DC-80CC-FA380AB2C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EEFD33F-452E-4602-A0F2-8B7A251A5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E5885F0C-39ED-41A3-9D26-A79914A17D3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E5DE277-AEFF-4E38-85A6-73344E07FB43}"/>
                </a:ext>
              </a:extLst>
            </p:cNvPr>
            <p:cNvCxnSpPr>
              <a:cxnSpLocks/>
              <a:stCxn id="250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BB26B51A-FDB6-4C06-B2C9-6BB67161686C}"/>
                </a:ext>
              </a:extLst>
            </p:cNvPr>
            <p:cNvCxnSpPr>
              <a:cxnSpLocks/>
              <a:stCxn id="250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20943A29-04BB-4917-84FB-9A2E0CEAC916}"/>
                </a:ext>
              </a:extLst>
            </p:cNvPr>
            <p:cNvCxnSpPr>
              <a:cxnSpLocks/>
              <a:stCxn id="248" idx="1"/>
              <a:endCxn id="250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DA90F73-C44D-41FD-8851-97F155122548}"/>
                </a:ext>
              </a:extLst>
            </p:cNvPr>
            <p:cNvCxnSpPr>
              <a:cxnSpLocks/>
              <a:stCxn id="249" idx="7"/>
              <a:endCxn id="250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5DF931A-95C8-4004-A066-658C38301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1D4FC5C7-6CB2-434F-A055-8E9E9D49D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382AFBEB-A0DE-4931-B18F-71849B42470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1A96600D-85D1-4481-A8C4-745CC67C55BD}"/>
                </a:ext>
              </a:extLst>
            </p:cNvPr>
            <p:cNvCxnSpPr>
              <a:cxnSpLocks/>
              <a:stCxn id="257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6EF42C8-C833-41A8-A670-5135EF51C78F}"/>
                </a:ext>
              </a:extLst>
            </p:cNvPr>
            <p:cNvCxnSpPr>
              <a:cxnSpLocks/>
              <a:stCxn id="257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689751AA-CA32-405A-BFF7-A6461497DB90}"/>
                </a:ext>
              </a:extLst>
            </p:cNvPr>
            <p:cNvCxnSpPr>
              <a:cxnSpLocks/>
              <a:stCxn id="256" idx="1"/>
              <a:endCxn id="257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32202349-56B7-4AB4-BCFF-53507895E1E5}"/>
                </a:ext>
              </a:extLst>
            </p:cNvPr>
            <p:cNvCxnSpPr>
              <a:cxnSpLocks/>
              <a:endCxn id="257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73509950-A8C9-417F-B715-9C527492D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D5CB3961-49E5-447C-A509-E11EAE8A4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14F5D57A-E4BF-45F7-AF8D-266126791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585EEA0-B133-426A-9891-DE70D986E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FABA55B-5615-4045-A085-46600D4F748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510F1C3-5498-4DD1-8C94-072471FA6232}"/>
                </a:ext>
              </a:extLst>
            </p:cNvPr>
            <p:cNvCxnSpPr>
              <a:cxnSpLocks/>
              <a:stCxn id="266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66A34E0-4BC8-4B34-A2EE-3AD3D1DD3523}"/>
                </a:ext>
              </a:extLst>
            </p:cNvPr>
            <p:cNvCxnSpPr>
              <a:cxnSpLocks/>
              <a:stCxn id="266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BD08A2D-0121-4526-9C52-E9A23045BB00}"/>
                </a:ext>
              </a:extLst>
            </p:cNvPr>
            <p:cNvCxnSpPr>
              <a:cxnSpLocks/>
              <a:stCxn id="265" idx="1"/>
              <a:endCxn id="266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1091E01-C3CD-49E6-9DDF-4776015A75EE}"/>
                </a:ext>
              </a:extLst>
            </p:cNvPr>
            <p:cNvCxnSpPr>
              <a:cxnSpLocks/>
              <a:endCxn id="266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79BBB07E-2D2B-471E-9335-BA4F14CDD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82F8661-D6F7-4DEC-8B2F-2347B8A8D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7335CD1C-8E98-4B80-8267-B4BCD5EB02B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703E2354-9759-4F92-86A6-322A3F815696}"/>
                </a:ext>
              </a:extLst>
            </p:cNvPr>
            <p:cNvCxnSpPr>
              <a:cxnSpLocks/>
              <a:stCxn id="273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C127EBB6-6143-4FEC-80A7-3226A8A77FE5}"/>
                </a:ext>
              </a:extLst>
            </p:cNvPr>
            <p:cNvCxnSpPr>
              <a:cxnSpLocks/>
              <a:stCxn id="273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614F9-4217-4C4B-AEC6-08B86892E525}"/>
                </a:ext>
              </a:extLst>
            </p:cNvPr>
            <p:cNvCxnSpPr>
              <a:cxnSpLocks/>
              <a:stCxn id="272" idx="1"/>
              <a:endCxn id="273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A790DF82-867A-4047-BCBF-816F18DDEF53}"/>
                </a:ext>
              </a:extLst>
            </p:cNvPr>
            <p:cNvCxnSpPr>
              <a:cxnSpLocks/>
              <a:endCxn id="273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55FA123-6C24-4D16-BD92-05C6C368D3D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C99FB94E-A96A-4F58-8489-D506D223CB5C}"/>
                </a:ext>
              </a:extLst>
            </p:cNvPr>
            <p:cNvCxnSpPr>
              <a:cxnSpLocks/>
              <a:endCxn id="278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7B28EBD-ADED-4430-AEA0-6461F66501C0}"/>
                </a:ext>
              </a:extLst>
            </p:cNvPr>
            <p:cNvCxnSpPr>
              <a:cxnSpLocks/>
              <a:endCxn id="278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9E55AC12-9D5F-4572-947D-642B5A460B4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1AA05A34-456E-4AA5-826E-98BF7AE835EE}"/>
                </a:ext>
              </a:extLst>
            </p:cNvPr>
            <p:cNvCxnSpPr>
              <a:cxnSpLocks/>
              <a:endCxn id="281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34FACE1-0309-4C8E-BDDC-FAF8ADAC9257}"/>
                </a:ext>
              </a:extLst>
            </p:cNvPr>
            <p:cNvCxnSpPr>
              <a:cxnSpLocks/>
              <a:endCxn id="281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73FA553B-3E65-4BD1-ACEF-AA3641AEC9D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136F8F8-694A-4A2E-BEF2-52F35E800EB0}"/>
                </a:ext>
              </a:extLst>
            </p:cNvPr>
            <p:cNvCxnSpPr>
              <a:cxnSpLocks/>
              <a:stCxn id="284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F3208EB-9280-46F1-95B0-470F251510CB}"/>
                </a:ext>
              </a:extLst>
            </p:cNvPr>
            <p:cNvCxnSpPr>
              <a:cxnSpLocks/>
              <a:stCxn id="284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9E3431AE-102D-449D-A43A-5E8E7F21EFB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4FB7DD71-693B-47B1-9E9A-29DB75AA6F90}"/>
                </a:ext>
              </a:extLst>
            </p:cNvPr>
            <p:cNvCxnSpPr>
              <a:cxnSpLocks/>
              <a:stCxn id="287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9E624BC9-2476-4625-8194-02228BFAD221}"/>
                </a:ext>
              </a:extLst>
            </p:cNvPr>
            <p:cNvCxnSpPr>
              <a:cxnSpLocks/>
              <a:stCxn id="287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0E16C0-06EE-4674-87F1-BFD34A1FC9CF}"/>
              </a:ext>
            </a:extLst>
          </p:cNvPr>
          <p:cNvSpPr txBox="1"/>
          <p:nvPr/>
        </p:nvSpPr>
        <p:spPr>
          <a:xfrm>
            <a:off x="1015352" y="5420958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Loops are trivial errors.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B1065-5FBF-4B56-BFBD-1869C7E0E938}"/>
              </a:ext>
            </a:extLst>
          </p:cNvPr>
          <p:cNvSpPr txBox="1"/>
          <p:nvPr/>
        </p:nvSpPr>
        <p:spPr>
          <a:xfrm>
            <a:off x="7956045" y="5304857"/>
            <a:ext cx="34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Paths connecting the two opposite sides are logical errors.</a:t>
            </a: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F858B5B-6840-4FBC-96AE-EE001BBC86C9}"/>
              </a:ext>
            </a:extLst>
          </p:cNvPr>
          <p:cNvGrpSpPr/>
          <p:nvPr/>
        </p:nvGrpSpPr>
        <p:grpSpPr>
          <a:xfrm>
            <a:off x="3991103" y="2166943"/>
            <a:ext cx="2427218" cy="2936901"/>
            <a:chOff x="6003806" y="2191578"/>
            <a:chExt cx="2427218" cy="2936901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520A3A6-00A3-43B3-85C0-D7BA43D28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3001C7C1-8B71-4859-96DA-B9A727844D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48ABF65-0353-412A-BAA0-C33085F9F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543065E-0631-48DE-BC67-00A8A299A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BF4B7F17-E980-4444-8FBB-E0A49854E0A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275077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2750EFCD-B8D6-4309-A1EA-224191E722D8}"/>
                </a:ext>
              </a:extLst>
            </p:cNvPr>
            <p:cNvCxnSpPr>
              <a:cxnSpLocks/>
              <a:stCxn id="295" idx="2"/>
              <a:endCxn id="294" idx="3"/>
            </p:cNvCxnSpPr>
            <p:nvPr/>
          </p:nvCxnSpPr>
          <p:spPr>
            <a:xfrm flipV="1">
              <a:off x="6337670" y="257686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13E9DC9-8361-43CB-80D5-D5DC4E87698B}"/>
                </a:ext>
              </a:extLst>
            </p:cNvPr>
            <p:cNvCxnSpPr>
              <a:cxnSpLocks/>
              <a:stCxn id="295" idx="2"/>
              <a:endCxn id="291" idx="5"/>
            </p:cNvCxnSpPr>
            <p:nvPr/>
          </p:nvCxnSpPr>
          <p:spPr>
            <a:xfrm flipH="1" flipV="1">
              <a:off x="6089590" y="257686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824916C-C795-42A5-B5C2-BA0EC7F11BA4}"/>
                </a:ext>
              </a:extLst>
            </p:cNvPr>
            <p:cNvCxnSpPr>
              <a:cxnSpLocks/>
              <a:stCxn id="292" idx="1"/>
              <a:endCxn id="295" idx="0"/>
            </p:cNvCxnSpPr>
            <p:nvPr/>
          </p:nvCxnSpPr>
          <p:spPr>
            <a:xfrm flipH="1" flipV="1">
              <a:off x="6337670" y="288793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2AF9119-04C4-48D0-AB77-4B4836DDE329}"/>
                </a:ext>
              </a:extLst>
            </p:cNvPr>
            <p:cNvCxnSpPr>
              <a:cxnSpLocks/>
              <a:stCxn id="293" idx="7"/>
              <a:endCxn id="295" idx="0"/>
            </p:cNvCxnSpPr>
            <p:nvPr/>
          </p:nvCxnSpPr>
          <p:spPr>
            <a:xfrm flipV="1">
              <a:off x="6089590" y="288793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CF17F3CA-4D3D-4AB6-A8D5-02B862DBF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04988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3EBA303-2ABA-4BAD-8C7B-8E685ED329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249107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B6BF8410-FAF8-4D51-8402-10217B361D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3E943236-C14E-4F22-A068-88579E9DA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87DC8A8A-FFD8-4B88-A32B-E6A7FDD0C1C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275327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E0CC03F-D0C4-400B-A631-58CDE97C132A}"/>
                </a:ext>
              </a:extLst>
            </p:cNvPr>
            <p:cNvCxnSpPr>
              <a:cxnSpLocks/>
              <a:stCxn id="304" idx="2"/>
              <a:endCxn id="303" idx="3"/>
            </p:cNvCxnSpPr>
            <p:nvPr/>
          </p:nvCxnSpPr>
          <p:spPr>
            <a:xfrm flipV="1">
              <a:off x="7501028" y="257935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4998221-0D76-4400-BCA5-0F410D72634D}"/>
                </a:ext>
              </a:extLst>
            </p:cNvPr>
            <p:cNvCxnSpPr>
              <a:cxnSpLocks/>
              <a:stCxn id="304" idx="2"/>
            </p:cNvCxnSpPr>
            <p:nvPr/>
          </p:nvCxnSpPr>
          <p:spPr>
            <a:xfrm flipH="1" flipV="1">
              <a:off x="7252948" y="257935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1113F632-3179-41F2-8D92-42C7C2E97236}"/>
                </a:ext>
              </a:extLst>
            </p:cNvPr>
            <p:cNvCxnSpPr>
              <a:cxnSpLocks/>
              <a:stCxn id="302" idx="1"/>
              <a:endCxn id="304" idx="0"/>
            </p:cNvCxnSpPr>
            <p:nvPr/>
          </p:nvCxnSpPr>
          <p:spPr>
            <a:xfrm flipH="1" flipV="1">
              <a:off x="7501028" y="2890430"/>
              <a:ext cx="262533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49C7BBC-05AC-477B-8323-293D6B6E29BA}"/>
                </a:ext>
              </a:extLst>
            </p:cNvPr>
            <p:cNvCxnSpPr>
              <a:cxnSpLocks/>
              <a:endCxn id="304" idx="0"/>
            </p:cNvCxnSpPr>
            <p:nvPr/>
          </p:nvCxnSpPr>
          <p:spPr>
            <a:xfrm flipV="1">
              <a:off x="7252948" y="2890430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948FC03-2A7E-4273-B398-69989612AA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05237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DBBB69A5-0C0A-4020-BF79-DBDE748C6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249357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923A36B0-F78E-4B44-A7B9-30B4F8F89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25260356-82BB-4DB1-88CB-51BC9BCBE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CD4E0AF-DAB1-4BD9-B49A-C844F1C248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361066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169BD65-5B55-40AD-9CC8-5CEEBD7144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331155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7A6AD44F-AEF6-4F57-954F-2CC005370BA1}"/>
                </a:ext>
              </a:extLst>
            </p:cNvPr>
            <p:cNvCxnSpPr>
              <a:cxnSpLocks/>
              <a:stCxn id="314" idx="2"/>
            </p:cNvCxnSpPr>
            <p:nvPr/>
          </p:nvCxnSpPr>
          <p:spPr>
            <a:xfrm flipV="1">
              <a:off x="6919349" y="3137639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71400F4-FB87-4AB8-9AD7-D3B2AC8F45B1}"/>
                </a:ext>
              </a:extLst>
            </p:cNvPr>
            <p:cNvCxnSpPr>
              <a:cxnSpLocks/>
              <a:stCxn id="314" idx="2"/>
            </p:cNvCxnSpPr>
            <p:nvPr/>
          </p:nvCxnSpPr>
          <p:spPr>
            <a:xfrm flipH="1" flipV="1">
              <a:off x="6671269" y="313763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1FB51CD-B7CE-4D0E-A2BB-5D0AA3D7700D}"/>
                </a:ext>
              </a:extLst>
            </p:cNvPr>
            <p:cNvCxnSpPr>
              <a:cxnSpLocks/>
              <a:stCxn id="313" idx="1"/>
              <a:endCxn id="314" idx="0"/>
            </p:cNvCxnSpPr>
            <p:nvPr/>
          </p:nvCxnSpPr>
          <p:spPr>
            <a:xfrm flipH="1" flipV="1">
              <a:off x="6919349" y="344871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F13F400-A3E2-4650-914C-815E26604A7B}"/>
                </a:ext>
              </a:extLst>
            </p:cNvPr>
            <p:cNvCxnSpPr>
              <a:cxnSpLocks/>
              <a:endCxn id="314" idx="0"/>
            </p:cNvCxnSpPr>
            <p:nvPr/>
          </p:nvCxnSpPr>
          <p:spPr>
            <a:xfrm flipV="1">
              <a:off x="6671269" y="3448715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7FC42569-F68B-4FDD-848B-7102DECEE5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B9FA42A-8F16-4BFC-A654-B2926C092F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361315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D905D18-2C1E-49BC-8328-D3560927DBD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331404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026FA0C0-27EE-4ACE-B052-C9FB3AD76F7D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V="1">
              <a:off x="8082707" y="314013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997BA66D-5CF7-4149-9BA5-B5529F5260DF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H="1" flipV="1">
              <a:off x="7834627" y="3140130"/>
              <a:ext cx="248080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9D7A00B4-23FF-41C7-9327-C2F2EE26FB29}"/>
                </a:ext>
              </a:extLst>
            </p:cNvPr>
            <p:cNvCxnSpPr>
              <a:cxnSpLocks/>
              <a:stCxn id="320" idx="1"/>
              <a:endCxn id="321" idx="0"/>
            </p:cNvCxnSpPr>
            <p:nvPr/>
          </p:nvCxnSpPr>
          <p:spPr>
            <a:xfrm flipH="1" flipV="1">
              <a:off x="8082707" y="345120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00F127F-5503-41C1-994E-AB4EDCA93CA2}"/>
                </a:ext>
              </a:extLst>
            </p:cNvPr>
            <p:cNvCxnSpPr>
              <a:cxnSpLocks/>
              <a:endCxn id="321" idx="0"/>
            </p:cNvCxnSpPr>
            <p:nvPr/>
          </p:nvCxnSpPr>
          <p:spPr>
            <a:xfrm flipV="1">
              <a:off x="7834627" y="3451206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C916A34-8387-4954-B2FC-97F7B0DCA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6B6E87C9-C76B-4D59-9FA2-6025D4286B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18D426B-46F6-4856-A774-DFE72F9F46E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386732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7E801D5-A234-4BD2-854B-85EF938A71CC}"/>
                </a:ext>
              </a:extLst>
            </p:cNvPr>
            <p:cNvCxnSpPr>
              <a:cxnSpLocks/>
              <a:stCxn id="328" idx="2"/>
            </p:cNvCxnSpPr>
            <p:nvPr/>
          </p:nvCxnSpPr>
          <p:spPr>
            <a:xfrm flipV="1">
              <a:off x="6337670" y="3693413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0675D1B-B305-4AE3-9B1D-D4198E0A8EA4}"/>
                </a:ext>
              </a:extLst>
            </p:cNvPr>
            <p:cNvCxnSpPr>
              <a:cxnSpLocks/>
              <a:stCxn id="328" idx="2"/>
            </p:cNvCxnSpPr>
            <p:nvPr/>
          </p:nvCxnSpPr>
          <p:spPr>
            <a:xfrm flipH="1" flipV="1">
              <a:off x="6089590" y="3693413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61D7F54-8AEE-44A9-A588-1AB82957B48F}"/>
                </a:ext>
              </a:extLst>
            </p:cNvPr>
            <p:cNvCxnSpPr>
              <a:cxnSpLocks/>
              <a:stCxn id="326" idx="1"/>
              <a:endCxn id="328" idx="0"/>
            </p:cNvCxnSpPr>
            <p:nvPr/>
          </p:nvCxnSpPr>
          <p:spPr>
            <a:xfrm flipH="1" flipV="1">
              <a:off x="6337670" y="4004489"/>
              <a:ext cx="262533" cy="176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73E165E-768E-41CB-B34A-BD33B5B92274}"/>
                </a:ext>
              </a:extLst>
            </p:cNvPr>
            <p:cNvCxnSpPr>
              <a:cxnSpLocks/>
              <a:stCxn id="327" idx="7"/>
              <a:endCxn id="328" idx="0"/>
            </p:cNvCxnSpPr>
            <p:nvPr/>
          </p:nvCxnSpPr>
          <p:spPr>
            <a:xfrm flipV="1">
              <a:off x="6089590" y="400448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CD897DBF-C4A9-4253-BF1E-E78B99466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16643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9053591D-A799-4F45-9CD5-4BE6818EF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249FE232-2395-422B-A20B-65678CBB29D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386982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5BFAEE0A-EA30-48C8-9D09-4949B32279D2}"/>
                </a:ext>
              </a:extLst>
            </p:cNvPr>
            <p:cNvCxnSpPr>
              <a:cxnSpLocks/>
              <a:stCxn id="335" idx="2"/>
            </p:cNvCxnSpPr>
            <p:nvPr/>
          </p:nvCxnSpPr>
          <p:spPr>
            <a:xfrm flipV="1">
              <a:off x="7501028" y="3695904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B927A13F-1520-4ADE-996C-8340D9873BF1}"/>
                </a:ext>
              </a:extLst>
            </p:cNvPr>
            <p:cNvCxnSpPr>
              <a:cxnSpLocks/>
              <a:stCxn id="335" idx="2"/>
            </p:cNvCxnSpPr>
            <p:nvPr/>
          </p:nvCxnSpPr>
          <p:spPr>
            <a:xfrm flipH="1" flipV="1">
              <a:off x="7252948" y="369590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6E2DBF20-E6BA-4757-A153-07C4882F4E02}"/>
                </a:ext>
              </a:extLst>
            </p:cNvPr>
            <p:cNvCxnSpPr>
              <a:cxnSpLocks/>
              <a:stCxn id="334" idx="1"/>
              <a:endCxn id="335" idx="0"/>
            </p:cNvCxnSpPr>
            <p:nvPr/>
          </p:nvCxnSpPr>
          <p:spPr>
            <a:xfrm flipH="1" flipV="1">
              <a:off x="7501028" y="400698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1F9946B-CDDD-4508-B783-8EF80D1B65E9}"/>
                </a:ext>
              </a:extLst>
            </p:cNvPr>
            <p:cNvCxnSpPr>
              <a:cxnSpLocks/>
              <a:endCxn id="335" idx="0"/>
            </p:cNvCxnSpPr>
            <p:nvPr/>
          </p:nvCxnSpPr>
          <p:spPr>
            <a:xfrm flipV="1">
              <a:off x="7252948" y="4006980"/>
              <a:ext cx="248080" cy="176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F0DBE7B-9AD9-4EDC-BC11-F42204429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16892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07252B1-F62A-4962-A8E4-7BB7EDEB7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485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9B18740C-F436-4574-A32B-8611D9610A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3806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F587C88B-451D-4F61-B3CB-BE28F015D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64" y="47272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4D2FB9DD-C473-4738-B54B-C28142778AC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442810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F69C854-A56D-4AA4-91B2-B1811BDFFF44}"/>
                </a:ext>
              </a:extLst>
            </p:cNvPr>
            <p:cNvCxnSpPr>
              <a:cxnSpLocks/>
              <a:stCxn id="344" idx="2"/>
            </p:cNvCxnSpPr>
            <p:nvPr/>
          </p:nvCxnSpPr>
          <p:spPr>
            <a:xfrm flipV="1">
              <a:off x="6919349" y="4254189"/>
              <a:ext cx="262533" cy="173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8AE25F8-89CF-4F96-AC45-173F2A90A1EF}"/>
                </a:ext>
              </a:extLst>
            </p:cNvPr>
            <p:cNvCxnSpPr>
              <a:cxnSpLocks/>
              <a:stCxn id="344" idx="2"/>
            </p:cNvCxnSpPr>
            <p:nvPr/>
          </p:nvCxnSpPr>
          <p:spPr>
            <a:xfrm flipH="1" flipV="1">
              <a:off x="6671269" y="4254189"/>
              <a:ext cx="248080" cy="1739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3811C40E-B740-452D-B3D5-88C91DF15ECE}"/>
                </a:ext>
              </a:extLst>
            </p:cNvPr>
            <p:cNvCxnSpPr>
              <a:cxnSpLocks/>
              <a:stCxn id="343" idx="1"/>
              <a:endCxn id="344" idx="0"/>
            </p:cNvCxnSpPr>
            <p:nvPr/>
          </p:nvCxnSpPr>
          <p:spPr>
            <a:xfrm flipH="1" flipV="1">
              <a:off x="6919349" y="456526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26A84F8F-129C-4C40-80B8-F9B5269D436F}"/>
                </a:ext>
              </a:extLst>
            </p:cNvPr>
            <p:cNvCxnSpPr>
              <a:cxnSpLocks/>
              <a:endCxn id="344" idx="0"/>
            </p:cNvCxnSpPr>
            <p:nvPr/>
          </p:nvCxnSpPr>
          <p:spPr>
            <a:xfrm flipV="1">
              <a:off x="6671269" y="456526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C43DC4B-37FC-4005-BADA-DA1DDAEB1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843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58644A7-3EA3-4BD8-898C-339A1A054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522" y="472970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5A93314B-A772-4FCE-85A1-A88C7520274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443059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8AEC0E9-18D7-4A07-A0CB-44F136C105CA}"/>
                </a:ext>
              </a:extLst>
            </p:cNvPr>
            <p:cNvCxnSpPr>
              <a:cxnSpLocks/>
              <a:stCxn id="351" idx="2"/>
            </p:cNvCxnSpPr>
            <p:nvPr/>
          </p:nvCxnSpPr>
          <p:spPr>
            <a:xfrm flipV="1">
              <a:off x="8082707" y="425668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857BD64-DA88-4538-A084-29AF950D469A}"/>
                </a:ext>
              </a:extLst>
            </p:cNvPr>
            <p:cNvCxnSpPr>
              <a:cxnSpLocks/>
              <a:stCxn id="351" idx="2"/>
            </p:cNvCxnSpPr>
            <p:nvPr/>
          </p:nvCxnSpPr>
          <p:spPr>
            <a:xfrm flipH="1" flipV="1">
              <a:off x="7834627" y="425668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80462718-263B-4361-8105-4D84E44CAF5D}"/>
                </a:ext>
              </a:extLst>
            </p:cNvPr>
            <p:cNvCxnSpPr>
              <a:cxnSpLocks/>
              <a:stCxn id="350" idx="1"/>
              <a:endCxn id="351" idx="0"/>
            </p:cNvCxnSpPr>
            <p:nvPr/>
          </p:nvCxnSpPr>
          <p:spPr>
            <a:xfrm flipH="1" flipV="1">
              <a:off x="8082707" y="456775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442BC072-0381-455B-B561-6DA5D1D6DA87}"/>
                </a:ext>
              </a:extLst>
            </p:cNvPr>
            <p:cNvCxnSpPr>
              <a:cxnSpLocks/>
              <a:endCxn id="351" idx="0"/>
            </p:cNvCxnSpPr>
            <p:nvPr/>
          </p:nvCxnSpPr>
          <p:spPr>
            <a:xfrm flipV="1">
              <a:off x="7834627" y="456775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54EB97DB-4B13-4C1B-AEBF-E5EDDAE87E2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50769" y="219157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F08E308-41C2-485B-AC8C-825B7DF93250}"/>
                </a:ext>
              </a:extLst>
            </p:cNvPr>
            <p:cNvCxnSpPr>
              <a:cxnSpLocks/>
              <a:endCxn id="356" idx="0"/>
            </p:cNvCxnSpPr>
            <p:nvPr/>
          </p:nvCxnSpPr>
          <p:spPr>
            <a:xfrm flipH="1" flipV="1">
              <a:off x="6919349" y="232873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B226211F-42E2-40E9-BE1F-A898E69E05D7}"/>
                </a:ext>
              </a:extLst>
            </p:cNvPr>
            <p:cNvCxnSpPr>
              <a:cxnSpLocks/>
              <a:endCxn id="356" idx="0"/>
            </p:cNvCxnSpPr>
            <p:nvPr/>
          </p:nvCxnSpPr>
          <p:spPr>
            <a:xfrm flipV="1">
              <a:off x="6671269" y="232873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CFCE327D-C1FA-400C-97E7-D931137274D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4127" y="21940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F282E92C-CCF8-4CB1-8C34-171705E0F7B0}"/>
                </a:ext>
              </a:extLst>
            </p:cNvPr>
            <p:cNvCxnSpPr>
              <a:cxnSpLocks/>
              <a:endCxn id="359" idx="0"/>
            </p:cNvCxnSpPr>
            <p:nvPr/>
          </p:nvCxnSpPr>
          <p:spPr>
            <a:xfrm flipH="1" flipV="1">
              <a:off x="8082707" y="23312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BACC226F-5E22-414F-BB94-BE85F25C8F1F}"/>
                </a:ext>
              </a:extLst>
            </p:cNvPr>
            <p:cNvCxnSpPr>
              <a:cxnSpLocks/>
              <a:endCxn id="359" idx="0"/>
            </p:cNvCxnSpPr>
            <p:nvPr/>
          </p:nvCxnSpPr>
          <p:spPr>
            <a:xfrm flipV="1">
              <a:off x="7834627" y="23312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78D510D3-ECB8-4B7A-B2CD-120C959A569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269090" y="498882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BEF10B78-0EF0-43F5-85E6-2BDCDF470464}"/>
                </a:ext>
              </a:extLst>
            </p:cNvPr>
            <p:cNvCxnSpPr>
              <a:cxnSpLocks/>
              <a:stCxn id="362" idx="2"/>
            </p:cNvCxnSpPr>
            <p:nvPr/>
          </p:nvCxnSpPr>
          <p:spPr>
            <a:xfrm flipV="1">
              <a:off x="6337670" y="481491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D41F7C88-A610-4D83-8C2C-A287EAE6384B}"/>
                </a:ext>
              </a:extLst>
            </p:cNvPr>
            <p:cNvCxnSpPr>
              <a:cxnSpLocks/>
              <a:stCxn id="362" idx="2"/>
            </p:cNvCxnSpPr>
            <p:nvPr/>
          </p:nvCxnSpPr>
          <p:spPr>
            <a:xfrm flipH="1" flipV="1">
              <a:off x="6089590" y="481491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29A5B633-3155-4343-84A0-446FDD7DA52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32448" y="49913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BF1F81F-0514-406F-B069-54C9D472DC2B}"/>
                </a:ext>
              </a:extLst>
            </p:cNvPr>
            <p:cNvCxnSpPr>
              <a:cxnSpLocks/>
              <a:stCxn id="365" idx="2"/>
            </p:cNvCxnSpPr>
            <p:nvPr/>
          </p:nvCxnSpPr>
          <p:spPr>
            <a:xfrm flipV="1">
              <a:off x="7501028" y="48174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9612C88-0CC1-4719-95B5-65E9252B76F2}"/>
                </a:ext>
              </a:extLst>
            </p:cNvPr>
            <p:cNvCxnSpPr>
              <a:cxnSpLocks/>
              <a:stCxn id="365" idx="2"/>
            </p:cNvCxnSpPr>
            <p:nvPr/>
          </p:nvCxnSpPr>
          <p:spPr>
            <a:xfrm flipH="1" flipV="1">
              <a:off x="7252948" y="48174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8" name="TextBox 367">
            <a:extLst>
              <a:ext uri="{FF2B5EF4-FFF2-40B4-BE49-F238E27FC236}">
                <a16:creationId xmlns:a16="http://schemas.microsoft.com/office/drawing/2014/main" id="{0E292C8A-8446-4BD6-89B2-C834678389D5}"/>
              </a:ext>
            </a:extLst>
          </p:cNvPr>
          <p:cNvSpPr txBox="1"/>
          <p:nvPr/>
        </p:nvSpPr>
        <p:spPr>
          <a:xfrm>
            <a:off x="3879824" y="5413287"/>
            <a:ext cx="296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Paths connecting the same side are trivial errors.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990BD4E-06C5-494C-975E-EC9CDAF3FE76}"/>
              </a:ext>
            </a:extLst>
          </p:cNvPr>
          <p:cNvSpPr/>
          <p:nvPr/>
        </p:nvSpPr>
        <p:spPr>
          <a:xfrm rot="5400000">
            <a:off x="3641745" y="3458909"/>
            <a:ext cx="374395" cy="5445910"/>
          </a:xfrm>
          <a:prstGeom prst="rightBrace">
            <a:avLst>
              <a:gd name="adj1" fmla="val 7124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AAFB8-E210-45EC-A7FB-908F8A89E493}"/>
              </a:ext>
            </a:extLst>
          </p:cNvPr>
          <p:cNvSpPr txBox="1"/>
          <p:nvPr/>
        </p:nvSpPr>
        <p:spPr>
          <a:xfrm>
            <a:off x="3323382" y="6387090"/>
            <a:ext cx="104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effect</a:t>
            </a:r>
          </a:p>
        </p:txBody>
      </p:sp>
    </p:spTree>
    <p:extLst>
      <p:ext uri="{BB962C8B-B14F-4D97-AF65-F5344CB8AC3E}">
        <p14:creationId xmlns:p14="http://schemas.microsoft.com/office/powerpoint/2010/main" val="6027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68" grpId="0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59B4-F519-402A-A017-9B0C4168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decoder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02DD7F-4C0F-4BF3-ADBE-52DD6C15B0C9}"/>
              </a:ext>
            </a:extLst>
          </p:cNvPr>
          <p:cNvSpPr>
            <a:spLocks noChangeAspect="1"/>
          </p:cNvSpPr>
          <p:nvPr/>
        </p:nvSpPr>
        <p:spPr>
          <a:xfrm>
            <a:off x="937384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530BB9-9279-4BF7-AA31-13A44905675D}"/>
              </a:ext>
            </a:extLst>
          </p:cNvPr>
          <p:cNvSpPr>
            <a:spLocks noChangeAspect="1"/>
          </p:cNvSpPr>
          <p:nvPr/>
        </p:nvSpPr>
        <p:spPr>
          <a:xfrm>
            <a:off x="1519063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D6BC8F-4729-46DC-B28D-301B1FF0AD37}"/>
              </a:ext>
            </a:extLst>
          </p:cNvPr>
          <p:cNvSpPr>
            <a:spLocks noChangeAspect="1"/>
          </p:cNvSpPr>
          <p:nvPr/>
        </p:nvSpPr>
        <p:spPr>
          <a:xfrm>
            <a:off x="937384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5F2C3E-F85D-4D47-9DE4-5D8F06F28ED4}"/>
              </a:ext>
            </a:extLst>
          </p:cNvPr>
          <p:cNvSpPr>
            <a:spLocks noChangeAspect="1"/>
          </p:cNvSpPr>
          <p:nvPr/>
        </p:nvSpPr>
        <p:spPr>
          <a:xfrm>
            <a:off x="1519063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F5F9D-5108-47F2-8000-D41C29E571BE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241549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7EE4D2-8998-41A6-ABC9-86E7E9FC7010}"/>
              </a:ext>
            </a:extLst>
          </p:cNvPr>
          <p:cNvCxnSpPr>
            <a:cxnSpLocks/>
            <a:stCxn id="11" idx="2"/>
            <a:endCxn id="10" idx="3"/>
          </p:cNvCxnSpPr>
          <p:nvPr/>
        </p:nvCxnSpPr>
        <p:spPr>
          <a:xfrm flipV="1">
            <a:off x="1271248" y="224158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34DCF0-BDC5-45D1-9530-936C5DB5BCF0}"/>
              </a:ext>
            </a:extLst>
          </p:cNvPr>
          <p:cNvCxnSpPr>
            <a:cxnSpLocks/>
            <a:stCxn id="11" idx="2"/>
            <a:endCxn id="7" idx="5"/>
          </p:cNvCxnSpPr>
          <p:nvPr/>
        </p:nvCxnSpPr>
        <p:spPr>
          <a:xfrm flipH="1" flipV="1">
            <a:off x="1023168" y="224158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634635-FC78-4FF1-B56F-8A442D55FEEF}"/>
              </a:ext>
            </a:extLst>
          </p:cNvPr>
          <p:cNvCxnSpPr>
            <a:cxnSpLocks/>
            <a:stCxn id="8" idx="1"/>
            <a:endCxn id="11" idx="0"/>
          </p:cNvCxnSpPr>
          <p:nvPr/>
        </p:nvCxnSpPr>
        <p:spPr>
          <a:xfrm flipH="1" flipV="1">
            <a:off x="1271248" y="255265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D7B264-CAE7-47F3-9F06-616A0A6522A7}"/>
              </a:ext>
            </a:extLst>
          </p:cNvPr>
          <p:cNvCxnSpPr>
            <a:cxnSpLocks/>
            <a:stCxn id="9" idx="7"/>
            <a:endCxn id="11" idx="0"/>
          </p:cNvCxnSpPr>
          <p:nvPr/>
        </p:nvCxnSpPr>
        <p:spPr>
          <a:xfrm flipV="1">
            <a:off x="1023168" y="255265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AE74F29-3F07-4664-B75D-024E3F75FBC1}"/>
              </a:ext>
            </a:extLst>
          </p:cNvPr>
          <p:cNvSpPr>
            <a:spLocks noChangeAspect="1"/>
          </p:cNvSpPr>
          <p:nvPr/>
        </p:nvSpPr>
        <p:spPr>
          <a:xfrm>
            <a:off x="2100742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497349-70E1-4DB8-94AD-B0308DDF04C1}"/>
              </a:ext>
            </a:extLst>
          </p:cNvPr>
          <p:cNvSpPr>
            <a:spLocks noChangeAspect="1"/>
          </p:cNvSpPr>
          <p:nvPr/>
        </p:nvSpPr>
        <p:spPr>
          <a:xfrm>
            <a:off x="2100742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E68F6D-0854-47C4-9365-EA85D5C3083B}"/>
              </a:ext>
            </a:extLst>
          </p:cNvPr>
          <p:cNvSpPr>
            <a:spLocks noChangeAspect="1"/>
          </p:cNvSpPr>
          <p:nvPr/>
        </p:nvSpPr>
        <p:spPr>
          <a:xfrm>
            <a:off x="2682421" y="271709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542AE0-F852-4161-B93E-5F88F5C39F89}"/>
              </a:ext>
            </a:extLst>
          </p:cNvPr>
          <p:cNvSpPr>
            <a:spLocks noChangeAspect="1"/>
          </p:cNvSpPr>
          <p:nvPr/>
        </p:nvSpPr>
        <p:spPr>
          <a:xfrm>
            <a:off x="2682421" y="215829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275365-DA6E-4954-8C16-93C37F667541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2417990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298019-BB1D-46A9-8594-97CECCC440D0}"/>
              </a:ext>
            </a:extLst>
          </p:cNvPr>
          <p:cNvCxnSpPr>
            <a:cxnSpLocks/>
            <a:stCxn id="20" idx="2"/>
            <a:endCxn id="19" idx="3"/>
          </p:cNvCxnSpPr>
          <p:nvPr/>
        </p:nvCxnSpPr>
        <p:spPr>
          <a:xfrm flipV="1">
            <a:off x="2434606" y="2244074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9F442C-99CA-4FBD-B55D-33BF70C19141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2186526" y="2244074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5EE3FA-DF38-4C93-9845-6A0497CDC0EB}"/>
              </a:ext>
            </a:extLst>
          </p:cNvPr>
          <p:cNvCxnSpPr>
            <a:cxnSpLocks/>
            <a:stCxn id="18" idx="1"/>
            <a:endCxn id="20" idx="0"/>
          </p:cNvCxnSpPr>
          <p:nvPr/>
        </p:nvCxnSpPr>
        <p:spPr>
          <a:xfrm flipH="1" flipV="1">
            <a:off x="2434606" y="2555150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CE5B85-858B-4662-9DB4-9D0DBEC77B2D}"/>
              </a:ext>
            </a:extLst>
          </p:cNvPr>
          <p:cNvCxnSpPr>
            <a:cxnSpLocks/>
            <a:endCxn id="20" idx="0"/>
          </p:cNvCxnSpPr>
          <p:nvPr/>
        </p:nvCxnSpPr>
        <p:spPr>
          <a:xfrm flipV="1">
            <a:off x="2186526" y="2555150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B505DCA-5399-43A8-B3DD-17AC0EDB92B9}"/>
              </a:ext>
            </a:extLst>
          </p:cNvPr>
          <p:cNvSpPr>
            <a:spLocks noChangeAspect="1"/>
          </p:cNvSpPr>
          <p:nvPr/>
        </p:nvSpPr>
        <p:spPr>
          <a:xfrm>
            <a:off x="3264100" y="271709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C20E8-7865-480D-8B3C-6C1166E40906}"/>
              </a:ext>
            </a:extLst>
          </p:cNvPr>
          <p:cNvSpPr>
            <a:spLocks noChangeAspect="1"/>
          </p:cNvSpPr>
          <p:nvPr/>
        </p:nvSpPr>
        <p:spPr>
          <a:xfrm>
            <a:off x="3264100" y="215829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F378CD-933F-4380-8198-64CAA6EFE8F9}"/>
              </a:ext>
            </a:extLst>
          </p:cNvPr>
          <p:cNvSpPr>
            <a:spLocks noChangeAspect="1"/>
          </p:cNvSpPr>
          <p:nvPr/>
        </p:nvSpPr>
        <p:spPr>
          <a:xfrm>
            <a:off x="1519063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93F8C8-F6F1-4EDE-BC3D-D16A8FA3A506}"/>
              </a:ext>
            </a:extLst>
          </p:cNvPr>
          <p:cNvSpPr>
            <a:spLocks noChangeAspect="1"/>
          </p:cNvSpPr>
          <p:nvPr/>
        </p:nvSpPr>
        <p:spPr>
          <a:xfrm>
            <a:off x="937384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9DDC3D-7918-44ED-9BC8-B85DEB79D03E}"/>
              </a:ext>
            </a:extLst>
          </p:cNvPr>
          <p:cNvSpPr>
            <a:spLocks noChangeAspect="1"/>
          </p:cNvSpPr>
          <p:nvPr/>
        </p:nvSpPr>
        <p:spPr>
          <a:xfrm>
            <a:off x="2100742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77B44F-999D-4CAF-8E63-6A142F05C679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297627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070A45-A51B-4DC8-A608-793A8E6CD48C}"/>
              </a:ext>
            </a:extLst>
          </p:cNvPr>
          <p:cNvCxnSpPr>
            <a:cxnSpLocks/>
            <a:stCxn id="30" idx="2"/>
          </p:cNvCxnSpPr>
          <p:nvPr/>
        </p:nvCxnSpPr>
        <p:spPr>
          <a:xfrm flipV="1">
            <a:off x="1852927" y="280235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A2B32-646F-408E-A5E0-F64F9D15FE1F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604847" y="280235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ACBF20-2E84-4E67-B73C-7E08EF75775A}"/>
              </a:ext>
            </a:extLst>
          </p:cNvPr>
          <p:cNvCxnSpPr>
            <a:cxnSpLocks/>
            <a:stCxn id="29" idx="1"/>
            <a:endCxn id="30" idx="0"/>
          </p:cNvCxnSpPr>
          <p:nvPr/>
        </p:nvCxnSpPr>
        <p:spPr>
          <a:xfrm flipH="1" flipV="1">
            <a:off x="1852927" y="311343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DE11E3-9CB0-42FC-808F-CC4349CB8749}"/>
              </a:ext>
            </a:extLst>
          </p:cNvPr>
          <p:cNvCxnSpPr>
            <a:cxnSpLocks/>
            <a:endCxn id="30" idx="0"/>
          </p:cNvCxnSpPr>
          <p:nvPr/>
        </p:nvCxnSpPr>
        <p:spPr>
          <a:xfrm flipV="1">
            <a:off x="1604847" y="311343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62EDB67-F5DD-4008-A6B8-A2D0A11C3716}"/>
              </a:ext>
            </a:extLst>
          </p:cNvPr>
          <p:cNvSpPr>
            <a:spLocks noChangeAspect="1"/>
          </p:cNvSpPr>
          <p:nvPr/>
        </p:nvSpPr>
        <p:spPr>
          <a:xfrm>
            <a:off x="2682421" y="327787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D63C6F-7B5B-426A-B8C3-93827746EEAF}"/>
              </a:ext>
            </a:extLst>
          </p:cNvPr>
          <p:cNvSpPr>
            <a:spLocks noChangeAspect="1"/>
          </p:cNvSpPr>
          <p:nvPr/>
        </p:nvSpPr>
        <p:spPr>
          <a:xfrm>
            <a:off x="3264100" y="327787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85CF0A-846F-4A30-A322-6EA78A6BC15E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2978766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93E178B-6DC6-46C1-A5CC-71F3CF663434}"/>
              </a:ext>
            </a:extLst>
          </p:cNvPr>
          <p:cNvCxnSpPr>
            <a:cxnSpLocks/>
            <a:stCxn id="37" idx="2"/>
          </p:cNvCxnSpPr>
          <p:nvPr/>
        </p:nvCxnSpPr>
        <p:spPr>
          <a:xfrm flipV="1">
            <a:off x="3016285" y="280485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4B8534-CFFB-420C-AFCD-EC14C9581F82}"/>
              </a:ext>
            </a:extLst>
          </p:cNvPr>
          <p:cNvCxnSpPr>
            <a:cxnSpLocks/>
            <a:stCxn id="37" idx="2"/>
          </p:cNvCxnSpPr>
          <p:nvPr/>
        </p:nvCxnSpPr>
        <p:spPr>
          <a:xfrm flipH="1" flipV="1">
            <a:off x="2768205" y="280485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FFE81B-EB9F-44E6-A832-3CE059A72DD0}"/>
              </a:ext>
            </a:extLst>
          </p:cNvPr>
          <p:cNvCxnSpPr>
            <a:cxnSpLocks/>
            <a:stCxn id="36" idx="1"/>
            <a:endCxn id="37" idx="0"/>
          </p:cNvCxnSpPr>
          <p:nvPr/>
        </p:nvCxnSpPr>
        <p:spPr>
          <a:xfrm flipH="1" flipV="1">
            <a:off x="3016285" y="3115926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AAB6B2-68FE-4D64-B6A7-1B3D6F24D3FC}"/>
              </a:ext>
            </a:extLst>
          </p:cNvPr>
          <p:cNvCxnSpPr>
            <a:cxnSpLocks/>
            <a:endCxn id="37" idx="0"/>
          </p:cNvCxnSpPr>
          <p:nvPr/>
        </p:nvCxnSpPr>
        <p:spPr>
          <a:xfrm flipV="1">
            <a:off x="2768205" y="3115926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962339E-2414-4C4E-85EB-B9693D7A8FA7}"/>
              </a:ext>
            </a:extLst>
          </p:cNvPr>
          <p:cNvSpPr>
            <a:spLocks noChangeAspect="1"/>
          </p:cNvSpPr>
          <p:nvPr/>
        </p:nvSpPr>
        <p:spPr>
          <a:xfrm>
            <a:off x="1519063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C2F4DF-D898-4055-A0D0-0094D0DF9C62}"/>
              </a:ext>
            </a:extLst>
          </p:cNvPr>
          <p:cNvSpPr>
            <a:spLocks noChangeAspect="1"/>
          </p:cNvSpPr>
          <p:nvPr/>
        </p:nvSpPr>
        <p:spPr>
          <a:xfrm>
            <a:off x="937384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A48AB2-36B2-4D26-A401-C58690FCCE13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353204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38D0B2-7E8E-4083-8B91-FC2D4657D814}"/>
              </a:ext>
            </a:extLst>
          </p:cNvPr>
          <p:cNvCxnSpPr>
            <a:cxnSpLocks/>
            <a:stCxn id="44" idx="2"/>
          </p:cNvCxnSpPr>
          <p:nvPr/>
        </p:nvCxnSpPr>
        <p:spPr>
          <a:xfrm flipV="1">
            <a:off x="1271248" y="335813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172CB7-1DE1-4471-8374-4B80216F8752}"/>
              </a:ext>
            </a:extLst>
          </p:cNvPr>
          <p:cNvCxnSpPr>
            <a:cxnSpLocks/>
            <a:stCxn id="44" idx="2"/>
          </p:cNvCxnSpPr>
          <p:nvPr/>
        </p:nvCxnSpPr>
        <p:spPr>
          <a:xfrm flipH="1" flipV="1">
            <a:off x="1023168" y="335813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9D3656-DBE4-41CA-BCF3-6EBF2380A43A}"/>
              </a:ext>
            </a:extLst>
          </p:cNvPr>
          <p:cNvCxnSpPr>
            <a:cxnSpLocks/>
            <a:stCxn id="42" idx="1"/>
            <a:endCxn id="44" idx="0"/>
          </p:cNvCxnSpPr>
          <p:nvPr/>
        </p:nvCxnSpPr>
        <p:spPr>
          <a:xfrm flipH="1" flipV="1">
            <a:off x="1271248" y="366920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3D67DBC-C8AE-46D7-A3EC-CA6244285133}"/>
              </a:ext>
            </a:extLst>
          </p:cNvPr>
          <p:cNvCxnSpPr>
            <a:cxnSpLocks/>
            <a:stCxn id="43" idx="7"/>
            <a:endCxn id="44" idx="0"/>
          </p:cNvCxnSpPr>
          <p:nvPr/>
        </p:nvCxnSpPr>
        <p:spPr>
          <a:xfrm flipV="1">
            <a:off x="1023168" y="366920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0269418-D026-4426-A7E7-0CD858D1934E}"/>
              </a:ext>
            </a:extLst>
          </p:cNvPr>
          <p:cNvSpPr>
            <a:spLocks noChangeAspect="1"/>
          </p:cNvSpPr>
          <p:nvPr/>
        </p:nvSpPr>
        <p:spPr>
          <a:xfrm>
            <a:off x="2100742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604AE4-4691-4B68-8606-535609FFEE5D}"/>
              </a:ext>
            </a:extLst>
          </p:cNvPr>
          <p:cNvSpPr>
            <a:spLocks noChangeAspect="1"/>
          </p:cNvSpPr>
          <p:nvPr/>
        </p:nvSpPr>
        <p:spPr>
          <a:xfrm>
            <a:off x="2682421" y="383364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00E7E0-F010-432D-BC46-258AD3B834E9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3534540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EC5985D-E0B2-4689-B6FF-18483B3D4FE3}"/>
              </a:ext>
            </a:extLst>
          </p:cNvPr>
          <p:cNvCxnSpPr>
            <a:cxnSpLocks/>
            <a:stCxn id="51" idx="2"/>
          </p:cNvCxnSpPr>
          <p:nvPr/>
        </p:nvCxnSpPr>
        <p:spPr>
          <a:xfrm flipV="1">
            <a:off x="2434606" y="3360624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735CDB-23E4-47D0-99D1-34F60C855F9B}"/>
              </a:ext>
            </a:extLst>
          </p:cNvPr>
          <p:cNvCxnSpPr>
            <a:cxnSpLocks/>
            <a:stCxn id="51" idx="2"/>
          </p:cNvCxnSpPr>
          <p:nvPr/>
        </p:nvCxnSpPr>
        <p:spPr>
          <a:xfrm flipH="1" flipV="1">
            <a:off x="2186526" y="3360624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3E590E-3E9B-477E-8906-9CB9295A1581}"/>
              </a:ext>
            </a:extLst>
          </p:cNvPr>
          <p:cNvCxnSpPr>
            <a:cxnSpLocks/>
            <a:stCxn id="50" idx="1"/>
            <a:endCxn id="51" idx="0"/>
          </p:cNvCxnSpPr>
          <p:nvPr/>
        </p:nvCxnSpPr>
        <p:spPr>
          <a:xfrm flipH="1" flipV="1">
            <a:off x="2434606" y="3671700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6BEDF84-7DF4-4D41-B6D6-B7D1CC55541B}"/>
              </a:ext>
            </a:extLst>
          </p:cNvPr>
          <p:cNvCxnSpPr>
            <a:cxnSpLocks/>
            <a:endCxn id="51" idx="0"/>
          </p:cNvCxnSpPr>
          <p:nvPr/>
        </p:nvCxnSpPr>
        <p:spPr>
          <a:xfrm flipV="1">
            <a:off x="2186526" y="3671700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AC8C235-5DCB-44A6-93BC-DB59B8F3E99B}"/>
              </a:ext>
            </a:extLst>
          </p:cNvPr>
          <p:cNvSpPr>
            <a:spLocks noChangeAspect="1"/>
          </p:cNvSpPr>
          <p:nvPr/>
        </p:nvSpPr>
        <p:spPr>
          <a:xfrm>
            <a:off x="3264100" y="3833645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6230ACF-F090-4FEC-B650-A01D9C344013}"/>
              </a:ext>
            </a:extLst>
          </p:cNvPr>
          <p:cNvSpPr>
            <a:spLocks noChangeAspect="1"/>
          </p:cNvSpPr>
          <p:nvPr/>
        </p:nvSpPr>
        <p:spPr>
          <a:xfrm>
            <a:off x="1519063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BE58FAA-334E-473C-9C91-578F1242EAF4}"/>
              </a:ext>
            </a:extLst>
          </p:cNvPr>
          <p:cNvSpPr>
            <a:spLocks noChangeAspect="1"/>
          </p:cNvSpPr>
          <p:nvPr/>
        </p:nvSpPr>
        <p:spPr>
          <a:xfrm>
            <a:off x="937384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E111B76-B688-451C-97BA-72ACBDF79B19}"/>
              </a:ext>
            </a:extLst>
          </p:cNvPr>
          <p:cNvSpPr>
            <a:spLocks noChangeAspect="1"/>
          </p:cNvSpPr>
          <p:nvPr/>
        </p:nvSpPr>
        <p:spPr>
          <a:xfrm>
            <a:off x="2100742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9C6A0A8-CDBB-4B03-B74C-8E4151DFE3FB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409282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B5063D-7ED7-4F5C-8363-10752D7C414F}"/>
              </a:ext>
            </a:extLst>
          </p:cNvPr>
          <p:cNvCxnSpPr>
            <a:cxnSpLocks/>
            <a:stCxn id="60" idx="2"/>
          </p:cNvCxnSpPr>
          <p:nvPr/>
        </p:nvCxnSpPr>
        <p:spPr>
          <a:xfrm flipV="1">
            <a:off x="1852927" y="391890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56BD02-5688-4F93-80A7-E0B63B4E8508}"/>
              </a:ext>
            </a:extLst>
          </p:cNvPr>
          <p:cNvCxnSpPr>
            <a:cxnSpLocks/>
            <a:stCxn id="60" idx="2"/>
          </p:cNvCxnSpPr>
          <p:nvPr/>
        </p:nvCxnSpPr>
        <p:spPr>
          <a:xfrm flipH="1" flipV="1">
            <a:off x="1604847" y="391890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659294B-9615-4A47-AAA0-FC03A635B670}"/>
              </a:ext>
            </a:extLst>
          </p:cNvPr>
          <p:cNvCxnSpPr>
            <a:cxnSpLocks/>
            <a:stCxn id="59" idx="1"/>
            <a:endCxn id="60" idx="0"/>
          </p:cNvCxnSpPr>
          <p:nvPr/>
        </p:nvCxnSpPr>
        <p:spPr>
          <a:xfrm flipH="1" flipV="1">
            <a:off x="1852927" y="422998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0CF859-6282-4D1C-A276-B661E668087D}"/>
              </a:ext>
            </a:extLst>
          </p:cNvPr>
          <p:cNvCxnSpPr>
            <a:cxnSpLocks/>
            <a:endCxn id="60" idx="0"/>
          </p:cNvCxnSpPr>
          <p:nvPr/>
        </p:nvCxnSpPr>
        <p:spPr>
          <a:xfrm flipV="1">
            <a:off x="1604847" y="422998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C068581-077C-47A6-8E74-212C1CC32484}"/>
              </a:ext>
            </a:extLst>
          </p:cNvPr>
          <p:cNvSpPr>
            <a:spLocks noChangeAspect="1"/>
          </p:cNvSpPr>
          <p:nvPr/>
        </p:nvSpPr>
        <p:spPr>
          <a:xfrm>
            <a:off x="2682421" y="439442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D2262E-AD78-4853-9996-6FB00B48E988}"/>
              </a:ext>
            </a:extLst>
          </p:cNvPr>
          <p:cNvSpPr>
            <a:spLocks noChangeAspect="1"/>
          </p:cNvSpPr>
          <p:nvPr/>
        </p:nvSpPr>
        <p:spPr>
          <a:xfrm>
            <a:off x="3264100" y="4394421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A0EC7C9-6E22-4515-9EAF-6A815F0FD101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4095316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05F309-020A-45EC-9166-3D9A18A04696}"/>
              </a:ext>
            </a:extLst>
          </p:cNvPr>
          <p:cNvCxnSpPr>
            <a:cxnSpLocks/>
            <a:stCxn id="67" idx="2"/>
          </p:cNvCxnSpPr>
          <p:nvPr/>
        </p:nvCxnSpPr>
        <p:spPr>
          <a:xfrm flipV="1">
            <a:off x="3016285" y="392140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02469B-9EA2-48F7-97A9-CD71ADE916B3}"/>
              </a:ext>
            </a:extLst>
          </p:cNvPr>
          <p:cNvCxnSpPr>
            <a:cxnSpLocks/>
            <a:stCxn id="67" idx="2"/>
          </p:cNvCxnSpPr>
          <p:nvPr/>
        </p:nvCxnSpPr>
        <p:spPr>
          <a:xfrm flipH="1" flipV="1">
            <a:off x="2768205" y="392140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4196F5-3070-44F9-B634-A265BDEB0D6D}"/>
              </a:ext>
            </a:extLst>
          </p:cNvPr>
          <p:cNvCxnSpPr>
            <a:cxnSpLocks/>
            <a:stCxn id="66" idx="1"/>
            <a:endCxn id="67" idx="0"/>
          </p:cNvCxnSpPr>
          <p:nvPr/>
        </p:nvCxnSpPr>
        <p:spPr>
          <a:xfrm flipH="1" flipV="1">
            <a:off x="3016285" y="4232476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30A9969-084D-4526-9D56-9C78417BF6A3}"/>
              </a:ext>
            </a:extLst>
          </p:cNvPr>
          <p:cNvCxnSpPr>
            <a:cxnSpLocks/>
            <a:endCxn id="67" idx="0"/>
          </p:cNvCxnSpPr>
          <p:nvPr/>
        </p:nvCxnSpPr>
        <p:spPr>
          <a:xfrm flipV="1">
            <a:off x="2768205" y="4232476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664445F2-0B3D-4805-8F2E-54E350884C72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185629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87B953-59F8-4884-8E51-12ED6B3AF749}"/>
              </a:ext>
            </a:extLst>
          </p:cNvPr>
          <p:cNvCxnSpPr>
            <a:cxnSpLocks/>
            <a:endCxn id="72" idx="0"/>
          </p:cNvCxnSpPr>
          <p:nvPr/>
        </p:nvCxnSpPr>
        <p:spPr>
          <a:xfrm flipH="1" flipV="1">
            <a:off x="1852927" y="199345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38A9742-33AE-4805-9514-D3485E42D568}"/>
              </a:ext>
            </a:extLst>
          </p:cNvPr>
          <p:cNvCxnSpPr>
            <a:cxnSpLocks/>
            <a:endCxn id="72" idx="0"/>
          </p:cNvCxnSpPr>
          <p:nvPr/>
        </p:nvCxnSpPr>
        <p:spPr>
          <a:xfrm flipV="1">
            <a:off x="1604847" y="199345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174370C-DCEC-46DD-833E-A0573F3FF116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185878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83F7A91-8159-4C75-9444-D02EDD4CB237}"/>
              </a:ext>
            </a:extLst>
          </p:cNvPr>
          <p:cNvCxnSpPr>
            <a:cxnSpLocks/>
            <a:endCxn id="75" idx="0"/>
          </p:cNvCxnSpPr>
          <p:nvPr/>
        </p:nvCxnSpPr>
        <p:spPr>
          <a:xfrm flipH="1" flipV="1">
            <a:off x="3016285" y="199594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B0D5073-6982-4578-A872-9E70256D9D92}"/>
              </a:ext>
            </a:extLst>
          </p:cNvPr>
          <p:cNvCxnSpPr>
            <a:cxnSpLocks/>
            <a:endCxn id="75" idx="0"/>
          </p:cNvCxnSpPr>
          <p:nvPr/>
        </p:nvCxnSpPr>
        <p:spPr>
          <a:xfrm flipV="1">
            <a:off x="2768205" y="199594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2481F45-6329-40DC-988D-FA1A4ACD9DE3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465354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2F3D032-6597-4101-829F-5783582351D8}"/>
              </a:ext>
            </a:extLst>
          </p:cNvPr>
          <p:cNvCxnSpPr>
            <a:cxnSpLocks/>
            <a:stCxn id="78" idx="2"/>
          </p:cNvCxnSpPr>
          <p:nvPr/>
        </p:nvCxnSpPr>
        <p:spPr>
          <a:xfrm flipV="1">
            <a:off x="1271248" y="447963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25F7A3-3863-4146-84C3-0F790BA9B97A}"/>
              </a:ext>
            </a:extLst>
          </p:cNvPr>
          <p:cNvCxnSpPr>
            <a:cxnSpLocks/>
            <a:stCxn id="78" idx="2"/>
          </p:cNvCxnSpPr>
          <p:nvPr/>
        </p:nvCxnSpPr>
        <p:spPr>
          <a:xfrm flipH="1" flipV="1">
            <a:off x="1023168" y="447963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C083F020-8148-4662-87DB-194A4AF3867A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465603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3473513-7A0F-4D4A-ABE0-6716B7DE9778}"/>
              </a:ext>
            </a:extLst>
          </p:cNvPr>
          <p:cNvCxnSpPr>
            <a:cxnSpLocks/>
            <a:stCxn id="81" idx="2"/>
          </p:cNvCxnSpPr>
          <p:nvPr/>
        </p:nvCxnSpPr>
        <p:spPr>
          <a:xfrm flipV="1">
            <a:off x="2434606" y="448212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F32ABD-A2EE-4B3E-A18A-23C76AE04CA9}"/>
              </a:ext>
            </a:extLst>
          </p:cNvPr>
          <p:cNvCxnSpPr>
            <a:cxnSpLocks/>
            <a:stCxn id="81" idx="2"/>
          </p:cNvCxnSpPr>
          <p:nvPr/>
        </p:nvCxnSpPr>
        <p:spPr>
          <a:xfrm flipH="1" flipV="1">
            <a:off x="2186526" y="448212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610C268-7B7F-4E8D-BE2F-18145815E292}"/>
              </a:ext>
            </a:extLst>
          </p:cNvPr>
          <p:cNvSpPr>
            <a:spLocks noChangeAspect="1"/>
          </p:cNvSpPr>
          <p:nvPr/>
        </p:nvSpPr>
        <p:spPr>
          <a:xfrm>
            <a:off x="3845694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EF61389-3A58-497C-B718-DF0C0636F4CE}"/>
              </a:ext>
            </a:extLst>
          </p:cNvPr>
          <p:cNvSpPr>
            <a:spLocks noChangeAspect="1"/>
          </p:cNvSpPr>
          <p:nvPr/>
        </p:nvSpPr>
        <p:spPr>
          <a:xfrm>
            <a:off x="3845694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AFD6CE-8538-4A40-9D33-F77878BAE387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241300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EFF769E-5F5B-4D44-9438-2C6B36C3C572}"/>
              </a:ext>
            </a:extLst>
          </p:cNvPr>
          <p:cNvCxnSpPr>
            <a:cxnSpLocks/>
            <a:stCxn id="93" idx="2"/>
            <a:endCxn id="91" idx="3"/>
          </p:cNvCxnSpPr>
          <p:nvPr/>
        </p:nvCxnSpPr>
        <p:spPr>
          <a:xfrm flipV="1">
            <a:off x="3597879" y="223909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901BD4C-1F16-484D-9130-8973E66749D7}"/>
              </a:ext>
            </a:extLst>
          </p:cNvPr>
          <p:cNvCxnSpPr>
            <a:cxnSpLocks/>
            <a:stCxn id="93" idx="2"/>
          </p:cNvCxnSpPr>
          <p:nvPr/>
        </p:nvCxnSpPr>
        <p:spPr>
          <a:xfrm flipH="1" flipV="1">
            <a:off x="3349799" y="223909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446BAA7-3200-480F-9949-779D5C3D627E}"/>
              </a:ext>
            </a:extLst>
          </p:cNvPr>
          <p:cNvCxnSpPr>
            <a:cxnSpLocks/>
            <a:stCxn id="87" idx="1"/>
            <a:endCxn id="93" idx="0"/>
          </p:cNvCxnSpPr>
          <p:nvPr/>
        </p:nvCxnSpPr>
        <p:spPr>
          <a:xfrm flipH="1" flipV="1">
            <a:off x="3597879" y="255016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F4FF822-87EE-4A2D-8029-FC7CA79B7F68}"/>
              </a:ext>
            </a:extLst>
          </p:cNvPr>
          <p:cNvCxnSpPr>
            <a:cxnSpLocks/>
            <a:endCxn id="93" idx="0"/>
          </p:cNvCxnSpPr>
          <p:nvPr/>
        </p:nvCxnSpPr>
        <p:spPr>
          <a:xfrm flipV="1">
            <a:off x="3349799" y="255016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1C0A3E0B-0B24-4DD7-B04A-E31981DF4CE3}"/>
              </a:ext>
            </a:extLst>
          </p:cNvPr>
          <p:cNvSpPr>
            <a:spLocks noChangeAspect="1"/>
          </p:cNvSpPr>
          <p:nvPr/>
        </p:nvSpPr>
        <p:spPr>
          <a:xfrm>
            <a:off x="4427373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A44CA9A-045D-4A37-B16C-19274BF573B8}"/>
              </a:ext>
            </a:extLst>
          </p:cNvPr>
          <p:cNvSpPr>
            <a:spLocks noChangeAspect="1"/>
          </p:cNvSpPr>
          <p:nvPr/>
        </p:nvSpPr>
        <p:spPr>
          <a:xfrm>
            <a:off x="4427373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B31BDC7-8753-45A2-9F85-51C5BD30E0EA}"/>
              </a:ext>
            </a:extLst>
          </p:cNvPr>
          <p:cNvSpPr>
            <a:spLocks noChangeAspect="1"/>
          </p:cNvSpPr>
          <p:nvPr/>
        </p:nvSpPr>
        <p:spPr>
          <a:xfrm>
            <a:off x="5009052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459059-85D2-48DA-B36E-D5BC10278069}"/>
              </a:ext>
            </a:extLst>
          </p:cNvPr>
          <p:cNvSpPr>
            <a:spLocks noChangeAspect="1"/>
          </p:cNvSpPr>
          <p:nvPr/>
        </p:nvSpPr>
        <p:spPr>
          <a:xfrm>
            <a:off x="5009052" y="215579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370D3EA-46BA-417C-8264-5CD6AE21BA87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241549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D5F3859-DF8F-4F67-86F2-CD54A2AC3049}"/>
              </a:ext>
            </a:extLst>
          </p:cNvPr>
          <p:cNvCxnSpPr>
            <a:cxnSpLocks/>
            <a:stCxn id="111" idx="2"/>
            <a:endCxn id="109" idx="3"/>
          </p:cNvCxnSpPr>
          <p:nvPr/>
        </p:nvCxnSpPr>
        <p:spPr>
          <a:xfrm flipV="1">
            <a:off x="4761237" y="224158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C386BD-D73F-48EF-8716-B0310C1D7C61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4513157" y="224158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678FFCC-8660-4A04-ABB5-65DB45C8461D}"/>
              </a:ext>
            </a:extLst>
          </p:cNvPr>
          <p:cNvCxnSpPr>
            <a:cxnSpLocks/>
            <a:stCxn id="107" idx="1"/>
            <a:endCxn id="111" idx="0"/>
          </p:cNvCxnSpPr>
          <p:nvPr/>
        </p:nvCxnSpPr>
        <p:spPr>
          <a:xfrm flipH="1" flipV="1">
            <a:off x="4761237" y="255265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3395233-E519-434C-94B4-1B7EB3DA736F}"/>
              </a:ext>
            </a:extLst>
          </p:cNvPr>
          <p:cNvCxnSpPr>
            <a:cxnSpLocks/>
            <a:endCxn id="111" idx="0"/>
          </p:cNvCxnSpPr>
          <p:nvPr/>
        </p:nvCxnSpPr>
        <p:spPr>
          <a:xfrm flipV="1">
            <a:off x="4513157" y="255265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5ABCD3CC-2602-45ED-B175-764AE7F25F1D}"/>
              </a:ext>
            </a:extLst>
          </p:cNvPr>
          <p:cNvSpPr>
            <a:spLocks noChangeAspect="1"/>
          </p:cNvSpPr>
          <p:nvPr/>
        </p:nvSpPr>
        <p:spPr>
          <a:xfrm>
            <a:off x="5590731" y="271460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5084CC9-E26F-433D-B994-5DDB6D922DF2}"/>
              </a:ext>
            </a:extLst>
          </p:cNvPr>
          <p:cNvSpPr>
            <a:spLocks noChangeAspect="1"/>
          </p:cNvSpPr>
          <p:nvPr/>
        </p:nvSpPr>
        <p:spPr>
          <a:xfrm>
            <a:off x="3845694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AC97CDC-83A9-4978-AD9E-BA87A5462B05}"/>
              </a:ext>
            </a:extLst>
          </p:cNvPr>
          <p:cNvSpPr>
            <a:spLocks noChangeAspect="1"/>
          </p:cNvSpPr>
          <p:nvPr/>
        </p:nvSpPr>
        <p:spPr>
          <a:xfrm>
            <a:off x="4427373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DCE7507-0B45-483A-A491-30B94DF2D147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297378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79F6EAD-B3D3-42F5-93D3-7A8D64E5BF82}"/>
              </a:ext>
            </a:extLst>
          </p:cNvPr>
          <p:cNvCxnSpPr>
            <a:cxnSpLocks/>
            <a:stCxn id="131" idx="2"/>
          </p:cNvCxnSpPr>
          <p:nvPr/>
        </p:nvCxnSpPr>
        <p:spPr>
          <a:xfrm flipV="1">
            <a:off x="4179558" y="279986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38D2175-66B3-4225-9417-5A5B2FFF2812}"/>
              </a:ext>
            </a:extLst>
          </p:cNvPr>
          <p:cNvCxnSpPr>
            <a:cxnSpLocks/>
            <a:stCxn id="131" idx="2"/>
          </p:cNvCxnSpPr>
          <p:nvPr/>
        </p:nvCxnSpPr>
        <p:spPr>
          <a:xfrm flipH="1" flipV="1">
            <a:off x="3931478" y="279986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3813D3E-FDD5-4877-A0C2-42F2D3C8739B}"/>
              </a:ext>
            </a:extLst>
          </p:cNvPr>
          <p:cNvCxnSpPr>
            <a:cxnSpLocks/>
            <a:stCxn id="129" idx="1"/>
            <a:endCxn id="131" idx="0"/>
          </p:cNvCxnSpPr>
          <p:nvPr/>
        </p:nvCxnSpPr>
        <p:spPr>
          <a:xfrm flipH="1" flipV="1">
            <a:off x="4179558" y="311094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3BCB63-1319-4B8F-A1CA-F31AC732A849}"/>
              </a:ext>
            </a:extLst>
          </p:cNvPr>
          <p:cNvCxnSpPr>
            <a:cxnSpLocks/>
            <a:endCxn id="131" idx="0"/>
          </p:cNvCxnSpPr>
          <p:nvPr/>
        </p:nvCxnSpPr>
        <p:spPr>
          <a:xfrm flipV="1">
            <a:off x="3931478" y="311094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1028388D-2D85-470E-9A2C-C605D4C4DB20}"/>
              </a:ext>
            </a:extLst>
          </p:cNvPr>
          <p:cNvSpPr>
            <a:spLocks noChangeAspect="1"/>
          </p:cNvSpPr>
          <p:nvPr/>
        </p:nvSpPr>
        <p:spPr>
          <a:xfrm>
            <a:off x="5009052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A8A1A67-4178-43E7-B9C7-6BC46F10D8A2}"/>
              </a:ext>
            </a:extLst>
          </p:cNvPr>
          <p:cNvSpPr>
            <a:spLocks noChangeAspect="1"/>
          </p:cNvSpPr>
          <p:nvPr/>
        </p:nvSpPr>
        <p:spPr>
          <a:xfrm>
            <a:off x="5590731" y="327538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35E485D-E469-4B0F-9E22-BFF9C04E8507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2976275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6561D7D-D4AB-42AD-92D7-0140E699342B}"/>
              </a:ext>
            </a:extLst>
          </p:cNvPr>
          <p:cNvCxnSpPr>
            <a:cxnSpLocks/>
            <a:stCxn id="145" idx="2"/>
          </p:cNvCxnSpPr>
          <p:nvPr/>
        </p:nvCxnSpPr>
        <p:spPr>
          <a:xfrm flipV="1">
            <a:off x="5342916" y="280235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87F3D6C-26CF-4CA2-BD1B-F7295F5C5DD3}"/>
              </a:ext>
            </a:extLst>
          </p:cNvPr>
          <p:cNvCxnSpPr>
            <a:cxnSpLocks/>
            <a:stCxn id="145" idx="2"/>
          </p:cNvCxnSpPr>
          <p:nvPr/>
        </p:nvCxnSpPr>
        <p:spPr>
          <a:xfrm flipH="1" flipV="1">
            <a:off x="5094836" y="280235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147629E-750F-4057-97C0-3D37B8E432B0}"/>
              </a:ext>
            </a:extLst>
          </p:cNvPr>
          <p:cNvCxnSpPr>
            <a:cxnSpLocks/>
            <a:stCxn id="143" idx="1"/>
            <a:endCxn id="145" idx="0"/>
          </p:cNvCxnSpPr>
          <p:nvPr/>
        </p:nvCxnSpPr>
        <p:spPr>
          <a:xfrm flipH="1" flipV="1">
            <a:off x="5342916" y="311343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A9E9CCA-E3C8-4DC4-B57A-A132EA2CA06D}"/>
              </a:ext>
            </a:extLst>
          </p:cNvPr>
          <p:cNvCxnSpPr>
            <a:cxnSpLocks/>
            <a:endCxn id="145" idx="0"/>
          </p:cNvCxnSpPr>
          <p:nvPr/>
        </p:nvCxnSpPr>
        <p:spPr>
          <a:xfrm flipV="1">
            <a:off x="5094836" y="311343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CBCE3FE0-913B-4B95-A4C8-68F47A45DEAB}"/>
              </a:ext>
            </a:extLst>
          </p:cNvPr>
          <p:cNvSpPr>
            <a:spLocks noChangeAspect="1"/>
          </p:cNvSpPr>
          <p:nvPr/>
        </p:nvSpPr>
        <p:spPr>
          <a:xfrm>
            <a:off x="3845694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BD41520-4EF3-4612-90CE-294215E4DA91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352955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7D5845C-5C61-4067-93D3-250CCF4E5847}"/>
              </a:ext>
            </a:extLst>
          </p:cNvPr>
          <p:cNvCxnSpPr>
            <a:cxnSpLocks/>
            <a:stCxn id="159" idx="2"/>
          </p:cNvCxnSpPr>
          <p:nvPr/>
        </p:nvCxnSpPr>
        <p:spPr>
          <a:xfrm flipV="1">
            <a:off x="3597879" y="335564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AE2379B-655A-4B9F-B233-4F645A5CB79A}"/>
              </a:ext>
            </a:extLst>
          </p:cNvPr>
          <p:cNvCxnSpPr>
            <a:cxnSpLocks/>
            <a:stCxn id="159" idx="2"/>
          </p:cNvCxnSpPr>
          <p:nvPr/>
        </p:nvCxnSpPr>
        <p:spPr>
          <a:xfrm flipH="1" flipV="1">
            <a:off x="3349799" y="335564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DC0BC78-C39B-44DF-9D18-B85664FE3753}"/>
              </a:ext>
            </a:extLst>
          </p:cNvPr>
          <p:cNvCxnSpPr>
            <a:cxnSpLocks/>
            <a:stCxn id="155" idx="1"/>
            <a:endCxn id="159" idx="0"/>
          </p:cNvCxnSpPr>
          <p:nvPr/>
        </p:nvCxnSpPr>
        <p:spPr>
          <a:xfrm flipH="1" flipV="1">
            <a:off x="3597879" y="366671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2DB8D2E-2843-479F-B1FC-823F23F6806D}"/>
              </a:ext>
            </a:extLst>
          </p:cNvPr>
          <p:cNvCxnSpPr>
            <a:cxnSpLocks/>
            <a:endCxn id="159" idx="0"/>
          </p:cNvCxnSpPr>
          <p:nvPr/>
        </p:nvCxnSpPr>
        <p:spPr>
          <a:xfrm flipV="1">
            <a:off x="3349799" y="366671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BF188670-C9DA-412A-9D3F-F7508B2ACE2B}"/>
              </a:ext>
            </a:extLst>
          </p:cNvPr>
          <p:cNvSpPr>
            <a:spLocks noChangeAspect="1"/>
          </p:cNvSpPr>
          <p:nvPr/>
        </p:nvSpPr>
        <p:spPr>
          <a:xfrm>
            <a:off x="4427373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8A245ED8-264A-4178-85B4-86ECADAAE78A}"/>
              </a:ext>
            </a:extLst>
          </p:cNvPr>
          <p:cNvSpPr>
            <a:spLocks noChangeAspect="1"/>
          </p:cNvSpPr>
          <p:nvPr/>
        </p:nvSpPr>
        <p:spPr>
          <a:xfrm>
            <a:off x="5009052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EE3F0F9-D03E-4400-9006-A7913345E8DC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3532049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6B719DC-B4BD-41C1-AC70-AD6754193ECF}"/>
              </a:ext>
            </a:extLst>
          </p:cNvPr>
          <p:cNvCxnSpPr>
            <a:cxnSpLocks/>
            <a:stCxn id="173" idx="2"/>
          </p:cNvCxnSpPr>
          <p:nvPr/>
        </p:nvCxnSpPr>
        <p:spPr>
          <a:xfrm flipV="1">
            <a:off x="4761237" y="3358133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10AEEB8C-49C9-4FDA-AAC0-50E0EBCECB71}"/>
              </a:ext>
            </a:extLst>
          </p:cNvPr>
          <p:cNvCxnSpPr>
            <a:cxnSpLocks/>
            <a:stCxn id="173" idx="2"/>
          </p:cNvCxnSpPr>
          <p:nvPr/>
        </p:nvCxnSpPr>
        <p:spPr>
          <a:xfrm flipH="1" flipV="1">
            <a:off x="4513157" y="3358133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DE70B6E-1369-495B-BF34-26BEC5E2523F}"/>
              </a:ext>
            </a:extLst>
          </p:cNvPr>
          <p:cNvCxnSpPr>
            <a:cxnSpLocks/>
            <a:stCxn id="171" idx="1"/>
            <a:endCxn id="173" idx="0"/>
          </p:cNvCxnSpPr>
          <p:nvPr/>
        </p:nvCxnSpPr>
        <p:spPr>
          <a:xfrm flipH="1" flipV="1">
            <a:off x="4761237" y="366920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CC0468B-0CAA-45BA-93E0-B9A1BF9938BA}"/>
              </a:ext>
            </a:extLst>
          </p:cNvPr>
          <p:cNvCxnSpPr>
            <a:cxnSpLocks/>
            <a:endCxn id="173" idx="0"/>
          </p:cNvCxnSpPr>
          <p:nvPr/>
        </p:nvCxnSpPr>
        <p:spPr>
          <a:xfrm flipV="1">
            <a:off x="4513157" y="366920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F8529005-80F2-4357-A3F0-796C63FF2473}"/>
              </a:ext>
            </a:extLst>
          </p:cNvPr>
          <p:cNvSpPr>
            <a:spLocks noChangeAspect="1"/>
          </p:cNvSpPr>
          <p:nvPr/>
        </p:nvSpPr>
        <p:spPr>
          <a:xfrm>
            <a:off x="5590731" y="383115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FC19BF7D-A5FD-4FF7-9350-1972ACAAB6A6}"/>
              </a:ext>
            </a:extLst>
          </p:cNvPr>
          <p:cNvSpPr>
            <a:spLocks noChangeAspect="1"/>
          </p:cNvSpPr>
          <p:nvPr/>
        </p:nvSpPr>
        <p:spPr>
          <a:xfrm>
            <a:off x="3845694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85C84CB2-61DC-476A-8A32-0D1B1C4AB4EE}"/>
              </a:ext>
            </a:extLst>
          </p:cNvPr>
          <p:cNvSpPr>
            <a:spLocks noChangeAspect="1"/>
          </p:cNvSpPr>
          <p:nvPr/>
        </p:nvSpPr>
        <p:spPr>
          <a:xfrm>
            <a:off x="4427373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9FE3B48-F8E5-4654-9F99-946A3F05C153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409033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B8DDD3-E730-4FB7-A87E-B29737756C4E}"/>
              </a:ext>
            </a:extLst>
          </p:cNvPr>
          <p:cNvCxnSpPr>
            <a:cxnSpLocks/>
            <a:stCxn id="191" idx="2"/>
          </p:cNvCxnSpPr>
          <p:nvPr/>
        </p:nvCxnSpPr>
        <p:spPr>
          <a:xfrm flipV="1">
            <a:off x="4179558" y="391641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7FAEA-5879-4FCB-924E-3D398597C23D}"/>
              </a:ext>
            </a:extLst>
          </p:cNvPr>
          <p:cNvCxnSpPr>
            <a:cxnSpLocks/>
            <a:stCxn id="191" idx="2"/>
          </p:cNvCxnSpPr>
          <p:nvPr/>
        </p:nvCxnSpPr>
        <p:spPr>
          <a:xfrm flipH="1" flipV="1">
            <a:off x="3931478" y="391641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10114AA-A13E-4603-BC58-CD72DF62F93E}"/>
              </a:ext>
            </a:extLst>
          </p:cNvPr>
          <p:cNvCxnSpPr>
            <a:cxnSpLocks/>
            <a:stCxn id="189" idx="1"/>
            <a:endCxn id="191" idx="0"/>
          </p:cNvCxnSpPr>
          <p:nvPr/>
        </p:nvCxnSpPr>
        <p:spPr>
          <a:xfrm flipH="1" flipV="1">
            <a:off x="4179558" y="422749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13523CD-907F-4575-B04E-29F10FCD47BE}"/>
              </a:ext>
            </a:extLst>
          </p:cNvPr>
          <p:cNvCxnSpPr>
            <a:cxnSpLocks/>
            <a:endCxn id="191" idx="0"/>
          </p:cNvCxnSpPr>
          <p:nvPr/>
        </p:nvCxnSpPr>
        <p:spPr>
          <a:xfrm flipV="1">
            <a:off x="3931478" y="422749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1" name="Oval 200">
            <a:extLst>
              <a:ext uri="{FF2B5EF4-FFF2-40B4-BE49-F238E27FC236}">
                <a16:creationId xmlns:a16="http://schemas.microsoft.com/office/drawing/2014/main" id="{C9A427BE-6AB5-4B29-8E77-53BE6C75D020}"/>
              </a:ext>
            </a:extLst>
          </p:cNvPr>
          <p:cNvSpPr>
            <a:spLocks noChangeAspect="1"/>
          </p:cNvSpPr>
          <p:nvPr/>
        </p:nvSpPr>
        <p:spPr>
          <a:xfrm>
            <a:off x="5009052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535AE0D8-BE75-4D9D-8DD0-DE569F42F0E1}"/>
              </a:ext>
            </a:extLst>
          </p:cNvPr>
          <p:cNvSpPr>
            <a:spLocks noChangeAspect="1"/>
          </p:cNvSpPr>
          <p:nvPr/>
        </p:nvSpPr>
        <p:spPr>
          <a:xfrm>
            <a:off x="5590731" y="439193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76804D6-324D-4EA8-97E6-3E121A65AEA7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409282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BECC46D-3FF9-49CD-875E-4C496E658B98}"/>
              </a:ext>
            </a:extLst>
          </p:cNvPr>
          <p:cNvCxnSpPr>
            <a:cxnSpLocks/>
            <a:stCxn id="205" idx="2"/>
          </p:cNvCxnSpPr>
          <p:nvPr/>
        </p:nvCxnSpPr>
        <p:spPr>
          <a:xfrm flipV="1">
            <a:off x="5342916" y="391890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B7B459A-D6AA-4774-80FC-5167709C9A45}"/>
              </a:ext>
            </a:extLst>
          </p:cNvPr>
          <p:cNvCxnSpPr>
            <a:cxnSpLocks/>
            <a:stCxn id="205" idx="2"/>
          </p:cNvCxnSpPr>
          <p:nvPr/>
        </p:nvCxnSpPr>
        <p:spPr>
          <a:xfrm flipH="1" flipV="1">
            <a:off x="5094836" y="391890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9D40DAA-78D2-4DB0-864B-53DA6644A3FC}"/>
              </a:ext>
            </a:extLst>
          </p:cNvPr>
          <p:cNvCxnSpPr>
            <a:cxnSpLocks/>
            <a:stCxn id="203" idx="1"/>
            <a:endCxn id="205" idx="0"/>
          </p:cNvCxnSpPr>
          <p:nvPr/>
        </p:nvCxnSpPr>
        <p:spPr>
          <a:xfrm flipH="1" flipV="1">
            <a:off x="5342916" y="422998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491C901-4560-4D8F-A513-93D65D487C75}"/>
              </a:ext>
            </a:extLst>
          </p:cNvPr>
          <p:cNvCxnSpPr>
            <a:cxnSpLocks/>
            <a:endCxn id="205" idx="0"/>
          </p:cNvCxnSpPr>
          <p:nvPr/>
        </p:nvCxnSpPr>
        <p:spPr>
          <a:xfrm flipV="1">
            <a:off x="5094836" y="422998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05DCBB1-2A1C-4082-A710-8869AC1651C9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185380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6D2CE73-8EDC-4782-84B7-EE8E4D597077}"/>
              </a:ext>
            </a:extLst>
          </p:cNvPr>
          <p:cNvCxnSpPr>
            <a:cxnSpLocks/>
            <a:endCxn id="215" idx="0"/>
          </p:cNvCxnSpPr>
          <p:nvPr/>
        </p:nvCxnSpPr>
        <p:spPr>
          <a:xfrm flipH="1" flipV="1">
            <a:off x="4179558" y="199096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415C33E-662C-46E6-81AC-5FE61130BF15}"/>
              </a:ext>
            </a:extLst>
          </p:cNvPr>
          <p:cNvCxnSpPr>
            <a:cxnSpLocks/>
            <a:endCxn id="215" idx="0"/>
          </p:cNvCxnSpPr>
          <p:nvPr/>
        </p:nvCxnSpPr>
        <p:spPr>
          <a:xfrm flipV="1">
            <a:off x="3931478" y="199096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6165802-05C4-49B7-B305-3F7CFE47246D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185629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5F4E8862-5CF9-442B-ADC9-16907B95F240}"/>
              </a:ext>
            </a:extLst>
          </p:cNvPr>
          <p:cNvCxnSpPr>
            <a:cxnSpLocks/>
            <a:endCxn id="221" idx="0"/>
          </p:cNvCxnSpPr>
          <p:nvPr/>
        </p:nvCxnSpPr>
        <p:spPr>
          <a:xfrm flipH="1" flipV="1">
            <a:off x="5342916" y="199345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3470A540-28F4-4D2C-921E-584DDADB6C98}"/>
              </a:ext>
            </a:extLst>
          </p:cNvPr>
          <p:cNvCxnSpPr>
            <a:cxnSpLocks/>
            <a:endCxn id="221" idx="0"/>
          </p:cNvCxnSpPr>
          <p:nvPr/>
        </p:nvCxnSpPr>
        <p:spPr>
          <a:xfrm flipV="1">
            <a:off x="5094836" y="199345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A5B1A44-678C-4065-974A-72EC97EBB398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4651057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C8A7769D-F70F-4147-BE9A-89BB05901795}"/>
              </a:ext>
            </a:extLst>
          </p:cNvPr>
          <p:cNvCxnSpPr>
            <a:cxnSpLocks/>
            <a:stCxn id="227" idx="2"/>
          </p:cNvCxnSpPr>
          <p:nvPr/>
        </p:nvCxnSpPr>
        <p:spPr>
          <a:xfrm flipV="1">
            <a:off x="3597879" y="447714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89895E6E-2489-478E-9CEF-F9CF2142025E}"/>
              </a:ext>
            </a:extLst>
          </p:cNvPr>
          <p:cNvCxnSpPr>
            <a:cxnSpLocks/>
            <a:stCxn id="227" idx="2"/>
          </p:cNvCxnSpPr>
          <p:nvPr/>
        </p:nvCxnSpPr>
        <p:spPr>
          <a:xfrm flipH="1" flipV="1">
            <a:off x="3349799" y="447714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163CDBA-94D1-410A-9A62-3E8058454F61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465354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A9DF9C6-40EA-4408-896F-2C2CAC85DF6C}"/>
              </a:ext>
            </a:extLst>
          </p:cNvPr>
          <p:cNvCxnSpPr>
            <a:cxnSpLocks/>
            <a:stCxn id="233" idx="2"/>
          </p:cNvCxnSpPr>
          <p:nvPr/>
        </p:nvCxnSpPr>
        <p:spPr>
          <a:xfrm flipV="1">
            <a:off x="4761237" y="447963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8788573-1B2C-49E8-99E8-01A5D28251D6}"/>
              </a:ext>
            </a:extLst>
          </p:cNvPr>
          <p:cNvCxnSpPr>
            <a:cxnSpLocks/>
            <a:stCxn id="233" idx="2"/>
          </p:cNvCxnSpPr>
          <p:nvPr/>
        </p:nvCxnSpPr>
        <p:spPr>
          <a:xfrm flipH="1" flipV="1">
            <a:off x="4513157" y="447963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Oval 478">
            <a:extLst>
              <a:ext uri="{FF2B5EF4-FFF2-40B4-BE49-F238E27FC236}">
                <a16:creationId xmlns:a16="http://schemas.microsoft.com/office/drawing/2014/main" id="{8D0114FE-0F45-438A-A666-D87094CCC4B8}"/>
              </a:ext>
            </a:extLst>
          </p:cNvPr>
          <p:cNvSpPr>
            <a:spLocks noChangeAspect="1"/>
          </p:cNvSpPr>
          <p:nvPr/>
        </p:nvSpPr>
        <p:spPr>
          <a:xfrm>
            <a:off x="1519063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B6DF0C34-244B-41A0-83B1-55C2C0FC590C}"/>
              </a:ext>
            </a:extLst>
          </p:cNvPr>
          <p:cNvSpPr>
            <a:spLocks noChangeAspect="1"/>
          </p:cNvSpPr>
          <p:nvPr/>
        </p:nvSpPr>
        <p:spPr>
          <a:xfrm>
            <a:off x="937384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C854DA06-E938-4BD3-8A67-5C35A04BFB04}"/>
              </a:ext>
            </a:extLst>
          </p:cNvPr>
          <p:cNvCxnSpPr>
            <a:cxnSpLocks/>
            <a:stCxn id="479" idx="1"/>
          </p:cNvCxnSpPr>
          <p:nvPr/>
        </p:nvCxnSpPr>
        <p:spPr>
          <a:xfrm flipH="1" flipV="1">
            <a:off x="1271248" y="479070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BACC2F16-88D3-467A-B261-EEDF800F45FA}"/>
              </a:ext>
            </a:extLst>
          </p:cNvPr>
          <p:cNvCxnSpPr>
            <a:cxnSpLocks/>
            <a:stCxn id="481" idx="7"/>
          </p:cNvCxnSpPr>
          <p:nvPr/>
        </p:nvCxnSpPr>
        <p:spPr>
          <a:xfrm flipV="1">
            <a:off x="1023168" y="479070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9" name="Oval 488">
            <a:extLst>
              <a:ext uri="{FF2B5EF4-FFF2-40B4-BE49-F238E27FC236}">
                <a16:creationId xmlns:a16="http://schemas.microsoft.com/office/drawing/2014/main" id="{C7DB9FC3-F4E1-4A32-9D89-B2AB430BA7A1}"/>
              </a:ext>
            </a:extLst>
          </p:cNvPr>
          <p:cNvSpPr>
            <a:spLocks noChangeAspect="1"/>
          </p:cNvSpPr>
          <p:nvPr/>
        </p:nvSpPr>
        <p:spPr>
          <a:xfrm>
            <a:off x="2100742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D3F2F059-C9F0-46C8-A9B5-34A35AE6CA5D}"/>
              </a:ext>
            </a:extLst>
          </p:cNvPr>
          <p:cNvSpPr>
            <a:spLocks noChangeAspect="1"/>
          </p:cNvSpPr>
          <p:nvPr/>
        </p:nvSpPr>
        <p:spPr>
          <a:xfrm>
            <a:off x="2682421" y="495514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6973B874-4348-430A-BF97-2ED945B47E24}"/>
              </a:ext>
            </a:extLst>
          </p:cNvPr>
          <p:cNvCxnSpPr>
            <a:cxnSpLocks/>
            <a:stCxn id="491" idx="1"/>
          </p:cNvCxnSpPr>
          <p:nvPr/>
        </p:nvCxnSpPr>
        <p:spPr>
          <a:xfrm flipH="1" flipV="1">
            <a:off x="2434606" y="4793199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4CFE6D86-BDC6-4529-9DAC-F25491899900}"/>
              </a:ext>
            </a:extLst>
          </p:cNvPr>
          <p:cNvCxnSpPr>
            <a:cxnSpLocks/>
          </p:cNvCxnSpPr>
          <p:nvPr/>
        </p:nvCxnSpPr>
        <p:spPr>
          <a:xfrm flipV="1">
            <a:off x="2186526" y="4793199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9" name="Oval 498">
            <a:extLst>
              <a:ext uri="{FF2B5EF4-FFF2-40B4-BE49-F238E27FC236}">
                <a16:creationId xmlns:a16="http://schemas.microsoft.com/office/drawing/2014/main" id="{FF96CDFC-32B7-46EF-A9D8-00F35BF45332}"/>
              </a:ext>
            </a:extLst>
          </p:cNvPr>
          <p:cNvSpPr>
            <a:spLocks noChangeAspect="1"/>
          </p:cNvSpPr>
          <p:nvPr/>
        </p:nvSpPr>
        <p:spPr>
          <a:xfrm>
            <a:off x="3264100" y="4955144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958028CC-3483-4B4C-97C8-72199148FE2E}"/>
              </a:ext>
            </a:extLst>
          </p:cNvPr>
          <p:cNvSpPr>
            <a:spLocks noChangeAspect="1"/>
          </p:cNvSpPr>
          <p:nvPr/>
        </p:nvSpPr>
        <p:spPr>
          <a:xfrm>
            <a:off x="1519063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197BD5F6-96FB-48E8-A3CA-C32128D711C8}"/>
              </a:ext>
            </a:extLst>
          </p:cNvPr>
          <p:cNvSpPr>
            <a:spLocks noChangeAspect="1"/>
          </p:cNvSpPr>
          <p:nvPr/>
        </p:nvSpPr>
        <p:spPr>
          <a:xfrm>
            <a:off x="937384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39B1792D-086A-446F-A607-66C2E0A1FF00}"/>
              </a:ext>
            </a:extLst>
          </p:cNvPr>
          <p:cNvSpPr>
            <a:spLocks noChangeAspect="1"/>
          </p:cNvSpPr>
          <p:nvPr/>
        </p:nvSpPr>
        <p:spPr>
          <a:xfrm>
            <a:off x="2100742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B9C58F92-0012-441D-8478-E079322D907B}"/>
              </a:ext>
            </a:extLst>
          </p:cNvPr>
          <p:cNvSpPr>
            <a:spLocks noChangeAspect="1"/>
          </p:cNvSpPr>
          <p:nvPr/>
        </p:nvSpPr>
        <p:spPr>
          <a:xfrm flipV="1">
            <a:off x="1784347" y="521432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55641C9D-C05F-4F4F-9045-7C30E196B058}"/>
              </a:ext>
            </a:extLst>
          </p:cNvPr>
          <p:cNvCxnSpPr>
            <a:cxnSpLocks/>
            <a:stCxn id="507" idx="2"/>
          </p:cNvCxnSpPr>
          <p:nvPr/>
        </p:nvCxnSpPr>
        <p:spPr>
          <a:xfrm flipV="1">
            <a:off x="1852927" y="504040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56B3F7F2-634D-4796-86D7-58B03F3F5DE6}"/>
              </a:ext>
            </a:extLst>
          </p:cNvPr>
          <p:cNvCxnSpPr>
            <a:cxnSpLocks/>
            <a:stCxn id="507" idx="2"/>
          </p:cNvCxnSpPr>
          <p:nvPr/>
        </p:nvCxnSpPr>
        <p:spPr>
          <a:xfrm flipH="1" flipV="1">
            <a:off x="1604847" y="504040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CF499FD8-C5F4-4472-9DA0-23A2C8391C3A}"/>
              </a:ext>
            </a:extLst>
          </p:cNvPr>
          <p:cNvCxnSpPr>
            <a:cxnSpLocks/>
            <a:stCxn id="505" idx="1"/>
            <a:endCxn id="507" idx="0"/>
          </p:cNvCxnSpPr>
          <p:nvPr/>
        </p:nvCxnSpPr>
        <p:spPr>
          <a:xfrm flipH="1" flipV="1">
            <a:off x="1852927" y="535148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CDCE0E41-0B59-446E-8D93-851BC4F45D9A}"/>
              </a:ext>
            </a:extLst>
          </p:cNvPr>
          <p:cNvCxnSpPr>
            <a:cxnSpLocks/>
            <a:endCxn id="507" idx="0"/>
          </p:cNvCxnSpPr>
          <p:nvPr/>
        </p:nvCxnSpPr>
        <p:spPr>
          <a:xfrm flipV="1">
            <a:off x="1604847" y="535148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Oval 516">
            <a:extLst>
              <a:ext uri="{FF2B5EF4-FFF2-40B4-BE49-F238E27FC236}">
                <a16:creationId xmlns:a16="http://schemas.microsoft.com/office/drawing/2014/main" id="{E9558855-A61C-47A5-BCF5-F090F1669293}"/>
              </a:ext>
            </a:extLst>
          </p:cNvPr>
          <p:cNvSpPr>
            <a:spLocks noChangeAspect="1"/>
          </p:cNvSpPr>
          <p:nvPr/>
        </p:nvSpPr>
        <p:spPr>
          <a:xfrm>
            <a:off x="2682421" y="551592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8057CF90-0DF9-40FC-9557-B585A2AAD0C7}"/>
              </a:ext>
            </a:extLst>
          </p:cNvPr>
          <p:cNvSpPr>
            <a:spLocks noChangeAspect="1"/>
          </p:cNvSpPr>
          <p:nvPr/>
        </p:nvSpPr>
        <p:spPr>
          <a:xfrm>
            <a:off x="3264100" y="5515920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E6C60B00-79FD-4FF0-AD95-8705B7DDA4F4}"/>
              </a:ext>
            </a:extLst>
          </p:cNvPr>
          <p:cNvSpPr>
            <a:spLocks noChangeAspect="1"/>
          </p:cNvSpPr>
          <p:nvPr/>
        </p:nvSpPr>
        <p:spPr>
          <a:xfrm flipV="1">
            <a:off x="2947705" y="5216815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88EEEC0B-9B28-4BD6-801E-ED9387CFD55F}"/>
              </a:ext>
            </a:extLst>
          </p:cNvPr>
          <p:cNvCxnSpPr>
            <a:cxnSpLocks/>
            <a:stCxn id="521" idx="2"/>
          </p:cNvCxnSpPr>
          <p:nvPr/>
        </p:nvCxnSpPr>
        <p:spPr>
          <a:xfrm flipV="1">
            <a:off x="3016285" y="5042899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27B68BC3-D49D-443B-ABD0-3F0CC1BF1B51}"/>
              </a:ext>
            </a:extLst>
          </p:cNvPr>
          <p:cNvCxnSpPr>
            <a:cxnSpLocks/>
            <a:stCxn id="521" idx="2"/>
          </p:cNvCxnSpPr>
          <p:nvPr/>
        </p:nvCxnSpPr>
        <p:spPr>
          <a:xfrm flipH="1" flipV="1">
            <a:off x="2768205" y="5042899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10FF87A7-0040-4B6E-B31A-63FF72132AA6}"/>
              </a:ext>
            </a:extLst>
          </p:cNvPr>
          <p:cNvCxnSpPr>
            <a:cxnSpLocks/>
            <a:stCxn id="519" idx="1"/>
            <a:endCxn id="521" idx="0"/>
          </p:cNvCxnSpPr>
          <p:nvPr/>
        </p:nvCxnSpPr>
        <p:spPr>
          <a:xfrm flipH="1" flipV="1">
            <a:off x="3016285" y="5353975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32939B81-7AD1-48CD-966E-066A7C653B82}"/>
              </a:ext>
            </a:extLst>
          </p:cNvPr>
          <p:cNvCxnSpPr>
            <a:cxnSpLocks/>
            <a:endCxn id="521" idx="0"/>
          </p:cNvCxnSpPr>
          <p:nvPr/>
        </p:nvCxnSpPr>
        <p:spPr>
          <a:xfrm flipV="1">
            <a:off x="2768205" y="5353975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1" name="Rectangle 530">
            <a:extLst>
              <a:ext uri="{FF2B5EF4-FFF2-40B4-BE49-F238E27FC236}">
                <a16:creationId xmlns:a16="http://schemas.microsoft.com/office/drawing/2014/main" id="{D9733A34-168F-41E3-9411-680D09304900}"/>
              </a:ext>
            </a:extLst>
          </p:cNvPr>
          <p:cNvSpPr>
            <a:spLocks noChangeAspect="1"/>
          </p:cNvSpPr>
          <p:nvPr/>
        </p:nvSpPr>
        <p:spPr>
          <a:xfrm flipV="1">
            <a:off x="1202668" y="577504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45A81055-45C0-47BC-8FDB-F1B28C2EA977}"/>
              </a:ext>
            </a:extLst>
          </p:cNvPr>
          <p:cNvCxnSpPr>
            <a:cxnSpLocks/>
            <a:stCxn id="531" idx="2"/>
          </p:cNvCxnSpPr>
          <p:nvPr/>
        </p:nvCxnSpPr>
        <p:spPr>
          <a:xfrm flipV="1">
            <a:off x="1271248" y="560113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02EAE02-AF37-48E5-89AF-593EEF60D9CE}"/>
              </a:ext>
            </a:extLst>
          </p:cNvPr>
          <p:cNvCxnSpPr>
            <a:cxnSpLocks/>
            <a:stCxn id="531" idx="2"/>
          </p:cNvCxnSpPr>
          <p:nvPr/>
        </p:nvCxnSpPr>
        <p:spPr>
          <a:xfrm flipH="1" flipV="1">
            <a:off x="1023168" y="560113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Rectangle 536">
            <a:extLst>
              <a:ext uri="{FF2B5EF4-FFF2-40B4-BE49-F238E27FC236}">
                <a16:creationId xmlns:a16="http://schemas.microsoft.com/office/drawing/2014/main" id="{0CDF5B99-2115-4139-9AB9-585506DC5868}"/>
              </a:ext>
            </a:extLst>
          </p:cNvPr>
          <p:cNvSpPr>
            <a:spLocks noChangeAspect="1"/>
          </p:cNvSpPr>
          <p:nvPr/>
        </p:nvSpPr>
        <p:spPr>
          <a:xfrm flipV="1">
            <a:off x="2366026" y="577753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68F0B9D-4A89-4B27-9AE8-8448B1581AB4}"/>
              </a:ext>
            </a:extLst>
          </p:cNvPr>
          <p:cNvCxnSpPr>
            <a:cxnSpLocks/>
            <a:stCxn id="537" idx="2"/>
          </p:cNvCxnSpPr>
          <p:nvPr/>
        </p:nvCxnSpPr>
        <p:spPr>
          <a:xfrm flipV="1">
            <a:off x="2434606" y="560362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17CAA6D8-8E4A-44C3-9402-6503EC0B23B4}"/>
              </a:ext>
            </a:extLst>
          </p:cNvPr>
          <p:cNvCxnSpPr>
            <a:cxnSpLocks/>
            <a:stCxn id="537" idx="2"/>
          </p:cNvCxnSpPr>
          <p:nvPr/>
        </p:nvCxnSpPr>
        <p:spPr>
          <a:xfrm flipH="1" flipV="1">
            <a:off x="2186526" y="560362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3" name="Oval 542">
            <a:extLst>
              <a:ext uri="{FF2B5EF4-FFF2-40B4-BE49-F238E27FC236}">
                <a16:creationId xmlns:a16="http://schemas.microsoft.com/office/drawing/2014/main" id="{346E64BF-13A3-4493-A771-9E3C43DDEF8F}"/>
              </a:ext>
            </a:extLst>
          </p:cNvPr>
          <p:cNvSpPr>
            <a:spLocks noChangeAspect="1"/>
          </p:cNvSpPr>
          <p:nvPr/>
        </p:nvSpPr>
        <p:spPr>
          <a:xfrm>
            <a:off x="3845694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B0CD4BEF-71BA-453B-BB66-C261025E8F69}"/>
              </a:ext>
            </a:extLst>
          </p:cNvPr>
          <p:cNvCxnSpPr>
            <a:cxnSpLocks/>
            <a:stCxn id="543" idx="1"/>
          </p:cNvCxnSpPr>
          <p:nvPr/>
        </p:nvCxnSpPr>
        <p:spPr>
          <a:xfrm flipH="1" flipV="1">
            <a:off x="3597879" y="478821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663F7CC1-54EC-487B-90FA-DDE2C1C2B8CB}"/>
              </a:ext>
            </a:extLst>
          </p:cNvPr>
          <p:cNvCxnSpPr>
            <a:cxnSpLocks/>
          </p:cNvCxnSpPr>
          <p:nvPr/>
        </p:nvCxnSpPr>
        <p:spPr>
          <a:xfrm flipV="1">
            <a:off x="3349799" y="478821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1" name="Oval 550">
            <a:extLst>
              <a:ext uri="{FF2B5EF4-FFF2-40B4-BE49-F238E27FC236}">
                <a16:creationId xmlns:a16="http://schemas.microsoft.com/office/drawing/2014/main" id="{03A645CF-0C37-4676-B690-4B4166B3E1B1}"/>
              </a:ext>
            </a:extLst>
          </p:cNvPr>
          <p:cNvSpPr>
            <a:spLocks noChangeAspect="1"/>
          </p:cNvSpPr>
          <p:nvPr/>
        </p:nvSpPr>
        <p:spPr>
          <a:xfrm>
            <a:off x="4427373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6A430EBC-F5A8-4906-BE90-16838BF982DF}"/>
              </a:ext>
            </a:extLst>
          </p:cNvPr>
          <p:cNvSpPr>
            <a:spLocks noChangeAspect="1"/>
          </p:cNvSpPr>
          <p:nvPr/>
        </p:nvSpPr>
        <p:spPr>
          <a:xfrm>
            <a:off x="5009052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FF11BE76-A3F6-409D-93D3-A30BBB4D402F}"/>
              </a:ext>
            </a:extLst>
          </p:cNvPr>
          <p:cNvCxnSpPr>
            <a:cxnSpLocks/>
            <a:stCxn id="553" idx="1"/>
          </p:cNvCxnSpPr>
          <p:nvPr/>
        </p:nvCxnSpPr>
        <p:spPr>
          <a:xfrm flipH="1" flipV="1">
            <a:off x="4761237" y="479070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52A4197F-980E-47F1-B2DD-A3650A65A3F6}"/>
              </a:ext>
            </a:extLst>
          </p:cNvPr>
          <p:cNvCxnSpPr>
            <a:cxnSpLocks/>
          </p:cNvCxnSpPr>
          <p:nvPr/>
        </p:nvCxnSpPr>
        <p:spPr>
          <a:xfrm flipV="1">
            <a:off x="4513157" y="479070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1" name="Oval 560">
            <a:extLst>
              <a:ext uri="{FF2B5EF4-FFF2-40B4-BE49-F238E27FC236}">
                <a16:creationId xmlns:a16="http://schemas.microsoft.com/office/drawing/2014/main" id="{80C216EE-A9CB-46CC-8CB7-76497EE0A7F3}"/>
              </a:ext>
            </a:extLst>
          </p:cNvPr>
          <p:cNvSpPr>
            <a:spLocks noChangeAspect="1"/>
          </p:cNvSpPr>
          <p:nvPr/>
        </p:nvSpPr>
        <p:spPr>
          <a:xfrm>
            <a:off x="5590731" y="495265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394E6653-3EFC-4FA2-BADE-0915691C9686}"/>
              </a:ext>
            </a:extLst>
          </p:cNvPr>
          <p:cNvSpPr>
            <a:spLocks noChangeAspect="1"/>
          </p:cNvSpPr>
          <p:nvPr/>
        </p:nvSpPr>
        <p:spPr>
          <a:xfrm>
            <a:off x="3845694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755F71C6-A39D-4068-B1BC-BADCDE98EA6D}"/>
              </a:ext>
            </a:extLst>
          </p:cNvPr>
          <p:cNvSpPr>
            <a:spLocks noChangeAspect="1"/>
          </p:cNvSpPr>
          <p:nvPr/>
        </p:nvSpPr>
        <p:spPr>
          <a:xfrm>
            <a:off x="4427373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EBA0C645-26FC-4374-88AB-CE87CD2DDB21}"/>
              </a:ext>
            </a:extLst>
          </p:cNvPr>
          <p:cNvSpPr>
            <a:spLocks noChangeAspect="1"/>
          </p:cNvSpPr>
          <p:nvPr/>
        </p:nvSpPr>
        <p:spPr>
          <a:xfrm flipV="1">
            <a:off x="4110978" y="5211833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54B23D57-BF90-4D04-B994-58068523D560}"/>
              </a:ext>
            </a:extLst>
          </p:cNvPr>
          <p:cNvCxnSpPr>
            <a:cxnSpLocks/>
            <a:stCxn id="567" idx="2"/>
          </p:cNvCxnSpPr>
          <p:nvPr/>
        </p:nvCxnSpPr>
        <p:spPr>
          <a:xfrm flipV="1">
            <a:off x="4179558" y="5037917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D27D47EB-602C-4090-8FD3-3F510031FD5C}"/>
              </a:ext>
            </a:extLst>
          </p:cNvPr>
          <p:cNvCxnSpPr>
            <a:cxnSpLocks/>
            <a:stCxn id="567" idx="2"/>
          </p:cNvCxnSpPr>
          <p:nvPr/>
        </p:nvCxnSpPr>
        <p:spPr>
          <a:xfrm flipH="1" flipV="1">
            <a:off x="3931478" y="5037917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72B34F60-3DDD-4025-9FE3-9FF961983753}"/>
              </a:ext>
            </a:extLst>
          </p:cNvPr>
          <p:cNvCxnSpPr>
            <a:cxnSpLocks/>
            <a:stCxn id="565" idx="1"/>
            <a:endCxn id="567" idx="0"/>
          </p:cNvCxnSpPr>
          <p:nvPr/>
        </p:nvCxnSpPr>
        <p:spPr>
          <a:xfrm flipH="1" flipV="1">
            <a:off x="4179558" y="5348993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6F28099B-B973-4A10-AE41-39B3A7FAEA81}"/>
              </a:ext>
            </a:extLst>
          </p:cNvPr>
          <p:cNvCxnSpPr>
            <a:cxnSpLocks/>
            <a:endCxn id="567" idx="0"/>
          </p:cNvCxnSpPr>
          <p:nvPr/>
        </p:nvCxnSpPr>
        <p:spPr>
          <a:xfrm flipV="1">
            <a:off x="3931478" y="5348993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7" name="Oval 576">
            <a:extLst>
              <a:ext uri="{FF2B5EF4-FFF2-40B4-BE49-F238E27FC236}">
                <a16:creationId xmlns:a16="http://schemas.microsoft.com/office/drawing/2014/main" id="{D59E5038-E58E-4C3A-B9A4-E2F0CCB99192}"/>
              </a:ext>
            </a:extLst>
          </p:cNvPr>
          <p:cNvSpPr>
            <a:spLocks noChangeAspect="1"/>
          </p:cNvSpPr>
          <p:nvPr/>
        </p:nvSpPr>
        <p:spPr>
          <a:xfrm>
            <a:off x="5009052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E31F5705-B930-41A1-974B-12C3D66F1009}"/>
              </a:ext>
            </a:extLst>
          </p:cNvPr>
          <p:cNvSpPr>
            <a:spLocks noChangeAspect="1"/>
          </p:cNvSpPr>
          <p:nvPr/>
        </p:nvSpPr>
        <p:spPr>
          <a:xfrm>
            <a:off x="5590731" y="551342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E90CAD46-16E5-42DA-BB12-5C749301F076}"/>
              </a:ext>
            </a:extLst>
          </p:cNvPr>
          <p:cNvSpPr>
            <a:spLocks noChangeAspect="1"/>
          </p:cNvSpPr>
          <p:nvPr/>
        </p:nvSpPr>
        <p:spPr>
          <a:xfrm flipV="1">
            <a:off x="5274336" y="521432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428B2861-05DC-476A-843A-CA257E587808}"/>
              </a:ext>
            </a:extLst>
          </p:cNvPr>
          <p:cNvCxnSpPr>
            <a:cxnSpLocks/>
            <a:stCxn id="581" idx="2"/>
          </p:cNvCxnSpPr>
          <p:nvPr/>
        </p:nvCxnSpPr>
        <p:spPr>
          <a:xfrm flipV="1">
            <a:off x="5342916" y="504040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57F2AED7-1E34-436B-A35C-FF23AA2C0895}"/>
              </a:ext>
            </a:extLst>
          </p:cNvPr>
          <p:cNvCxnSpPr>
            <a:cxnSpLocks/>
            <a:stCxn id="581" idx="2"/>
          </p:cNvCxnSpPr>
          <p:nvPr/>
        </p:nvCxnSpPr>
        <p:spPr>
          <a:xfrm flipH="1" flipV="1">
            <a:off x="5094836" y="504040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8DDD34D0-4030-4579-9A7C-43C6895A4362}"/>
              </a:ext>
            </a:extLst>
          </p:cNvPr>
          <p:cNvCxnSpPr>
            <a:cxnSpLocks/>
            <a:stCxn id="579" idx="1"/>
            <a:endCxn id="581" idx="0"/>
          </p:cNvCxnSpPr>
          <p:nvPr/>
        </p:nvCxnSpPr>
        <p:spPr>
          <a:xfrm flipH="1" flipV="1">
            <a:off x="5342916" y="535148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DAE12290-7392-4608-A4A7-037A82DA55BF}"/>
              </a:ext>
            </a:extLst>
          </p:cNvPr>
          <p:cNvCxnSpPr>
            <a:cxnSpLocks/>
            <a:endCxn id="581" idx="0"/>
          </p:cNvCxnSpPr>
          <p:nvPr/>
        </p:nvCxnSpPr>
        <p:spPr>
          <a:xfrm flipV="1">
            <a:off x="5094836" y="535148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1" name="Rectangle 590">
            <a:extLst>
              <a:ext uri="{FF2B5EF4-FFF2-40B4-BE49-F238E27FC236}">
                <a16:creationId xmlns:a16="http://schemas.microsoft.com/office/drawing/2014/main" id="{F5ECFD1B-42FC-4996-B17F-06A9BDA3B2A7}"/>
              </a:ext>
            </a:extLst>
          </p:cNvPr>
          <p:cNvSpPr>
            <a:spLocks noChangeAspect="1"/>
          </p:cNvSpPr>
          <p:nvPr/>
        </p:nvSpPr>
        <p:spPr>
          <a:xfrm flipV="1">
            <a:off x="3529299" y="5772556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CC8142DD-2AA4-430E-A2D0-E25979A71FEB}"/>
              </a:ext>
            </a:extLst>
          </p:cNvPr>
          <p:cNvCxnSpPr>
            <a:cxnSpLocks/>
            <a:stCxn id="591" idx="2"/>
          </p:cNvCxnSpPr>
          <p:nvPr/>
        </p:nvCxnSpPr>
        <p:spPr>
          <a:xfrm flipV="1">
            <a:off x="3597879" y="559864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BC848B97-CBB0-472F-9159-00E3E54B5094}"/>
              </a:ext>
            </a:extLst>
          </p:cNvPr>
          <p:cNvCxnSpPr>
            <a:cxnSpLocks/>
            <a:stCxn id="591" idx="2"/>
          </p:cNvCxnSpPr>
          <p:nvPr/>
        </p:nvCxnSpPr>
        <p:spPr>
          <a:xfrm flipH="1" flipV="1">
            <a:off x="3349799" y="559864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7" name="Rectangle 596">
            <a:extLst>
              <a:ext uri="{FF2B5EF4-FFF2-40B4-BE49-F238E27FC236}">
                <a16:creationId xmlns:a16="http://schemas.microsoft.com/office/drawing/2014/main" id="{65A191A2-BFD7-4384-AC03-473FBB632FD3}"/>
              </a:ext>
            </a:extLst>
          </p:cNvPr>
          <p:cNvSpPr>
            <a:spLocks noChangeAspect="1"/>
          </p:cNvSpPr>
          <p:nvPr/>
        </p:nvSpPr>
        <p:spPr>
          <a:xfrm flipV="1">
            <a:off x="4692657" y="577504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844BE5C4-0758-4C24-9F17-97CEF2219E74}"/>
              </a:ext>
            </a:extLst>
          </p:cNvPr>
          <p:cNvCxnSpPr>
            <a:cxnSpLocks/>
            <a:stCxn id="597" idx="2"/>
          </p:cNvCxnSpPr>
          <p:nvPr/>
        </p:nvCxnSpPr>
        <p:spPr>
          <a:xfrm flipV="1">
            <a:off x="4761237" y="560113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ACD4F80B-A290-491E-ADDB-BFF25F0A554F}"/>
              </a:ext>
            </a:extLst>
          </p:cNvPr>
          <p:cNvCxnSpPr>
            <a:cxnSpLocks/>
            <a:stCxn id="597" idx="2"/>
          </p:cNvCxnSpPr>
          <p:nvPr/>
        </p:nvCxnSpPr>
        <p:spPr>
          <a:xfrm flipH="1" flipV="1">
            <a:off x="4513157" y="560113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5" name="Oval 604">
            <a:extLst>
              <a:ext uri="{FF2B5EF4-FFF2-40B4-BE49-F238E27FC236}">
                <a16:creationId xmlns:a16="http://schemas.microsoft.com/office/drawing/2014/main" id="{A79D588E-996D-4C4B-9828-98099C2D8FE3}"/>
              </a:ext>
            </a:extLst>
          </p:cNvPr>
          <p:cNvSpPr>
            <a:spLocks noChangeAspect="1"/>
          </p:cNvSpPr>
          <p:nvPr/>
        </p:nvSpPr>
        <p:spPr>
          <a:xfrm>
            <a:off x="5590731" y="2150817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id="{792A2D9F-F2FF-4FED-9B09-EAE4E17A8E31}"/>
              </a:ext>
            </a:extLst>
          </p:cNvPr>
          <p:cNvSpPr>
            <a:spLocks noChangeAspect="1"/>
          </p:cNvSpPr>
          <p:nvPr/>
        </p:nvSpPr>
        <p:spPr>
          <a:xfrm>
            <a:off x="6172410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id="{864E55CE-4298-4AE2-8A76-82E319B05AB8}"/>
              </a:ext>
            </a:extLst>
          </p:cNvPr>
          <p:cNvSpPr>
            <a:spLocks noChangeAspect="1"/>
          </p:cNvSpPr>
          <p:nvPr/>
        </p:nvSpPr>
        <p:spPr>
          <a:xfrm>
            <a:off x="6172410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C1240770-85B5-477E-AA0B-65D655C0D037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2413008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0A1CB7B9-453D-4F87-943C-62CF36AD7B63}"/>
              </a:ext>
            </a:extLst>
          </p:cNvPr>
          <p:cNvCxnSpPr>
            <a:cxnSpLocks/>
            <a:stCxn id="611" idx="2"/>
            <a:endCxn id="609" idx="3"/>
          </p:cNvCxnSpPr>
          <p:nvPr/>
        </p:nvCxnSpPr>
        <p:spPr>
          <a:xfrm flipV="1">
            <a:off x="5924595" y="223909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15722CF1-060B-4A37-BFAD-3BA27C3E9865}"/>
              </a:ext>
            </a:extLst>
          </p:cNvPr>
          <p:cNvCxnSpPr>
            <a:cxnSpLocks/>
            <a:stCxn id="611" idx="2"/>
          </p:cNvCxnSpPr>
          <p:nvPr/>
        </p:nvCxnSpPr>
        <p:spPr>
          <a:xfrm flipH="1" flipV="1">
            <a:off x="5676515" y="223909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30E6F182-385F-4CEF-9A4E-674105512D31}"/>
              </a:ext>
            </a:extLst>
          </p:cNvPr>
          <p:cNvCxnSpPr>
            <a:cxnSpLocks/>
            <a:stCxn id="607" idx="1"/>
            <a:endCxn id="611" idx="0"/>
          </p:cNvCxnSpPr>
          <p:nvPr/>
        </p:nvCxnSpPr>
        <p:spPr>
          <a:xfrm flipH="1" flipV="1">
            <a:off x="5924595" y="255016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E65E316B-D6FF-4E5A-9106-9E2A8876C617}"/>
              </a:ext>
            </a:extLst>
          </p:cNvPr>
          <p:cNvCxnSpPr>
            <a:cxnSpLocks/>
            <a:endCxn id="611" idx="0"/>
          </p:cNvCxnSpPr>
          <p:nvPr/>
        </p:nvCxnSpPr>
        <p:spPr>
          <a:xfrm flipV="1">
            <a:off x="5676515" y="255016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1" name="Oval 620">
            <a:extLst>
              <a:ext uri="{FF2B5EF4-FFF2-40B4-BE49-F238E27FC236}">
                <a16:creationId xmlns:a16="http://schemas.microsoft.com/office/drawing/2014/main" id="{0C30050F-F858-4BB4-B2F3-6B6EDFCDF60E}"/>
              </a:ext>
            </a:extLst>
          </p:cNvPr>
          <p:cNvSpPr>
            <a:spLocks noChangeAspect="1"/>
          </p:cNvSpPr>
          <p:nvPr/>
        </p:nvSpPr>
        <p:spPr>
          <a:xfrm>
            <a:off x="6754089" y="271211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CE9765F6-124C-48B8-817B-BAC6E26B5BE0}"/>
              </a:ext>
            </a:extLst>
          </p:cNvPr>
          <p:cNvSpPr>
            <a:spLocks noChangeAspect="1"/>
          </p:cNvSpPr>
          <p:nvPr/>
        </p:nvSpPr>
        <p:spPr>
          <a:xfrm>
            <a:off x="6754089" y="215330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47C4FFC7-9BF1-476D-8F2A-FEB022A266F0}"/>
              </a:ext>
            </a:extLst>
          </p:cNvPr>
          <p:cNvSpPr>
            <a:spLocks noChangeAspect="1"/>
          </p:cNvSpPr>
          <p:nvPr/>
        </p:nvSpPr>
        <p:spPr>
          <a:xfrm>
            <a:off x="6172410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92A17F91-E4EA-4096-9006-305887E4E6E2}"/>
              </a:ext>
            </a:extLst>
          </p:cNvPr>
          <p:cNvSpPr>
            <a:spLocks noChangeAspect="1"/>
          </p:cNvSpPr>
          <p:nvPr/>
        </p:nvSpPr>
        <p:spPr>
          <a:xfrm>
            <a:off x="6754089" y="327288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BD1B2503-F2B0-4EF8-9F9D-C86E2018B333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297378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1CA45E31-AFCF-4460-BB3C-2D90F46A8F02}"/>
              </a:ext>
            </a:extLst>
          </p:cNvPr>
          <p:cNvCxnSpPr>
            <a:cxnSpLocks/>
            <a:stCxn id="631" idx="2"/>
          </p:cNvCxnSpPr>
          <p:nvPr/>
        </p:nvCxnSpPr>
        <p:spPr>
          <a:xfrm flipV="1">
            <a:off x="6506274" y="279986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29453E53-F3F0-4D62-9424-1DDD2AC93F2D}"/>
              </a:ext>
            </a:extLst>
          </p:cNvPr>
          <p:cNvCxnSpPr>
            <a:cxnSpLocks/>
            <a:stCxn id="631" idx="2"/>
          </p:cNvCxnSpPr>
          <p:nvPr/>
        </p:nvCxnSpPr>
        <p:spPr>
          <a:xfrm flipH="1" flipV="1">
            <a:off x="6258194" y="279986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8E469446-04B7-46D1-A542-DF09FDCEEC7E}"/>
              </a:ext>
            </a:extLst>
          </p:cNvPr>
          <p:cNvCxnSpPr>
            <a:cxnSpLocks/>
            <a:stCxn id="629" idx="1"/>
            <a:endCxn id="631" idx="0"/>
          </p:cNvCxnSpPr>
          <p:nvPr/>
        </p:nvCxnSpPr>
        <p:spPr>
          <a:xfrm flipH="1" flipV="1">
            <a:off x="6506274" y="311094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ADCDF1AC-19EC-4EDA-9FAB-388F4675CC83}"/>
              </a:ext>
            </a:extLst>
          </p:cNvPr>
          <p:cNvCxnSpPr>
            <a:cxnSpLocks/>
            <a:endCxn id="631" idx="0"/>
          </p:cNvCxnSpPr>
          <p:nvPr/>
        </p:nvCxnSpPr>
        <p:spPr>
          <a:xfrm flipV="1">
            <a:off x="6258194" y="311094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3" name="Oval 642">
            <a:extLst>
              <a:ext uri="{FF2B5EF4-FFF2-40B4-BE49-F238E27FC236}">
                <a16:creationId xmlns:a16="http://schemas.microsoft.com/office/drawing/2014/main" id="{0EEAB96D-A483-4FDF-8E68-E287EBD9CC22}"/>
              </a:ext>
            </a:extLst>
          </p:cNvPr>
          <p:cNvSpPr>
            <a:spLocks noChangeAspect="1"/>
          </p:cNvSpPr>
          <p:nvPr/>
        </p:nvSpPr>
        <p:spPr>
          <a:xfrm>
            <a:off x="6172410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911687CF-081A-4B9B-A785-3931C7865E37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3529558"/>
            <a:ext cx="137160" cy="13716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4B7B10DB-B8DB-4B72-A72A-A726DE0623C0}"/>
              </a:ext>
            </a:extLst>
          </p:cNvPr>
          <p:cNvCxnSpPr>
            <a:cxnSpLocks/>
            <a:stCxn id="645" idx="2"/>
          </p:cNvCxnSpPr>
          <p:nvPr/>
        </p:nvCxnSpPr>
        <p:spPr>
          <a:xfrm flipV="1">
            <a:off x="5924595" y="3355642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B5C9233D-15C4-4F26-9864-DEABB6A8189B}"/>
              </a:ext>
            </a:extLst>
          </p:cNvPr>
          <p:cNvCxnSpPr>
            <a:cxnSpLocks/>
            <a:stCxn id="645" idx="2"/>
          </p:cNvCxnSpPr>
          <p:nvPr/>
        </p:nvCxnSpPr>
        <p:spPr>
          <a:xfrm flipH="1" flipV="1">
            <a:off x="5676515" y="3355642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B7FF577A-A6B7-4933-A3D6-E8168CCAD8E5}"/>
              </a:ext>
            </a:extLst>
          </p:cNvPr>
          <p:cNvCxnSpPr>
            <a:cxnSpLocks/>
            <a:stCxn id="643" idx="1"/>
            <a:endCxn id="645" idx="0"/>
          </p:cNvCxnSpPr>
          <p:nvPr/>
        </p:nvCxnSpPr>
        <p:spPr>
          <a:xfrm flipH="1" flipV="1">
            <a:off x="5924595" y="3666718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E86C345F-53ED-48FA-84ED-8586E5A6D143}"/>
              </a:ext>
            </a:extLst>
          </p:cNvPr>
          <p:cNvCxnSpPr>
            <a:cxnSpLocks/>
            <a:endCxn id="645" idx="0"/>
          </p:cNvCxnSpPr>
          <p:nvPr/>
        </p:nvCxnSpPr>
        <p:spPr>
          <a:xfrm flipV="1">
            <a:off x="5676515" y="3666718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5" name="Oval 654">
            <a:extLst>
              <a:ext uri="{FF2B5EF4-FFF2-40B4-BE49-F238E27FC236}">
                <a16:creationId xmlns:a16="http://schemas.microsoft.com/office/drawing/2014/main" id="{65ECAECB-956F-4AB5-8018-3892A8E75A89}"/>
              </a:ext>
            </a:extLst>
          </p:cNvPr>
          <p:cNvSpPr>
            <a:spLocks noChangeAspect="1"/>
          </p:cNvSpPr>
          <p:nvPr/>
        </p:nvSpPr>
        <p:spPr>
          <a:xfrm>
            <a:off x="6754089" y="3828663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>
            <a:extLst>
              <a:ext uri="{FF2B5EF4-FFF2-40B4-BE49-F238E27FC236}">
                <a16:creationId xmlns:a16="http://schemas.microsoft.com/office/drawing/2014/main" id="{A66538EE-605B-406C-B506-A942C531E115}"/>
              </a:ext>
            </a:extLst>
          </p:cNvPr>
          <p:cNvSpPr>
            <a:spLocks noChangeAspect="1"/>
          </p:cNvSpPr>
          <p:nvPr/>
        </p:nvSpPr>
        <p:spPr>
          <a:xfrm>
            <a:off x="6172410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Oval 660">
            <a:extLst>
              <a:ext uri="{FF2B5EF4-FFF2-40B4-BE49-F238E27FC236}">
                <a16:creationId xmlns:a16="http://schemas.microsoft.com/office/drawing/2014/main" id="{615D5BAB-8F89-4C0A-904A-71FDE5AAABE5}"/>
              </a:ext>
            </a:extLst>
          </p:cNvPr>
          <p:cNvSpPr>
            <a:spLocks noChangeAspect="1"/>
          </p:cNvSpPr>
          <p:nvPr/>
        </p:nvSpPr>
        <p:spPr>
          <a:xfrm>
            <a:off x="6754089" y="4389439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3104B513-1133-4FA6-9EEA-62869EA9868A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4090334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86B8CB2E-F4D3-4DEE-A86F-604B0920212C}"/>
              </a:ext>
            </a:extLst>
          </p:cNvPr>
          <p:cNvCxnSpPr>
            <a:cxnSpLocks/>
            <a:stCxn id="663" idx="2"/>
          </p:cNvCxnSpPr>
          <p:nvPr/>
        </p:nvCxnSpPr>
        <p:spPr>
          <a:xfrm flipV="1">
            <a:off x="6506274" y="3916418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6643DB9B-3870-44EA-81D9-95D9CE82B95F}"/>
              </a:ext>
            </a:extLst>
          </p:cNvPr>
          <p:cNvCxnSpPr>
            <a:cxnSpLocks/>
            <a:stCxn id="663" idx="2"/>
          </p:cNvCxnSpPr>
          <p:nvPr/>
        </p:nvCxnSpPr>
        <p:spPr>
          <a:xfrm flipH="1" flipV="1">
            <a:off x="6258194" y="3916418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7397983C-F6D4-4A8C-A2A8-B7CECCB51118}"/>
              </a:ext>
            </a:extLst>
          </p:cNvPr>
          <p:cNvCxnSpPr>
            <a:cxnSpLocks/>
            <a:stCxn id="661" idx="1"/>
            <a:endCxn id="663" idx="0"/>
          </p:cNvCxnSpPr>
          <p:nvPr/>
        </p:nvCxnSpPr>
        <p:spPr>
          <a:xfrm flipH="1" flipV="1">
            <a:off x="6506274" y="4227494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6EBF0EF7-6D20-4399-90C5-69F04F4FBDA8}"/>
              </a:ext>
            </a:extLst>
          </p:cNvPr>
          <p:cNvCxnSpPr>
            <a:cxnSpLocks/>
            <a:endCxn id="663" idx="0"/>
          </p:cNvCxnSpPr>
          <p:nvPr/>
        </p:nvCxnSpPr>
        <p:spPr>
          <a:xfrm flipV="1">
            <a:off x="6258194" y="4227494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3" name="Rectangle 672">
            <a:extLst>
              <a:ext uri="{FF2B5EF4-FFF2-40B4-BE49-F238E27FC236}">
                <a16:creationId xmlns:a16="http://schemas.microsoft.com/office/drawing/2014/main" id="{06AB06D6-66F4-4819-8DBE-F4C7C97AEAD4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185380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7334FA56-1784-432C-9BBC-A10B8C4A2CBF}"/>
              </a:ext>
            </a:extLst>
          </p:cNvPr>
          <p:cNvCxnSpPr>
            <a:cxnSpLocks/>
            <a:endCxn id="673" idx="0"/>
          </p:cNvCxnSpPr>
          <p:nvPr/>
        </p:nvCxnSpPr>
        <p:spPr>
          <a:xfrm flipH="1" flipV="1">
            <a:off x="6506274" y="199096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52B9A8DE-7822-4EB5-9087-D332518C6817}"/>
              </a:ext>
            </a:extLst>
          </p:cNvPr>
          <p:cNvCxnSpPr>
            <a:cxnSpLocks/>
            <a:endCxn id="673" idx="0"/>
          </p:cNvCxnSpPr>
          <p:nvPr/>
        </p:nvCxnSpPr>
        <p:spPr>
          <a:xfrm flipV="1">
            <a:off x="6258194" y="199096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9" name="Rectangle 678">
            <a:extLst>
              <a:ext uri="{FF2B5EF4-FFF2-40B4-BE49-F238E27FC236}">
                <a16:creationId xmlns:a16="http://schemas.microsoft.com/office/drawing/2014/main" id="{A19C638E-A3BB-4426-A670-07CDB782813C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4651057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86E96B1D-C479-40E1-98C0-35C81AC98FEA}"/>
              </a:ext>
            </a:extLst>
          </p:cNvPr>
          <p:cNvCxnSpPr>
            <a:cxnSpLocks/>
            <a:stCxn id="679" idx="2"/>
          </p:cNvCxnSpPr>
          <p:nvPr/>
        </p:nvCxnSpPr>
        <p:spPr>
          <a:xfrm flipV="1">
            <a:off x="5924595" y="4477141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C7FD7218-0650-47CD-8C53-C7AE051D85FE}"/>
              </a:ext>
            </a:extLst>
          </p:cNvPr>
          <p:cNvCxnSpPr>
            <a:cxnSpLocks/>
            <a:stCxn id="679" idx="2"/>
          </p:cNvCxnSpPr>
          <p:nvPr/>
        </p:nvCxnSpPr>
        <p:spPr>
          <a:xfrm flipH="1" flipV="1">
            <a:off x="5676515" y="4477141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7" name="Oval 686">
            <a:extLst>
              <a:ext uri="{FF2B5EF4-FFF2-40B4-BE49-F238E27FC236}">
                <a16:creationId xmlns:a16="http://schemas.microsoft.com/office/drawing/2014/main" id="{6571958A-6A74-44A0-A2CA-7D3AF47850CB}"/>
              </a:ext>
            </a:extLst>
          </p:cNvPr>
          <p:cNvSpPr>
            <a:spLocks noChangeAspect="1"/>
          </p:cNvSpPr>
          <p:nvPr/>
        </p:nvSpPr>
        <p:spPr>
          <a:xfrm>
            <a:off x="6172410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DBE785CC-0DCE-4028-B393-0BC36E2032CA}"/>
              </a:ext>
            </a:extLst>
          </p:cNvPr>
          <p:cNvCxnSpPr>
            <a:cxnSpLocks/>
            <a:stCxn id="687" idx="1"/>
          </p:cNvCxnSpPr>
          <p:nvPr/>
        </p:nvCxnSpPr>
        <p:spPr>
          <a:xfrm flipH="1" flipV="1">
            <a:off x="5924595" y="4788217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1" name="Straight Connector 690">
            <a:extLst>
              <a:ext uri="{FF2B5EF4-FFF2-40B4-BE49-F238E27FC236}">
                <a16:creationId xmlns:a16="http://schemas.microsoft.com/office/drawing/2014/main" id="{B6735752-7D72-484E-8635-06223748E681}"/>
              </a:ext>
            </a:extLst>
          </p:cNvPr>
          <p:cNvCxnSpPr>
            <a:cxnSpLocks/>
          </p:cNvCxnSpPr>
          <p:nvPr/>
        </p:nvCxnSpPr>
        <p:spPr>
          <a:xfrm flipV="1">
            <a:off x="5676515" y="4788217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3" name="Oval 692">
            <a:extLst>
              <a:ext uri="{FF2B5EF4-FFF2-40B4-BE49-F238E27FC236}">
                <a16:creationId xmlns:a16="http://schemas.microsoft.com/office/drawing/2014/main" id="{94DEE018-6E9E-4742-A626-183BD1BD2795}"/>
              </a:ext>
            </a:extLst>
          </p:cNvPr>
          <p:cNvSpPr>
            <a:spLocks noChangeAspect="1"/>
          </p:cNvSpPr>
          <p:nvPr/>
        </p:nvSpPr>
        <p:spPr>
          <a:xfrm>
            <a:off x="6754089" y="4950162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Oval 696">
            <a:extLst>
              <a:ext uri="{FF2B5EF4-FFF2-40B4-BE49-F238E27FC236}">
                <a16:creationId xmlns:a16="http://schemas.microsoft.com/office/drawing/2014/main" id="{682D3066-9757-4561-80AD-632593B2A449}"/>
              </a:ext>
            </a:extLst>
          </p:cNvPr>
          <p:cNvSpPr>
            <a:spLocks noChangeAspect="1"/>
          </p:cNvSpPr>
          <p:nvPr/>
        </p:nvSpPr>
        <p:spPr>
          <a:xfrm>
            <a:off x="6172410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Oval 698">
            <a:extLst>
              <a:ext uri="{FF2B5EF4-FFF2-40B4-BE49-F238E27FC236}">
                <a16:creationId xmlns:a16="http://schemas.microsoft.com/office/drawing/2014/main" id="{90DF8AA0-CB84-4254-8FE0-EAF8C3967547}"/>
              </a:ext>
            </a:extLst>
          </p:cNvPr>
          <p:cNvSpPr>
            <a:spLocks noChangeAspect="1"/>
          </p:cNvSpPr>
          <p:nvPr/>
        </p:nvSpPr>
        <p:spPr>
          <a:xfrm>
            <a:off x="6754089" y="5510938"/>
            <a:ext cx="100502" cy="1005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id="{99F59B01-31BC-4A37-85DA-834C52FD9D83}"/>
              </a:ext>
            </a:extLst>
          </p:cNvPr>
          <p:cNvSpPr>
            <a:spLocks noChangeAspect="1"/>
          </p:cNvSpPr>
          <p:nvPr/>
        </p:nvSpPr>
        <p:spPr>
          <a:xfrm flipV="1">
            <a:off x="6437694" y="5211833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698BBCD9-8AFE-419B-B446-A73D7809D687}"/>
              </a:ext>
            </a:extLst>
          </p:cNvPr>
          <p:cNvCxnSpPr>
            <a:cxnSpLocks/>
            <a:stCxn id="701" idx="2"/>
          </p:cNvCxnSpPr>
          <p:nvPr/>
        </p:nvCxnSpPr>
        <p:spPr>
          <a:xfrm flipV="1">
            <a:off x="6506274" y="5037917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F198DF81-F377-462B-B750-9CBC89E98AA3}"/>
              </a:ext>
            </a:extLst>
          </p:cNvPr>
          <p:cNvCxnSpPr>
            <a:cxnSpLocks/>
            <a:stCxn id="701" idx="2"/>
          </p:cNvCxnSpPr>
          <p:nvPr/>
        </p:nvCxnSpPr>
        <p:spPr>
          <a:xfrm flipH="1" flipV="1">
            <a:off x="6258194" y="5037917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ECB6ECFD-0554-434A-9751-890A4E85FB12}"/>
              </a:ext>
            </a:extLst>
          </p:cNvPr>
          <p:cNvCxnSpPr>
            <a:cxnSpLocks/>
            <a:stCxn id="699" idx="1"/>
            <a:endCxn id="701" idx="0"/>
          </p:cNvCxnSpPr>
          <p:nvPr/>
        </p:nvCxnSpPr>
        <p:spPr>
          <a:xfrm flipH="1" flipV="1">
            <a:off x="6506274" y="5348993"/>
            <a:ext cx="262533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9" name="Straight Connector 708">
            <a:extLst>
              <a:ext uri="{FF2B5EF4-FFF2-40B4-BE49-F238E27FC236}">
                <a16:creationId xmlns:a16="http://schemas.microsoft.com/office/drawing/2014/main" id="{B4F58A3C-673B-4874-BBB0-92F4DCBE2357}"/>
              </a:ext>
            </a:extLst>
          </p:cNvPr>
          <p:cNvCxnSpPr>
            <a:cxnSpLocks/>
            <a:endCxn id="701" idx="0"/>
          </p:cNvCxnSpPr>
          <p:nvPr/>
        </p:nvCxnSpPr>
        <p:spPr>
          <a:xfrm flipV="1">
            <a:off x="6258194" y="5348993"/>
            <a:ext cx="248080" cy="176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1" name="Rectangle 710">
            <a:extLst>
              <a:ext uri="{FF2B5EF4-FFF2-40B4-BE49-F238E27FC236}">
                <a16:creationId xmlns:a16="http://schemas.microsoft.com/office/drawing/2014/main" id="{E0936B0A-DBA7-43AE-B8E4-D80A77FF7AA4}"/>
              </a:ext>
            </a:extLst>
          </p:cNvPr>
          <p:cNvSpPr>
            <a:spLocks noChangeAspect="1"/>
          </p:cNvSpPr>
          <p:nvPr/>
        </p:nvSpPr>
        <p:spPr>
          <a:xfrm flipV="1">
            <a:off x="5856015" y="5772556"/>
            <a:ext cx="137160" cy="137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D5FBA4BF-8F98-417A-80B3-0C07D232A744}"/>
              </a:ext>
            </a:extLst>
          </p:cNvPr>
          <p:cNvCxnSpPr>
            <a:cxnSpLocks/>
            <a:stCxn id="711" idx="2"/>
          </p:cNvCxnSpPr>
          <p:nvPr/>
        </p:nvCxnSpPr>
        <p:spPr>
          <a:xfrm flipV="1">
            <a:off x="5924595" y="5598640"/>
            <a:ext cx="262533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6FDCE41C-8F60-4A6A-BF36-361CD1620DB8}"/>
              </a:ext>
            </a:extLst>
          </p:cNvPr>
          <p:cNvCxnSpPr>
            <a:cxnSpLocks/>
            <a:stCxn id="711" idx="2"/>
          </p:cNvCxnSpPr>
          <p:nvPr/>
        </p:nvCxnSpPr>
        <p:spPr>
          <a:xfrm flipH="1" flipV="1">
            <a:off x="5676515" y="5598640"/>
            <a:ext cx="248080" cy="17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73543435-15D7-4ED1-A023-05597536747E}"/>
              </a:ext>
            </a:extLst>
          </p:cNvPr>
          <p:cNvGrpSpPr/>
          <p:nvPr/>
        </p:nvGrpSpPr>
        <p:grpSpPr>
          <a:xfrm>
            <a:off x="5676515" y="3357877"/>
            <a:ext cx="510613" cy="487739"/>
            <a:chOff x="9044125" y="2234832"/>
            <a:chExt cx="510613" cy="487739"/>
          </a:xfrm>
        </p:grpSpPr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A4478A8E-95A6-4682-AB5C-24E5F0410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63F6910C-5945-4A4D-925B-6447356776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3D8DADBA-145F-4921-B500-855DCB7764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D649F37F-C1B6-4D23-9982-BD4CA48FA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6" name="Group 755">
            <a:extLst>
              <a:ext uri="{FF2B5EF4-FFF2-40B4-BE49-F238E27FC236}">
                <a16:creationId xmlns:a16="http://schemas.microsoft.com/office/drawing/2014/main" id="{6A5F1957-BC80-448A-A6EE-811618AA35D3}"/>
              </a:ext>
            </a:extLst>
          </p:cNvPr>
          <p:cNvGrpSpPr/>
          <p:nvPr/>
        </p:nvGrpSpPr>
        <p:grpSpPr>
          <a:xfrm>
            <a:off x="2777955" y="2803477"/>
            <a:ext cx="510613" cy="487739"/>
            <a:chOff x="9044125" y="2234832"/>
            <a:chExt cx="510613" cy="487739"/>
          </a:xfrm>
        </p:grpSpPr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7CE54602-EB04-40EA-91DF-E0B90CB3E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3E2D907D-5DDD-4E7A-915C-121ECD4830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15DD3B2F-B404-409D-9ED8-B8E59EAB65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FCEE68B8-F423-4E61-AE3D-793F7FC52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1" name="Group 760">
            <a:extLst>
              <a:ext uri="{FF2B5EF4-FFF2-40B4-BE49-F238E27FC236}">
                <a16:creationId xmlns:a16="http://schemas.microsoft.com/office/drawing/2014/main" id="{6284A397-0968-42CD-A270-A159B0A241DE}"/>
              </a:ext>
            </a:extLst>
          </p:cNvPr>
          <p:cNvGrpSpPr/>
          <p:nvPr/>
        </p:nvGrpSpPr>
        <p:grpSpPr>
          <a:xfrm>
            <a:off x="5094836" y="2797410"/>
            <a:ext cx="510613" cy="487739"/>
            <a:chOff x="9044125" y="2234832"/>
            <a:chExt cx="510613" cy="487739"/>
          </a:xfrm>
        </p:grpSpPr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968EC402-8455-4346-A07A-3738A2BD8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87BD61C3-EE5C-4CD6-AFE5-23DCDAFFA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336EAA2F-FE0C-4B40-B273-DC1DAB12AA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BFDF27F8-69E4-40AF-B8EA-337839418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6" name="Freeform: Shape 765">
            <a:extLst>
              <a:ext uri="{FF2B5EF4-FFF2-40B4-BE49-F238E27FC236}">
                <a16:creationId xmlns:a16="http://schemas.microsoft.com/office/drawing/2014/main" id="{4FDE9D57-A9C3-4E14-ABC5-B5B96720D98E}"/>
              </a:ext>
            </a:extLst>
          </p:cNvPr>
          <p:cNvSpPr/>
          <p:nvPr/>
        </p:nvSpPr>
        <p:spPr>
          <a:xfrm>
            <a:off x="4829502" y="2562727"/>
            <a:ext cx="1615200" cy="1469061"/>
          </a:xfrm>
          <a:custGeom>
            <a:avLst/>
            <a:gdLst>
              <a:gd name="connsiteX0" fmla="*/ 1502025 w 1615200"/>
              <a:gd name="connsiteY0" fmla="*/ 1351182 h 1469061"/>
              <a:gd name="connsiteX1" fmla="*/ 1543589 w 1615200"/>
              <a:gd name="connsiteY1" fmla="*/ 693091 h 1469061"/>
              <a:gd name="connsiteX2" fmla="*/ 864716 w 1615200"/>
              <a:gd name="connsiteY2" fmla="*/ 62709 h 1469061"/>
              <a:gd name="connsiteX3" fmla="*/ 81934 w 1615200"/>
              <a:gd name="connsiteY3" fmla="*/ 111200 h 1469061"/>
              <a:gd name="connsiteX4" fmla="*/ 95789 w 1615200"/>
              <a:gd name="connsiteY4" fmla="*/ 845491 h 1469061"/>
              <a:gd name="connsiteX5" fmla="*/ 719243 w 1615200"/>
              <a:gd name="connsiteY5" fmla="*/ 1420455 h 1469061"/>
              <a:gd name="connsiteX6" fmla="*/ 1502025 w 1615200"/>
              <a:gd name="connsiteY6" fmla="*/ 1351182 h 146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5200" h="1469061">
                <a:moveTo>
                  <a:pt x="1502025" y="1351182"/>
                </a:moveTo>
                <a:cubicBezTo>
                  <a:pt x="1639416" y="1229955"/>
                  <a:pt x="1649807" y="907836"/>
                  <a:pt x="1543589" y="693091"/>
                </a:cubicBezTo>
                <a:cubicBezTo>
                  <a:pt x="1437371" y="478346"/>
                  <a:pt x="1108325" y="159691"/>
                  <a:pt x="864716" y="62709"/>
                </a:cubicBezTo>
                <a:cubicBezTo>
                  <a:pt x="621107" y="-34273"/>
                  <a:pt x="210089" y="-19264"/>
                  <a:pt x="81934" y="111200"/>
                </a:cubicBezTo>
                <a:cubicBezTo>
                  <a:pt x="-46221" y="241664"/>
                  <a:pt x="-10429" y="627282"/>
                  <a:pt x="95789" y="845491"/>
                </a:cubicBezTo>
                <a:cubicBezTo>
                  <a:pt x="202007" y="1063700"/>
                  <a:pt x="484870" y="1332710"/>
                  <a:pt x="719243" y="1420455"/>
                </a:cubicBezTo>
                <a:cubicBezTo>
                  <a:pt x="953616" y="1508200"/>
                  <a:pt x="1364634" y="1472409"/>
                  <a:pt x="1502025" y="135118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B5FDBF2E-D13F-4E65-BD5D-10BF730E5426}"/>
              </a:ext>
            </a:extLst>
          </p:cNvPr>
          <p:cNvGrpSpPr/>
          <p:nvPr/>
        </p:nvGrpSpPr>
        <p:grpSpPr>
          <a:xfrm>
            <a:off x="3339821" y="4472159"/>
            <a:ext cx="510613" cy="487739"/>
            <a:chOff x="9044125" y="2234832"/>
            <a:chExt cx="510613" cy="487739"/>
          </a:xfrm>
        </p:grpSpPr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4C2ACBD3-B595-49A8-95E9-E752CBDBE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2205" y="223483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B2F49DB2-9D34-4BE8-809C-9E7172E14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44125" y="2234832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D377873D-921C-490E-BD50-42A2D32CE9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2205" y="254590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B85845A2-7B1D-4719-9B34-1B22D19F9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4125" y="2545908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0" name="Group 779">
            <a:extLst>
              <a:ext uri="{FF2B5EF4-FFF2-40B4-BE49-F238E27FC236}">
                <a16:creationId xmlns:a16="http://schemas.microsoft.com/office/drawing/2014/main" id="{BECE913E-2424-4FDE-A52E-19DBE617535B}"/>
              </a:ext>
            </a:extLst>
          </p:cNvPr>
          <p:cNvGrpSpPr/>
          <p:nvPr/>
        </p:nvGrpSpPr>
        <p:grpSpPr>
          <a:xfrm>
            <a:off x="2445225" y="2546542"/>
            <a:ext cx="1181051" cy="995149"/>
            <a:chOff x="2445225" y="2546542"/>
            <a:chExt cx="1181051" cy="995149"/>
          </a:xfrm>
        </p:grpSpPr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E1BE5D02-4D05-4502-A634-3978233EEE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7508" y="2557897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9F0B631B-B8A6-411B-8903-18D8D7E5B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3743" y="254654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77A60473-A4AC-476F-8D27-EC65809010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2595" y="336502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4117DDB8-F55F-423F-9057-0ADA7ED05F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5225" y="336302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A23B0451-F985-415F-82A4-B2B3537FEEFB}"/>
              </a:ext>
            </a:extLst>
          </p:cNvPr>
          <p:cNvGrpSpPr/>
          <p:nvPr/>
        </p:nvGrpSpPr>
        <p:grpSpPr>
          <a:xfrm>
            <a:off x="3026897" y="4221570"/>
            <a:ext cx="1181051" cy="995149"/>
            <a:chOff x="2445225" y="2546542"/>
            <a:chExt cx="1181051" cy="995149"/>
          </a:xfrm>
        </p:grpSpPr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5459897A-6837-42D2-BABD-A0A7B2F8FD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7508" y="2557897"/>
              <a:ext cx="248080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E6A6648B-DC37-459E-92E9-316C4532E7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3743" y="2546542"/>
              <a:ext cx="262533" cy="173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09C24DF2-D7DC-42FC-A4D9-5D17A09AE4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2595" y="3365028"/>
              <a:ext cx="262533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5AA75862-3805-45EC-9725-D2B035CC3A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5225" y="3363025"/>
              <a:ext cx="248080" cy="1766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498E7C7C-9B53-45C0-8307-289C72C6CC79}"/>
              </a:ext>
            </a:extLst>
          </p:cNvPr>
          <p:cNvGrpSpPr/>
          <p:nvPr/>
        </p:nvGrpSpPr>
        <p:grpSpPr>
          <a:xfrm>
            <a:off x="2196072" y="2241526"/>
            <a:ext cx="1687637" cy="1609969"/>
            <a:chOff x="2196072" y="2241526"/>
            <a:chExt cx="1687637" cy="1609969"/>
          </a:xfrm>
        </p:grpSpPr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577B4F3D-DD82-491C-A721-1CE2E2874104}"/>
                </a:ext>
              </a:extLst>
            </p:cNvPr>
            <p:cNvGrpSpPr/>
            <p:nvPr/>
          </p:nvGrpSpPr>
          <p:grpSpPr>
            <a:xfrm>
              <a:off x="2196072" y="2241526"/>
              <a:ext cx="510613" cy="487739"/>
              <a:chOff x="9044125" y="2234832"/>
              <a:chExt cx="510613" cy="487739"/>
            </a:xfrm>
          </p:grpSpPr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9CFC15A4-B91B-4B02-A8CB-BAC4293352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AB0A8212-D0FC-4E10-9E01-D7C36C4C89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74E201B0-5DC7-4D1F-8A4C-228670BD63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4EA1CCF4-16C2-4336-B4BA-C10F8DE20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BF3CB214-A121-4E25-A8F6-CCC1E0AD9583}"/>
                </a:ext>
              </a:extLst>
            </p:cNvPr>
            <p:cNvGrpSpPr/>
            <p:nvPr/>
          </p:nvGrpSpPr>
          <p:grpSpPr>
            <a:xfrm>
              <a:off x="3373096" y="2248511"/>
              <a:ext cx="510613" cy="487739"/>
              <a:chOff x="9044125" y="2234832"/>
              <a:chExt cx="510613" cy="487739"/>
            </a:xfrm>
          </p:grpSpPr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15E46DFD-540D-423C-B940-DF0CEC2AB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A9727D8-AFC1-4561-8706-5805AA4607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19CA4F12-A709-41F2-A424-E175180B9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BE2A7D64-05DF-4B1A-AEA9-E94EE696F9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1" name="Group 800">
              <a:extLst>
                <a:ext uri="{FF2B5EF4-FFF2-40B4-BE49-F238E27FC236}">
                  <a16:creationId xmlns:a16="http://schemas.microsoft.com/office/drawing/2014/main" id="{691837D9-FB86-4689-844A-6A1CAFDE0482}"/>
                </a:ext>
              </a:extLst>
            </p:cNvPr>
            <p:cNvGrpSpPr/>
            <p:nvPr/>
          </p:nvGrpSpPr>
          <p:grpSpPr>
            <a:xfrm>
              <a:off x="3357025" y="3363756"/>
              <a:ext cx="510613" cy="487739"/>
              <a:chOff x="9044125" y="2234832"/>
              <a:chExt cx="510613" cy="487739"/>
            </a:xfrm>
          </p:grpSpPr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F1BDC28-5ACD-4248-870C-731C5B986E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B8527D47-580B-4DAA-A01B-DBBC0F7B5C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972F5A92-A255-4440-9CAE-77EAC61D07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17082FF5-35D6-46B4-BCB0-797A0EC181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6" name="Group 805">
              <a:extLst>
                <a:ext uri="{FF2B5EF4-FFF2-40B4-BE49-F238E27FC236}">
                  <a16:creationId xmlns:a16="http://schemas.microsoft.com/office/drawing/2014/main" id="{6820FD2E-5FAD-4FA2-8CEC-646BDF11ECE9}"/>
                </a:ext>
              </a:extLst>
            </p:cNvPr>
            <p:cNvGrpSpPr/>
            <p:nvPr/>
          </p:nvGrpSpPr>
          <p:grpSpPr>
            <a:xfrm>
              <a:off x="2200893" y="3355642"/>
              <a:ext cx="510613" cy="487739"/>
              <a:chOff x="9044125" y="2234832"/>
              <a:chExt cx="510613" cy="487739"/>
            </a:xfrm>
          </p:grpSpPr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1E430F7B-700B-4662-B95D-27AFBB558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82A254E5-01FE-4022-84A0-F5C9E40196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54E63E53-107B-4445-B825-9B75B250ED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38D32E26-54A0-4EC3-A7C6-356C545328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2" name="Group 811">
            <a:extLst>
              <a:ext uri="{FF2B5EF4-FFF2-40B4-BE49-F238E27FC236}">
                <a16:creationId xmlns:a16="http://schemas.microsoft.com/office/drawing/2014/main" id="{A9233BF2-B7D2-4E44-A977-C764DC86B17D}"/>
              </a:ext>
            </a:extLst>
          </p:cNvPr>
          <p:cNvGrpSpPr/>
          <p:nvPr/>
        </p:nvGrpSpPr>
        <p:grpSpPr>
          <a:xfrm>
            <a:off x="2757894" y="3916385"/>
            <a:ext cx="1687637" cy="1609969"/>
            <a:chOff x="2196072" y="2241526"/>
            <a:chExt cx="1687637" cy="1609969"/>
          </a:xfrm>
        </p:grpSpPr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BD527C20-89BB-4816-8656-4E709B02C9FE}"/>
                </a:ext>
              </a:extLst>
            </p:cNvPr>
            <p:cNvGrpSpPr/>
            <p:nvPr/>
          </p:nvGrpSpPr>
          <p:grpSpPr>
            <a:xfrm>
              <a:off x="2196072" y="2241526"/>
              <a:ext cx="510613" cy="487739"/>
              <a:chOff x="9044125" y="2234832"/>
              <a:chExt cx="510613" cy="487739"/>
            </a:xfrm>
          </p:grpSpPr>
          <p:cxnSp>
            <p:nvCxnSpPr>
              <p:cNvPr id="829" name="Straight Connector 828">
                <a:extLst>
                  <a:ext uri="{FF2B5EF4-FFF2-40B4-BE49-F238E27FC236}">
                    <a16:creationId xmlns:a16="http://schemas.microsoft.com/office/drawing/2014/main" id="{73905E75-178F-48C4-9B4F-C01C8F9E1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>
                <a:extLst>
                  <a:ext uri="{FF2B5EF4-FFF2-40B4-BE49-F238E27FC236}">
                    <a16:creationId xmlns:a16="http://schemas.microsoft.com/office/drawing/2014/main" id="{46438166-FA67-4D7E-A512-2522FA7473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>
                <a:extLst>
                  <a:ext uri="{FF2B5EF4-FFF2-40B4-BE49-F238E27FC236}">
                    <a16:creationId xmlns:a16="http://schemas.microsoft.com/office/drawing/2014/main" id="{8395E47E-6D5F-4368-B6DF-74BDC62495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>
                <a:extLst>
                  <a:ext uri="{FF2B5EF4-FFF2-40B4-BE49-F238E27FC236}">
                    <a16:creationId xmlns:a16="http://schemas.microsoft.com/office/drawing/2014/main" id="{ECFCAF29-2E94-4EF7-A753-0EEEE11C4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4" name="Group 813">
              <a:extLst>
                <a:ext uri="{FF2B5EF4-FFF2-40B4-BE49-F238E27FC236}">
                  <a16:creationId xmlns:a16="http://schemas.microsoft.com/office/drawing/2014/main" id="{18060BF9-9097-407C-AE7E-9F44C53C9716}"/>
                </a:ext>
              </a:extLst>
            </p:cNvPr>
            <p:cNvGrpSpPr/>
            <p:nvPr/>
          </p:nvGrpSpPr>
          <p:grpSpPr>
            <a:xfrm>
              <a:off x="3373096" y="2248511"/>
              <a:ext cx="510613" cy="487739"/>
              <a:chOff x="9044125" y="2234832"/>
              <a:chExt cx="510613" cy="487739"/>
            </a:xfrm>
          </p:grpSpPr>
          <p:cxnSp>
            <p:nvCxnSpPr>
              <p:cNvPr id="825" name="Straight Connector 824">
                <a:extLst>
                  <a:ext uri="{FF2B5EF4-FFF2-40B4-BE49-F238E27FC236}">
                    <a16:creationId xmlns:a16="http://schemas.microsoft.com/office/drawing/2014/main" id="{6FBB7DB8-4CC9-4F73-A60D-8F73D1F497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>
                <a:extLst>
                  <a:ext uri="{FF2B5EF4-FFF2-40B4-BE49-F238E27FC236}">
                    <a16:creationId xmlns:a16="http://schemas.microsoft.com/office/drawing/2014/main" id="{E6E3E1F9-EA05-42D1-A8BF-E254CBB85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>
                <a:extLst>
                  <a:ext uri="{FF2B5EF4-FFF2-40B4-BE49-F238E27FC236}">
                    <a16:creationId xmlns:a16="http://schemas.microsoft.com/office/drawing/2014/main" id="{7C8DC7E0-A902-4F65-A597-CF1BF3F57F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>
                <a:extLst>
                  <a:ext uri="{FF2B5EF4-FFF2-40B4-BE49-F238E27FC236}">
                    <a16:creationId xmlns:a16="http://schemas.microsoft.com/office/drawing/2014/main" id="{3A384ABE-51F3-4A08-A835-C5EDF18483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12249619-D5E1-4D8F-840B-5B794C1722C2}"/>
                </a:ext>
              </a:extLst>
            </p:cNvPr>
            <p:cNvGrpSpPr/>
            <p:nvPr/>
          </p:nvGrpSpPr>
          <p:grpSpPr>
            <a:xfrm>
              <a:off x="3357025" y="3363756"/>
              <a:ext cx="510613" cy="487739"/>
              <a:chOff x="9044125" y="2234832"/>
              <a:chExt cx="510613" cy="487739"/>
            </a:xfrm>
          </p:grpSpPr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8413D02B-40A6-4C2F-9B37-AF3CA4DBF0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>
                <a:extLst>
                  <a:ext uri="{FF2B5EF4-FFF2-40B4-BE49-F238E27FC236}">
                    <a16:creationId xmlns:a16="http://schemas.microsoft.com/office/drawing/2014/main" id="{473C5567-52D0-45BB-A6B3-17CDC650F8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>
                <a:extLst>
                  <a:ext uri="{FF2B5EF4-FFF2-40B4-BE49-F238E27FC236}">
                    <a16:creationId xmlns:a16="http://schemas.microsoft.com/office/drawing/2014/main" id="{A6423173-1FAF-4E42-A265-4D8FAE1BDD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>
                <a:extLst>
                  <a:ext uri="{FF2B5EF4-FFF2-40B4-BE49-F238E27FC236}">
                    <a16:creationId xmlns:a16="http://schemas.microsoft.com/office/drawing/2014/main" id="{58CD5CCE-4A31-4576-BF50-6825AC805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6" name="Group 815">
              <a:extLst>
                <a:ext uri="{FF2B5EF4-FFF2-40B4-BE49-F238E27FC236}">
                  <a16:creationId xmlns:a16="http://schemas.microsoft.com/office/drawing/2014/main" id="{CB37F672-AE32-47EF-AEED-6BA1B5EE3CE3}"/>
                </a:ext>
              </a:extLst>
            </p:cNvPr>
            <p:cNvGrpSpPr/>
            <p:nvPr/>
          </p:nvGrpSpPr>
          <p:grpSpPr>
            <a:xfrm>
              <a:off x="2200893" y="3355642"/>
              <a:ext cx="510613" cy="487739"/>
              <a:chOff x="9044125" y="2234832"/>
              <a:chExt cx="510613" cy="487739"/>
            </a:xfrm>
          </p:grpSpPr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C3932ABA-3F1D-49B3-AA96-BD4D33959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2205" y="2234832"/>
                <a:ext cx="262533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E82219F9-E9B7-4BF5-995B-1AD40E6F24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44125" y="2234832"/>
                <a:ext cx="248080" cy="1739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636B2E92-BCD2-4E72-B779-2FF47DEB04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92205" y="2545908"/>
                <a:ext cx="262533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90525B1F-D8C6-46DD-8CBF-CEDEE54F9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4125" y="2545908"/>
                <a:ext cx="248080" cy="176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33" name="Freeform: Shape 832">
            <a:extLst>
              <a:ext uri="{FF2B5EF4-FFF2-40B4-BE49-F238E27FC236}">
                <a16:creationId xmlns:a16="http://schemas.microsoft.com/office/drawing/2014/main" id="{B79D5C2B-C309-4302-98FC-55A28A3E90BF}"/>
              </a:ext>
            </a:extLst>
          </p:cNvPr>
          <p:cNvSpPr/>
          <p:nvPr/>
        </p:nvSpPr>
        <p:spPr>
          <a:xfrm>
            <a:off x="1865138" y="1980297"/>
            <a:ext cx="2842924" cy="3863433"/>
          </a:xfrm>
          <a:custGeom>
            <a:avLst/>
            <a:gdLst>
              <a:gd name="connsiteX0" fmla="*/ 157626 w 2842924"/>
              <a:gd name="connsiteY0" fmla="*/ 104812 h 3863433"/>
              <a:gd name="connsiteX1" fmla="*/ 2215026 w 2842924"/>
              <a:gd name="connsiteY1" fmla="*/ 111739 h 3863433"/>
              <a:gd name="connsiteX2" fmla="*/ 2152680 w 2842924"/>
              <a:gd name="connsiteY2" fmla="*/ 894521 h 3863433"/>
              <a:gd name="connsiteX3" fmla="*/ 2194244 w 2842924"/>
              <a:gd name="connsiteY3" fmla="*/ 1808921 h 3863433"/>
              <a:gd name="connsiteX4" fmla="*/ 2776135 w 2842924"/>
              <a:gd name="connsiteY4" fmla="*/ 1774285 h 3863433"/>
              <a:gd name="connsiteX5" fmla="*/ 2783062 w 2842924"/>
              <a:gd name="connsiteY5" fmla="*/ 2473939 h 3863433"/>
              <a:gd name="connsiteX6" fmla="*/ 2762280 w 2842924"/>
              <a:gd name="connsiteY6" fmla="*/ 3790121 h 3863433"/>
              <a:gd name="connsiteX7" fmla="*/ 1764753 w 2842924"/>
              <a:gd name="connsiteY7" fmla="*/ 3693139 h 3863433"/>
              <a:gd name="connsiteX8" fmla="*/ 656389 w 2842924"/>
              <a:gd name="connsiteY8" fmla="*/ 3679285 h 3863433"/>
              <a:gd name="connsiteX9" fmla="*/ 746444 w 2842924"/>
              <a:gd name="connsiteY9" fmla="*/ 2771812 h 3863433"/>
              <a:gd name="connsiteX10" fmla="*/ 697953 w 2842924"/>
              <a:gd name="connsiteY10" fmla="*/ 2044448 h 3863433"/>
              <a:gd name="connsiteX11" fmla="*/ 116062 w 2842924"/>
              <a:gd name="connsiteY11" fmla="*/ 2058303 h 3863433"/>
              <a:gd name="connsiteX12" fmla="*/ 136844 w 2842924"/>
              <a:gd name="connsiteY12" fmla="*/ 1046921 h 3863433"/>
              <a:gd name="connsiteX13" fmla="*/ 157626 w 2842924"/>
              <a:gd name="connsiteY13" fmla="*/ 104812 h 386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2924" h="3863433">
                <a:moveTo>
                  <a:pt x="157626" y="104812"/>
                </a:moveTo>
                <a:cubicBezTo>
                  <a:pt x="503990" y="-51052"/>
                  <a:pt x="1882517" y="-19879"/>
                  <a:pt x="2215026" y="111739"/>
                </a:cubicBezTo>
                <a:cubicBezTo>
                  <a:pt x="2547535" y="243357"/>
                  <a:pt x="2156144" y="611657"/>
                  <a:pt x="2152680" y="894521"/>
                </a:cubicBezTo>
                <a:cubicBezTo>
                  <a:pt x="2149216" y="1177385"/>
                  <a:pt x="2090335" y="1662294"/>
                  <a:pt x="2194244" y="1808921"/>
                </a:cubicBezTo>
                <a:cubicBezTo>
                  <a:pt x="2298153" y="1955548"/>
                  <a:pt x="2677999" y="1663449"/>
                  <a:pt x="2776135" y="1774285"/>
                </a:cubicBezTo>
                <a:cubicBezTo>
                  <a:pt x="2874271" y="1885121"/>
                  <a:pt x="2785371" y="2137966"/>
                  <a:pt x="2783062" y="2473939"/>
                </a:cubicBezTo>
                <a:cubicBezTo>
                  <a:pt x="2780753" y="2809912"/>
                  <a:pt x="2931998" y="3586921"/>
                  <a:pt x="2762280" y="3790121"/>
                </a:cubicBezTo>
                <a:cubicBezTo>
                  <a:pt x="2592562" y="3993321"/>
                  <a:pt x="2115735" y="3711612"/>
                  <a:pt x="1764753" y="3693139"/>
                </a:cubicBezTo>
                <a:cubicBezTo>
                  <a:pt x="1413771" y="3674666"/>
                  <a:pt x="826107" y="3832840"/>
                  <a:pt x="656389" y="3679285"/>
                </a:cubicBezTo>
                <a:cubicBezTo>
                  <a:pt x="486671" y="3525730"/>
                  <a:pt x="739517" y="3044285"/>
                  <a:pt x="746444" y="2771812"/>
                </a:cubicBezTo>
                <a:cubicBezTo>
                  <a:pt x="753371" y="2499339"/>
                  <a:pt x="803017" y="2163366"/>
                  <a:pt x="697953" y="2044448"/>
                </a:cubicBezTo>
                <a:cubicBezTo>
                  <a:pt x="592889" y="1925530"/>
                  <a:pt x="209580" y="2224558"/>
                  <a:pt x="116062" y="2058303"/>
                </a:cubicBezTo>
                <a:cubicBezTo>
                  <a:pt x="22544" y="1892048"/>
                  <a:pt x="128762" y="1370194"/>
                  <a:pt x="136844" y="1046921"/>
                </a:cubicBezTo>
                <a:cubicBezTo>
                  <a:pt x="144926" y="723648"/>
                  <a:pt x="-188738" y="260676"/>
                  <a:pt x="157626" y="1048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9A237F53-F1CB-4C72-B7AE-173073A35300}"/>
              </a:ext>
            </a:extLst>
          </p:cNvPr>
          <p:cNvSpPr txBox="1"/>
          <p:nvPr/>
        </p:nvSpPr>
        <p:spPr>
          <a:xfrm>
            <a:off x="28358" y="6421971"/>
            <a:ext cx="627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Delfosse, Nickerson (2017)  </a:t>
            </a:r>
            <a:r>
              <a:rPr lang="en-US" dirty="0">
                <a:hlinkClick r:id="rId2"/>
              </a:rPr>
              <a:t>arxiv1709.06218</a:t>
            </a:r>
            <a:endParaRPr lang="en-US" dirty="0"/>
          </a:p>
        </p:txBody>
      </p:sp>
      <p:sp>
        <p:nvSpPr>
          <p:cNvPr id="837" name="TextBox 836">
            <a:extLst>
              <a:ext uri="{FF2B5EF4-FFF2-40B4-BE49-F238E27FC236}">
                <a16:creationId xmlns:a16="http://schemas.microsoft.com/office/drawing/2014/main" id="{04B3A81A-623B-4F1C-B8FB-0EEFDC369437}"/>
              </a:ext>
            </a:extLst>
          </p:cNvPr>
          <p:cNvSpPr txBox="1"/>
          <p:nvPr/>
        </p:nvSpPr>
        <p:spPr>
          <a:xfrm>
            <a:off x="7501220" y="2079298"/>
            <a:ext cx="44206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Union-Find decoder: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Grow clusters around check with value 1.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Stop growing a cluster when it becomes correctable.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Correct each cluster independently.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Remark:</a:t>
            </a:r>
            <a:r>
              <a:rPr lang="en-US" sz="2000" dirty="0"/>
              <a:t> </a:t>
            </a:r>
          </a:p>
          <a:p>
            <a:r>
              <a:rPr lang="en-US" sz="2000" dirty="0"/>
              <a:t>We track the growing cluster using a Union-Find data structure which leads to an almost-linear complexity.</a:t>
            </a:r>
          </a:p>
        </p:txBody>
      </p:sp>
    </p:spTree>
    <p:extLst>
      <p:ext uri="{BB962C8B-B14F-4D97-AF65-F5344CB8AC3E}">
        <p14:creationId xmlns:p14="http://schemas.microsoft.com/office/powerpoint/2010/main" val="31123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" grpId="0" animBg="1"/>
      <p:bldP spid="8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3363-C249-4D07-A74D-58661F41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 with LDPC codes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D400FD-73CB-49E1-AFCD-DB66E003FC67}"/>
              </a:ext>
            </a:extLst>
          </p:cNvPr>
          <p:cNvSpPr txBox="1"/>
          <p:nvPr/>
        </p:nvSpPr>
        <p:spPr>
          <a:xfrm>
            <a:off x="4409471" y="5518588"/>
            <a:ext cx="3202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Clusters grow too fast!</a:t>
            </a:r>
          </a:p>
        </p:txBody>
      </p:sp>
      <p:pic>
        <p:nvPicPr>
          <p:cNvPr id="16" name="Picture 15" descr="A picture containing sky, text, map, several&#10;&#10;Description automatically generated">
            <a:extLst>
              <a:ext uri="{FF2B5EF4-FFF2-40B4-BE49-F238E27FC236}">
                <a16:creationId xmlns:a16="http://schemas.microsoft.com/office/drawing/2014/main" id="{761068C7-33D2-4FB1-B713-9A0171FA5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5" y="1869297"/>
            <a:ext cx="3200400" cy="3200400"/>
          </a:xfrm>
          <a:prstGeom prst="rect">
            <a:avLst/>
          </a:prstGeom>
        </p:spPr>
      </p:pic>
      <p:pic>
        <p:nvPicPr>
          <p:cNvPr id="18" name="Picture 17" descr="A picture containing sky, colorful, line, several&#10;&#10;Description automatically generated">
            <a:extLst>
              <a:ext uri="{FF2B5EF4-FFF2-40B4-BE49-F238E27FC236}">
                <a16:creationId xmlns:a16="http://schemas.microsoft.com/office/drawing/2014/main" id="{F4314160-A758-4094-BADE-C8EFEF103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38" y="1869297"/>
            <a:ext cx="3200400" cy="3200400"/>
          </a:xfrm>
          <a:prstGeom prst="rect">
            <a:avLst/>
          </a:prstGeom>
        </p:spPr>
      </p:pic>
      <p:pic>
        <p:nvPicPr>
          <p:cNvPr id="21" name="Picture 20" descr="A picture containing text, red, day&#10;&#10;Description automatically generated">
            <a:extLst>
              <a:ext uri="{FF2B5EF4-FFF2-40B4-BE49-F238E27FC236}">
                <a16:creationId xmlns:a16="http://schemas.microsoft.com/office/drawing/2014/main" id="{8C8C99C8-FD5C-46B9-867A-B4F9CC2FC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50" y="1869297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B542AA06-59D9-4682-D4D3-E87928175736}"/>
              </a:ext>
            </a:extLst>
          </p:cNvPr>
          <p:cNvGrpSpPr/>
          <p:nvPr/>
        </p:nvGrpSpPr>
        <p:grpSpPr>
          <a:xfrm>
            <a:off x="1767295" y="2222973"/>
            <a:ext cx="3140012" cy="2705829"/>
            <a:chOff x="1621414" y="1838900"/>
            <a:chExt cx="3140012" cy="270582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241B680-72C4-903D-FEBC-DB95BD015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6311" y="1838900"/>
              <a:ext cx="45720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ACBF71-CC43-560D-3A2E-9C3EFB071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0077" y="2442388"/>
              <a:ext cx="45720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C91EF48-19EE-132E-3586-DA246A2F7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4226" y="3325627"/>
              <a:ext cx="45720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D43C8E9-9D9F-0F3A-D09B-EBA4015E61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0186" y="3059742"/>
              <a:ext cx="45720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0932719-4147-B5C3-246A-AC80239822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414" y="3187163"/>
              <a:ext cx="45720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EA00C70-067F-5452-B2D0-D98E1B968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3680" y="3484199"/>
              <a:ext cx="45720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1DD6B3-52E5-AF33-9478-4BD7D7D3F5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2244" y="4087529"/>
              <a:ext cx="457200" cy="457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033E93-E6B5-450E-8C3C-4792FFF0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covering radius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727EC9A-078E-4374-9929-0148DC7C4BCE}"/>
              </a:ext>
            </a:extLst>
          </p:cNvPr>
          <p:cNvSpPr/>
          <p:nvPr/>
        </p:nvSpPr>
        <p:spPr>
          <a:xfrm>
            <a:off x="1880813" y="2397396"/>
            <a:ext cx="2919371" cy="2750436"/>
          </a:xfrm>
          <a:custGeom>
            <a:avLst/>
            <a:gdLst>
              <a:gd name="connsiteX0" fmla="*/ 1120468 w 3328734"/>
              <a:gd name="connsiteY0" fmla="*/ 874047 h 3086942"/>
              <a:gd name="connsiteX1" fmla="*/ 1534805 w 3328734"/>
              <a:gd name="connsiteY1" fmla="*/ 88235 h 3086942"/>
              <a:gd name="connsiteX2" fmla="*/ 2296805 w 3328734"/>
              <a:gd name="connsiteY2" fmla="*/ 150147 h 3086942"/>
              <a:gd name="connsiteX3" fmla="*/ 1877705 w 3328734"/>
              <a:gd name="connsiteY3" fmla="*/ 1259810 h 3086942"/>
              <a:gd name="connsiteX4" fmla="*/ 3273118 w 3328734"/>
              <a:gd name="connsiteY4" fmla="*/ 1812260 h 3086942"/>
              <a:gd name="connsiteX5" fmla="*/ 2906405 w 3328734"/>
              <a:gd name="connsiteY5" fmla="*/ 3083847 h 3086942"/>
              <a:gd name="connsiteX6" fmla="*/ 1568143 w 3328734"/>
              <a:gd name="connsiteY6" fmla="*/ 2164685 h 3086942"/>
              <a:gd name="connsiteX7" fmla="*/ 1010930 w 3328734"/>
              <a:gd name="connsiteY7" fmla="*/ 1983710 h 3086942"/>
              <a:gd name="connsiteX8" fmla="*/ 515630 w 3328734"/>
              <a:gd name="connsiteY8" fmla="*/ 2169447 h 3086942"/>
              <a:gd name="connsiteX9" fmla="*/ 15568 w 3328734"/>
              <a:gd name="connsiteY9" fmla="*/ 1664622 h 3086942"/>
              <a:gd name="connsiteX10" fmla="*/ 1120468 w 3328734"/>
              <a:gd name="connsiteY10" fmla="*/ 874047 h 308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8734" h="3086942">
                <a:moveTo>
                  <a:pt x="1120468" y="874047"/>
                </a:moveTo>
                <a:cubicBezTo>
                  <a:pt x="1373674" y="611316"/>
                  <a:pt x="1338749" y="208885"/>
                  <a:pt x="1534805" y="88235"/>
                </a:cubicBezTo>
                <a:cubicBezTo>
                  <a:pt x="1730861" y="-32415"/>
                  <a:pt x="2239655" y="-45115"/>
                  <a:pt x="2296805" y="150147"/>
                </a:cubicBezTo>
                <a:cubicBezTo>
                  <a:pt x="2353955" y="345409"/>
                  <a:pt x="1714986" y="982791"/>
                  <a:pt x="1877705" y="1259810"/>
                </a:cubicBezTo>
                <a:cubicBezTo>
                  <a:pt x="2040424" y="1536829"/>
                  <a:pt x="3101668" y="1508254"/>
                  <a:pt x="3273118" y="1812260"/>
                </a:cubicBezTo>
                <a:cubicBezTo>
                  <a:pt x="3444568" y="2116266"/>
                  <a:pt x="3190568" y="3025109"/>
                  <a:pt x="2906405" y="3083847"/>
                </a:cubicBezTo>
                <a:cubicBezTo>
                  <a:pt x="2622242" y="3142585"/>
                  <a:pt x="1884056" y="2348041"/>
                  <a:pt x="1568143" y="2164685"/>
                </a:cubicBezTo>
                <a:cubicBezTo>
                  <a:pt x="1252231" y="1981329"/>
                  <a:pt x="1186349" y="1982916"/>
                  <a:pt x="1010930" y="1983710"/>
                </a:cubicBezTo>
                <a:cubicBezTo>
                  <a:pt x="835511" y="1984504"/>
                  <a:pt x="681524" y="2222628"/>
                  <a:pt x="515630" y="2169447"/>
                </a:cubicBezTo>
                <a:cubicBezTo>
                  <a:pt x="349736" y="2116266"/>
                  <a:pt x="-87619" y="1874172"/>
                  <a:pt x="15568" y="1664622"/>
                </a:cubicBezTo>
                <a:cubicBezTo>
                  <a:pt x="118755" y="1455072"/>
                  <a:pt x="867262" y="1136778"/>
                  <a:pt x="1120468" y="87404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A6C7EB-CE6C-4D7E-A9F2-54BB38B10365}"/>
              </a:ext>
            </a:extLst>
          </p:cNvPr>
          <p:cNvSpPr>
            <a:spLocks noChangeAspect="1"/>
          </p:cNvSpPr>
          <p:nvPr/>
        </p:nvSpPr>
        <p:spPr>
          <a:xfrm>
            <a:off x="1932396" y="3750009"/>
            <a:ext cx="78932" cy="80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444050-5259-4B90-A4C3-0410DF943C2E}"/>
              </a:ext>
            </a:extLst>
          </p:cNvPr>
          <p:cNvSpPr>
            <a:spLocks noChangeAspect="1"/>
          </p:cNvSpPr>
          <p:nvPr/>
        </p:nvSpPr>
        <p:spPr>
          <a:xfrm>
            <a:off x="2937896" y="4059185"/>
            <a:ext cx="78932" cy="80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28CF6B-7E38-4B81-B245-E111C8A38708}"/>
              </a:ext>
            </a:extLst>
          </p:cNvPr>
          <p:cNvSpPr>
            <a:spLocks noChangeAspect="1"/>
          </p:cNvSpPr>
          <p:nvPr/>
        </p:nvSpPr>
        <p:spPr>
          <a:xfrm>
            <a:off x="3016828" y="3628667"/>
            <a:ext cx="78932" cy="80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93908F-8C03-4192-A843-801F0397BD93}"/>
              </a:ext>
            </a:extLst>
          </p:cNvPr>
          <p:cNvSpPr>
            <a:spLocks noChangeAspect="1"/>
          </p:cNvSpPr>
          <p:nvPr/>
        </p:nvSpPr>
        <p:spPr>
          <a:xfrm>
            <a:off x="4633047" y="3889648"/>
            <a:ext cx="78932" cy="80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2C57F2-2715-43EF-AB85-6F6151D36C2E}"/>
              </a:ext>
            </a:extLst>
          </p:cNvPr>
          <p:cNvSpPr>
            <a:spLocks noChangeAspect="1"/>
          </p:cNvSpPr>
          <p:nvPr/>
        </p:nvSpPr>
        <p:spPr>
          <a:xfrm>
            <a:off x="4176460" y="4651262"/>
            <a:ext cx="78932" cy="80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1685E6-A6E3-4927-88CB-37405BAF1A57}"/>
              </a:ext>
            </a:extLst>
          </p:cNvPr>
          <p:cNvSpPr>
            <a:spLocks noChangeAspect="1"/>
          </p:cNvSpPr>
          <p:nvPr/>
        </p:nvSpPr>
        <p:spPr>
          <a:xfrm>
            <a:off x="3301033" y="2397396"/>
            <a:ext cx="78932" cy="80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D61DE4-7872-4391-A744-79BBABB0B9C5}"/>
              </a:ext>
            </a:extLst>
          </p:cNvPr>
          <p:cNvSpPr>
            <a:spLocks noChangeAspect="1"/>
          </p:cNvSpPr>
          <p:nvPr/>
        </p:nvSpPr>
        <p:spPr>
          <a:xfrm>
            <a:off x="3464293" y="3019830"/>
            <a:ext cx="78932" cy="80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F8049F-C826-F14C-0B5A-B25AFD8DB1D2}"/>
              </a:ext>
            </a:extLst>
          </p:cNvPr>
          <p:cNvGrpSpPr/>
          <p:nvPr/>
        </p:nvGrpSpPr>
        <p:grpSpPr>
          <a:xfrm>
            <a:off x="2211579" y="4012595"/>
            <a:ext cx="2962574" cy="2074456"/>
            <a:chOff x="1962197" y="3523068"/>
            <a:chExt cx="2962574" cy="207445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36985F7-031F-4678-BAFB-035E75581321}"/>
                </a:ext>
              </a:extLst>
            </p:cNvPr>
            <p:cNvCxnSpPr/>
            <p:nvPr/>
          </p:nvCxnSpPr>
          <p:spPr>
            <a:xfrm flipV="1">
              <a:off x="2353737" y="3852606"/>
              <a:ext cx="940106" cy="11868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B9BC02-C933-4523-B5C0-D5A5C78BBA11}"/>
                </a:ext>
              </a:extLst>
            </p:cNvPr>
            <p:cNvSpPr txBox="1"/>
            <p:nvPr/>
          </p:nvSpPr>
          <p:spPr>
            <a:xfrm>
              <a:off x="1962197" y="5047165"/>
              <a:ext cx="577643" cy="329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error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257493-3094-426A-BA58-AE2B8ECB13F0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3992065" y="4305682"/>
              <a:ext cx="458310" cy="9627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788D17-8C36-4432-A516-CE8C4B046E51}"/>
                </a:ext>
              </a:extLst>
            </p:cNvPr>
            <p:cNvSpPr txBox="1"/>
            <p:nvPr/>
          </p:nvSpPr>
          <p:spPr>
            <a:xfrm>
              <a:off x="3975979" y="5268453"/>
              <a:ext cx="948792" cy="329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detection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A5A8188-2269-429D-90C9-E28F47D1ACE4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4383665" y="3523068"/>
              <a:ext cx="66710" cy="1745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F5BED8-CED2-790D-6644-568CF4498998}"/>
              </a:ext>
            </a:extLst>
          </p:cNvPr>
          <p:cNvGrpSpPr/>
          <p:nvPr/>
        </p:nvGrpSpPr>
        <p:grpSpPr>
          <a:xfrm>
            <a:off x="1870796" y="2328427"/>
            <a:ext cx="2911412" cy="2477229"/>
            <a:chOff x="1621414" y="1838900"/>
            <a:chExt cx="2911412" cy="247722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A1BF08-F12F-18B8-4174-573DE52A5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6311" y="1838900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AF2A629-F185-B4FC-E429-264232174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0077" y="2442388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EE199A-B2F3-1B52-D773-6B64E42A4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4226" y="3325627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2F263C3-E24A-7B00-9CBD-4BDBB7B97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0186" y="3059742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DA964AE-B5E9-20BA-C589-3B528A07F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414" y="3187163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2F712E-8CD2-BAAE-F7CA-75BAB57A3F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3680" y="3484199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A44534A-9CFF-54E2-7366-4D66735D3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2244" y="4087529"/>
              <a:ext cx="228600" cy="228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5CB1AE4-B634-530A-3CB6-C33D5951BAD7}"/>
              </a:ext>
            </a:extLst>
          </p:cNvPr>
          <p:cNvGrpSpPr/>
          <p:nvPr/>
        </p:nvGrpSpPr>
        <p:grpSpPr>
          <a:xfrm>
            <a:off x="1649542" y="2104021"/>
            <a:ext cx="3368612" cy="2934429"/>
            <a:chOff x="6248451" y="3728051"/>
            <a:chExt cx="3368612" cy="293442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04528B-631B-302A-5517-F015FDDF4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3348" y="3728051"/>
              <a:ext cx="685800" cy="685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1DC8E56-2A7C-6AA7-26D1-3970B9A48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7114" y="4331539"/>
              <a:ext cx="685800" cy="685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72CC5D-62DF-E57C-E528-E51C4E8A5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31263" y="5214778"/>
              <a:ext cx="685800" cy="685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F5020F5-C8A3-8727-88B6-16E49EA45B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7223" y="4948893"/>
              <a:ext cx="685800" cy="685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C6B823E-CCCE-5139-CCE6-38EAD1385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8451" y="5076314"/>
              <a:ext cx="685800" cy="685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E80E039-FF2D-B709-687E-1646C6816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0717" y="5373350"/>
              <a:ext cx="685800" cy="685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EA721CC-D7F8-1495-D7D5-BA36B40A6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9281" y="5976680"/>
              <a:ext cx="685800" cy="685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4A62B31-B431-29BA-7A70-9C1A15C18032}"/>
              </a:ext>
            </a:extLst>
          </p:cNvPr>
          <p:cNvGrpSpPr/>
          <p:nvPr/>
        </p:nvGrpSpPr>
        <p:grpSpPr>
          <a:xfrm>
            <a:off x="1551387" y="1989721"/>
            <a:ext cx="3597212" cy="3163029"/>
            <a:chOff x="6611808" y="3429000"/>
            <a:chExt cx="3597212" cy="316302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1BA3356-C2CA-BC62-197A-294E640B66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6705" y="3429000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537E1D5-0CC0-7C9B-05B7-1D047E2100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0471" y="4032488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6EBC087-EF98-69BC-4654-14FE97145A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4620" y="4915727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E62AFCB-315C-E220-E66F-69AF7E75A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80580" y="4649842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91C7DAB-3122-74E2-B965-FA8D3DF94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1808" y="4777263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F127CD6-EDB4-80F0-7466-EB61613BD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4074" y="5074299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2AF5179-9C28-70A3-D661-A0F7725BA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2638" y="5677629"/>
              <a:ext cx="914400" cy="914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C43A2C6-0C16-B32A-1145-D75FD4FF34A7}"/>
              </a:ext>
            </a:extLst>
          </p:cNvPr>
          <p:cNvGrpSpPr/>
          <p:nvPr/>
        </p:nvGrpSpPr>
        <p:grpSpPr>
          <a:xfrm>
            <a:off x="1424388" y="1875421"/>
            <a:ext cx="3825812" cy="3391629"/>
            <a:chOff x="6540597" y="3945593"/>
            <a:chExt cx="3825812" cy="3391629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3919FD-8A8D-4C5F-0A83-EA6E4876B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5494" y="3945593"/>
              <a:ext cx="1143000" cy="1143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4705767-0894-5634-A044-6154610850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9260" y="4549081"/>
              <a:ext cx="1143000" cy="1143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1ABC43-D957-E2C7-8288-2B914097E9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3409" y="5432320"/>
              <a:ext cx="1143000" cy="1143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B7C0CAB-B6A3-FCB2-E9FE-D8EE8D57FA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9369" y="5166435"/>
              <a:ext cx="1143000" cy="1143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2819F1E-5EF0-7707-0541-389C1B57F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0597" y="5293856"/>
              <a:ext cx="1143000" cy="1143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7886ACA-D152-3118-6382-2B053DAC32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2863" y="5590892"/>
              <a:ext cx="1143000" cy="1143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93FD6F-7BDE-FA99-81BC-ED814D362C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1427" y="6194222"/>
              <a:ext cx="1143000" cy="1143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1B9701B-6B01-9711-3BFB-44B3AC07C50C}"/>
              </a:ext>
            </a:extLst>
          </p:cNvPr>
          <p:cNvGrpSpPr/>
          <p:nvPr/>
        </p:nvGrpSpPr>
        <p:grpSpPr>
          <a:xfrm>
            <a:off x="1313292" y="1757070"/>
            <a:ext cx="4054412" cy="3620229"/>
            <a:chOff x="6999327" y="3945593"/>
            <a:chExt cx="4054412" cy="362022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3F3F361-E6BD-C840-296A-821652873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4224" y="3945593"/>
              <a:ext cx="1371600" cy="1371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B6CEAFA-A09C-2E12-50F0-C758BD184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7990" y="4549081"/>
              <a:ext cx="1371600" cy="1371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E00EF9E-05B6-F4B7-3A1B-E4F22BD7D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2139" y="5432320"/>
              <a:ext cx="1371600" cy="1371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7CF33E2-9C71-C614-D923-9324761AA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8099" y="5166435"/>
              <a:ext cx="1371600" cy="1371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14F7451-0CAA-705A-60CE-645734DC6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9327" y="5293856"/>
              <a:ext cx="1371600" cy="1371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EE47FF7-F866-4863-5E05-2B3172BD14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1593" y="5590892"/>
              <a:ext cx="1371600" cy="1371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2602543-9C19-59F9-4943-56D80654E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30157" y="6194222"/>
              <a:ext cx="1371600" cy="13716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4B4206-C39F-B3BB-94DA-926820B2A5CE}"/>
              </a:ext>
            </a:extLst>
          </p:cNvPr>
          <p:cNvGrpSpPr/>
          <p:nvPr/>
        </p:nvGrpSpPr>
        <p:grpSpPr>
          <a:xfrm>
            <a:off x="1186102" y="1646821"/>
            <a:ext cx="4283012" cy="3848829"/>
            <a:chOff x="7436091" y="3808550"/>
            <a:chExt cx="4283012" cy="3848829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A70B4EF-B2C0-79D6-E119-CF9A7E5363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0988" y="3808550"/>
              <a:ext cx="1600200" cy="1600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EFA95F9-7C31-BC2D-776F-F91622DB6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4754" y="4412038"/>
              <a:ext cx="1600200" cy="1600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19EBEDB-499C-E5EB-3242-CD8955E135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18903" y="5295277"/>
              <a:ext cx="1600200" cy="1600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8EBCE35-E3B8-FF2B-FC86-D02D6747F2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4863" y="5029392"/>
              <a:ext cx="1600200" cy="1600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276B312-F3DB-5F02-30A6-D6F2A56D3F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6091" y="5156813"/>
              <a:ext cx="1600200" cy="1600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131F606-970C-B88A-F11F-8EB1E301A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8357" y="5453849"/>
              <a:ext cx="1600200" cy="1600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03CDF73-400F-E8A9-B120-40CD98B2C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6921" y="6057179"/>
              <a:ext cx="1600200" cy="1600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915F9B5-E6FF-BA98-BC98-F5362ACFD34F}"/>
              </a:ext>
            </a:extLst>
          </p:cNvPr>
          <p:cNvGrpSpPr/>
          <p:nvPr/>
        </p:nvGrpSpPr>
        <p:grpSpPr>
          <a:xfrm>
            <a:off x="1071802" y="1540881"/>
            <a:ext cx="4511612" cy="4077429"/>
            <a:chOff x="7424252" y="3491225"/>
            <a:chExt cx="4511612" cy="4077429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84BF236-5A12-D4FF-C23C-9C4C203D22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89149" y="3491225"/>
              <a:ext cx="1828800" cy="1828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A397552-C820-50E1-9192-202C55013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2915" y="4094713"/>
              <a:ext cx="1828800" cy="1828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D7CCADC-C6B5-C975-B0B6-8AD280A35B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7064" y="4977952"/>
              <a:ext cx="1828800" cy="1828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F948718-65E2-B028-2663-6FCDD901E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3024" y="4712067"/>
              <a:ext cx="1828800" cy="1828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60681B2-AA97-38BA-7CF2-F6E5E9F4A5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4252" y="4839488"/>
              <a:ext cx="1828800" cy="1828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23CD5D0-DA6B-4E05-B20B-B1414510A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6518" y="5136524"/>
              <a:ext cx="1828800" cy="1828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2437F5B-F0AE-CCFA-0A11-27C2DA584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5082" y="5739854"/>
              <a:ext cx="1828800" cy="18288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0570A45-EC6B-C185-8D0F-4E5256B0A750}"/>
                  </a:ext>
                </a:extLst>
              </p:cNvPr>
              <p:cNvSpPr txBox="1"/>
              <p:nvPr/>
            </p:nvSpPr>
            <p:spPr>
              <a:xfrm>
                <a:off x="6383520" y="1820595"/>
                <a:ext cx="5433938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Def.</a:t>
                </a:r>
                <a:r>
                  <a:rPr lang="en-US" sz="2000" b="0" dirty="0"/>
                  <a:t> The </a:t>
                </a:r>
                <a:r>
                  <a:rPr lang="en-US" sz="2000" b="0" i="1" dirty="0">
                    <a:solidFill>
                      <a:srgbClr val="C00000"/>
                    </a:solidFill>
                  </a:rPr>
                  <a:t>covering radius of a syndrome</a:t>
                </a:r>
                <a:r>
                  <a:rPr lang="en-US" sz="2000" b="0" dirty="0"/>
                  <a:t> s is the min radius such that the red balls cover an error with syndrome s.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Theorem (informal). </a:t>
                </a:r>
                <a:r>
                  <a:rPr lang="en-US" sz="2000" dirty="0"/>
                  <a:t>If the covering radius of the syndrome is small, then the Union-Find decoder succeeds.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Applications: </a:t>
                </a:r>
                <a:r>
                  <a:rPr lang="en-US" sz="2000" dirty="0"/>
                  <a:t>The UF decoders corrects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000" dirty="0"/>
                  <a:t> errors for: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Quantum expander codes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Hyperbolic codes</a:t>
                </a:r>
                <a:r>
                  <a:rPr lang="en-US" sz="2000" baseline="30000" dirty="0"/>
                  <a:t>1</a:t>
                </a:r>
                <a:r>
                  <a:rPr lang="en-US" sz="2000" dirty="0"/>
                  <a:t> in dimension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[Guth, Lubotzky, (2013)]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Toric</a:t>
                </a:r>
                <a:r>
                  <a:rPr lang="en-US" sz="2000" dirty="0"/>
                  <a:t> codes in dimension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2000" dirty="0"/>
              </a:p>
              <a:p>
                <a:endParaRPr lang="en-US" sz="2000" b="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0570A45-EC6B-C185-8D0F-4E5256B0A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0" y="1820595"/>
                <a:ext cx="5433938" cy="4708981"/>
              </a:xfrm>
              <a:prstGeom prst="rect">
                <a:avLst/>
              </a:prstGeom>
              <a:blipFill>
                <a:blip r:embed="rId2"/>
                <a:stretch>
                  <a:fillRect l="-1121" t="-777" r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6C0C8F1-429F-E02D-1D74-0219D93F98AF}"/>
              </a:ext>
            </a:extLst>
          </p:cNvPr>
          <p:cNvSpPr txBox="1"/>
          <p:nvPr/>
        </p:nvSpPr>
        <p:spPr>
          <a:xfrm>
            <a:off x="43662" y="647488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Delfosse, Londe, Beverland (2021) </a:t>
            </a:r>
            <a:r>
              <a:rPr lang="fr-FR" sz="1600" dirty="0" err="1">
                <a:hlinkClick r:id="rId3"/>
              </a:rPr>
              <a:t>arxiv</a:t>
            </a:r>
            <a:r>
              <a:rPr lang="fr-FR" sz="1600" dirty="0">
                <a:hlinkClick r:id="rId3"/>
              </a:rPr>
              <a:t>:</a:t>
            </a:r>
            <a:r>
              <a:rPr lang="en-US" sz="1600" dirty="0">
                <a:solidFill>
                  <a:srgbClr val="0078D4"/>
                </a:solidFill>
                <a:hlinkClick r:id="rId3"/>
              </a:rPr>
              <a:t>2103.08049</a:t>
            </a:r>
            <a:endParaRPr lang="en-US" sz="1600" dirty="0">
              <a:solidFill>
                <a:srgbClr val="0078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3947-F91B-A50A-229B-82EAA61B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decoder -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49890-AA10-19C3-E4F0-D476ED02E3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Complexity: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For surface codes and color codes: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inverse of Ackermann’s function.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For LDPC codes: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dirty="0"/>
                  <a:t>For typical </a:t>
                </a:r>
                <a:r>
                  <a:rPr lang="en-US" sz="2000" dirty="0"/>
                  <a:t>LDPC codes (expander):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49890-AA10-19C3-E4F0-D476ED02E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49125-082D-3769-30CA-2F66918EB54F}"/>
                  </a:ext>
                </a:extLst>
              </p:cNvPr>
              <p:cNvSpPr txBox="1"/>
              <p:nvPr/>
            </p:nvSpPr>
            <p:spPr>
              <a:xfrm>
                <a:off x="172068" y="6048429"/>
                <a:ext cx="10033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Research question:</a:t>
                </a:r>
                <a:r>
                  <a:rPr lang="en-US" dirty="0"/>
                  <a:t> Design a UF decoder that corrects (d-1)/2 errors for </a:t>
                </a:r>
                <a:r>
                  <a:rPr lang="en-US" dirty="0" err="1"/>
                  <a:t>toric</a:t>
                </a:r>
                <a:r>
                  <a:rPr lang="en-US" dirty="0"/>
                  <a:t> codes in all dim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See section 7 of </a:t>
                </a:r>
                <a:r>
                  <a:rPr lang="fr-FR" dirty="0" err="1">
                    <a:hlinkClick r:id="rId3"/>
                  </a:rPr>
                  <a:t>arxiv</a:t>
                </a:r>
                <a:r>
                  <a:rPr lang="fr-FR" dirty="0">
                    <a:hlinkClick r:id="rId3"/>
                  </a:rPr>
                  <a:t>:</a:t>
                </a:r>
                <a:r>
                  <a:rPr lang="en-US" dirty="0">
                    <a:solidFill>
                      <a:srgbClr val="0078D4"/>
                    </a:solidFill>
                    <a:hlinkClick r:id="rId3"/>
                  </a:rPr>
                  <a:t>2103.08049</a:t>
                </a:r>
                <a:r>
                  <a:rPr lang="en-US" dirty="0">
                    <a:solidFill>
                      <a:srgbClr val="0078D4"/>
                    </a:solidFill>
                  </a:rPr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49125-082D-3769-30CA-2F66918E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68" y="6048429"/>
                <a:ext cx="10033566" cy="646331"/>
              </a:xfrm>
              <a:prstGeom prst="rect">
                <a:avLst/>
              </a:prstGeom>
              <a:blipFill>
                <a:blip r:embed="rId4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5B04666-DC57-3D3E-89A9-EF9638796455}"/>
              </a:ext>
            </a:extLst>
          </p:cNvPr>
          <p:cNvSpPr txBox="1"/>
          <p:nvPr/>
        </p:nvSpPr>
        <p:spPr>
          <a:xfrm>
            <a:off x="172068" y="5611629"/>
            <a:ext cx="1003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 question:</a:t>
            </a:r>
            <a:r>
              <a:rPr lang="en-US" dirty="0"/>
              <a:t> Improve the complexity of the UF decoder for LDPC codes.</a:t>
            </a:r>
          </a:p>
        </p:txBody>
      </p:sp>
    </p:spTree>
    <p:extLst>
      <p:ext uri="{BB962C8B-B14F-4D97-AF65-F5344CB8AC3E}">
        <p14:creationId xmlns:p14="http://schemas.microsoft.com/office/powerpoint/2010/main" val="2826017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8196-46EF-C47A-D311-3DCBC3D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BP-OSD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9556-3F93-2C8F-5CBE-0B2CD8D8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5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F280-AC60-BA3D-87A7-419F07B6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MLE, MLC and MW decoders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76270-E409-13F1-00CB-CA738B52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Model</a:t>
                </a:r>
                <a:r>
                  <a:rPr lang="en-US" dirty="0"/>
                  <a:t>: Perfect measurement</a:t>
                </a:r>
              </a:p>
              <a:p>
                <a:pPr marL="0" indent="0">
                  <a:buNone/>
                </a:pPr>
                <a:r>
                  <a:rPr lang="en-US" b="1" dirty="0"/>
                  <a:t>Qubit noise</a:t>
                </a:r>
                <a:r>
                  <a:rPr lang="en-US" dirty="0"/>
                  <a:t>: Probability distribution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Def</a:t>
                </a:r>
                <a:r>
                  <a:rPr lang="en-US" dirty="0"/>
                  <a:t>. A decoder is a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a MW decoder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min weight Pauli error with syndrome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a MLE decoder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Pauli error that maximizes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a MLC decoder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Pauli error that maximizes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76270-E409-13F1-00CB-CA738B52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A0F8E66-DC1D-FF90-9D55-1730C64CDCF9}"/>
              </a:ext>
            </a:extLst>
          </p:cNvPr>
          <p:cNvSpPr txBox="1"/>
          <p:nvPr/>
        </p:nvSpPr>
        <p:spPr>
          <a:xfrm>
            <a:off x="9046200" y="373162"/>
            <a:ext cx="28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MLE = Most Likely Error</a:t>
            </a:r>
          </a:p>
          <a:p>
            <a:r>
              <a:rPr lang="en-US" dirty="0"/>
              <a:t>MLC = Most Likely Coset</a:t>
            </a:r>
          </a:p>
          <a:p>
            <a:r>
              <a:rPr lang="en-US" dirty="0"/>
              <a:t>MW = Min Weight</a:t>
            </a:r>
          </a:p>
        </p:txBody>
      </p:sp>
    </p:spTree>
    <p:extLst>
      <p:ext uri="{BB962C8B-B14F-4D97-AF65-F5344CB8AC3E}">
        <p14:creationId xmlns:p14="http://schemas.microsoft.com/office/powerpoint/2010/main" val="239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CA30-FE7C-1D0B-D907-B2FA4BE0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BP+OSD</a:t>
            </a:r>
            <a:r>
              <a:rPr lang="en-US" baseline="-25000" dirty="0"/>
              <a:t>0</a:t>
            </a:r>
            <a:r>
              <a:rPr lang="en-US" dirty="0"/>
              <a:t> 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32969C-E218-89EF-3746-D66B27F55BA7}"/>
                  </a:ext>
                </a:extLst>
              </p:cNvPr>
              <p:cNvSpPr txBox="1"/>
              <p:nvPr/>
            </p:nvSpPr>
            <p:spPr>
              <a:xfrm>
                <a:off x="722409" y="2670540"/>
                <a:ext cx="3370881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H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7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32969C-E218-89EF-3746-D66B27F5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09" y="2670540"/>
                <a:ext cx="3370881" cy="824906"/>
              </a:xfrm>
              <a:prstGeom prst="rect">
                <a:avLst/>
              </a:prstGeom>
              <a:blipFill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C9194A9-3200-57CA-D450-1E1CB1CDFC00}"/>
              </a:ext>
            </a:extLst>
          </p:cNvPr>
          <p:cNvSpPr txBox="1"/>
          <p:nvPr/>
        </p:nvSpPr>
        <p:spPr>
          <a:xfrm>
            <a:off x="398671" y="2136411"/>
            <a:ext cx="346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error = ( 0   0    0    1    0    0    0 )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F23C15-AF2C-4971-EE62-0DCAB5080BC9}"/>
                  </a:ext>
                </a:extLst>
              </p:cNvPr>
              <p:cNvSpPr txBox="1"/>
              <p:nvPr/>
            </p:nvSpPr>
            <p:spPr>
              <a:xfrm>
                <a:off x="4093290" y="2668683"/>
                <a:ext cx="2296526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=&gt;   Syndrome 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F23C15-AF2C-4971-EE62-0DCAB508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90" y="2668683"/>
                <a:ext cx="2296526" cy="823110"/>
              </a:xfrm>
              <a:prstGeom prst="rect">
                <a:avLst/>
              </a:prstGeom>
              <a:blipFill>
                <a:blip r:embed="rId3"/>
                <a:stretch>
                  <a:fillRect l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42163FB-447F-6D6A-2467-E6B43D7D05BC}"/>
              </a:ext>
            </a:extLst>
          </p:cNvPr>
          <p:cNvSpPr txBox="1"/>
          <p:nvPr/>
        </p:nvSpPr>
        <p:spPr>
          <a:xfrm>
            <a:off x="6697852" y="2790297"/>
            <a:ext cx="5209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Goal: </a:t>
            </a:r>
            <a:r>
              <a:rPr lang="en-US" sz="2000" i="1" dirty="0">
                <a:solidFill>
                  <a:srgbClr val="C00000"/>
                </a:solidFill>
              </a:rPr>
              <a:t>Find a likely error x with H x = s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Estimate all bit flip probabilities using BP.</a:t>
            </a:r>
          </a:p>
          <a:p>
            <a:pPr marL="457200" indent="-457200">
              <a:buAutoNum type="arabicPeriod"/>
            </a:pPr>
            <a:r>
              <a:rPr lang="en-US" sz="2000" dirty="0"/>
              <a:t>Select a </a:t>
            </a:r>
            <a:r>
              <a:rPr lang="en-US" sz="2000" dirty="0">
                <a:solidFill>
                  <a:srgbClr val="C00000"/>
                </a:solidFill>
              </a:rPr>
              <a:t>basis</a:t>
            </a:r>
            <a:r>
              <a:rPr lang="en-US" sz="2000" dirty="0"/>
              <a:t> H’ of columns made with </a:t>
            </a:r>
            <a:r>
              <a:rPr lang="en-US" sz="2000" dirty="0">
                <a:solidFill>
                  <a:srgbClr val="C00000"/>
                </a:solidFill>
              </a:rPr>
              <a:t>highest probability columns.</a:t>
            </a:r>
          </a:p>
          <a:p>
            <a:pPr marL="457200" indent="-457200">
              <a:buAutoNum type="arabicPeriod"/>
            </a:pPr>
            <a:r>
              <a:rPr lang="en-US" sz="2000" dirty="0"/>
              <a:t>Solve H’ x’ = s.</a:t>
            </a:r>
          </a:p>
          <a:p>
            <a:pPr marL="457200" indent="-457200">
              <a:buAutoNum type="arabicPeriod"/>
            </a:pPr>
            <a:r>
              <a:rPr lang="en-US" sz="2000" dirty="0"/>
              <a:t>Construct x from x’.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E829D-DB1C-7E02-E215-3806A83DE186}"/>
              </a:ext>
            </a:extLst>
          </p:cNvPr>
          <p:cNvSpPr txBox="1"/>
          <p:nvPr/>
        </p:nvSpPr>
        <p:spPr>
          <a:xfrm>
            <a:off x="1113038" y="3625812"/>
            <a:ext cx="4381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</a:t>
            </a:r>
            <a:r>
              <a:rPr lang="en-US" sz="1400" dirty="0"/>
              <a:t>.12    .17    .05   .31   .32   .06   .01 </a:t>
            </a:r>
            <a:r>
              <a:rPr lang="en-US" sz="1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7FB18-9B83-F768-ECE3-AF8FD35FB62B}"/>
                  </a:ext>
                </a:extLst>
              </p:cNvPr>
              <p:cNvSpPr txBox="1"/>
              <p:nvPr/>
            </p:nvSpPr>
            <p:spPr>
              <a:xfrm>
                <a:off x="1381087" y="4284923"/>
                <a:ext cx="173560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H’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7FB18-9B83-F768-ECE3-AF8FD35FB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87" y="4284923"/>
                <a:ext cx="1735603" cy="824906"/>
              </a:xfrm>
              <a:prstGeom prst="rect">
                <a:avLst/>
              </a:prstGeom>
              <a:blipFill>
                <a:blip r:embed="rId4"/>
                <a:stretch>
                  <a:fillRect l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A52380B-E985-284B-FB40-67D4DDCF01D8}"/>
              </a:ext>
            </a:extLst>
          </p:cNvPr>
          <p:cNvSpPr txBox="1"/>
          <p:nvPr/>
        </p:nvSpPr>
        <p:spPr>
          <a:xfrm>
            <a:off x="1045936" y="5344842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=&gt;  x’ =    </a:t>
            </a:r>
            <a:r>
              <a:rPr lang="en-US" sz="1800" dirty="0"/>
              <a:t>( 0   1   0 )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2DE979-4CA5-F43E-3843-588EC7235ED4}"/>
              </a:ext>
            </a:extLst>
          </p:cNvPr>
          <p:cNvSpPr txBox="1"/>
          <p:nvPr/>
        </p:nvSpPr>
        <p:spPr>
          <a:xfrm>
            <a:off x="1045936" y="5845483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=&gt;  x  =    </a:t>
            </a:r>
            <a:r>
              <a:rPr lang="en-US" sz="1800" dirty="0"/>
              <a:t>( 0   0   0   1   0   0   0 )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FB4201-B819-B101-8E2D-0DD1BCF93EDA}"/>
              </a:ext>
            </a:extLst>
          </p:cNvPr>
          <p:cNvSpPr txBox="1"/>
          <p:nvPr/>
        </p:nvSpPr>
        <p:spPr>
          <a:xfrm>
            <a:off x="6956594" y="6444451"/>
            <a:ext cx="453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Panteleev</a:t>
            </a:r>
            <a:r>
              <a:rPr lang="en-US" dirty="0"/>
              <a:t>, </a:t>
            </a:r>
            <a:r>
              <a:rPr lang="en-US" dirty="0" err="1"/>
              <a:t>Kalachev</a:t>
            </a:r>
            <a:r>
              <a:rPr lang="en-US" dirty="0"/>
              <a:t> - arXiv:1904.02703.</a:t>
            </a:r>
          </a:p>
        </p:txBody>
      </p:sp>
    </p:spTree>
    <p:extLst>
      <p:ext uri="{BB962C8B-B14F-4D97-AF65-F5344CB8AC3E}">
        <p14:creationId xmlns:p14="http://schemas.microsoft.com/office/powerpoint/2010/main" val="19891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045-1B70-B9DE-ADBC-240C8D77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BP+OSD</a:t>
            </a:r>
            <a:r>
              <a:rPr lang="en-US" baseline="-25000" dirty="0"/>
              <a:t>0</a:t>
            </a:r>
            <a:r>
              <a:rPr lang="en-US" dirty="0"/>
              <a:t> decoder -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404ED-1F20-75DD-DA85-1C7A3C17CB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3441" y="214153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Complexity: </a:t>
                </a:r>
              </a:p>
              <a:p>
                <a:r>
                  <a:rPr lang="en-US" sz="2000" dirty="0"/>
                  <a:t>with OSD</a:t>
                </a:r>
                <a:r>
                  <a:rPr lang="en-US" sz="2000" baseline="-25000" dirty="0"/>
                  <a:t>0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  <a:r>
                  <a:rPr lang="en-US" sz="2000" b="1" dirty="0"/>
                  <a:t> </a:t>
                </a:r>
              </a:p>
              <a:p>
                <a:r>
                  <a:rPr lang="en-US" sz="2000" dirty="0"/>
                  <a:t>with OSD</a:t>
                </a:r>
                <a:r>
                  <a:rPr lang="en-US" sz="2000" baseline="-25000" dirty="0"/>
                  <a:t>w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404ED-1F20-75DD-DA85-1C7A3C17C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3441" y="2141537"/>
                <a:ext cx="10515600" cy="4351338"/>
              </a:xfrm>
              <a:blipFill>
                <a:blip r:embed="rId2"/>
                <a:stretch>
                  <a:fillRect l="-580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E781E3C-562F-130A-1924-ED9F26545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02" y="1407171"/>
            <a:ext cx="5354498" cy="466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0AD36-982D-E3C0-3E38-1E9E20941B1C}"/>
              </a:ext>
            </a:extLst>
          </p:cNvPr>
          <p:cNvSpPr txBox="1"/>
          <p:nvPr/>
        </p:nvSpPr>
        <p:spPr>
          <a:xfrm>
            <a:off x="6757429" y="6397140"/>
            <a:ext cx="5354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Panteleev</a:t>
            </a:r>
            <a:r>
              <a:rPr lang="en-US" dirty="0"/>
              <a:t>, </a:t>
            </a:r>
            <a:r>
              <a:rPr lang="en-US" dirty="0" err="1"/>
              <a:t>Kalachev</a:t>
            </a:r>
            <a:r>
              <a:rPr lang="en-US" dirty="0"/>
              <a:t> - arXiv:1904.02703.</a:t>
            </a:r>
          </a:p>
        </p:txBody>
      </p:sp>
    </p:spTree>
    <p:extLst>
      <p:ext uri="{BB962C8B-B14F-4D97-AF65-F5344CB8AC3E}">
        <p14:creationId xmlns:p14="http://schemas.microsoft.com/office/powerpoint/2010/main" val="3108297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9E47-F811-98D1-8A20-51DA8A59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decoding strategies for QLDPC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07D5A-DBBB-C3B8-BCD2-337679621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i="1" dirty="0">
                <a:solidFill>
                  <a:srgbClr val="000000"/>
                </a:solidFill>
                <a:effectLst/>
              </a:rPr>
              <a:t>Combining hard and soft decoders for hypergraph product codes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- </a:t>
            </a:r>
            <a:r>
              <a:rPr lang="en-US" sz="2000" dirty="0" err="1"/>
              <a:t>Grospellier</a:t>
            </a:r>
            <a:r>
              <a:rPr lang="en-US" sz="2000" dirty="0"/>
              <a:t>, </a:t>
            </a:r>
            <a:r>
              <a:rPr lang="en-US" sz="2000" dirty="0" err="1"/>
              <a:t>Groues</a:t>
            </a:r>
            <a:r>
              <a:rPr lang="en-US" sz="2000" dirty="0"/>
              <a:t>, Krishna, Leverrier (2020)</a:t>
            </a:r>
            <a:endParaRPr lang="en-US" sz="2000" i="1" dirty="0">
              <a:solidFill>
                <a:srgbClr val="000000"/>
              </a:solidFill>
              <a:effectLst/>
            </a:endParaRPr>
          </a:p>
          <a:p>
            <a:r>
              <a:rPr lang="en-US" sz="2000" i="1" dirty="0">
                <a:solidFill>
                  <a:srgbClr val="000000"/>
                </a:solidFill>
                <a:effectLst/>
              </a:rPr>
              <a:t>Decoding Across the Quantum LDPC Code Landscape -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Roffe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, White, Burton, Campbell (2020)</a:t>
            </a:r>
            <a:endParaRPr lang="en-US" sz="2000" i="1" dirty="0">
              <a:solidFill>
                <a:srgbClr val="000000"/>
              </a:solidFill>
              <a:effectLst/>
            </a:endParaRPr>
          </a:p>
          <a:p>
            <a:r>
              <a:rPr lang="en-US" sz="2000" i="1" dirty="0" err="1">
                <a:solidFill>
                  <a:srgbClr val="000000"/>
                </a:solidFill>
                <a:effectLst/>
              </a:rPr>
              <a:t>ReShape</a:t>
            </a:r>
            <a:r>
              <a:rPr lang="en-US" sz="2000" i="1" dirty="0">
                <a:solidFill>
                  <a:srgbClr val="000000"/>
                </a:solidFill>
                <a:effectLst/>
              </a:rPr>
              <a:t>: a decoder for hypergraph product codes -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Quintavalle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, Campbell (2021)</a:t>
            </a:r>
          </a:p>
          <a:p>
            <a:r>
              <a:rPr lang="en-US" sz="2000" i="1" dirty="0">
                <a:solidFill>
                  <a:srgbClr val="000000"/>
                </a:solidFill>
                <a:effectLst/>
              </a:rPr>
              <a:t>Stabilizer Inactivation for Message-Passing Decoding of Quantum LDPC Codes - </a:t>
            </a:r>
            <a:r>
              <a:rPr lang="en-US" sz="2000" dirty="0"/>
              <a:t>Du Crest, </a:t>
            </a:r>
            <a:r>
              <a:rPr lang="en-US" sz="2000" dirty="0" err="1"/>
              <a:t>Mhalla</a:t>
            </a:r>
            <a:r>
              <a:rPr lang="en-US" sz="2000" dirty="0"/>
              <a:t>, Savin 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(2022)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i="0" dirty="0">
                <a:solidFill>
                  <a:srgbClr val="000000"/>
                </a:solidFill>
                <a:effectLst/>
              </a:rPr>
              <a:t>Ultimate Goal: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>
                <a:solidFill>
                  <a:srgbClr val="C00000"/>
                </a:solidFill>
                <a:effectLst/>
              </a:rPr>
              <a:t>Linear complexity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+ performance </a:t>
            </a:r>
            <a:r>
              <a:rPr lang="en-US" sz="2000" dirty="0">
                <a:solidFill>
                  <a:srgbClr val="C00000"/>
                </a:solidFill>
                <a:effectLst/>
              </a:rPr>
              <a:t>close to optimal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933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730B-4E26-805A-4020-CE7C94B9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Conclusion: Which </a:t>
            </a:r>
            <a:r>
              <a:rPr lang="en-US"/>
              <a:t>decoder should </a:t>
            </a:r>
            <a:r>
              <a:rPr lang="en-US" dirty="0"/>
              <a:t>we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7664-95C0-8EDA-738C-4DA3DA39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157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PB</a:t>
            </a:r>
            <a:r>
              <a:rPr lang="en-US" dirty="0"/>
              <a:t>: Does not work well with quantum LDPC because of short cycles</a:t>
            </a:r>
          </a:p>
          <a:p>
            <a:r>
              <a:rPr lang="en-US" b="1" dirty="0"/>
              <a:t>UF for QLDPC</a:t>
            </a:r>
            <a:r>
              <a:rPr lang="en-US" dirty="0"/>
              <a:t>: corrects a poly number of errors but may reduce the distance</a:t>
            </a:r>
          </a:p>
          <a:p>
            <a:r>
              <a:rPr lang="en-US" b="1" dirty="0"/>
              <a:t>BP-OSD</a:t>
            </a:r>
            <a:r>
              <a:rPr lang="en-US" dirty="0"/>
              <a:t>: Heuristic but seems to behave well in simulation.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DA2C9-6D7A-3B2E-2BB9-9C92BCA9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94" y="2057435"/>
            <a:ext cx="5568606" cy="45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C796-C490-B4E3-D74A-B7B2D301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A2158-3E9D-0E62-CAB6-96D95E1D4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 MLC &gt; MLE &gt; MW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dirty="0">
                    <a:solidFill>
                      <a:srgbClr val="FF0000"/>
                    </a:solidFill>
                  </a:rPr>
                  <a:t>low noise rate</a:t>
                </a:r>
                <a:r>
                  <a:rPr lang="en-US" dirty="0"/>
                  <a:t> + low correlation probability then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MLE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MLC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MW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MLC is better for high noise rate. For surface codes:</a:t>
                </a:r>
              </a:p>
              <a:p>
                <a:pPr lvl="1"/>
                <a:r>
                  <a:rPr lang="en-US" dirty="0"/>
                  <a:t>MLE threshold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16%</a:t>
                </a:r>
              </a:p>
              <a:p>
                <a:pPr lvl="1"/>
                <a:r>
                  <a:rPr lang="en-US" dirty="0"/>
                  <a:t>MLC threshold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19%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A2158-3E9D-0E62-CAB6-96D95E1D4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5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A2F9-79F1-4AAC-915D-9AA0A810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16" y="497101"/>
            <a:ext cx="11157182" cy="1325563"/>
          </a:xfrm>
        </p:spPr>
        <p:txBody>
          <a:bodyPr/>
          <a:lstStyle/>
          <a:p>
            <a:r>
              <a:rPr lang="en-US" dirty="0"/>
              <a:t>Standard Pauli noise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FB5DE-C683-476E-B0D2-8454C902251E}"/>
              </a:ext>
            </a:extLst>
          </p:cNvPr>
          <p:cNvSpPr txBox="1"/>
          <p:nvPr/>
        </p:nvSpPr>
        <p:spPr>
          <a:xfrm>
            <a:off x="6113105" y="2106105"/>
            <a:ext cx="340657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Perfect measurement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data qubits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Phenomenological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data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>
                <a:solidFill>
                  <a:srgbClr val="C00000"/>
                </a:solidFill>
              </a:rPr>
              <a:t>Circuit noise: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data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ancilla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 on waiting qubits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FD2FBB-A757-4868-9541-A5ABFD73B336}"/>
              </a:ext>
            </a:extLst>
          </p:cNvPr>
          <p:cNvGrpSpPr/>
          <p:nvPr/>
        </p:nvGrpSpPr>
        <p:grpSpPr>
          <a:xfrm>
            <a:off x="986226" y="2704929"/>
            <a:ext cx="3339488" cy="2206227"/>
            <a:chOff x="7405490" y="2021170"/>
            <a:chExt cx="3339488" cy="22062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30D9DD-4F2D-4CDC-B630-4CA8FC045C4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566726" y="3400808"/>
              <a:ext cx="210485" cy="599708"/>
              <a:chOff x="602827" y="2907946"/>
              <a:chExt cx="182880" cy="52105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DCF73EE-388F-4E86-BC4C-2A0DFA3B7CE7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D782320-20AD-4971-972A-A5F0151F7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24612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32DFA74-82F5-42EA-8477-3A050D52EF16}"/>
                  </a:ext>
                </a:extLst>
              </p:cNvPr>
              <p:cNvCxnSpPr>
                <a:cxnSpLocks/>
                <a:endCxn id="48" idx="4"/>
              </p:cNvCxnSpPr>
              <p:nvPr/>
            </p:nvCxnSpPr>
            <p:spPr>
              <a:xfrm>
                <a:off x="694267" y="2977444"/>
                <a:ext cx="0" cy="45155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423AE73-7A48-4C74-B24F-7C29FEF838FE}"/>
                  </a:ext>
                </a:extLst>
              </p:cNvPr>
              <p:cNvCxnSpPr>
                <a:cxnSpLocks/>
                <a:stCxn id="48" idx="2"/>
                <a:endCxn id="48" idx="6"/>
              </p:cNvCxnSpPr>
              <p:nvPr/>
            </p:nvCxnSpPr>
            <p:spPr>
              <a:xfrm>
                <a:off x="602827" y="3337560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60F358-F5F5-4D3F-8130-FA40595DC9A3}"/>
                </a:ext>
              </a:extLst>
            </p:cNvPr>
            <p:cNvCxnSpPr/>
            <p:nvPr/>
          </p:nvCxnSpPr>
          <p:spPr>
            <a:xfrm>
              <a:off x="8114338" y="21304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2E6FE7-FCB9-4C44-AF94-78FA91628DFA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25876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230426-AA98-4943-ADEB-15F25FDF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0448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9D71F3-09A0-40F2-8082-137EA08D7BCA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5020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7FC537-B43C-4826-BB0B-119EF12E71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4338" y="3959231"/>
              <a:ext cx="228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7E3B860-48C5-48D8-BE32-0112B0BCEEDC}"/>
                    </a:ext>
                  </a:extLst>
                </p:cNvPr>
                <p:cNvSpPr txBox="1"/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+&gt;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7E3B860-48C5-48D8-BE32-0112B0BCE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490" y="3774565"/>
                  <a:ext cx="70884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ED274B-B27A-4F3D-9ADD-FEE5C6EDBE2D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028738" y="2940889"/>
              <a:ext cx="210485" cy="1059629"/>
              <a:chOff x="602827" y="2907946"/>
              <a:chExt cx="182880" cy="92065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02DCBD-E2C7-4675-AA73-07F875F558A2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F558DA8-D707-40D2-9A3B-E217B25D5F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364572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E37C4A8-1840-4011-B4F8-F98E686E9304}"/>
                  </a:ext>
                </a:extLst>
              </p:cNvPr>
              <p:cNvCxnSpPr>
                <a:cxnSpLocks/>
                <a:stCxn id="43" idx="4"/>
                <a:endCxn id="44" idx="4"/>
              </p:cNvCxnSpPr>
              <p:nvPr/>
            </p:nvCxnSpPr>
            <p:spPr>
              <a:xfrm rot="10800000" flipV="1">
                <a:off x="694267" y="2999386"/>
                <a:ext cx="0" cy="8292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1D4CCF7-BEEB-4F55-A13D-B48CF9D4FDC0}"/>
                  </a:ext>
                </a:extLst>
              </p:cNvPr>
              <p:cNvCxnSpPr>
                <a:cxnSpLocks/>
                <a:stCxn id="44" idx="2"/>
                <a:endCxn id="44" idx="6"/>
              </p:cNvCxnSpPr>
              <p:nvPr/>
            </p:nvCxnSpPr>
            <p:spPr>
              <a:xfrm flipH="1">
                <a:off x="602827" y="3737161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5274DA-37F7-4772-9B41-452FEC11376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485938" y="2478369"/>
              <a:ext cx="210485" cy="1522148"/>
              <a:chOff x="602827" y="2907946"/>
              <a:chExt cx="182880" cy="132251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6A4891-051D-4A82-8A03-78DA6FA212EF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59EC24D-D1D9-4676-8DCC-DF49524226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0475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5277DC7-275F-4DDD-944B-7E5E97C5DA03}"/>
                  </a:ext>
                </a:extLst>
              </p:cNvPr>
              <p:cNvCxnSpPr>
                <a:cxnSpLocks/>
                <a:stCxn id="39" idx="4"/>
                <a:endCxn id="40" idx="4"/>
              </p:cNvCxnSpPr>
              <p:nvPr/>
            </p:nvCxnSpPr>
            <p:spPr>
              <a:xfrm rot="10800000" flipV="1">
                <a:off x="694267" y="2999386"/>
                <a:ext cx="0" cy="12310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BB675E4-1CF8-499C-89AE-36619CC5DD66}"/>
                  </a:ext>
                </a:extLst>
              </p:cNvPr>
              <p:cNvCxnSpPr>
                <a:cxnSpLocks/>
                <a:stCxn id="40" idx="2"/>
                <a:endCxn id="40" idx="6"/>
              </p:cNvCxnSpPr>
              <p:nvPr/>
            </p:nvCxnSpPr>
            <p:spPr>
              <a:xfrm flipH="1">
                <a:off x="602827" y="4139019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57205F-A287-4C86-B372-38CD3F6ED2F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9943138" y="2021170"/>
              <a:ext cx="210485" cy="1979348"/>
              <a:chOff x="602827" y="2907946"/>
              <a:chExt cx="182880" cy="171975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6ECF910-BD87-42EE-AA5D-5881C83661CB}"/>
                  </a:ext>
                </a:extLst>
              </p:cNvPr>
              <p:cNvSpPr/>
              <p:nvPr/>
            </p:nvSpPr>
            <p:spPr>
              <a:xfrm>
                <a:off x="648547" y="2907946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ADEC656-8B2B-43F3-A9D4-C18D96143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827" y="444481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46654B0-BE6E-403F-9365-D1E233E097B8}"/>
                  </a:ext>
                </a:extLst>
              </p:cNvPr>
              <p:cNvCxnSpPr>
                <a:cxnSpLocks/>
                <a:stCxn id="35" idx="4"/>
                <a:endCxn id="36" idx="4"/>
              </p:cNvCxnSpPr>
              <p:nvPr/>
            </p:nvCxnSpPr>
            <p:spPr>
              <a:xfrm rot="10800000" flipV="1">
                <a:off x="694267" y="2999386"/>
                <a:ext cx="0" cy="16283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3338037-2B86-4E4F-A121-2000B348CF52}"/>
                  </a:ext>
                </a:extLst>
              </p:cNvPr>
              <p:cNvCxnSpPr>
                <a:cxnSpLocks/>
                <a:stCxn id="36" idx="2"/>
                <a:endCxn id="36" idx="6"/>
              </p:cNvCxnSpPr>
              <p:nvPr/>
            </p:nvCxnSpPr>
            <p:spPr>
              <a:xfrm flipH="1">
                <a:off x="602827" y="4536256"/>
                <a:ext cx="182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97640C1-BB62-4294-8F8C-6432A7835819}"/>
                </a:ext>
              </a:extLst>
            </p:cNvPr>
            <p:cNvGrpSpPr/>
            <p:nvPr/>
          </p:nvGrpSpPr>
          <p:grpSpPr>
            <a:xfrm>
              <a:off x="10400338" y="3736603"/>
              <a:ext cx="344640" cy="490794"/>
              <a:chOff x="5411314" y="4880304"/>
              <a:chExt cx="383010" cy="49079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928351-D534-4D1B-8060-930575A6D9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14" y="4880304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CB850D2-138B-4B23-8B40-6D7529B7F2C9}"/>
                  </a:ext>
                </a:extLst>
              </p:cNvPr>
              <p:cNvCxnSpPr>
                <a:cxnSpLocks/>
                <a:stCxn id="34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C2C912C4-D614-42B4-A8D9-F308E286C2C1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F252DED-7412-4D0F-956F-A5AAE97371F0}"/>
              </a:ext>
            </a:extLst>
          </p:cNvPr>
          <p:cNvGrpSpPr/>
          <p:nvPr/>
        </p:nvGrpSpPr>
        <p:grpSpPr>
          <a:xfrm>
            <a:off x="1143671" y="2642141"/>
            <a:ext cx="345639" cy="1726439"/>
            <a:chOff x="1143671" y="2642141"/>
            <a:chExt cx="345639" cy="172643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5F0BC7-D181-4D2D-A8BA-1A06084A9EE5}"/>
                </a:ext>
              </a:extLst>
            </p:cNvPr>
            <p:cNvSpPr/>
            <p:nvPr/>
          </p:nvSpPr>
          <p:spPr>
            <a:xfrm>
              <a:off x="1143671" y="2642141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6CF062B-1DA5-4C9A-8D2A-F47CDA62F03D}"/>
                </a:ext>
              </a:extLst>
            </p:cNvPr>
            <p:cNvSpPr/>
            <p:nvPr/>
          </p:nvSpPr>
          <p:spPr>
            <a:xfrm>
              <a:off x="1143671" y="3104593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FB3C6C9-E1AF-419A-B571-6A483F0BA8F8}"/>
                </a:ext>
              </a:extLst>
            </p:cNvPr>
            <p:cNvSpPr/>
            <p:nvPr/>
          </p:nvSpPr>
          <p:spPr>
            <a:xfrm>
              <a:off x="1143671" y="3567045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94570F3-CFFB-4691-95B1-B423F5F58ABA}"/>
                </a:ext>
              </a:extLst>
            </p:cNvPr>
            <p:cNvSpPr/>
            <p:nvPr/>
          </p:nvSpPr>
          <p:spPr>
            <a:xfrm>
              <a:off x="1143671" y="4029498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86B825-C9EF-43AA-9A57-79413E2E9915}"/>
              </a:ext>
            </a:extLst>
          </p:cNvPr>
          <p:cNvSpPr/>
          <p:nvPr/>
        </p:nvSpPr>
        <p:spPr>
          <a:xfrm>
            <a:off x="3869786" y="4328036"/>
            <a:ext cx="584257" cy="55249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BC362BF-87C2-4E0D-B6E5-E7BE11B5A444}"/>
              </a:ext>
            </a:extLst>
          </p:cNvPr>
          <p:cNvGrpSpPr/>
          <p:nvPr/>
        </p:nvGrpSpPr>
        <p:grpSpPr>
          <a:xfrm>
            <a:off x="1006249" y="2615051"/>
            <a:ext cx="2806776" cy="2227718"/>
            <a:chOff x="1006249" y="2615051"/>
            <a:chExt cx="2806776" cy="222771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4320892-FF4A-4FB7-A25C-D154AD65BEBC}"/>
                </a:ext>
              </a:extLst>
            </p:cNvPr>
            <p:cNvSpPr/>
            <p:nvPr/>
          </p:nvSpPr>
          <p:spPr>
            <a:xfrm>
              <a:off x="1006249" y="4473448"/>
              <a:ext cx="636204" cy="369321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62BB047-A6D7-4525-885C-4A3D27A14531}"/>
                </a:ext>
              </a:extLst>
            </p:cNvPr>
            <p:cNvGrpSpPr/>
            <p:nvPr/>
          </p:nvGrpSpPr>
          <p:grpSpPr>
            <a:xfrm>
              <a:off x="2075925" y="2640697"/>
              <a:ext cx="345639" cy="1726439"/>
              <a:chOff x="1143671" y="2642141"/>
              <a:chExt cx="345639" cy="1726439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BA3F27B-862D-45FF-A0B3-0C64C2AE0938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8CCCD9A5-FBEA-44AC-904E-DC7B20E5C17C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5C7E6118-E6C4-4929-8D3C-2F855622DD24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29C512BA-9294-4596-B41B-381D4736E2BF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0B8D13-C288-4404-B1F5-B5222618B780}"/>
                </a:ext>
              </a:extLst>
            </p:cNvPr>
            <p:cNvGrpSpPr/>
            <p:nvPr/>
          </p:nvGrpSpPr>
          <p:grpSpPr>
            <a:xfrm>
              <a:off x="2537084" y="2615051"/>
              <a:ext cx="345639" cy="1726439"/>
              <a:chOff x="1143671" y="2642141"/>
              <a:chExt cx="345639" cy="1726439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DC5798F3-D2DF-48B4-BFFB-A3209E5C23DE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F7C39EA2-30A4-4BF8-B929-E476250F7BB9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6446D29B-69F9-4E5B-917B-40A8B3058BC7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1A7E03DA-C989-4B39-9752-6D89C38AB138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1BA19FF-799C-4323-A680-7ED4EC5AF3C8}"/>
                </a:ext>
              </a:extLst>
            </p:cNvPr>
            <p:cNvGrpSpPr/>
            <p:nvPr/>
          </p:nvGrpSpPr>
          <p:grpSpPr>
            <a:xfrm>
              <a:off x="3002255" y="2623994"/>
              <a:ext cx="345639" cy="1726439"/>
              <a:chOff x="1143671" y="2642141"/>
              <a:chExt cx="345639" cy="1726439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901352A-17C8-45FB-AC89-B3DB01508EFB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BB29CAA3-7002-4DA7-B761-76D00C3C67BA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EEED4141-0EA3-467E-9529-99FAD6507C43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4DF973BA-1CBD-4616-9D4D-E054498F5F2A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817AAC5-E558-44E0-BD6B-E5CED948A6DE}"/>
                </a:ext>
              </a:extLst>
            </p:cNvPr>
            <p:cNvGrpSpPr/>
            <p:nvPr/>
          </p:nvGrpSpPr>
          <p:grpSpPr>
            <a:xfrm>
              <a:off x="3464268" y="2618824"/>
              <a:ext cx="345639" cy="1726439"/>
              <a:chOff x="1143671" y="2642141"/>
              <a:chExt cx="345639" cy="1726439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1D96BD5A-512F-443B-A889-ECC8D7B65FA5}"/>
                  </a:ext>
                </a:extLst>
              </p:cNvPr>
              <p:cNvSpPr/>
              <p:nvPr/>
            </p:nvSpPr>
            <p:spPr>
              <a:xfrm>
                <a:off x="1143671" y="2642141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E7FBAE6-8C13-4F71-8827-29FC3DAE0477}"/>
                  </a:ext>
                </a:extLst>
              </p:cNvPr>
              <p:cNvSpPr/>
              <p:nvPr/>
            </p:nvSpPr>
            <p:spPr>
              <a:xfrm>
                <a:off x="1143671" y="3104593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E0D53ADC-8F3D-45D1-8F2D-9D142195615B}"/>
                  </a:ext>
                </a:extLst>
              </p:cNvPr>
              <p:cNvSpPr/>
              <p:nvPr/>
            </p:nvSpPr>
            <p:spPr>
              <a:xfrm>
                <a:off x="1143671" y="3567045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0A7042AA-524A-4A65-A3F8-3CF9E6F2F556}"/>
                  </a:ext>
                </a:extLst>
              </p:cNvPr>
              <p:cNvSpPr/>
              <p:nvPr/>
            </p:nvSpPr>
            <p:spPr>
              <a:xfrm>
                <a:off x="1143671" y="4029498"/>
                <a:ext cx="345639" cy="339082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A9D0B71-9887-4664-BEE3-07196A71ABB3}"/>
                </a:ext>
              </a:extLst>
            </p:cNvPr>
            <p:cNvSpPr/>
            <p:nvPr/>
          </p:nvSpPr>
          <p:spPr>
            <a:xfrm>
              <a:off x="2075924" y="4466898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A45FBF8E-0381-47F9-877C-24BFC8965E4B}"/>
                </a:ext>
              </a:extLst>
            </p:cNvPr>
            <p:cNvSpPr/>
            <p:nvPr/>
          </p:nvSpPr>
          <p:spPr>
            <a:xfrm>
              <a:off x="2520952" y="4468551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068A3AC-C99B-4236-92C8-C46E8BA234E1}"/>
                </a:ext>
              </a:extLst>
            </p:cNvPr>
            <p:cNvSpPr/>
            <p:nvPr/>
          </p:nvSpPr>
          <p:spPr>
            <a:xfrm>
              <a:off x="3003676" y="4457593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56D58B5-5935-4639-9AB3-28D6B610B797}"/>
                </a:ext>
              </a:extLst>
            </p:cNvPr>
            <p:cNvSpPr/>
            <p:nvPr/>
          </p:nvSpPr>
          <p:spPr>
            <a:xfrm>
              <a:off x="3467386" y="4471178"/>
              <a:ext cx="345639" cy="33908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28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1254-AF78-7FC1-C5A7-3E3ADACD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perfect measurements to circuit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8FF9-6409-B80F-820E-D668D6D1C6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25544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The syndrome extraction circuit is noisy</a:t>
                </a:r>
                <a:r>
                  <a:rPr lang="en-US" dirty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=&gt; We need to correct circuit faults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But </a:t>
                </a:r>
                <a:r>
                  <a:rPr lang="en-US" sz="2000" dirty="0"/>
                  <a:t>Circuit faults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Pauli errors for a larger code.</a:t>
                </a:r>
              </a:p>
              <a:p>
                <a:pPr marL="0" indent="0">
                  <a:buNone/>
                </a:pPr>
                <a:r>
                  <a:rPr lang="en-US" dirty="0"/>
                  <a:t>=&gt; We focus on Pauli errors because: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Ex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Circuit faults in 2D surface codes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Pauli errors in 3D surface code</a:t>
                </a:r>
                <a:r>
                  <a:rPr lang="en-US" sz="2000" baseline="30000" dirty="0"/>
                  <a:t>1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Circuit fault in a Clifford circuit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Pauli errors in the spacetime code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8FF9-6409-B80F-820E-D668D6D1C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25544" cy="4351338"/>
              </a:xfrm>
              <a:blipFill>
                <a:blip r:embed="rId2"/>
                <a:stretch>
                  <a:fillRect l="-119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7D6064F-78B9-C844-0453-8473CD82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37" y="1364116"/>
            <a:ext cx="4395597" cy="471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2C217-C7F1-4CC6-2082-2E475BD4C92F}"/>
              </a:ext>
            </a:extLst>
          </p:cNvPr>
          <p:cNvSpPr txBox="1"/>
          <p:nvPr/>
        </p:nvSpPr>
        <p:spPr>
          <a:xfrm>
            <a:off x="7868997" y="6392706"/>
            <a:ext cx="387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rounds of measurements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57D8F5-6631-7D47-E616-009EBD2DCC3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1835172" y="4814164"/>
            <a:ext cx="24846" cy="1077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46B9FA-5140-EFA7-6211-242E4AE8BA8C}"/>
              </a:ext>
            </a:extLst>
          </p:cNvPr>
          <p:cNvSpPr txBox="1"/>
          <p:nvPr/>
        </p:nvSpPr>
        <p:spPr>
          <a:xfrm>
            <a:off x="11528036" y="5892066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177FE4-8529-B16B-F9F4-461BC91195F8}"/>
              </a:ext>
            </a:extLst>
          </p:cNvPr>
          <p:cNvGrpSpPr/>
          <p:nvPr/>
        </p:nvGrpSpPr>
        <p:grpSpPr>
          <a:xfrm>
            <a:off x="6249600" y="3444748"/>
            <a:ext cx="1915797" cy="1338825"/>
            <a:chOff x="6249600" y="3444748"/>
            <a:chExt cx="1915797" cy="1338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1848FC-96B6-8F5A-357A-0A62603BF127}"/>
                </a:ext>
              </a:extLst>
            </p:cNvPr>
            <p:cNvSpPr txBox="1"/>
            <p:nvPr/>
          </p:nvSpPr>
          <p:spPr>
            <a:xfrm>
              <a:off x="6249600" y="3714049"/>
              <a:ext cx="1710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Measurement error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2821B6-318F-14C5-15FE-33229D70BE9D}"/>
                </a:ext>
              </a:extLst>
            </p:cNvPr>
            <p:cNvCxnSpPr/>
            <p:nvPr/>
          </p:nvCxnSpPr>
          <p:spPr>
            <a:xfrm>
              <a:off x="8095557" y="3543744"/>
              <a:ext cx="0" cy="11536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EFF7C5-A10E-F4AE-BC66-03C4E82C5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517" y="344474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FBFB2-5121-E702-E3CD-404241918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517" y="460069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7C2654-875C-8C50-CEF8-93F7359870A4}"/>
              </a:ext>
            </a:extLst>
          </p:cNvPr>
          <p:cNvGrpSpPr/>
          <p:nvPr/>
        </p:nvGrpSpPr>
        <p:grpSpPr>
          <a:xfrm>
            <a:off x="6506831" y="5139941"/>
            <a:ext cx="3561895" cy="707885"/>
            <a:chOff x="6506831" y="5139941"/>
            <a:chExt cx="3561895" cy="7078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28C6B8-DB9A-87FF-9127-05D299550996}"/>
                </a:ext>
              </a:extLst>
            </p:cNvPr>
            <p:cNvSpPr txBox="1"/>
            <p:nvPr/>
          </p:nvSpPr>
          <p:spPr>
            <a:xfrm>
              <a:off x="6506831" y="5139941"/>
              <a:ext cx="1140535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Qubit errors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7CCBC8-AA35-F9D1-9B17-5A9C48F742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4455" y="545500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DA9CBF-CF9B-BCA6-B3C0-79044CCC3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5846" y="534485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313B4A-5524-7F42-EC11-B7EE6172EAF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8745311" y="5436297"/>
              <a:ext cx="1140535" cy="2957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7F7E37-D59B-D9E0-1143-8BC366C3C9FA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8510553" y="5611102"/>
              <a:ext cx="191671" cy="1209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2DBD8B-6F9B-640E-60E8-222D63E4FD94}"/>
              </a:ext>
            </a:extLst>
          </p:cNvPr>
          <p:cNvSpPr txBox="1"/>
          <p:nvPr/>
        </p:nvSpPr>
        <p:spPr>
          <a:xfrm>
            <a:off x="24600" y="6292176"/>
            <a:ext cx="5994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400" dirty="0"/>
              <a:t>Dennis, </a:t>
            </a:r>
            <a:r>
              <a:rPr lang="en-US" sz="1400" dirty="0" err="1"/>
              <a:t>Kitaev</a:t>
            </a:r>
            <a:r>
              <a:rPr lang="en-US" sz="1400" dirty="0"/>
              <a:t>, </a:t>
            </a:r>
            <a:r>
              <a:rPr lang="en-US" sz="1400" dirty="0" err="1"/>
              <a:t>Landhal</a:t>
            </a:r>
            <a:r>
              <a:rPr lang="en-US" sz="1400" dirty="0"/>
              <a:t>, </a:t>
            </a:r>
            <a:r>
              <a:rPr lang="en-US" sz="1400" dirty="0" err="1"/>
              <a:t>Preskill</a:t>
            </a:r>
            <a:r>
              <a:rPr lang="en-US" sz="1400" dirty="0"/>
              <a:t> – Topological quantum memory (2001)</a:t>
            </a:r>
          </a:p>
          <a:p>
            <a:pPr marL="342900" indent="-342900">
              <a:buAutoNum type="arabicPeriod"/>
            </a:pPr>
            <a:r>
              <a:rPr lang="en-US" sz="1400" dirty="0"/>
              <a:t>Delfosse, Paetznick – Spacetime codes of Clifford circuits (2023)</a:t>
            </a:r>
          </a:p>
        </p:txBody>
      </p:sp>
    </p:spTree>
    <p:extLst>
      <p:ext uri="{BB962C8B-B14F-4D97-AF65-F5344CB8AC3E}">
        <p14:creationId xmlns:p14="http://schemas.microsoft.com/office/powerpoint/2010/main" val="32384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50E9-8405-47CF-8207-11BEEFC3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table decoder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6FAD1-C2EE-8CAF-58DE-05A1077C8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1F3F-D4A2-6A75-E0F9-374E4762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a MW decoder using a lookup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BBCCD-7548-24F2-C1BC-E869EE6F32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Code + bound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A MW decoder for the correction of all errors with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do: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    Loop over Pauli errors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with weight w and do: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         Compute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        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Question.</a:t>
                </a:r>
                <a:r>
                  <a:rPr lang="en-US" dirty="0"/>
                  <a:t> What is the size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=`1,…,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eqAr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BBCCD-7548-24F2-C1BC-E869EE6F3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638" t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83">
            <a:extLst>
              <a:ext uri="{FF2B5EF4-FFF2-40B4-BE49-F238E27FC236}">
                <a16:creationId xmlns:a16="http://schemas.microsoft.com/office/drawing/2014/main" id="{9CB03522-D370-C413-9CDF-7F32F9766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71593"/>
              </p:ext>
            </p:extLst>
          </p:nvPr>
        </p:nvGraphicFramePr>
        <p:xfrm>
          <a:off x="8476449" y="2881551"/>
          <a:ext cx="305165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829">
                  <a:extLst>
                    <a:ext uri="{9D8B030D-6E8A-4147-A177-3AD203B41FA5}">
                      <a16:colId xmlns:a16="http://schemas.microsoft.com/office/drawing/2014/main" val="1237329760"/>
                    </a:ext>
                  </a:extLst>
                </a:gridCol>
                <a:gridCol w="1525829">
                  <a:extLst>
                    <a:ext uri="{9D8B030D-6E8A-4147-A177-3AD203B41FA5}">
                      <a16:colId xmlns:a16="http://schemas.microsoft.com/office/drawing/2014/main" val="2116104469"/>
                    </a:ext>
                  </a:extLst>
                </a:gridCol>
              </a:tblGrid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75972"/>
                  </a:ext>
                </a:extLst>
              </a:tr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9169"/>
                  </a:ext>
                </a:extLst>
              </a:tr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95167"/>
                  </a:ext>
                </a:extLst>
              </a:tr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67416"/>
                  </a:ext>
                </a:extLst>
              </a:tr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59896"/>
                  </a:ext>
                </a:extLst>
              </a:tr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520676"/>
                  </a:ext>
                </a:extLst>
              </a:tr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1975"/>
                  </a:ext>
                </a:extLst>
              </a:tr>
              <a:tr h="349504"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126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977757-4EE9-92A1-3C44-08BAA1E43A1A}"/>
              </a:ext>
            </a:extLst>
          </p:cNvPr>
          <p:cNvSpPr txBox="1"/>
          <p:nvPr/>
        </p:nvSpPr>
        <p:spPr>
          <a:xfrm>
            <a:off x="8382594" y="5991788"/>
            <a:ext cx="331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LUT decoder for Hamming code</a:t>
            </a:r>
          </a:p>
        </p:txBody>
      </p:sp>
    </p:spTree>
    <p:extLst>
      <p:ext uri="{BB962C8B-B14F-4D97-AF65-F5344CB8AC3E}">
        <p14:creationId xmlns:p14="http://schemas.microsoft.com/office/powerpoint/2010/main" val="37556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5571</TotalTime>
  <Words>1899</Words>
  <Application>Microsoft Office PowerPoint</Application>
  <PresentationFormat>Widescreen</PresentationFormat>
  <Paragraphs>412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Aptos</vt:lpstr>
      <vt:lpstr>Aptos Display</vt:lpstr>
      <vt:lpstr>Arial</vt:lpstr>
      <vt:lpstr>Cambria Math</vt:lpstr>
      <vt:lpstr>Office Theme</vt:lpstr>
      <vt:lpstr>Quantum LDPC codes Lecture 3</vt:lpstr>
      <vt:lpstr>Overview of the whole scheme</vt:lpstr>
      <vt:lpstr>The decoding problem</vt:lpstr>
      <vt:lpstr>MLE, MLC and MW decoders</vt:lpstr>
      <vt:lpstr>Comparison</vt:lpstr>
      <vt:lpstr>Standard Pauli noise models</vt:lpstr>
      <vt:lpstr>From perfect measurements to circuit model</vt:lpstr>
      <vt:lpstr>Lookup table decoder</vt:lpstr>
      <vt:lpstr>Implementation of a MW decoder using a lookup table</vt:lpstr>
      <vt:lpstr>Example</vt:lpstr>
      <vt:lpstr>Belief Propagation decoder for classical codes</vt:lpstr>
      <vt:lpstr>Erasure channel</vt:lpstr>
      <vt:lpstr>Correction of an erased bit with a (2,3)-code</vt:lpstr>
      <vt:lpstr>Classical peeling decoder</vt:lpstr>
      <vt:lpstr>Stopping sets</vt:lpstr>
      <vt:lpstr>Some excellent resources on LDPC codes</vt:lpstr>
      <vt:lpstr>Binary symmetric channel</vt:lpstr>
      <vt:lpstr>Marginal bit-flip probability</vt:lpstr>
      <vt:lpstr>Marginal bit-flip probability</vt:lpstr>
      <vt:lpstr>Marginal bit-flip probability</vt:lpstr>
      <vt:lpstr>Example</vt:lpstr>
      <vt:lpstr>Marginal computation by Belief Propagation</vt:lpstr>
      <vt:lpstr>PowerPoint Presentation</vt:lpstr>
      <vt:lpstr>Belief Propagation messages</vt:lpstr>
      <vt:lpstr>Belief Propagation messages</vt:lpstr>
      <vt:lpstr>PowerPoint Presentation</vt:lpstr>
      <vt:lpstr>Belief Propagation – Final comments</vt:lpstr>
      <vt:lpstr>The quantum decoding problem</vt:lpstr>
      <vt:lpstr>Depolarizing channel</vt:lpstr>
      <vt:lpstr>First decoding attempt: BP</vt:lpstr>
      <vt:lpstr>UF decoder for LDPC codes</vt:lpstr>
      <vt:lpstr>Separation of X and Z errors</vt:lpstr>
      <vt:lpstr>Error detection</vt:lpstr>
      <vt:lpstr>Trivial errors and logical errors</vt:lpstr>
      <vt:lpstr>Union-Find decoder</vt:lpstr>
      <vt:lpstr>The problem with LDPC codes</vt:lpstr>
      <vt:lpstr>The covering radius</vt:lpstr>
      <vt:lpstr>Union-Find decoder - Complexity</vt:lpstr>
      <vt:lpstr>BP-OSD</vt:lpstr>
      <vt:lpstr>BP+OSD0 decoder</vt:lpstr>
      <vt:lpstr>BP+OSD0 decoder - Complexity</vt:lpstr>
      <vt:lpstr>Other decoding strategies for QLDPC codes</vt:lpstr>
      <vt:lpstr>Conclusion: Which decoder should we use?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LDPC codes Lecture 1</dc:title>
  <dc:creator>Nicolas Delfosse</dc:creator>
  <cp:lastModifiedBy>Nicolas Delfosse</cp:lastModifiedBy>
  <cp:revision>153</cp:revision>
  <dcterms:created xsi:type="dcterms:W3CDTF">2023-07-21T02:35:38Z</dcterms:created>
  <dcterms:modified xsi:type="dcterms:W3CDTF">2023-07-28T22:22:51Z</dcterms:modified>
</cp:coreProperties>
</file>