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6" r:id="rId2"/>
    <p:sldId id="2147479367" r:id="rId3"/>
    <p:sldId id="2147479392" r:id="rId4"/>
    <p:sldId id="2147479300" r:id="rId5"/>
    <p:sldId id="2147479379" r:id="rId6"/>
    <p:sldId id="2147479400" r:id="rId7"/>
    <p:sldId id="2147479401" r:id="rId8"/>
    <p:sldId id="2147479298" r:id="rId9"/>
    <p:sldId id="2147479270" r:id="rId10"/>
    <p:sldId id="2142533007" r:id="rId11"/>
    <p:sldId id="2147479380" r:id="rId12"/>
    <p:sldId id="2147479382" r:id="rId13"/>
    <p:sldId id="2147479374" r:id="rId14"/>
    <p:sldId id="2147479377" r:id="rId15"/>
    <p:sldId id="285" r:id="rId16"/>
    <p:sldId id="2147479381" r:id="rId17"/>
    <p:sldId id="1713" r:id="rId18"/>
    <p:sldId id="1696" r:id="rId19"/>
    <p:sldId id="1697" r:id="rId20"/>
    <p:sldId id="1698" r:id="rId21"/>
    <p:sldId id="1699" r:id="rId22"/>
    <p:sldId id="1709" r:id="rId23"/>
    <p:sldId id="2147479393" r:id="rId24"/>
    <p:sldId id="2147479375" r:id="rId25"/>
    <p:sldId id="2147479384" r:id="rId26"/>
    <p:sldId id="319" r:id="rId27"/>
    <p:sldId id="329" r:id="rId28"/>
    <p:sldId id="2142533020" r:id="rId29"/>
    <p:sldId id="2147479273" r:id="rId30"/>
    <p:sldId id="2147479385" r:id="rId31"/>
    <p:sldId id="1678" r:id="rId32"/>
    <p:sldId id="1680" r:id="rId33"/>
    <p:sldId id="2147479286" r:id="rId34"/>
    <p:sldId id="2147479225" r:id="rId35"/>
    <p:sldId id="2147479227" r:id="rId36"/>
    <p:sldId id="2147479386" r:id="rId37"/>
    <p:sldId id="2147479394" r:id="rId38"/>
    <p:sldId id="2147479397" r:id="rId39"/>
    <p:sldId id="2147479398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E4D854F-DA16-4665-87AE-D53D5E06607B}" v="3228" dt="2023-09-14T01:50:33.9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82" y="4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47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microsoft.com/office/2016/11/relationships/changesInfo" Target="changesInfos/changesInfo1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colas Delfosse" userId="d965f3d4-ea58-4afe-85b0-6f02e8cf3c22" providerId="ADAL" clId="{BE4D854F-DA16-4665-87AE-D53D5E06607B}"/>
    <pc:docChg chg="undo redo custSel addSld delSld modSld sldOrd">
      <pc:chgData name="Nicolas Delfosse" userId="d965f3d4-ea58-4afe-85b0-6f02e8cf3c22" providerId="ADAL" clId="{BE4D854F-DA16-4665-87AE-D53D5E06607B}" dt="2023-09-14T01:50:33.924" v="7208"/>
      <pc:docMkLst>
        <pc:docMk/>
      </pc:docMkLst>
      <pc:sldChg chg="modSp mod">
        <pc:chgData name="Nicolas Delfosse" userId="d965f3d4-ea58-4afe-85b0-6f02e8cf3c22" providerId="ADAL" clId="{BE4D854F-DA16-4665-87AE-D53D5E06607B}" dt="2023-09-13T05:07:21.765" v="30" actId="20577"/>
        <pc:sldMkLst>
          <pc:docMk/>
          <pc:sldMk cId="3186817757" sldId="256"/>
        </pc:sldMkLst>
        <pc:spChg chg="mod">
          <ac:chgData name="Nicolas Delfosse" userId="d965f3d4-ea58-4afe-85b0-6f02e8cf3c22" providerId="ADAL" clId="{BE4D854F-DA16-4665-87AE-D53D5E06607B}" dt="2023-09-13T05:07:21.765" v="30" actId="20577"/>
          <ac:spMkLst>
            <pc:docMk/>
            <pc:sldMk cId="3186817757" sldId="256"/>
            <ac:spMk id="2" creationId="{FFB8409E-3644-CA3D-14D0-0639518CED16}"/>
          </ac:spMkLst>
        </pc:spChg>
      </pc:sldChg>
      <pc:sldChg chg="modSp add del mod">
        <pc:chgData name="Nicolas Delfosse" userId="d965f3d4-ea58-4afe-85b0-6f02e8cf3c22" providerId="ADAL" clId="{BE4D854F-DA16-4665-87AE-D53D5E06607B}" dt="2023-09-13T05:15:46.119" v="56" actId="47"/>
        <pc:sldMkLst>
          <pc:docMk/>
          <pc:sldMk cId="691645992" sldId="257"/>
        </pc:sldMkLst>
        <pc:spChg chg="mod">
          <ac:chgData name="Nicolas Delfosse" userId="d965f3d4-ea58-4afe-85b0-6f02e8cf3c22" providerId="ADAL" clId="{BE4D854F-DA16-4665-87AE-D53D5E06607B}" dt="2023-09-12T20:06:30.902" v="7" actId="27636"/>
          <ac:spMkLst>
            <pc:docMk/>
            <pc:sldMk cId="691645992" sldId="257"/>
            <ac:spMk id="3" creationId="{805C6F28-21C2-BB28-D560-375C9AC40449}"/>
          </ac:spMkLst>
        </pc:spChg>
      </pc:sldChg>
      <pc:sldChg chg="modSp add del mod">
        <pc:chgData name="Nicolas Delfosse" userId="d965f3d4-ea58-4afe-85b0-6f02e8cf3c22" providerId="ADAL" clId="{BE4D854F-DA16-4665-87AE-D53D5E06607B}" dt="2023-09-13T07:01:57.300" v="2489" actId="47"/>
        <pc:sldMkLst>
          <pc:docMk/>
          <pc:sldMk cId="2119698000" sldId="258"/>
        </pc:sldMkLst>
        <pc:spChg chg="mod">
          <ac:chgData name="Nicolas Delfosse" userId="d965f3d4-ea58-4afe-85b0-6f02e8cf3c22" providerId="ADAL" clId="{BE4D854F-DA16-4665-87AE-D53D5E06607B}" dt="2023-09-13T07:01:38.820" v="2480" actId="27636"/>
          <ac:spMkLst>
            <pc:docMk/>
            <pc:sldMk cId="2119698000" sldId="258"/>
            <ac:spMk id="3" creationId="{26BA4022-F670-9D03-F6AE-231C70A7759B}"/>
          </ac:spMkLst>
        </pc:spChg>
      </pc:sldChg>
      <pc:sldChg chg="del">
        <pc:chgData name="Nicolas Delfosse" userId="d965f3d4-ea58-4afe-85b0-6f02e8cf3c22" providerId="ADAL" clId="{BE4D854F-DA16-4665-87AE-D53D5E06607B}" dt="2023-09-13T05:16:28.242" v="59" actId="2696"/>
        <pc:sldMkLst>
          <pc:docMk/>
          <pc:sldMk cId="3358771449" sldId="258"/>
        </pc:sldMkLst>
      </pc:sldChg>
      <pc:sldChg chg="add del">
        <pc:chgData name="Nicolas Delfosse" userId="d965f3d4-ea58-4afe-85b0-6f02e8cf3c22" providerId="ADAL" clId="{BE4D854F-DA16-4665-87AE-D53D5E06607B}" dt="2023-09-13T06:11:34.251" v="1706" actId="47"/>
        <pc:sldMkLst>
          <pc:docMk/>
          <pc:sldMk cId="2762906037" sldId="259"/>
        </pc:sldMkLst>
      </pc:sldChg>
      <pc:sldChg chg="del">
        <pc:chgData name="Nicolas Delfosse" userId="d965f3d4-ea58-4afe-85b0-6f02e8cf3c22" providerId="ADAL" clId="{BE4D854F-DA16-4665-87AE-D53D5E06607B}" dt="2023-09-11T22:58:32.964" v="1" actId="47"/>
        <pc:sldMkLst>
          <pc:docMk/>
          <pc:sldMk cId="2527808540" sldId="260"/>
        </pc:sldMkLst>
      </pc:sldChg>
      <pc:sldChg chg="del">
        <pc:chgData name="Nicolas Delfosse" userId="d965f3d4-ea58-4afe-85b0-6f02e8cf3c22" providerId="ADAL" clId="{BE4D854F-DA16-4665-87AE-D53D5E06607B}" dt="2023-09-11T22:58:32.964" v="1" actId="47"/>
        <pc:sldMkLst>
          <pc:docMk/>
          <pc:sldMk cId="1477440601" sldId="261"/>
        </pc:sldMkLst>
      </pc:sldChg>
      <pc:sldChg chg="add del">
        <pc:chgData name="Nicolas Delfosse" userId="d965f3d4-ea58-4afe-85b0-6f02e8cf3c22" providerId="ADAL" clId="{BE4D854F-DA16-4665-87AE-D53D5E06607B}" dt="2023-09-13T05:13:51.964" v="44" actId="47"/>
        <pc:sldMkLst>
          <pc:docMk/>
          <pc:sldMk cId="4003567332" sldId="261"/>
        </pc:sldMkLst>
      </pc:sldChg>
      <pc:sldChg chg="add del">
        <pc:chgData name="Nicolas Delfosse" userId="d965f3d4-ea58-4afe-85b0-6f02e8cf3c22" providerId="ADAL" clId="{BE4D854F-DA16-4665-87AE-D53D5E06607B}" dt="2023-09-13T06:09:48.680" v="1697" actId="47"/>
        <pc:sldMkLst>
          <pc:docMk/>
          <pc:sldMk cId="1740168446" sldId="262"/>
        </pc:sldMkLst>
      </pc:sldChg>
      <pc:sldChg chg="del">
        <pc:chgData name="Nicolas Delfosse" userId="d965f3d4-ea58-4afe-85b0-6f02e8cf3c22" providerId="ADAL" clId="{BE4D854F-DA16-4665-87AE-D53D5E06607B}" dt="2023-09-12T20:05:35.366" v="2" actId="47"/>
        <pc:sldMkLst>
          <pc:docMk/>
          <pc:sldMk cId="1741693799" sldId="263"/>
        </pc:sldMkLst>
      </pc:sldChg>
      <pc:sldChg chg="del">
        <pc:chgData name="Nicolas Delfosse" userId="d965f3d4-ea58-4afe-85b0-6f02e8cf3c22" providerId="ADAL" clId="{BE4D854F-DA16-4665-87AE-D53D5E06607B}" dt="2023-09-12T20:05:35.366" v="2" actId="47"/>
        <pc:sldMkLst>
          <pc:docMk/>
          <pc:sldMk cId="284713856" sldId="264"/>
        </pc:sldMkLst>
      </pc:sldChg>
      <pc:sldChg chg="del">
        <pc:chgData name="Nicolas Delfosse" userId="d965f3d4-ea58-4afe-85b0-6f02e8cf3c22" providerId="ADAL" clId="{BE4D854F-DA16-4665-87AE-D53D5E06607B}" dt="2023-09-12T20:05:35.366" v="2" actId="47"/>
        <pc:sldMkLst>
          <pc:docMk/>
          <pc:sldMk cId="1542497909" sldId="265"/>
        </pc:sldMkLst>
      </pc:sldChg>
      <pc:sldChg chg="add del">
        <pc:chgData name="Nicolas Delfosse" userId="d965f3d4-ea58-4afe-85b0-6f02e8cf3c22" providerId="ADAL" clId="{BE4D854F-DA16-4665-87AE-D53D5E06607B}" dt="2023-09-13T05:13:46.611" v="43" actId="47"/>
        <pc:sldMkLst>
          <pc:docMk/>
          <pc:sldMk cId="2243105876" sldId="273"/>
        </pc:sldMkLst>
      </pc:sldChg>
      <pc:sldChg chg="add del">
        <pc:chgData name="Nicolas Delfosse" userId="d965f3d4-ea58-4afe-85b0-6f02e8cf3c22" providerId="ADAL" clId="{BE4D854F-DA16-4665-87AE-D53D5E06607B}" dt="2023-09-13T05:15:12.443" v="49" actId="2696"/>
        <pc:sldMkLst>
          <pc:docMk/>
          <pc:sldMk cId="576344564" sldId="275"/>
        </pc:sldMkLst>
      </pc:sldChg>
      <pc:sldChg chg="add del">
        <pc:chgData name="Nicolas Delfosse" userId="d965f3d4-ea58-4afe-85b0-6f02e8cf3c22" providerId="ADAL" clId="{BE4D854F-DA16-4665-87AE-D53D5E06607B}" dt="2023-09-14T01:45:23.824" v="7200" actId="2696"/>
        <pc:sldMkLst>
          <pc:docMk/>
          <pc:sldMk cId="1348894808" sldId="275"/>
        </pc:sldMkLst>
      </pc:sldChg>
      <pc:sldChg chg="modSp add mod modAnim">
        <pc:chgData name="Nicolas Delfosse" userId="d965f3d4-ea58-4afe-85b0-6f02e8cf3c22" providerId="ADAL" clId="{BE4D854F-DA16-4665-87AE-D53D5E06607B}" dt="2023-09-13T16:34:02.117" v="3017" actId="20577"/>
        <pc:sldMkLst>
          <pc:docMk/>
          <pc:sldMk cId="3230496757" sldId="285"/>
        </pc:sldMkLst>
        <pc:spChg chg="mod">
          <ac:chgData name="Nicolas Delfosse" userId="d965f3d4-ea58-4afe-85b0-6f02e8cf3c22" providerId="ADAL" clId="{BE4D854F-DA16-4665-87AE-D53D5E06607B}" dt="2023-09-13T16:34:02.117" v="3017" actId="20577"/>
          <ac:spMkLst>
            <pc:docMk/>
            <pc:sldMk cId="3230496757" sldId="285"/>
            <ac:spMk id="3" creationId="{0FB48FF9-6409-B80F-820E-D668D6D1C69A}"/>
          </ac:spMkLst>
        </pc:spChg>
      </pc:sldChg>
      <pc:sldChg chg="modSp add del mod modAnim">
        <pc:chgData name="Nicolas Delfosse" userId="d965f3d4-ea58-4afe-85b0-6f02e8cf3c22" providerId="ADAL" clId="{BE4D854F-DA16-4665-87AE-D53D5E06607B}" dt="2023-09-13T05:40:55.666" v="1136" actId="2696"/>
        <pc:sldMkLst>
          <pc:docMk/>
          <pc:sldMk cId="3238496521" sldId="285"/>
        </pc:sldMkLst>
        <pc:spChg chg="mod">
          <ac:chgData name="Nicolas Delfosse" userId="d965f3d4-ea58-4afe-85b0-6f02e8cf3c22" providerId="ADAL" clId="{BE4D854F-DA16-4665-87AE-D53D5E06607B}" dt="2023-09-13T05:13:05.687" v="42" actId="207"/>
          <ac:spMkLst>
            <pc:docMk/>
            <pc:sldMk cId="3238496521" sldId="285"/>
            <ac:spMk id="3" creationId="{0FB48FF9-6409-B80F-820E-D668D6D1C69A}"/>
          </ac:spMkLst>
        </pc:spChg>
        <pc:spChg chg="mod">
          <ac:chgData name="Nicolas Delfosse" userId="d965f3d4-ea58-4afe-85b0-6f02e8cf3c22" providerId="ADAL" clId="{BE4D854F-DA16-4665-87AE-D53D5E06607B}" dt="2023-09-13T05:12:47.578" v="36" actId="5793"/>
          <ac:spMkLst>
            <pc:docMk/>
            <pc:sldMk cId="3238496521" sldId="285"/>
            <ac:spMk id="21" creationId="{EA2DBD8B-6F9B-640E-60E8-222D63E4FD94}"/>
          </ac:spMkLst>
        </pc:spChg>
      </pc:sldChg>
      <pc:sldChg chg="add del">
        <pc:chgData name="Nicolas Delfosse" userId="d965f3d4-ea58-4afe-85b0-6f02e8cf3c22" providerId="ADAL" clId="{BE4D854F-DA16-4665-87AE-D53D5E06607B}" dt="2023-09-13T05:13:46.611" v="43" actId="47"/>
        <pc:sldMkLst>
          <pc:docMk/>
          <pc:sldMk cId="2632867690" sldId="317"/>
        </pc:sldMkLst>
      </pc:sldChg>
      <pc:sldChg chg="modSp add mod">
        <pc:chgData name="Nicolas Delfosse" userId="d965f3d4-ea58-4afe-85b0-6f02e8cf3c22" providerId="ADAL" clId="{BE4D854F-DA16-4665-87AE-D53D5E06607B}" dt="2023-09-13T06:09:20.859" v="1696" actId="20577"/>
        <pc:sldMkLst>
          <pc:docMk/>
          <pc:sldMk cId="2788766403" sldId="319"/>
        </pc:sldMkLst>
        <pc:spChg chg="mod">
          <ac:chgData name="Nicolas Delfosse" userId="d965f3d4-ea58-4afe-85b0-6f02e8cf3c22" providerId="ADAL" clId="{BE4D854F-DA16-4665-87AE-D53D5E06607B}" dt="2023-09-13T06:09:10.225" v="1672"/>
          <ac:spMkLst>
            <pc:docMk/>
            <pc:sldMk cId="2788766403" sldId="319"/>
            <ac:spMk id="2" creationId="{5C161B44-4BFF-7947-DBAB-410C993D2C00}"/>
          </ac:spMkLst>
        </pc:spChg>
        <pc:spChg chg="mod">
          <ac:chgData name="Nicolas Delfosse" userId="d965f3d4-ea58-4afe-85b0-6f02e8cf3c22" providerId="ADAL" clId="{BE4D854F-DA16-4665-87AE-D53D5E06607B}" dt="2023-09-13T06:09:20.859" v="1696" actId="20577"/>
          <ac:spMkLst>
            <pc:docMk/>
            <pc:sldMk cId="2788766403" sldId="319"/>
            <ac:spMk id="3" creationId="{2AFDFE27-5C0A-1CF8-2B87-4B0ED6C02109}"/>
          </ac:spMkLst>
        </pc:spChg>
      </pc:sldChg>
      <pc:sldChg chg="delSp add del mod">
        <pc:chgData name="Nicolas Delfosse" userId="d965f3d4-ea58-4afe-85b0-6f02e8cf3c22" providerId="ADAL" clId="{BE4D854F-DA16-4665-87AE-D53D5E06607B}" dt="2023-09-13T06:08:16.577" v="1657" actId="2696"/>
        <pc:sldMkLst>
          <pc:docMk/>
          <pc:sldMk cId="3024326684" sldId="319"/>
        </pc:sldMkLst>
        <pc:spChg chg="del">
          <ac:chgData name="Nicolas Delfosse" userId="d965f3d4-ea58-4afe-85b0-6f02e8cf3c22" providerId="ADAL" clId="{BE4D854F-DA16-4665-87AE-D53D5E06607B}" dt="2023-09-13T06:03:54.089" v="1540" actId="21"/>
          <ac:spMkLst>
            <pc:docMk/>
            <pc:sldMk cId="3024326684" sldId="319"/>
            <ac:spMk id="4" creationId="{370D4AB2-61FA-FEE8-AE50-80547BEA6A8A}"/>
          </ac:spMkLst>
        </pc:spChg>
      </pc:sldChg>
      <pc:sldChg chg="modSp add del modAnim">
        <pc:chgData name="Nicolas Delfosse" userId="d965f3d4-ea58-4afe-85b0-6f02e8cf3c22" providerId="ADAL" clId="{BE4D854F-DA16-4665-87AE-D53D5E06607B}" dt="2023-09-13T20:46:20.015" v="6063" actId="47"/>
        <pc:sldMkLst>
          <pc:docMk/>
          <pc:sldMk cId="3616582711" sldId="327"/>
        </pc:sldMkLst>
        <pc:spChg chg="mod">
          <ac:chgData name="Nicolas Delfosse" userId="d965f3d4-ea58-4afe-85b0-6f02e8cf3c22" providerId="ADAL" clId="{BE4D854F-DA16-4665-87AE-D53D5E06607B}" dt="2023-09-13T07:31:14.998" v="2692" actId="20577"/>
          <ac:spMkLst>
            <pc:docMk/>
            <pc:sldMk cId="3616582711" sldId="327"/>
            <ac:spMk id="3" creationId="{6876285F-06F1-D479-602B-A6036B179F4A}"/>
          </ac:spMkLst>
        </pc:spChg>
      </pc:sldChg>
      <pc:sldChg chg="addSp delSp modSp add del mod delAnim modAnim">
        <pc:chgData name="Nicolas Delfosse" userId="d965f3d4-ea58-4afe-85b0-6f02e8cf3c22" providerId="ADAL" clId="{BE4D854F-DA16-4665-87AE-D53D5E06607B}" dt="2023-09-13T20:56:00.105" v="6360" actId="47"/>
        <pc:sldMkLst>
          <pc:docMk/>
          <pc:sldMk cId="3657407194" sldId="328"/>
        </pc:sldMkLst>
        <pc:spChg chg="mod">
          <ac:chgData name="Nicolas Delfosse" userId="d965f3d4-ea58-4afe-85b0-6f02e8cf3c22" providerId="ADAL" clId="{BE4D854F-DA16-4665-87AE-D53D5E06607B}" dt="2023-09-13T20:48:52.791" v="6246"/>
          <ac:spMkLst>
            <pc:docMk/>
            <pc:sldMk cId="3657407194" sldId="328"/>
            <ac:spMk id="2" creationId="{BAE689C3-C96D-3EFB-94CD-3EB24F5ADA71}"/>
          </ac:spMkLst>
        </pc:spChg>
        <pc:spChg chg="mod">
          <ac:chgData name="Nicolas Delfosse" userId="d965f3d4-ea58-4afe-85b0-6f02e8cf3c22" providerId="ADAL" clId="{BE4D854F-DA16-4665-87AE-D53D5E06607B}" dt="2023-09-13T20:49:59.503" v="6275" actId="14100"/>
          <ac:spMkLst>
            <pc:docMk/>
            <pc:sldMk cId="3657407194" sldId="328"/>
            <ac:spMk id="3" creationId="{D18E46E0-2404-A237-E2AD-ED5AA45CF7E1}"/>
          </ac:spMkLst>
        </pc:spChg>
        <pc:spChg chg="add mod">
          <ac:chgData name="Nicolas Delfosse" userId="d965f3d4-ea58-4afe-85b0-6f02e8cf3c22" providerId="ADAL" clId="{BE4D854F-DA16-4665-87AE-D53D5E06607B}" dt="2023-09-13T20:50:58.264" v="6292" actId="1076"/>
          <ac:spMkLst>
            <pc:docMk/>
            <pc:sldMk cId="3657407194" sldId="328"/>
            <ac:spMk id="6" creationId="{AA550E6C-DA54-D4D5-3808-C9E3FCD3B22B}"/>
          </ac:spMkLst>
        </pc:spChg>
        <pc:spChg chg="add del mod">
          <ac:chgData name="Nicolas Delfosse" userId="d965f3d4-ea58-4afe-85b0-6f02e8cf3c22" providerId="ADAL" clId="{BE4D854F-DA16-4665-87AE-D53D5E06607B}" dt="2023-09-13T20:55:41.351" v="6359" actId="478"/>
          <ac:spMkLst>
            <pc:docMk/>
            <pc:sldMk cId="3657407194" sldId="328"/>
            <ac:spMk id="8" creationId="{1899DE6B-E7B8-CD65-3B1D-96C608485AFC}"/>
          </ac:spMkLst>
        </pc:spChg>
      </pc:sldChg>
      <pc:sldChg chg="addSp modSp add del mod modAnim">
        <pc:chgData name="Nicolas Delfosse" userId="d965f3d4-ea58-4afe-85b0-6f02e8cf3c22" providerId="ADAL" clId="{BE4D854F-DA16-4665-87AE-D53D5E06607B}" dt="2023-09-13T06:08:16.577" v="1657" actId="2696"/>
        <pc:sldMkLst>
          <pc:docMk/>
          <pc:sldMk cId="1162179010" sldId="329"/>
        </pc:sldMkLst>
        <pc:spChg chg="mod">
          <ac:chgData name="Nicolas Delfosse" userId="d965f3d4-ea58-4afe-85b0-6f02e8cf3c22" providerId="ADAL" clId="{BE4D854F-DA16-4665-87AE-D53D5E06607B}" dt="2023-09-13T06:03:23.840" v="1539" actId="20577"/>
          <ac:spMkLst>
            <pc:docMk/>
            <pc:sldMk cId="1162179010" sldId="329"/>
            <ac:spMk id="3" creationId="{AB78E73C-F609-4467-FE6E-33D67EBD9148}"/>
          </ac:spMkLst>
        </pc:spChg>
        <pc:spChg chg="add mod">
          <ac:chgData name="Nicolas Delfosse" userId="d965f3d4-ea58-4afe-85b0-6f02e8cf3c22" providerId="ADAL" clId="{BE4D854F-DA16-4665-87AE-D53D5E06607B}" dt="2023-09-13T06:03:55.753" v="1541"/>
          <ac:spMkLst>
            <pc:docMk/>
            <pc:sldMk cId="1162179010" sldId="329"/>
            <ac:spMk id="33" creationId="{1E03A782-3227-7C44-EBE1-C48BDA063483}"/>
          </ac:spMkLst>
        </pc:spChg>
      </pc:sldChg>
      <pc:sldChg chg="modSp add mod">
        <pc:chgData name="Nicolas Delfosse" userId="d965f3d4-ea58-4afe-85b0-6f02e8cf3c22" providerId="ADAL" clId="{BE4D854F-DA16-4665-87AE-D53D5E06607B}" dt="2023-09-13T17:03:07.367" v="3920" actId="20577"/>
        <pc:sldMkLst>
          <pc:docMk/>
          <pc:sldMk cId="2453233467" sldId="329"/>
        </pc:sldMkLst>
        <pc:spChg chg="mod">
          <ac:chgData name="Nicolas Delfosse" userId="d965f3d4-ea58-4afe-85b0-6f02e8cf3c22" providerId="ADAL" clId="{BE4D854F-DA16-4665-87AE-D53D5E06607B}" dt="2023-09-13T17:03:07.367" v="3920" actId="20577"/>
          <ac:spMkLst>
            <pc:docMk/>
            <pc:sldMk cId="2453233467" sldId="329"/>
            <ac:spMk id="3" creationId="{AB78E73C-F609-4467-FE6E-33D67EBD9148}"/>
          </ac:spMkLst>
        </pc:spChg>
      </pc:sldChg>
      <pc:sldChg chg="add del">
        <pc:chgData name="Nicolas Delfosse" userId="d965f3d4-ea58-4afe-85b0-6f02e8cf3c22" providerId="ADAL" clId="{BE4D854F-DA16-4665-87AE-D53D5E06607B}" dt="2023-09-13T06:10:00.167" v="1699" actId="47"/>
        <pc:sldMkLst>
          <pc:docMk/>
          <pc:sldMk cId="511415457" sldId="1646"/>
        </pc:sldMkLst>
      </pc:sldChg>
      <pc:sldChg chg="add del">
        <pc:chgData name="Nicolas Delfosse" userId="d965f3d4-ea58-4afe-85b0-6f02e8cf3c22" providerId="ADAL" clId="{BE4D854F-DA16-4665-87AE-D53D5E06607B}" dt="2023-09-13T06:11:09.873" v="1701" actId="47"/>
        <pc:sldMkLst>
          <pc:docMk/>
          <pc:sldMk cId="472807135" sldId="1654"/>
        </pc:sldMkLst>
      </pc:sldChg>
      <pc:sldChg chg="add del">
        <pc:chgData name="Nicolas Delfosse" userId="d965f3d4-ea58-4afe-85b0-6f02e8cf3c22" providerId="ADAL" clId="{BE4D854F-DA16-4665-87AE-D53D5E06607B}" dt="2023-09-13T06:10:00.167" v="1699" actId="47"/>
        <pc:sldMkLst>
          <pc:docMk/>
          <pc:sldMk cId="2842001771" sldId="1655"/>
        </pc:sldMkLst>
      </pc:sldChg>
      <pc:sldChg chg="add del">
        <pc:chgData name="Nicolas Delfosse" userId="d965f3d4-ea58-4afe-85b0-6f02e8cf3c22" providerId="ADAL" clId="{BE4D854F-DA16-4665-87AE-D53D5E06607B}" dt="2023-09-13T06:10:59.133" v="1700" actId="2696"/>
        <pc:sldMkLst>
          <pc:docMk/>
          <pc:sldMk cId="2187139416" sldId="1678"/>
        </pc:sldMkLst>
      </pc:sldChg>
      <pc:sldChg chg="add del">
        <pc:chgData name="Nicolas Delfosse" userId="d965f3d4-ea58-4afe-85b0-6f02e8cf3c22" providerId="ADAL" clId="{BE4D854F-DA16-4665-87AE-D53D5E06607B}" dt="2023-09-13T06:11:29.900" v="1705" actId="2696"/>
        <pc:sldMkLst>
          <pc:docMk/>
          <pc:sldMk cId="3892867909" sldId="1678"/>
        </pc:sldMkLst>
      </pc:sldChg>
      <pc:sldChg chg="add">
        <pc:chgData name="Nicolas Delfosse" userId="d965f3d4-ea58-4afe-85b0-6f02e8cf3c22" providerId="ADAL" clId="{BE4D854F-DA16-4665-87AE-D53D5E06607B}" dt="2023-09-13T06:11:52.205" v="1707"/>
        <pc:sldMkLst>
          <pc:docMk/>
          <pc:sldMk cId="4226213767" sldId="1678"/>
        </pc:sldMkLst>
      </pc:sldChg>
      <pc:sldChg chg="add del">
        <pc:chgData name="Nicolas Delfosse" userId="d965f3d4-ea58-4afe-85b0-6f02e8cf3c22" providerId="ADAL" clId="{BE4D854F-DA16-4665-87AE-D53D5E06607B}" dt="2023-09-13T06:11:29.900" v="1705" actId="2696"/>
        <pc:sldMkLst>
          <pc:docMk/>
          <pc:sldMk cId="193995120" sldId="1680"/>
        </pc:sldMkLst>
      </pc:sldChg>
      <pc:sldChg chg="add del">
        <pc:chgData name="Nicolas Delfosse" userId="d965f3d4-ea58-4afe-85b0-6f02e8cf3c22" providerId="ADAL" clId="{BE4D854F-DA16-4665-87AE-D53D5E06607B}" dt="2023-09-13T06:10:59.133" v="1700" actId="2696"/>
        <pc:sldMkLst>
          <pc:docMk/>
          <pc:sldMk cId="3553760194" sldId="1680"/>
        </pc:sldMkLst>
      </pc:sldChg>
      <pc:sldChg chg="modSp add mod modShow">
        <pc:chgData name="Nicolas Delfosse" userId="d965f3d4-ea58-4afe-85b0-6f02e8cf3c22" providerId="ADAL" clId="{BE4D854F-DA16-4665-87AE-D53D5E06607B}" dt="2023-09-13T21:26:47.518" v="6766" actId="1076"/>
        <pc:sldMkLst>
          <pc:docMk/>
          <pc:sldMk cId="3936044891" sldId="1680"/>
        </pc:sldMkLst>
        <pc:spChg chg="mod">
          <ac:chgData name="Nicolas Delfosse" userId="d965f3d4-ea58-4afe-85b0-6f02e8cf3c22" providerId="ADAL" clId="{BE4D854F-DA16-4665-87AE-D53D5E06607B}" dt="2023-09-13T21:24:05.540" v="6617" actId="20577"/>
          <ac:spMkLst>
            <pc:docMk/>
            <pc:sldMk cId="3936044891" sldId="1680"/>
            <ac:spMk id="2" creationId="{0FE1CAA4-229F-4568-A110-58687F58AFEE}"/>
          </ac:spMkLst>
        </pc:spChg>
        <pc:spChg chg="mod">
          <ac:chgData name="Nicolas Delfosse" userId="d965f3d4-ea58-4afe-85b0-6f02e8cf3c22" providerId="ADAL" clId="{BE4D854F-DA16-4665-87AE-D53D5E06607B}" dt="2023-09-13T21:26:47.518" v="6766" actId="1076"/>
          <ac:spMkLst>
            <pc:docMk/>
            <pc:sldMk cId="3936044891" sldId="1680"/>
            <ac:spMk id="3" creationId="{1EAFF87C-DAF0-3837-02DD-10E3F5872DE6}"/>
          </ac:spMkLst>
        </pc:spChg>
      </pc:sldChg>
      <pc:sldChg chg="addSp modSp add del mod">
        <pc:chgData name="Nicolas Delfosse" userId="d965f3d4-ea58-4afe-85b0-6f02e8cf3c22" providerId="ADAL" clId="{BE4D854F-DA16-4665-87AE-D53D5E06607B}" dt="2023-09-13T16:54:22.682" v="3624" actId="47"/>
        <pc:sldMkLst>
          <pc:docMk/>
          <pc:sldMk cId="2234151460" sldId="1681"/>
        </pc:sldMkLst>
        <pc:spChg chg="add mod">
          <ac:chgData name="Nicolas Delfosse" userId="d965f3d4-ea58-4afe-85b0-6f02e8cf3c22" providerId="ADAL" clId="{BE4D854F-DA16-4665-87AE-D53D5E06607B}" dt="2023-09-13T16:36:41.554" v="3080" actId="20577"/>
          <ac:spMkLst>
            <pc:docMk/>
            <pc:sldMk cId="2234151460" sldId="1681"/>
            <ac:spMk id="5" creationId="{0E7E80FA-C658-5847-B589-06076CC7CF26}"/>
          </ac:spMkLst>
        </pc:spChg>
        <pc:graphicFrameChg chg="mod">
          <ac:chgData name="Nicolas Delfosse" userId="d965f3d4-ea58-4afe-85b0-6f02e8cf3c22" providerId="ADAL" clId="{BE4D854F-DA16-4665-87AE-D53D5E06607B}" dt="2023-09-13T16:36:37.311" v="3078" actId="1076"/>
          <ac:graphicFrameMkLst>
            <pc:docMk/>
            <pc:sldMk cId="2234151460" sldId="1681"/>
            <ac:graphicFrameMk id="4" creationId="{5474FB74-15CE-4D98-A958-A338082EFF84}"/>
          </ac:graphicFrameMkLst>
        </pc:graphicFrameChg>
      </pc:sldChg>
      <pc:sldChg chg="add">
        <pc:chgData name="Nicolas Delfosse" userId="d965f3d4-ea58-4afe-85b0-6f02e8cf3c22" providerId="ADAL" clId="{BE4D854F-DA16-4665-87AE-D53D5E06607B}" dt="2023-09-12T20:06:30.571" v="3"/>
        <pc:sldMkLst>
          <pc:docMk/>
          <pc:sldMk cId="1444403157" sldId="1696"/>
        </pc:sldMkLst>
      </pc:sldChg>
      <pc:sldChg chg="add">
        <pc:chgData name="Nicolas Delfosse" userId="d965f3d4-ea58-4afe-85b0-6f02e8cf3c22" providerId="ADAL" clId="{BE4D854F-DA16-4665-87AE-D53D5E06607B}" dt="2023-09-12T20:06:30.571" v="3"/>
        <pc:sldMkLst>
          <pc:docMk/>
          <pc:sldMk cId="4080369111" sldId="1697"/>
        </pc:sldMkLst>
      </pc:sldChg>
      <pc:sldChg chg="add">
        <pc:chgData name="Nicolas Delfosse" userId="d965f3d4-ea58-4afe-85b0-6f02e8cf3c22" providerId="ADAL" clId="{BE4D854F-DA16-4665-87AE-D53D5E06607B}" dt="2023-09-12T20:06:30.571" v="3"/>
        <pc:sldMkLst>
          <pc:docMk/>
          <pc:sldMk cId="602761088" sldId="1698"/>
        </pc:sldMkLst>
      </pc:sldChg>
      <pc:sldChg chg="modSp add mod modAnim">
        <pc:chgData name="Nicolas Delfosse" userId="d965f3d4-ea58-4afe-85b0-6f02e8cf3c22" providerId="ADAL" clId="{BE4D854F-DA16-4665-87AE-D53D5E06607B}" dt="2023-09-13T16:57:27.747" v="3711" actId="1076"/>
        <pc:sldMkLst>
          <pc:docMk/>
          <pc:sldMk cId="1335056944" sldId="1699"/>
        </pc:sldMkLst>
        <pc:spChg chg="mod">
          <ac:chgData name="Nicolas Delfosse" userId="d965f3d4-ea58-4afe-85b0-6f02e8cf3c22" providerId="ADAL" clId="{BE4D854F-DA16-4665-87AE-D53D5E06607B}" dt="2023-09-13T06:16:57.602" v="1750" actId="20577"/>
          <ac:spMkLst>
            <pc:docMk/>
            <pc:sldMk cId="1335056944" sldId="1699"/>
            <ac:spMk id="2" creationId="{136D36DE-7891-437A-A6EE-FB12A9FFD233}"/>
          </ac:spMkLst>
        </pc:spChg>
        <pc:spChg chg="mod">
          <ac:chgData name="Nicolas Delfosse" userId="d965f3d4-ea58-4afe-85b0-6f02e8cf3c22" providerId="ADAL" clId="{BE4D854F-DA16-4665-87AE-D53D5E06607B}" dt="2023-09-13T16:35:36.088" v="3021" actId="1076"/>
          <ac:spMkLst>
            <pc:docMk/>
            <pc:sldMk cId="1335056944" sldId="1699"/>
            <ac:spMk id="125" creationId="{E2083B9F-4E81-48C7-8B25-6BDB83EEC803}"/>
          </ac:spMkLst>
        </pc:spChg>
        <pc:spChg chg="mod">
          <ac:chgData name="Nicolas Delfosse" userId="d965f3d4-ea58-4afe-85b0-6f02e8cf3c22" providerId="ADAL" clId="{BE4D854F-DA16-4665-87AE-D53D5E06607B}" dt="2023-09-13T16:57:27.747" v="3711" actId="1076"/>
          <ac:spMkLst>
            <pc:docMk/>
            <pc:sldMk cId="1335056944" sldId="1699"/>
            <ac:spMk id="395" creationId="{EAC9DA37-5DBF-4C64-B2C9-24DB25781339}"/>
          </ac:spMkLst>
        </pc:spChg>
      </pc:sldChg>
      <pc:sldChg chg="modSp add del mod">
        <pc:chgData name="Nicolas Delfosse" userId="d965f3d4-ea58-4afe-85b0-6f02e8cf3c22" providerId="ADAL" clId="{BE4D854F-DA16-4665-87AE-D53D5E06607B}" dt="2023-09-13T06:17:37.960" v="1758" actId="47"/>
        <pc:sldMkLst>
          <pc:docMk/>
          <pc:sldMk cId="1785129651" sldId="1700"/>
        </pc:sldMkLst>
        <pc:spChg chg="mod">
          <ac:chgData name="Nicolas Delfosse" userId="d965f3d4-ea58-4afe-85b0-6f02e8cf3c22" providerId="ADAL" clId="{BE4D854F-DA16-4665-87AE-D53D5E06607B}" dt="2023-09-13T05:43:21.959" v="1199" actId="404"/>
          <ac:spMkLst>
            <pc:docMk/>
            <pc:sldMk cId="1785129651" sldId="1700"/>
            <ac:spMk id="3" creationId="{3A14598D-3912-4C23-B7D7-96FA2E592959}"/>
          </ac:spMkLst>
        </pc:spChg>
        <pc:spChg chg="mod">
          <ac:chgData name="Nicolas Delfosse" userId="d965f3d4-ea58-4afe-85b0-6f02e8cf3c22" providerId="ADAL" clId="{BE4D854F-DA16-4665-87AE-D53D5E06607B}" dt="2023-09-13T06:17:32.316" v="1757" actId="21"/>
          <ac:spMkLst>
            <pc:docMk/>
            <pc:sldMk cId="1785129651" sldId="1700"/>
            <ac:spMk id="4" creationId="{5E5C86D5-E7C9-5BC1-E93B-D0E14E042A4D}"/>
          </ac:spMkLst>
        </pc:spChg>
      </pc:sldChg>
      <pc:sldChg chg="modSp add mod">
        <pc:chgData name="Nicolas Delfosse" userId="d965f3d4-ea58-4afe-85b0-6f02e8cf3c22" providerId="ADAL" clId="{BE4D854F-DA16-4665-87AE-D53D5E06607B}" dt="2023-09-13T07:08:07.728" v="2574" actId="404"/>
        <pc:sldMkLst>
          <pc:docMk/>
          <pc:sldMk cId="3149246723" sldId="1709"/>
        </pc:sldMkLst>
        <pc:spChg chg="mod">
          <ac:chgData name="Nicolas Delfosse" userId="d965f3d4-ea58-4afe-85b0-6f02e8cf3c22" providerId="ADAL" clId="{BE4D854F-DA16-4665-87AE-D53D5E06607B}" dt="2023-09-13T06:16:49.471" v="1748" actId="20577"/>
          <ac:spMkLst>
            <pc:docMk/>
            <pc:sldMk cId="3149246723" sldId="1709"/>
            <ac:spMk id="2" creationId="{2EA559B4-F519-402A-A017-9B0C4168AB9A}"/>
          </ac:spMkLst>
        </pc:spChg>
        <pc:spChg chg="mod">
          <ac:chgData name="Nicolas Delfosse" userId="d965f3d4-ea58-4afe-85b0-6f02e8cf3c22" providerId="ADAL" clId="{BE4D854F-DA16-4665-87AE-D53D5E06607B}" dt="2023-09-13T07:08:07.728" v="2574" actId="404"/>
          <ac:spMkLst>
            <pc:docMk/>
            <pc:sldMk cId="3149246723" sldId="1709"/>
            <ac:spMk id="835" creationId="{9A237F53-F1CB-4C72-B7AE-173073A35300}"/>
          </ac:spMkLst>
        </pc:spChg>
      </pc:sldChg>
      <pc:sldChg chg="modSp add mod modAnim">
        <pc:chgData name="Nicolas Delfosse" userId="d965f3d4-ea58-4afe-85b0-6f02e8cf3c22" providerId="ADAL" clId="{BE4D854F-DA16-4665-87AE-D53D5E06607B}" dt="2023-09-13T17:02:36.312" v="3916" actId="20577"/>
        <pc:sldMkLst>
          <pc:docMk/>
          <pc:sldMk cId="1790528615" sldId="1713"/>
        </pc:sldMkLst>
        <pc:spChg chg="mod">
          <ac:chgData name="Nicolas Delfosse" userId="d965f3d4-ea58-4afe-85b0-6f02e8cf3c22" providerId="ADAL" clId="{BE4D854F-DA16-4665-87AE-D53D5E06607B}" dt="2023-09-13T17:02:36.312" v="3916" actId="20577"/>
          <ac:spMkLst>
            <pc:docMk/>
            <pc:sldMk cId="1790528615" sldId="1713"/>
            <ac:spMk id="3" creationId="{4D59DF35-F37D-A7C9-0EFD-203303E1529D}"/>
          </ac:spMkLst>
        </pc:spChg>
        <pc:spChg chg="mod">
          <ac:chgData name="Nicolas Delfosse" userId="d965f3d4-ea58-4afe-85b0-6f02e8cf3c22" providerId="ADAL" clId="{BE4D854F-DA16-4665-87AE-D53D5E06607B}" dt="2023-09-13T16:58:32.924" v="3721" actId="1076"/>
          <ac:spMkLst>
            <pc:docMk/>
            <pc:sldMk cId="1790528615" sldId="1713"/>
            <ac:spMk id="5" creationId="{7FDFC8BA-815E-2E18-4188-60A8E0E85623}"/>
          </ac:spMkLst>
        </pc:spChg>
      </pc:sldChg>
      <pc:sldChg chg="add del">
        <pc:chgData name="Nicolas Delfosse" userId="d965f3d4-ea58-4afe-85b0-6f02e8cf3c22" providerId="ADAL" clId="{BE4D854F-DA16-4665-87AE-D53D5E06607B}" dt="2023-09-13T05:13:51.964" v="44" actId="47"/>
        <pc:sldMkLst>
          <pc:docMk/>
          <pc:sldMk cId="307702130" sldId="2142533006"/>
        </pc:sldMkLst>
      </pc:sldChg>
      <pc:sldChg chg="modSp add mod">
        <pc:chgData name="Nicolas Delfosse" userId="d965f3d4-ea58-4afe-85b0-6f02e8cf3c22" providerId="ADAL" clId="{BE4D854F-DA16-4665-87AE-D53D5E06607B}" dt="2023-09-13T05:25:46.883" v="373" actId="1076"/>
        <pc:sldMkLst>
          <pc:docMk/>
          <pc:sldMk cId="4266190790" sldId="2142533007"/>
        </pc:sldMkLst>
        <pc:spChg chg="mod">
          <ac:chgData name="Nicolas Delfosse" userId="d965f3d4-ea58-4afe-85b0-6f02e8cf3c22" providerId="ADAL" clId="{BE4D854F-DA16-4665-87AE-D53D5E06607B}" dt="2023-09-13T05:25:46.883" v="373" actId="1076"/>
          <ac:spMkLst>
            <pc:docMk/>
            <pc:sldMk cId="4266190790" sldId="2142533007"/>
            <ac:spMk id="3" creationId="{CC60F62C-9DCC-CEFE-1A00-459BD96A0530}"/>
          </ac:spMkLst>
        </pc:spChg>
        <pc:spChg chg="mod">
          <ac:chgData name="Nicolas Delfosse" userId="d965f3d4-ea58-4afe-85b0-6f02e8cf3c22" providerId="ADAL" clId="{BE4D854F-DA16-4665-87AE-D53D5E06607B}" dt="2023-09-13T05:25:46.883" v="373" actId="1076"/>
          <ac:spMkLst>
            <pc:docMk/>
            <pc:sldMk cId="4266190790" sldId="2142533007"/>
            <ac:spMk id="785" creationId="{E4D0079D-2EE4-4EBA-B2C2-327AFDE874A3}"/>
          </ac:spMkLst>
        </pc:spChg>
        <pc:spChg chg="mod">
          <ac:chgData name="Nicolas Delfosse" userId="d965f3d4-ea58-4afe-85b0-6f02e8cf3c22" providerId="ADAL" clId="{BE4D854F-DA16-4665-87AE-D53D5E06607B}" dt="2023-09-13T05:25:46.883" v="373" actId="1076"/>
          <ac:spMkLst>
            <pc:docMk/>
            <pc:sldMk cId="4266190790" sldId="2142533007"/>
            <ac:spMk id="787" creationId="{E3C9329E-3B6F-44A5-94B2-645BF311BCD5}"/>
          </ac:spMkLst>
        </pc:spChg>
        <pc:spChg chg="mod">
          <ac:chgData name="Nicolas Delfosse" userId="d965f3d4-ea58-4afe-85b0-6f02e8cf3c22" providerId="ADAL" clId="{BE4D854F-DA16-4665-87AE-D53D5E06607B}" dt="2023-09-13T05:25:46.883" v="373" actId="1076"/>
          <ac:spMkLst>
            <pc:docMk/>
            <pc:sldMk cId="4266190790" sldId="2142533007"/>
            <ac:spMk id="788" creationId="{5003803A-7179-4E4A-ACEF-42FC1B3F4F1F}"/>
          </ac:spMkLst>
        </pc:spChg>
        <pc:grpChg chg="mod">
          <ac:chgData name="Nicolas Delfosse" userId="d965f3d4-ea58-4afe-85b0-6f02e8cf3c22" providerId="ADAL" clId="{BE4D854F-DA16-4665-87AE-D53D5E06607B}" dt="2023-09-13T05:25:46.883" v="373" actId="1076"/>
          <ac:grpSpMkLst>
            <pc:docMk/>
            <pc:sldMk cId="4266190790" sldId="2142533007"/>
            <ac:grpSpMk id="4" creationId="{91F01607-1309-4E0D-ADC3-E83491AE6D09}"/>
          </ac:grpSpMkLst>
        </pc:grpChg>
        <pc:grpChg chg="mod">
          <ac:chgData name="Nicolas Delfosse" userId="d965f3d4-ea58-4afe-85b0-6f02e8cf3c22" providerId="ADAL" clId="{BE4D854F-DA16-4665-87AE-D53D5E06607B}" dt="2023-09-13T05:25:46.883" v="373" actId="1076"/>
          <ac:grpSpMkLst>
            <pc:docMk/>
            <pc:sldMk cId="4266190790" sldId="2142533007"/>
            <ac:grpSpMk id="654" creationId="{39A0A936-D943-4FE2-BAA0-FCCF0E77306E}"/>
          </ac:grpSpMkLst>
        </pc:grpChg>
        <pc:grpChg chg="mod">
          <ac:chgData name="Nicolas Delfosse" userId="d965f3d4-ea58-4afe-85b0-6f02e8cf3c22" providerId="ADAL" clId="{BE4D854F-DA16-4665-87AE-D53D5E06607B}" dt="2023-09-13T05:25:46.883" v="373" actId="1076"/>
          <ac:grpSpMkLst>
            <pc:docMk/>
            <pc:sldMk cId="4266190790" sldId="2142533007"/>
            <ac:grpSpMk id="784" creationId="{14EFE37E-122D-441B-BFCD-E9B2F0AA3E2A}"/>
          </ac:grpSpMkLst>
        </pc:grpChg>
      </pc:sldChg>
      <pc:sldChg chg="addSp delSp modSp add del mod">
        <pc:chgData name="Nicolas Delfosse" userId="d965f3d4-ea58-4afe-85b0-6f02e8cf3c22" providerId="ADAL" clId="{BE4D854F-DA16-4665-87AE-D53D5E06607B}" dt="2023-09-13T06:08:16.577" v="1657" actId="2696"/>
        <pc:sldMkLst>
          <pc:docMk/>
          <pc:sldMk cId="819282860" sldId="2142533020"/>
        </pc:sldMkLst>
        <pc:spChg chg="del mod">
          <ac:chgData name="Nicolas Delfosse" userId="d965f3d4-ea58-4afe-85b0-6f02e8cf3c22" providerId="ADAL" clId="{BE4D854F-DA16-4665-87AE-D53D5E06607B}" dt="2023-09-13T06:07:26.236" v="1653" actId="478"/>
          <ac:spMkLst>
            <pc:docMk/>
            <pc:sldMk cId="819282860" sldId="2142533020"/>
            <ac:spMk id="8" creationId="{C35C845C-3FB3-49DE-2F5E-1CD81F3BAF16}"/>
          </ac:spMkLst>
        </pc:spChg>
        <pc:spChg chg="add mod">
          <ac:chgData name="Nicolas Delfosse" userId="d965f3d4-ea58-4afe-85b0-6f02e8cf3c22" providerId="ADAL" clId="{BE4D854F-DA16-4665-87AE-D53D5E06607B}" dt="2023-09-13T06:07:29.541" v="1654" actId="1076"/>
          <ac:spMkLst>
            <pc:docMk/>
            <pc:sldMk cId="819282860" sldId="2142533020"/>
            <ac:spMk id="9" creationId="{8CBF9A0B-8598-7E26-6FF2-052C674123DE}"/>
          </ac:spMkLst>
        </pc:spChg>
      </pc:sldChg>
      <pc:sldChg chg="modSp add mod">
        <pc:chgData name="Nicolas Delfosse" userId="d965f3d4-ea58-4afe-85b0-6f02e8cf3c22" providerId="ADAL" clId="{BE4D854F-DA16-4665-87AE-D53D5E06607B}" dt="2023-09-14T01:44:54.493" v="7198" actId="1076"/>
        <pc:sldMkLst>
          <pc:docMk/>
          <pc:sldMk cId="3163978899" sldId="2142533020"/>
        </pc:sldMkLst>
        <pc:spChg chg="mod">
          <ac:chgData name="Nicolas Delfosse" userId="d965f3d4-ea58-4afe-85b0-6f02e8cf3c22" providerId="ADAL" clId="{BE4D854F-DA16-4665-87AE-D53D5E06607B}" dt="2023-09-14T01:44:54.493" v="7198" actId="1076"/>
          <ac:spMkLst>
            <pc:docMk/>
            <pc:sldMk cId="3163978899" sldId="2142533020"/>
            <ac:spMk id="9" creationId="{8CBF9A0B-8598-7E26-6FF2-052C674123DE}"/>
          </ac:spMkLst>
        </pc:spChg>
      </pc:sldChg>
      <pc:sldChg chg="modSp add del mod">
        <pc:chgData name="Nicolas Delfosse" userId="d965f3d4-ea58-4afe-85b0-6f02e8cf3c22" providerId="ADAL" clId="{BE4D854F-DA16-4665-87AE-D53D5E06607B}" dt="2023-09-13T05:13:46.611" v="43" actId="47"/>
        <pc:sldMkLst>
          <pc:docMk/>
          <pc:sldMk cId="3653993662" sldId="2147479219"/>
        </pc:sldMkLst>
        <pc:spChg chg="mod">
          <ac:chgData name="Nicolas Delfosse" userId="d965f3d4-ea58-4afe-85b0-6f02e8cf3c22" providerId="ADAL" clId="{BE4D854F-DA16-4665-87AE-D53D5E06607B}" dt="2023-09-12T20:06:30.997" v="8" actId="27636"/>
          <ac:spMkLst>
            <pc:docMk/>
            <pc:sldMk cId="3653993662" sldId="2147479219"/>
            <ac:spMk id="3" creationId="{B8FF7C23-FB56-F3F5-70A2-5C181272FF46}"/>
          </ac:spMkLst>
        </pc:spChg>
      </pc:sldChg>
      <pc:sldChg chg="add">
        <pc:chgData name="Nicolas Delfosse" userId="d965f3d4-ea58-4afe-85b0-6f02e8cf3c22" providerId="ADAL" clId="{BE4D854F-DA16-4665-87AE-D53D5E06607B}" dt="2023-09-13T06:11:52.205" v="1707"/>
        <pc:sldMkLst>
          <pc:docMk/>
          <pc:sldMk cId="256601420" sldId="2147479225"/>
        </pc:sldMkLst>
      </pc:sldChg>
      <pc:sldChg chg="add del">
        <pc:chgData name="Nicolas Delfosse" userId="d965f3d4-ea58-4afe-85b0-6f02e8cf3c22" providerId="ADAL" clId="{BE4D854F-DA16-4665-87AE-D53D5E06607B}" dt="2023-09-13T06:11:29.900" v="1705" actId="2696"/>
        <pc:sldMkLst>
          <pc:docMk/>
          <pc:sldMk cId="403984585" sldId="2147479225"/>
        </pc:sldMkLst>
      </pc:sldChg>
      <pc:sldChg chg="add del">
        <pc:chgData name="Nicolas Delfosse" userId="d965f3d4-ea58-4afe-85b0-6f02e8cf3c22" providerId="ADAL" clId="{BE4D854F-DA16-4665-87AE-D53D5E06607B}" dt="2023-09-13T06:10:59.133" v="1700" actId="2696"/>
        <pc:sldMkLst>
          <pc:docMk/>
          <pc:sldMk cId="3059645895" sldId="2147479225"/>
        </pc:sldMkLst>
      </pc:sldChg>
      <pc:sldChg chg="add del">
        <pc:chgData name="Nicolas Delfosse" userId="d965f3d4-ea58-4afe-85b0-6f02e8cf3c22" providerId="ADAL" clId="{BE4D854F-DA16-4665-87AE-D53D5E06607B}" dt="2023-09-13T06:10:59.133" v="1700" actId="2696"/>
        <pc:sldMkLst>
          <pc:docMk/>
          <pc:sldMk cId="606014990" sldId="2147479226"/>
        </pc:sldMkLst>
      </pc:sldChg>
      <pc:sldChg chg="add del">
        <pc:chgData name="Nicolas Delfosse" userId="d965f3d4-ea58-4afe-85b0-6f02e8cf3c22" providerId="ADAL" clId="{BE4D854F-DA16-4665-87AE-D53D5E06607B}" dt="2023-09-13T06:11:29.900" v="1705" actId="2696"/>
        <pc:sldMkLst>
          <pc:docMk/>
          <pc:sldMk cId="2739375338" sldId="2147479226"/>
        </pc:sldMkLst>
      </pc:sldChg>
      <pc:sldChg chg="addSp modSp add del mod">
        <pc:chgData name="Nicolas Delfosse" userId="d965f3d4-ea58-4afe-85b0-6f02e8cf3c22" providerId="ADAL" clId="{BE4D854F-DA16-4665-87AE-D53D5E06607B}" dt="2023-09-13T07:26:44.342" v="2608" actId="47"/>
        <pc:sldMkLst>
          <pc:docMk/>
          <pc:sldMk cId="3356727089" sldId="2147479226"/>
        </pc:sldMkLst>
        <pc:spChg chg="add mod">
          <ac:chgData name="Nicolas Delfosse" userId="d965f3d4-ea58-4afe-85b0-6f02e8cf3c22" providerId="ADAL" clId="{BE4D854F-DA16-4665-87AE-D53D5E06607B}" dt="2023-09-13T06:36:41.655" v="1829" actId="1076"/>
          <ac:spMkLst>
            <pc:docMk/>
            <pc:sldMk cId="3356727089" sldId="2147479226"/>
            <ac:spMk id="4" creationId="{3EC16D61-554A-A2DD-89E1-76E93B661E88}"/>
          </ac:spMkLst>
        </pc:spChg>
        <pc:spChg chg="mod">
          <ac:chgData name="Nicolas Delfosse" userId="d965f3d4-ea58-4afe-85b0-6f02e8cf3c22" providerId="ADAL" clId="{BE4D854F-DA16-4665-87AE-D53D5E06607B}" dt="2023-09-13T07:09:09.343" v="2576" actId="14100"/>
          <ac:spMkLst>
            <pc:docMk/>
            <pc:sldMk cId="3356727089" sldId="2147479226"/>
            <ac:spMk id="7" creationId="{5E2F2FCF-DEA6-22E3-331C-DF121508CC8A}"/>
          </ac:spMkLst>
        </pc:spChg>
        <pc:picChg chg="mod">
          <ac:chgData name="Nicolas Delfosse" userId="d965f3d4-ea58-4afe-85b0-6f02e8cf3c22" providerId="ADAL" clId="{BE4D854F-DA16-4665-87AE-D53D5E06607B}" dt="2023-09-13T06:36:20.356" v="1820" actId="1076"/>
          <ac:picMkLst>
            <pc:docMk/>
            <pc:sldMk cId="3356727089" sldId="2147479226"/>
            <ac:picMk id="3" creationId="{5F625030-699D-4338-8752-7B1EE1C3AAB1}"/>
          </ac:picMkLst>
        </pc:picChg>
      </pc:sldChg>
      <pc:sldChg chg="add del">
        <pc:chgData name="Nicolas Delfosse" userId="d965f3d4-ea58-4afe-85b0-6f02e8cf3c22" providerId="ADAL" clId="{BE4D854F-DA16-4665-87AE-D53D5E06607B}" dt="2023-09-13T06:11:29.900" v="1705" actId="2696"/>
        <pc:sldMkLst>
          <pc:docMk/>
          <pc:sldMk cId="3267651866" sldId="2147479227"/>
        </pc:sldMkLst>
      </pc:sldChg>
      <pc:sldChg chg="addSp delSp modSp add mod delAnim modAnim">
        <pc:chgData name="Nicolas Delfosse" userId="d965f3d4-ea58-4afe-85b0-6f02e8cf3c22" providerId="ADAL" clId="{BE4D854F-DA16-4665-87AE-D53D5E06607B}" dt="2023-09-13T21:33:27.120" v="6960"/>
        <pc:sldMkLst>
          <pc:docMk/>
          <pc:sldMk cId="3480989664" sldId="2147479227"/>
        </pc:sldMkLst>
        <pc:spChg chg="del mod">
          <ac:chgData name="Nicolas Delfosse" userId="d965f3d4-ea58-4afe-85b0-6f02e8cf3c22" providerId="ADAL" clId="{BE4D854F-DA16-4665-87AE-D53D5E06607B}" dt="2023-09-13T21:30:17.667" v="6869" actId="478"/>
          <ac:spMkLst>
            <pc:docMk/>
            <pc:sldMk cId="3480989664" sldId="2147479227"/>
            <ac:spMk id="3" creationId="{BCD116B0-030E-4579-BF53-98A2BA0DA773}"/>
          </ac:spMkLst>
        </pc:spChg>
        <pc:spChg chg="add mod">
          <ac:chgData name="Nicolas Delfosse" userId="d965f3d4-ea58-4afe-85b0-6f02e8cf3c22" providerId="ADAL" clId="{BE4D854F-DA16-4665-87AE-D53D5E06607B}" dt="2023-09-13T06:36:46.024" v="1830"/>
          <ac:spMkLst>
            <pc:docMk/>
            <pc:sldMk cId="3480989664" sldId="2147479227"/>
            <ac:spMk id="5" creationId="{521364B1-87E1-E9EB-1AF3-2771DDD4630F}"/>
          </ac:spMkLst>
        </pc:spChg>
        <pc:spChg chg="mod">
          <ac:chgData name="Nicolas Delfosse" userId="d965f3d4-ea58-4afe-85b0-6f02e8cf3c22" providerId="ADAL" clId="{BE4D854F-DA16-4665-87AE-D53D5E06607B}" dt="2023-09-13T21:33:02.602" v="6955" actId="1076"/>
          <ac:spMkLst>
            <pc:docMk/>
            <pc:sldMk cId="3480989664" sldId="2147479227"/>
            <ac:spMk id="6" creationId="{B84A28CD-C1F9-4E57-998F-C1BDA5B085EF}"/>
          </ac:spMkLst>
        </pc:spChg>
        <pc:picChg chg="mod">
          <ac:chgData name="Nicolas Delfosse" userId="d965f3d4-ea58-4afe-85b0-6f02e8cf3c22" providerId="ADAL" clId="{BE4D854F-DA16-4665-87AE-D53D5E06607B}" dt="2023-09-13T07:26:17.630" v="2605" actId="1076"/>
          <ac:picMkLst>
            <pc:docMk/>
            <pc:sldMk cId="3480989664" sldId="2147479227"/>
            <ac:picMk id="2" creationId="{4C4547F0-AB17-46AA-8A2B-A1A750D92AFA}"/>
          </ac:picMkLst>
        </pc:picChg>
        <pc:picChg chg="del mod">
          <ac:chgData name="Nicolas Delfosse" userId="d965f3d4-ea58-4afe-85b0-6f02e8cf3c22" providerId="ADAL" clId="{BE4D854F-DA16-4665-87AE-D53D5E06607B}" dt="2023-09-13T21:31:47.832" v="6942" actId="478"/>
          <ac:picMkLst>
            <pc:docMk/>
            <pc:sldMk cId="3480989664" sldId="2147479227"/>
            <ac:picMk id="4" creationId="{59FF158E-D814-4E67-AD25-F560CD711890}"/>
          </ac:picMkLst>
        </pc:picChg>
        <pc:picChg chg="add mod modCrop">
          <ac:chgData name="Nicolas Delfosse" userId="d965f3d4-ea58-4afe-85b0-6f02e8cf3c22" providerId="ADAL" clId="{BE4D854F-DA16-4665-87AE-D53D5E06607B}" dt="2023-09-13T21:33:05.389" v="6956" actId="1076"/>
          <ac:picMkLst>
            <pc:docMk/>
            <pc:sldMk cId="3480989664" sldId="2147479227"/>
            <ac:picMk id="7" creationId="{1FA60481-B6C2-B148-29DE-7551BB38DF36}"/>
          </ac:picMkLst>
        </pc:picChg>
      </pc:sldChg>
      <pc:sldChg chg="add del">
        <pc:chgData name="Nicolas Delfosse" userId="d965f3d4-ea58-4afe-85b0-6f02e8cf3c22" providerId="ADAL" clId="{BE4D854F-DA16-4665-87AE-D53D5E06607B}" dt="2023-09-13T06:10:59.133" v="1700" actId="2696"/>
        <pc:sldMkLst>
          <pc:docMk/>
          <pc:sldMk cId="4233508884" sldId="2147479227"/>
        </pc:sldMkLst>
      </pc:sldChg>
      <pc:sldChg chg="modSp add del mod">
        <pc:chgData name="Nicolas Delfosse" userId="d965f3d4-ea58-4afe-85b0-6f02e8cf3c22" providerId="ADAL" clId="{BE4D854F-DA16-4665-87AE-D53D5E06607B}" dt="2023-09-13T05:15:12.443" v="49" actId="2696"/>
        <pc:sldMkLst>
          <pc:docMk/>
          <pc:sldMk cId="366141605" sldId="2147479248"/>
        </pc:sldMkLst>
        <pc:spChg chg="mod">
          <ac:chgData name="Nicolas Delfosse" userId="d965f3d4-ea58-4afe-85b0-6f02e8cf3c22" providerId="ADAL" clId="{BE4D854F-DA16-4665-87AE-D53D5E06607B}" dt="2023-09-12T20:06:31.547" v="15" actId="27636"/>
          <ac:spMkLst>
            <pc:docMk/>
            <pc:sldMk cId="366141605" sldId="2147479248"/>
            <ac:spMk id="3" creationId="{02526627-AC39-7F89-633E-1CBAA683AD88}"/>
          </ac:spMkLst>
        </pc:spChg>
      </pc:sldChg>
      <pc:sldChg chg="modSp add del">
        <pc:chgData name="Nicolas Delfosse" userId="d965f3d4-ea58-4afe-85b0-6f02e8cf3c22" providerId="ADAL" clId="{BE4D854F-DA16-4665-87AE-D53D5E06607B}" dt="2023-09-14T01:45:23.824" v="7200" actId="2696"/>
        <pc:sldMkLst>
          <pc:docMk/>
          <pc:sldMk cId="544923510" sldId="2147479248"/>
        </pc:sldMkLst>
        <pc:spChg chg="mod">
          <ac:chgData name="Nicolas Delfosse" userId="d965f3d4-ea58-4afe-85b0-6f02e8cf3c22" providerId="ADAL" clId="{BE4D854F-DA16-4665-87AE-D53D5E06607B}" dt="2023-09-13T05:48:09.543" v="1261" actId="404"/>
          <ac:spMkLst>
            <pc:docMk/>
            <pc:sldMk cId="544923510" sldId="2147479248"/>
            <ac:spMk id="3" creationId="{02526627-AC39-7F89-633E-1CBAA683AD88}"/>
          </ac:spMkLst>
        </pc:spChg>
      </pc:sldChg>
      <pc:sldChg chg="add del">
        <pc:chgData name="Nicolas Delfosse" userId="d965f3d4-ea58-4afe-85b0-6f02e8cf3c22" providerId="ADAL" clId="{BE4D854F-DA16-4665-87AE-D53D5E06607B}" dt="2023-09-13T06:35:26.397" v="1817" actId="47"/>
        <pc:sldMkLst>
          <pc:docMk/>
          <pc:sldMk cId="652154188" sldId="2147479250"/>
        </pc:sldMkLst>
      </pc:sldChg>
      <pc:sldChg chg="modSp add del mod modShow">
        <pc:chgData name="Nicolas Delfosse" userId="d965f3d4-ea58-4afe-85b0-6f02e8cf3c22" providerId="ADAL" clId="{BE4D854F-DA16-4665-87AE-D53D5E06607B}" dt="2023-09-13T06:08:16.577" v="1657" actId="2696"/>
        <pc:sldMkLst>
          <pc:docMk/>
          <pc:sldMk cId="3701026808" sldId="2147479250"/>
        </pc:sldMkLst>
        <pc:spChg chg="mod">
          <ac:chgData name="Nicolas Delfosse" userId="d965f3d4-ea58-4afe-85b0-6f02e8cf3c22" providerId="ADAL" clId="{BE4D854F-DA16-4665-87AE-D53D5E06607B}" dt="2023-09-12T20:06:31.122" v="10" actId="27636"/>
          <ac:spMkLst>
            <pc:docMk/>
            <pc:sldMk cId="3701026808" sldId="2147479250"/>
            <ac:spMk id="3" creationId="{03528E60-474E-6353-AAD2-589DF9C35FD2}"/>
          </ac:spMkLst>
        </pc:spChg>
      </pc:sldChg>
      <pc:sldChg chg="add del mod modShow">
        <pc:chgData name="Nicolas Delfosse" userId="d965f3d4-ea58-4afe-85b0-6f02e8cf3c22" providerId="ADAL" clId="{BE4D854F-DA16-4665-87AE-D53D5E06607B}" dt="2023-09-13T06:08:16.577" v="1657" actId="2696"/>
        <pc:sldMkLst>
          <pc:docMk/>
          <pc:sldMk cId="1492284461" sldId="2147479253"/>
        </pc:sldMkLst>
      </pc:sldChg>
      <pc:sldChg chg="add del">
        <pc:chgData name="Nicolas Delfosse" userId="d965f3d4-ea58-4afe-85b0-6f02e8cf3c22" providerId="ADAL" clId="{BE4D854F-DA16-4665-87AE-D53D5E06607B}" dt="2023-09-13T06:35:25.432" v="1816" actId="47"/>
        <pc:sldMkLst>
          <pc:docMk/>
          <pc:sldMk cId="1963833521" sldId="2147479253"/>
        </pc:sldMkLst>
      </pc:sldChg>
      <pc:sldChg chg="modSp add mod">
        <pc:chgData name="Nicolas Delfosse" userId="d965f3d4-ea58-4afe-85b0-6f02e8cf3c22" providerId="ADAL" clId="{BE4D854F-DA16-4665-87AE-D53D5E06607B}" dt="2023-09-13T20:53:19.099" v="6356" actId="20577"/>
        <pc:sldMkLst>
          <pc:docMk/>
          <pc:sldMk cId="2024726528" sldId="2147479270"/>
        </pc:sldMkLst>
        <pc:spChg chg="mod">
          <ac:chgData name="Nicolas Delfosse" userId="d965f3d4-ea58-4afe-85b0-6f02e8cf3c22" providerId="ADAL" clId="{BE4D854F-DA16-4665-87AE-D53D5E06607B}" dt="2023-09-13T20:53:19.099" v="6356" actId="20577"/>
          <ac:spMkLst>
            <pc:docMk/>
            <pc:sldMk cId="2024726528" sldId="2147479270"/>
            <ac:spMk id="3" creationId="{1395B004-BF7B-A744-5AF2-F524495180B8}"/>
          </ac:spMkLst>
        </pc:spChg>
        <pc:spChg chg="mod">
          <ac:chgData name="Nicolas Delfosse" userId="d965f3d4-ea58-4afe-85b0-6f02e8cf3c22" providerId="ADAL" clId="{BE4D854F-DA16-4665-87AE-D53D5E06607B}" dt="2023-09-13T05:25:33.916" v="372" actId="1076"/>
          <ac:spMkLst>
            <pc:docMk/>
            <pc:sldMk cId="2024726528" sldId="2147479270"/>
            <ac:spMk id="4" creationId="{2D45D2E3-0E0E-4008-8DA7-E36A8C38B33B}"/>
          </ac:spMkLst>
        </pc:spChg>
      </pc:sldChg>
      <pc:sldChg chg="add del">
        <pc:chgData name="Nicolas Delfosse" userId="d965f3d4-ea58-4afe-85b0-6f02e8cf3c22" providerId="ADAL" clId="{BE4D854F-DA16-4665-87AE-D53D5E06607B}" dt="2023-09-13T06:08:16.577" v="1657" actId="2696"/>
        <pc:sldMkLst>
          <pc:docMk/>
          <pc:sldMk cId="2540553863" sldId="2147479273"/>
        </pc:sldMkLst>
      </pc:sldChg>
      <pc:sldChg chg="add">
        <pc:chgData name="Nicolas Delfosse" userId="d965f3d4-ea58-4afe-85b0-6f02e8cf3c22" providerId="ADAL" clId="{BE4D854F-DA16-4665-87AE-D53D5E06607B}" dt="2023-09-13T06:08:26.927" v="1658"/>
        <pc:sldMkLst>
          <pc:docMk/>
          <pc:sldMk cId="3451428925" sldId="2147479273"/>
        </pc:sldMkLst>
      </pc:sldChg>
      <pc:sldChg chg="add del mod modShow">
        <pc:chgData name="Nicolas Delfosse" userId="d965f3d4-ea58-4afe-85b0-6f02e8cf3c22" providerId="ADAL" clId="{BE4D854F-DA16-4665-87AE-D53D5E06607B}" dt="2023-09-13T06:21:58.131" v="1799" actId="47"/>
        <pc:sldMkLst>
          <pc:docMk/>
          <pc:sldMk cId="1645138282" sldId="2147479274"/>
        </pc:sldMkLst>
      </pc:sldChg>
      <pc:sldChg chg="add del ord">
        <pc:chgData name="Nicolas Delfosse" userId="d965f3d4-ea58-4afe-85b0-6f02e8cf3c22" providerId="ADAL" clId="{BE4D854F-DA16-4665-87AE-D53D5E06607B}" dt="2023-09-13T06:11:29.900" v="1705" actId="2696"/>
        <pc:sldMkLst>
          <pc:docMk/>
          <pc:sldMk cId="3809178137" sldId="2147479274"/>
        </pc:sldMkLst>
      </pc:sldChg>
      <pc:sldChg chg="modSp add del mod">
        <pc:chgData name="Nicolas Delfosse" userId="d965f3d4-ea58-4afe-85b0-6f02e8cf3c22" providerId="ADAL" clId="{BE4D854F-DA16-4665-87AE-D53D5E06607B}" dt="2023-09-13T06:09:56.550" v="1698" actId="47"/>
        <pc:sldMkLst>
          <pc:docMk/>
          <pc:sldMk cId="1421594997" sldId="2147479275"/>
        </pc:sldMkLst>
        <pc:spChg chg="mod">
          <ac:chgData name="Nicolas Delfosse" userId="d965f3d4-ea58-4afe-85b0-6f02e8cf3c22" providerId="ADAL" clId="{BE4D854F-DA16-4665-87AE-D53D5E06607B}" dt="2023-09-12T20:06:31.974" v="20" actId="27636"/>
          <ac:spMkLst>
            <pc:docMk/>
            <pc:sldMk cId="1421594997" sldId="2147479275"/>
            <ac:spMk id="3" creationId="{09235DAB-3C33-7D02-08DE-39B0B93C10A6}"/>
          </ac:spMkLst>
        </pc:spChg>
      </pc:sldChg>
      <pc:sldChg chg="add del">
        <pc:chgData name="Nicolas Delfosse" userId="d965f3d4-ea58-4afe-85b0-6f02e8cf3c22" providerId="ADAL" clId="{BE4D854F-DA16-4665-87AE-D53D5E06607B}" dt="2023-09-13T06:09:48.680" v="1697" actId="47"/>
        <pc:sldMkLst>
          <pc:docMk/>
          <pc:sldMk cId="3743122593" sldId="2147479278"/>
        </pc:sldMkLst>
      </pc:sldChg>
      <pc:sldChg chg="add del">
        <pc:chgData name="Nicolas Delfosse" userId="d965f3d4-ea58-4afe-85b0-6f02e8cf3c22" providerId="ADAL" clId="{BE4D854F-DA16-4665-87AE-D53D5E06607B}" dt="2023-09-13T06:11:29.900" v="1705" actId="2696"/>
        <pc:sldMkLst>
          <pc:docMk/>
          <pc:sldMk cId="3117991799" sldId="2147479280"/>
        </pc:sldMkLst>
      </pc:sldChg>
      <pc:sldChg chg="add del">
        <pc:chgData name="Nicolas Delfosse" userId="d965f3d4-ea58-4afe-85b0-6f02e8cf3c22" providerId="ADAL" clId="{BE4D854F-DA16-4665-87AE-D53D5E06607B}" dt="2023-09-13T06:12:27.754" v="1739" actId="47"/>
        <pc:sldMkLst>
          <pc:docMk/>
          <pc:sldMk cId="3908513541" sldId="2147479280"/>
        </pc:sldMkLst>
      </pc:sldChg>
      <pc:sldChg chg="add del">
        <pc:chgData name="Nicolas Delfosse" userId="d965f3d4-ea58-4afe-85b0-6f02e8cf3c22" providerId="ADAL" clId="{BE4D854F-DA16-4665-87AE-D53D5E06607B}" dt="2023-09-13T06:10:59.133" v="1700" actId="2696"/>
        <pc:sldMkLst>
          <pc:docMk/>
          <pc:sldMk cId="4124813669" sldId="2147479280"/>
        </pc:sldMkLst>
      </pc:sldChg>
      <pc:sldChg chg="add del">
        <pc:chgData name="Nicolas Delfosse" userId="d965f3d4-ea58-4afe-85b0-6f02e8cf3c22" providerId="ADAL" clId="{BE4D854F-DA16-4665-87AE-D53D5E06607B}" dt="2023-09-13T06:11:29.900" v="1705" actId="2696"/>
        <pc:sldMkLst>
          <pc:docMk/>
          <pc:sldMk cId="258768112" sldId="2147479281"/>
        </pc:sldMkLst>
      </pc:sldChg>
      <pc:sldChg chg="modSp add del">
        <pc:chgData name="Nicolas Delfosse" userId="d965f3d4-ea58-4afe-85b0-6f02e8cf3c22" providerId="ADAL" clId="{BE4D854F-DA16-4665-87AE-D53D5E06607B}" dt="2023-09-13T06:10:59.133" v="1700" actId="2696"/>
        <pc:sldMkLst>
          <pc:docMk/>
          <pc:sldMk cId="2548825912" sldId="2147479281"/>
        </pc:sldMkLst>
        <pc:spChg chg="mod">
          <ac:chgData name="Nicolas Delfosse" userId="d965f3d4-ea58-4afe-85b0-6f02e8cf3c22" providerId="ADAL" clId="{BE4D854F-DA16-4665-87AE-D53D5E06607B}" dt="2023-09-13T05:58:57.837" v="1467" actId="255"/>
          <ac:spMkLst>
            <pc:docMk/>
            <pc:sldMk cId="2548825912" sldId="2147479281"/>
            <ac:spMk id="3" creationId="{2AFDB454-CAF9-A302-1932-E1973B123B40}"/>
          </ac:spMkLst>
        </pc:spChg>
      </pc:sldChg>
      <pc:sldChg chg="modSp add del mod modShow">
        <pc:chgData name="Nicolas Delfosse" userId="d965f3d4-ea58-4afe-85b0-6f02e8cf3c22" providerId="ADAL" clId="{BE4D854F-DA16-4665-87AE-D53D5E06607B}" dt="2023-09-14T01:45:02.522" v="7199" actId="47"/>
        <pc:sldMkLst>
          <pc:docMk/>
          <pc:sldMk cId="4108331575" sldId="2147479281"/>
        </pc:sldMkLst>
        <pc:spChg chg="mod">
          <ac:chgData name="Nicolas Delfosse" userId="d965f3d4-ea58-4afe-85b0-6f02e8cf3c22" providerId="ADAL" clId="{BE4D854F-DA16-4665-87AE-D53D5E06607B}" dt="2023-09-13T07:02:47.939" v="2492" actId="20577"/>
          <ac:spMkLst>
            <pc:docMk/>
            <pc:sldMk cId="4108331575" sldId="2147479281"/>
            <ac:spMk id="2" creationId="{8BAE2ADD-1985-3AC2-D837-4300A0531359}"/>
          </ac:spMkLst>
        </pc:spChg>
        <pc:spChg chg="mod">
          <ac:chgData name="Nicolas Delfosse" userId="d965f3d4-ea58-4afe-85b0-6f02e8cf3c22" providerId="ADAL" clId="{BE4D854F-DA16-4665-87AE-D53D5E06607B}" dt="2023-09-13T07:08:46.901" v="2575" actId="207"/>
          <ac:spMkLst>
            <pc:docMk/>
            <pc:sldMk cId="4108331575" sldId="2147479281"/>
            <ac:spMk id="3" creationId="{2AFDB454-CAF9-A302-1932-E1973B123B40}"/>
          </ac:spMkLst>
        </pc:spChg>
        <pc:graphicFrameChg chg="modGraphic">
          <ac:chgData name="Nicolas Delfosse" userId="d965f3d4-ea58-4afe-85b0-6f02e8cf3c22" providerId="ADAL" clId="{BE4D854F-DA16-4665-87AE-D53D5E06607B}" dt="2023-09-13T07:24:16.486" v="2581" actId="20577"/>
          <ac:graphicFrameMkLst>
            <pc:docMk/>
            <pc:sldMk cId="4108331575" sldId="2147479281"/>
            <ac:graphicFrameMk id="4" creationId="{A8D005F7-A1B1-C0CA-69F3-865D11E3585B}"/>
          </ac:graphicFrameMkLst>
        </pc:graphicFrameChg>
      </pc:sldChg>
      <pc:sldChg chg="add del">
        <pc:chgData name="Nicolas Delfosse" userId="d965f3d4-ea58-4afe-85b0-6f02e8cf3c22" providerId="ADAL" clId="{BE4D854F-DA16-4665-87AE-D53D5E06607B}" dt="2023-09-13T06:10:59.133" v="1700" actId="2696"/>
        <pc:sldMkLst>
          <pc:docMk/>
          <pc:sldMk cId="98586462" sldId="2147479282"/>
        </pc:sldMkLst>
      </pc:sldChg>
      <pc:sldChg chg="add del mod modShow">
        <pc:chgData name="Nicolas Delfosse" userId="d965f3d4-ea58-4afe-85b0-6f02e8cf3c22" providerId="ADAL" clId="{BE4D854F-DA16-4665-87AE-D53D5E06607B}" dt="2023-09-13T06:21:58.131" v="1799" actId="47"/>
        <pc:sldMkLst>
          <pc:docMk/>
          <pc:sldMk cId="3501156824" sldId="2147479282"/>
        </pc:sldMkLst>
      </pc:sldChg>
      <pc:sldChg chg="add del">
        <pc:chgData name="Nicolas Delfosse" userId="d965f3d4-ea58-4afe-85b0-6f02e8cf3c22" providerId="ADAL" clId="{BE4D854F-DA16-4665-87AE-D53D5E06607B}" dt="2023-09-13T06:11:29.900" v="1705" actId="2696"/>
        <pc:sldMkLst>
          <pc:docMk/>
          <pc:sldMk cId="3965459135" sldId="2147479282"/>
        </pc:sldMkLst>
      </pc:sldChg>
      <pc:sldChg chg="add del mod modShow">
        <pc:chgData name="Nicolas Delfosse" userId="d965f3d4-ea58-4afe-85b0-6f02e8cf3c22" providerId="ADAL" clId="{BE4D854F-DA16-4665-87AE-D53D5E06607B}" dt="2023-09-13T06:21:58.131" v="1799" actId="47"/>
        <pc:sldMkLst>
          <pc:docMk/>
          <pc:sldMk cId="407406904" sldId="2147479283"/>
        </pc:sldMkLst>
      </pc:sldChg>
      <pc:sldChg chg="add del">
        <pc:chgData name="Nicolas Delfosse" userId="d965f3d4-ea58-4afe-85b0-6f02e8cf3c22" providerId="ADAL" clId="{BE4D854F-DA16-4665-87AE-D53D5E06607B}" dt="2023-09-13T06:11:29.900" v="1705" actId="2696"/>
        <pc:sldMkLst>
          <pc:docMk/>
          <pc:sldMk cId="1493672258" sldId="2147479283"/>
        </pc:sldMkLst>
      </pc:sldChg>
      <pc:sldChg chg="add del">
        <pc:chgData name="Nicolas Delfosse" userId="d965f3d4-ea58-4afe-85b0-6f02e8cf3c22" providerId="ADAL" clId="{BE4D854F-DA16-4665-87AE-D53D5E06607B}" dt="2023-09-13T06:10:59.133" v="1700" actId="2696"/>
        <pc:sldMkLst>
          <pc:docMk/>
          <pc:sldMk cId="2559879587" sldId="2147479283"/>
        </pc:sldMkLst>
      </pc:sldChg>
      <pc:sldChg chg="add del">
        <pc:chgData name="Nicolas Delfosse" userId="d965f3d4-ea58-4afe-85b0-6f02e8cf3c22" providerId="ADAL" clId="{BE4D854F-DA16-4665-87AE-D53D5E06607B}" dt="2023-09-13T06:10:59.133" v="1700" actId="2696"/>
        <pc:sldMkLst>
          <pc:docMk/>
          <pc:sldMk cId="982135755" sldId="2147479284"/>
        </pc:sldMkLst>
      </pc:sldChg>
      <pc:sldChg chg="add del">
        <pc:chgData name="Nicolas Delfosse" userId="d965f3d4-ea58-4afe-85b0-6f02e8cf3c22" providerId="ADAL" clId="{BE4D854F-DA16-4665-87AE-D53D5E06607B}" dt="2023-09-13T06:11:29.900" v="1705" actId="2696"/>
        <pc:sldMkLst>
          <pc:docMk/>
          <pc:sldMk cId="1765090150" sldId="2147479284"/>
        </pc:sldMkLst>
      </pc:sldChg>
      <pc:sldChg chg="add del mod modShow">
        <pc:chgData name="Nicolas Delfosse" userId="d965f3d4-ea58-4afe-85b0-6f02e8cf3c22" providerId="ADAL" clId="{BE4D854F-DA16-4665-87AE-D53D5E06607B}" dt="2023-09-13T06:21:58.131" v="1799" actId="47"/>
        <pc:sldMkLst>
          <pc:docMk/>
          <pc:sldMk cId="4031058482" sldId="2147479284"/>
        </pc:sldMkLst>
      </pc:sldChg>
      <pc:sldChg chg="add del">
        <pc:chgData name="Nicolas Delfosse" userId="d965f3d4-ea58-4afe-85b0-6f02e8cf3c22" providerId="ADAL" clId="{BE4D854F-DA16-4665-87AE-D53D5E06607B}" dt="2023-09-13T06:11:29.900" v="1705" actId="2696"/>
        <pc:sldMkLst>
          <pc:docMk/>
          <pc:sldMk cId="1340871721" sldId="2147479286"/>
        </pc:sldMkLst>
      </pc:sldChg>
      <pc:sldChg chg="add del">
        <pc:chgData name="Nicolas Delfosse" userId="d965f3d4-ea58-4afe-85b0-6f02e8cf3c22" providerId="ADAL" clId="{BE4D854F-DA16-4665-87AE-D53D5E06607B}" dt="2023-09-13T06:10:59.133" v="1700" actId="2696"/>
        <pc:sldMkLst>
          <pc:docMk/>
          <pc:sldMk cId="2876111337" sldId="2147479286"/>
        </pc:sldMkLst>
      </pc:sldChg>
      <pc:sldChg chg="modSp add mod ord">
        <pc:chgData name="Nicolas Delfosse" userId="d965f3d4-ea58-4afe-85b0-6f02e8cf3c22" providerId="ADAL" clId="{BE4D854F-DA16-4665-87AE-D53D5E06607B}" dt="2023-09-13T06:41:17.353" v="1994"/>
        <pc:sldMkLst>
          <pc:docMk/>
          <pc:sldMk cId="3125432534" sldId="2147479286"/>
        </pc:sldMkLst>
        <pc:spChg chg="mod">
          <ac:chgData name="Nicolas Delfosse" userId="d965f3d4-ea58-4afe-85b0-6f02e8cf3c22" providerId="ADAL" clId="{BE4D854F-DA16-4665-87AE-D53D5E06607B}" dt="2023-09-13T06:22:25.845" v="1804" actId="14100"/>
          <ac:spMkLst>
            <pc:docMk/>
            <pc:sldMk cId="3125432534" sldId="2147479286"/>
            <ac:spMk id="5" creationId="{E4D79A51-4376-1888-5AE7-403B8DA75251}"/>
          </ac:spMkLst>
        </pc:spChg>
      </pc:sldChg>
      <pc:sldChg chg="add del">
        <pc:chgData name="Nicolas Delfosse" userId="d965f3d4-ea58-4afe-85b0-6f02e8cf3c22" providerId="ADAL" clId="{BE4D854F-DA16-4665-87AE-D53D5E06607B}" dt="2023-09-13T06:10:59.133" v="1700" actId="2696"/>
        <pc:sldMkLst>
          <pc:docMk/>
          <pc:sldMk cId="1497497714" sldId="2147479290"/>
        </pc:sldMkLst>
      </pc:sldChg>
      <pc:sldChg chg="add del">
        <pc:chgData name="Nicolas Delfosse" userId="d965f3d4-ea58-4afe-85b0-6f02e8cf3c22" providerId="ADAL" clId="{BE4D854F-DA16-4665-87AE-D53D5E06607B}" dt="2023-09-13T06:11:29.900" v="1705" actId="2696"/>
        <pc:sldMkLst>
          <pc:docMk/>
          <pc:sldMk cId="1634553224" sldId="2147479290"/>
        </pc:sldMkLst>
      </pc:sldChg>
      <pc:sldChg chg="add del mod modShow">
        <pc:chgData name="Nicolas Delfosse" userId="d965f3d4-ea58-4afe-85b0-6f02e8cf3c22" providerId="ADAL" clId="{BE4D854F-DA16-4665-87AE-D53D5E06607B}" dt="2023-09-13T06:21:58.131" v="1799" actId="47"/>
        <pc:sldMkLst>
          <pc:docMk/>
          <pc:sldMk cId="3670430493" sldId="2147479290"/>
        </pc:sldMkLst>
      </pc:sldChg>
      <pc:sldChg chg="add del">
        <pc:chgData name="Nicolas Delfosse" userId="d965f3d4-ea58-4afe-85b0-6f02e8cf3c22" providerId="ADAL" clId="{BE4D854F-DA16-4665-87AE-D53D5E06607B}" dt="2023-09-13T06:11:29.900" v="1705" actId="2696"/>
        <pc:sldMkLst>
          <pc:docMk/>
          <pc:sldMk cId="340731906" sldId="2147479292"/>
        </pc:sldMkLst>
      </pc:sldChg>
      <pc:sldChg chg="add del">
        <pc:chgData name="Nicolas Delfosse" userId="d965f3d4-ea58-4afe-85b0-6f02e8cf3c22" providerId="ADAL" clId="{BE4D854F-DA16-4665-87AE-D53D5E06607B}" dt="2023-09-13T06:10:59.133" v="1700" actId="2696"/>
        <pc:sldMkLst>
          <pc:docMk/>
          <pc:sldMk cId="1832491727" sldId="2147479292"/>
        </pc:sldMkLst>
      </pc:sldChg>
      <pc:sldChg chg="add del mod modShow">
        <pc:chgData name="Nicolas Delfosse" userId="d965f3d4-ea58-4afe-85b0-6f02e8cf3c22" providerId="ADAL" clId="{BE4D854F-DA16-4665-87AE-D53D5E06607B}" dt="2023-09-13T06:21:58.131" v="1799" actId="47"/>
        <pc:sldMkLst>
          <pc:docMk/>
          <pc:sldMk cId="2528150235" sldId="2147479292"/>
        </pc:sldMkLst>
      </pc:sldChg>
      <pc:sldChg chg="add del">
        <pc:chgData name="Nicolas Delfosse" userId="d965f3d4-ea58-4afe-85b0-6f02e8cf3c22" providerId="ADAL" clId="{BE4D854F-DA16-4665-87AE-D53D5E06607B}" dt="2023-09-13T06:09:48.680" v="1697" actId="47"/>
        <pc:sldMkLst>
          <pc:docMk/>
          <pc:sldMk cId="361509186" sldId="2147479297"/>
        </pc:sldMkLst>
      </pc:sldChg>
      <pc:sldChg chg="modSp add mod">
        <pc:chgData name="Nicolas Delfosse" userId="d965f3d4-ea58-4afe-85b0-6f02e8cf3c22" providerId="ADAL" clId="{BE4D854F-DA16-4665-87AE-D53D5E06607B}" dt="2023-09-13T05:21:48.526" v="79" actId="1076"/>
        <pc:sldMkLst>
          <pc:docMk/>
          <pc:sldMk cId="633327748" sldId="2147479298"/>
        </pc:sldMkLst>
        <pc:spChg chg="mod">
          <ac:chgData name="Nicolas Delfosse" userId="d965f3d4-ea58-4afe-85b0-6f02e8cf3c22" providerId="ADAL" clId="{BE4D854F-DA16-4665-87AE-D53D5E06607B}" dt="2023-09-13T05:21:48.526" v="79" actId="1076"/>
          <ac:spMkLst>
            <pc:docMk/>
            <pc:sldMk cId="633327748" sldId="2147479298"/>
            <ac:spMk id="936" creationId="{769FDC62-54EE-58E8-2C77-BF1BDF7D0C84}"/>
          </ac:spMkLst>
        </pc:spChg>
      </pc:sldChg>
      <pc:sldChg chg="add del">
        <pc:chgData name="Nicolas Delfosse" userId="d965f3d4-ea58-4afe-85b0-6f02e8cf3c22" providerId="ADAL" clId="{BE4D854F-DA16-4665-87AE-D53D5E06607B}" dt="2023-09-13T06:08:07.220" v="1656" actId="47"/>
        <pc:sldMkLst>
          <pc:docMk/>
          <pc:sldMk cId="3949237163" sldId="2147479299"/>
        </pc:sldMkLst>
      </pc:sldChg>
      <pc:sldChg chg="add">
        <pc:chgData name="Nicolas Delfosse" userId="d965f3d4-ea58-4afe-85b0-6f02e8cf3c22" providerId="ADAL" clId="{BE4D854F-DA16-4665-87AE-D53D5E06607B}" dt="2023-09-12T20:06:30.571" v="3"/>
        <pc:sldMkLst>
          <pc:docMk/>
          <pc:sldMk cId="168327899" sldId="2147479300"/>
        </pc:sldMkLst>
      </pc:sldChg>
      <pc:sldChg chg="add del">
        <pc:chgData name="Nicolas Delfosse" userId="d965f3d4-ea58-4afe-85b0-6f02e8cf3c22" providerId="ADAL" clId="{BE4D854F-DA16-4665-87AE-D53D5E06607B}" dt="2023-09-13T05:13:53.505" v="45" actId="47"/>
        <pc:sldMkLst>
          <pc:docMk/>
          <pc:sldMk cId="2565911884" sldId="2147479301"/>
        </pc:sldMkLst>
      </pc:sldChg>
      <pc:sldChg chg="add del">
        <pc:chgData name="Nicolas Delfosse" userId="d965f3d4-ea58-4afe-85b0-6f02e8cf3c22" providerId="ADAL" clId="{BE4D854F-DA16-4665-87AE-D53D5E06607B}" dt="2023-09-13T05:14:03.534" v="48" actId="47"/>
        <pc:sldMkLst>
          <pc:docMk/>
          <pc:sldMk cId="2040478732" sldId="2147479302"/>
        </pc:sldMkLst>
      </pc:sldChg>
      <pc:sldChg chg="add del">
        <pc:chgData name="Nicolas Delfosse" userId="d965f3d4-ea58-4afe-85b0-6f02e8cf3c22" providerId="ADAL" clId="{BE4D854F-DA16-4665-87AE-D53D5E06607B}" dt="2023-09-13T05:13:58.629" v="47" actId="47"/>
        <pc:sldMkLst>
          <pc:docMk/>
          <pc:sldMk cId="1820544122" sldId="2147479303"/>
        </pc:sldMkLst>
      </pc:sldChg>
      <pc:sldChg chg="add del">
        <pc:chgData name="Nicolas Delfosse" userId="d965f3d4-ea58-4afe-85b0-6f02e8cf3c22" providerId="ADAL" clId="{BE4D854F-DA16-4665-87AE-D53D5E06607B}" dt="2023-09-13T05:13:58.629" v="47" actId="47"/>
        <pc:sldMkLst>
          <pc:docMk/>
          <pc:sldMk cId="750803067" sldId="2147479304"/>
        </pc:sldMkLst>
      </pc:sldChg>
      <pc:sldChg chg="add del">
        <pc:chgData name="Nicolas Delfosse" userId="d965f3d4-ea58-4afe-85b0-6f02e8cf3c22" providerId="ADAL" clId="{BE4D854F-DA16-4665-87AE-D53D5E06607B}" dt="2023-09-13T05:13:58.629" v="47" actId="47"/>
        <pc:sldMkLst>
          <pc:docMk/>
          <pc:sldMk cId="4178240748" sldId="2147479305"/>
        </pc:sldMkLst>
      </pc:sldChg>
      <pc:sldChg chg="add del">
        <pc:chgData name="Nicolas Delfosse" userId="d965f3d4-ea58-4afe-85b0-6f02e8cf3c22" providerId="ADAL" clId="{BE4D854F-DA16-4665-87AE-D53D5E06607B}" dt="2023-09-13T05:13:54.573" v="46" actId="47"/>
        <pc:sldMkLst>
          <pc:docMk/>
          <pc:sldMk cId="1088789801" sldId="2147479306"/>
        </pc:sldMkLst>
      </pc:sldChg>
      <pc:sldChg chg="add del">
        <pc:chgData name="Nicolas Delfosse" userId="d965f3d4-ea58-4afe-85b0-6f02e8cf3c22" providerId="ADAL" clId="{BE4D854F-DA16-4665-87AE-D53D5E06607B}" dt="2023-09-13T05:15:12.443" v="49" actId="2696"/>
        <pc:sldMkLst>
          <pc:docMk/>
          <pc:sldMk cId="2921676621" sldId="2147479327"/>
        </pc:sldMkLst>
      </pc:sldChg>
      <pc:sldChg chg="modSp add del mod modAnim">
        <pc:chgData name="Nicolas Delfosse" userId="d965f3d4-ea58-4afe-85b0-6f02e8cf3c22" providerId="ADAL" clId="{BE4D854F-DA16-4665-87AE-D53D5E06607B}" dt="2023-09-14T01:45:23.824" v="7200" actId="2696"/>
        <pc:sldMkLst>
          <pc:docMk/>
          <pc:sldMk cId="3262411913" sldId="2147479327"/>
        </pc:sldMkLst>
        <pc:spChg chg="mod">
          <ac:chgData name="Nicolas Delfosse" userId="d965f3d4-ea58-4afe-85b0-6f02e8cf3c22" providerId="ADAL" clId="{BE4D854F-DA16-4665-87AE-D53D5E06607B}" dt="2023-09-13T21:09:43.191" v="6456" actId="20577"/>
          <ac:spMkLst>
            <pc:docMk/>
            <pc:sldMk cId="3262411913" sldId="2147479327"/>
            <ac:spMk id="3" creationId="{36CF75AE-353E-F0F7-9CD0-A4A54ABEB976}"/>
          </ac:spMkLst>
        </pc:spChg>
        <pc:spChg chg="mod">
          <ac:chgData name="Nicolas Delfosse" userId="d965f3d4-ea58-4afe-85b0-6f02e8cf3c22" providerId="ADAL" clId="{BE4D854F-DA16-4665-87AE-D53D5E06607B}" dt="2023-09-13T21:09:52.898" v="6458" actId="1076"/>
          <ac:spMkLst>
            <pc:docMk/>
            <pc:sldMk cId="3262411913" sldId="2147479327"/>
            <ac:spMk id="40" creationId="{67ACA7C9-46E9-3409-2332-05D3230CEF96}"/>
          </ac:spMkLst>
        </pc:spChg>
        <pc:grpChg chg="mod">
          <ac:chgData name="Nicolas Delfosse" userId="d965f3d4-ea58-4afe-85b0-6f02e8cf3c22" providerId="ADAL" clId="{BE4D854F-DA16-4665-87AE-D53D5E06607B}" dt="2023-09-13T21:09:49.423" v="6457" actId="1076"/>
          <ac:grpSpMkLst>
            <pc:docMk/>
            <pc:sldMk cId="3262411913" sldId="2147479327"/>
            <ac:grpSpMk id="43" creationId="{464B9994-E3B5-E5E6-AEEE-1AB719423DE7}"/>
          </ac:grpSpMkLst>
        </pc:grpChg>
      </pc:sldChg>
      <pc:sldChg chg="modSp add del mod">
        <pc:chgData name="Nicolas Delfosse" userId="d965f3d4-ea58-4afe-85b0-6f02e8cf3c22" providerId="ADAL" clId="{BE4D854F-DA16-4665-87AE-D53D5E06607B}" dt="2023-09-13T05:15:12.443" v="49" actId="2696"/>
        <pc:sldMkLst>
          <pc:docMk/>
          <pc:sldMk cId="1566256874" sldId="2147479329"/>
        </pc:sldMkLst>
        <pc:spChg chg="mod">
          <ac:chgData name="Nicolas Delfosse" userId="d965f3d4-ea58-4afe-85b0-6f02e8cf3c22" providerId="ADAL" clId="{BE4D854F-DA16-4665-87AE-D53D5E06607B}" dt="2023-09-12T20:06:31.641" v="16" actId="27636"/>
          <ac:spMkLst>
            <pc:docMk/>
            <pc:sldMk cId="1566256874" sldId="2147479329"/>
            <ac:spMk id="3" creationId="{DFFAD63A-3888-36AB-654D-D33F871F1D13}"/>
          </ac:spMkLst>
        </pc:spChg>
      </pc:sldChg>
      <pc:sldChg chg="modSp add del mod modAnim">
        <pc:chgData name="Nicolas Delfosse" userId="d965f3d4-ea58-4afe-85b0-6f02e8cf3c22" providerId="ADAL" clId="{BE4D854F-DA16-4665-87AE-D53D5E06607B}" dt="2023-09-14T01:45:23.824" v="7200" actId="2696"/>
        <pc:sldMkLst>
          <pc:docMk/>
          <pc:sldMk cId="3885568748" sldId="2147479329"/>
        </pc:sldMkLst>
        <pc:spChg chg="mod">
          <ac:chgData name="Nicolas Delfosse" userId="d965f3d4-ea58-4afe-85b0-6f02e8cf3c22" providerId="ADAL" clId="{BE4D854F-DA16-4665-87AE-D53D5E06607B}" dt="2023-09-13T21:19:30.110" v="6548" actId="207"/>
          <ac:spMkLst>
            <pc:docMk/>
            <pc:sldMk cId="3885568748" sldId="2147479329"/>
            <ac:spMk id="3" creationId="{DFFAD63A-3888-36AB-654D-D33F871F1D13}"/>
          </ac:spMkLst>
        </pc:spChg>
        <pc:spChg chg="mod">
          <ac:chgData name="Nicolas Delfosse" userId="d965f3d4-ea58-4afe-85b0-6f02e8cf3c22" providerId="ADAL" clId="{BE4D854F-DA16-4665-87AE-D53D5E06607B}" dt="2023-09-13T05:51:49.740" v="1300" actId="1076"/>
          <ac:spMkLst>
            <pc:docMk/>
            <pc:sldMk cId="3885568748" sldId="2147479329"/>
            <ac:spMk id="4" creationId="{380B8527-04A5-B0C3-3EF2-7161F28FB51C}"/>
          </ac:spMkLst>
        </pc:spChg>
        <pc:spChg chg="mod">
          <ac:chgData name="Nicolas Delfosse" userId="d965f3d4-ea58-4afe-85b0-6f02e8cf3c22" providerId="ADAL" clId="{BE4D854F-DA16-4665-87AE-D53D5E06607B}" dt="2023-09-13T05:51:49.740" v="1300" actId="1076"/>
          <ac:spMkLst>
            <pc:docMk/>
            <pc:sldMk cId="3885568748" sldId="2147479329"/>
            <ac:spMk id="5" creationId="{5A0EA320-5149-B03C-DE0D-0CD5F4CC47D9}"/>
          </ac:spMkLst>
        </pc:spChg>
        <pc:spChg chg="mod">
          <ac:chgData name="Nicolas Delfosse" userId="d965f3d4-ea58-4afe-85b0-6f02e8cf3c22" providerId="ADAL" clId="{BE4D854F-DA16-4665-87AE-D53D5E06607B}" dt="2023-09-13T05:51:49.740" v="1300" actId="1076"/>
          <ac:spMkLst>
            <pc:docMk/>
            <pc:sldMk cId="3885568748" sldId="2147479329"/>
            <ac:spMk id="6" creationId="{A5F31916-9EF7-F578-92EC-63B5C97F20BE}"/>
          </ac:spMkLst>
        </pc:spChg>
        <pc:spChg chg="mod">
          <ac:chgData name="Nicolas Delfosse" userId="d965f3d4-ea58-4afe-85b0-6f02e8cf3c22" providerId="ADAL" clId="{BE4D854F-DA16-4665-87AE-D53D5E06607B}" dt="2023-09-13T05:51:49.740" v="1300" actId="1076"/>
          <ac:spMkLst>
            <pc:docMk/>
            <pc:sldMk cId="3885568748" sldId="2147479329"/>
            <ac:spMk id="7" creationId="{026349E0-C533-BC34-3A97-B99A48461CDB}"/>
          </ac:spMkLst>
        </pc:spChg>
        <pc:spChg chg="mod">
          <ac:chgData name="Nicolas Delfosse" userId="d965f3d4-ea58-4afe-85b0-6f02e8cf3c22" providerId="ADAL" clId="{BE4D854F-DA16-4665-87AE-D53D5E06607B}" dt="2023-09-13T05:51:49.740" v="1300" actId="1076"/>
          <ac:spMkLst>
            <pc:docMk/>
            <pc:sldMk cId="3885568748" sldId="2147479329"/>
            <ac:spMk id="8" creationId="{FA15BB95-04AD-6FC5-D95B-174C1F6CC161}"/>
          </ac:spMkLst>
        </pc:spChg>
        <pc:spChg chg="mod">
          <ac:chgData name="Nicolas Delfosse" userId="d965f3d4-ea58-4afe-85b0-6f02e8cf3c22" providerId="ADAL" clId="{BE4D854F-DA16-4665-87AE-D53D5E06607B}" dt="2023-09-13T05:51:49.740" v="1300" actId="1076"/>
          <ac:spMkLst>
            <pc:docMk/>
            <pc:sldMk cId="3885568748" sldId="2147479329"/>
            <ac:spMk id="9" creationId="{F68A7B98-505C-E17E-8C8F-AA048764E064}"/>
          </ac:spMkLst>
        </pc:spChg>
        <pc:spChg chg="mod">
          <ac:chgData name="Nicolas Delfosse" userId="d965f3d4-ea58-4afe-85b0-6f02e8cf3c22" providerId="ADAL" clId="{BE4D854F-DA16-4665-87AE-D53D5E06607B}" dt="2023-09-13T05:51:49.740" v="1300" actId="1076"/>
          <ac:spMkLst>
            <pc:docMk/>
            <pc:sldMk cId="3885568748" sldId="2147479329"/>
            <ac:spMk id="10" creationId="{F8D8F5B6-2317-0079-22D9-505FBC5FA062}"/>
          </ac:spMkLst>
        </pc:spChg>
        <pc:spChg chg="mod">
          <ac:chgData name="Nicolas Delfosse" userId="d965f3d4-ea58-4afe-85b0-6f02e8cf3c22" providerId="ADAL" clId="{BE4D854F-DA16-4665-87AE-D53D5E06607B}" dt="2023-09-13T05:51:49.740" v="1300" actId="1076"/>
          <ac:spMkLst>
            <pc:docMk/>
            <pc:sldMk cId="3885568748" sldId="2147479329"/>
            <ac:spMk id="11" creationId="{52AFAA36-5318-26B8-FBEB-EC7565ED7E80}"/>
          </ac:spMkLst>
        </pc:spChg>
        <pc:spChg chg="mod">
          <ac:chgData name="Nicolas Delfosse" userId="d965f3d4-ea58-4afe-85b0-6f02e8cf3c22" providerId="ADAL" clId="{BE4D854F-DA16-4665-87AE-D53D5E06607B}" dt="2023-09-13T05:51:49.740" v="1300" actId="1076"/>
          <ac:spMkLst>
            <pc:docMk/>
            <pc:sldMk cId="3885568748" sldId="2147479329"/>
            <ac:spMk id="12" creationId="{9EC59093-A34E-3A73-C5D8-DFD52714393D}"/>
          </ac:spMkLst>
        </pc:spChg>
        <pc:spChg chg="mod">
          <ac:chgData name="Nicolas Delfosse" userId="d965f3d4-ea58-4afe-85b0-6f02e8cf3c22" providerId="ADAL" clId="{BE4D854F-DA16-4665-87AE-D53D5E06607B}" dt="2023-09-13T05:51:49.740" v="1300" actId="1076"/>
          <ac:spMkLst>
            <pc:docMk/>
            <pc:sldMk cId="3885568748" sldId="2147479329"/>
            <ac:spMk id="13" creationId="{F8E69471-817D-4B2F-107C-855619450A5B}"/>
          </ac:spMkLst>
        </pc:spChg>
        <pc:spChg chg="mod">
          <ac:chgData name="Nicolas Delfosse" userId="d965f3d4-ea58-4afe-85b0-6f02e8cf3c22" providerId="ADAL" clId="{BE4D854F-DA16-4665-87AE-D53D5E06607B}" dt="2023-09-13T05:51:49.740" v="1300" actId="1076"/>
          <ac:spMkLst>
            <pc:docMk/>
            <pc:sldMk cId="3885568748" sldId="2147479329"/>
            <ac:spMk id="14" creationId="{2FAD63A1-1C9F-1462-0A1C-1A01E2CDF284}"/>
          </ac:spMkLst>
        </pc:spChg>
        <pc:spChg chg="mod">
          <ac:chgData name="Nicolas Delfosse" userId="d965f3d4-ea58-4afe-85b0-6f02e8cf3c22" providerId="ADAL" clId="{BE4D854F-DA16-4665-87AE-D53D5E06607B}" dt="2023-09-13T05:51:49.740" v="1300" actId="1076"/>
          <ac:spMkLst>
            <pc:docMk/>
            <pc:sldMk cId="3885568748" sldId="2147479329"/>
            <ac:spMk id="15" creationId="{F12F37B2-83CD-53DC-33EE-A720F1E2B949}"/>
          </ac:spMkLst>
        </pc:spChg>
        <pc:spChg chg="mod">
          <ac:chgData name="Nicolas Delfosse" userId="d965f3d4-ea58-4afe-85b0-6f02e8cf3c22" providerId="ADAL" clId="{BE4D854F-DA16-4665-87AE-D53D5E06607B}" dt="2023-09-13T05:51:49.740" v="1300" actId="1076"/>
          <ac:spMkLst>
            <pc:docMk/>
            <pc:sldMk cId="3885568748" sldId="2147479329"/>
            <ac:spMk id="16" creationId="{0721A41C-C579-944D-2978-D3B25334ECCB}"/>
          </ac:spMkLst>
        </pc:spChg>
        <pc:spChg chg="mod">
          <ac:chgData name="Nicolas Delfosse" userId="d965f3d4-ea58-4afe-85b0-6f02e8cf3c22" providerId="ADAL" clId="{BE4D854F-DA16-4665-87AE-D53D5E06607B}" dt="2023-09-13T05:51:49.740" v="1300" actId="1076"/>
          <ac:spMkLst>
            <pc:docMk/>
            <pc:sldMk cId="3885568748" sldId="2147479329"/>
            <ac:spMk id="17" creationId="{A42FB8E3-2123-7FE5-9D25-63269D347796}"/>
          </ac:spMkLst>
        </pc:spChg>
        <pc:spChg chg="mod">
          <ac:chgData name="Nicolas Delfosse" userId="d965f3d4-ea58-4afe-85b0-6f02e8cf3c22" providerId="ADAL" clId="{BE4D854F-DA16-4665-87AE-D53D5E06607B}" dt="2023-09-13T05:51:49.740" v="1300" actId="1076"/>
          <ac:spMkLst>
            <pc:docMk/>
            <pc:sldMk cId="3885568748" sldId="2147479329"/>
            <ac:spMk id="18" creationId="{F4C18F67-0611-871C-A853-3887268A0EF7}"/>
          </ac:spMkLst>
        </pc:spChg>
        <pc:spChg chg="mod">
          <ac:chgData name="Nicolas Delfosse" userId="d965f3d4-ea58-4afe-85b0-6f02e8cf3c22" providerId="ADAL" clId="{BE4D854F-DA16-4665-87AE-D53D5E06607B}" dt="2023-09-13T05:51:49.740" v="1300" actId="1076"/>
          <ac:spMkLst>
            <pc:docMk/>
            <pc:sldMk cId="3885568748" sldId="2147479329"/>
            <ac:spMk id="19" creationId="{B0EA84B5-50CC-EE2A-B489-C462BE64F836}"/>
          </ac:spMkLst>
        </pc:spChg>
        <pc:spChg chg="mod">
          <ac:chgData name="Nicolas Delfosse" userId="d965f3d4-ea58-4afe-85b0-6f02e8cf3c22" providerId="ADAL" clId="{BE4D854F-DA16-4665-87AE-D53D5E06607B}" dt="2023-09-13T05:51:49.740" v="1300" actId="1076"/>
          <ac:spMkLst>
            <pc:docMk/>
            <pc:sldMk cId="3885568748" sldId="2147479329"/>
            <ac:spMk id="20" creationId="{D88730AA-8B0B-C6AC-AEBA-B0C54403E129}"/>
          </ac:spMkLst>
        </pc:spChg>
        <pc:spChg chg="mod">
          <ac:chgData name="Nicolas Delfosse" userId="d965f3d4-ea58-4afe-85b0-6f02e8cf3c22" providerId="ADAL" clId="{BE4D854F-DA16-4665-87AE-D53D5E06607B}" dt="2023-09-13T05:51:49.740" v="1300" actId="1076"/>
          <ac:spMkLst>
            <pc:docMk/>
            <pc:sldMk cId="3885568748" sldId="2147479329"/>
            <ac:spMk id="21" creationId="{290A63E4-E965-1F6A-03A6-0B22860B5EF9}"/>
          </ac:spMkLst>
        </pc:spChg>
        <pc:spChg chg="mod">
          <ac:chgData name="Nicolas Delfosse" userId="d965f3d4-ea58-4afe-85b0-6f02e8cf3c22" providerId="ADAL" clId="{BE4D854F-DA16-4665-87AE-D53D5E06607B}" dt="2023-09-13T05:51:49.740" v="1300" actId="1076"/>
          <ac:spMkLst>
            <pc:docMk/>
            <pc:sldMk cId="3885568748" sldId="2147479329"/>
            <ac:spMk id="22" creationId="{7EC87BE5-5B9D-AD05-2944-225CE481701A}"/>
          </ac:spMkLst>
        </pc:spChg>
        <pc:spChg chg="mod">
          <ac:chgData name="Nicolas Delfosse" userId="d965f3d4-ea58-4afe-85b0-6f02e8cf3c22" providerId="ADAL" clId="{BE4D854F-DA16-4665-87AE-D53D5E06607B}" dt="2023-09-13T05:51:49.740" v="1300" actId="1076"/>
          <ac:spMkLst>
            <pc:docMk/>
            <pc:sldMk cId="3885568748" sldId="2147479329"/>
            <ac:spMk id="23" creationId="{81705B3A-3447-D6CD-27ED-09D7A601D1DB}"/>
          </ac:spMkLst>
        </pc:spChg>
        <pc:spChg chg="mod">
          <ac:chgData name="Nicolas Delfosse" userId="d965f3d4-ea58-4afe-85b0-6f02e8cf3c22" providerId="ADAL" clId="{BE4D854F-DA16-4665-87AE-D53D5E06607B}" dt="2023-09-13T05:51:49.740" v="1300" actId="1076"/>
          <ac:spMkLst>
            <pc:docMk/>
            <pc:sldMk cId="3885568748" sldId="2147479329"/>
            <ac:spMk id="24" creationId="{2296F750-3337-ECAA-22AC-B9260A51962D}"/>
          </ac:spMkLst>
        </pc:spChg>
        <pc:spChg chg="mod">
          <ac:chgData name="Nicolas Delfosse" userId="d965f3d4-ea58-4afe-85b0-6f02e8cf3c22" providerId="ADAL" clId="{BE4D854F-DA16-4665-87AE-D53D5E06607B}" dt="2023-09-13T05:51:49.740" v="1300" actId="1076"/>
          <ac:spMkLst>
            <pc:docMk/>
            <pc:sldMk cId="3885568748" sldId="2147479329"/>
            <ac:spMk id="25" creationId="{50EDD8D2-E3BC-50D5-9041-2E68A68543B0}"/>
          </ac:spMkLst>
        </pc:spChg>
        <pc:spChg chg="mod">
          <ac:chgData name="Nicolas Delfosse" userId="d965f3d4-ea58-4afe-85b0-6f02e8cf3c22" providerId="ADAL" clId="{BE4D854F-DA16-4665-87AE-D53D5E06607B}" dt="2023-09-13T05:51:49.740" v="1300" actId="1076"/>
          <ac:spMkLst>
            <pc:docMk/>
            <pc:sldMk cId="3885568748" sldId="2147479329"/>
            <ac:spMk id="26" creationId="{B8B4B540-9CBD-D2AD-5747-3C5DB9A3CCAF}"/>
          </ac:spMkLst>
        </pc:spChg>
        <pc:spChg chg="mod">
          <ac:chgData name="Nicolas Delfosse" userId="d965f3d4-ea58-4afe-85b0-6f02e8cf3c22" providerId="ADAL" clId="{BE4D854F-DA16-4665-87AE-D53D5E06607B}" dt="2023-09-13T05:51:49.740" v="1300" actId="1076"/>
          <ac:spMkLst>
            <pc:docMk/>
            <pc:sldMk cId="3885568748" sldId="2147479329"/>
            <ac:spMk id="27" creationId="{4DB4EF61-185A-A5E9-A2F3-25B8D489825F}"/>
          </ac:spMkLst>
        </pc:spChg>
        <pc:spChg chg="mod">
          <ac:chgData name="Nicolas Delfosse" userId="d965f3d4-ea58-4afe-85b0-6f02e8cf3c22" providerId="ADAL" clId="{BE4D854F-DA16-4665-87AE-D53D5E06607B}" dt="2023-09-13T05:51:49.740" v="1300" actId="1076"/>
          <ac:spMkLst>
            <pc:docMk/>
            <pc:sldMk cId="3885568748" sldId="2147479329"/>
            <ac:spMk id="28" creationId="{CA3BACAC-7F52-6D8F-E39F-CC4ADC60D52D}"/>
          </ac:spMkLst>
        </pc:spChg>
        <pc:spChg chg="mod">
          <ac:chgData name="Nicolas Delfosse" userId="d965f3d4-ea58-4afe-85b0-6f02e8cf3c22" providerId="ADAL" clId="{BE4D854F-DA16-4665-87AE-D53D5E06607B}" dt="2023-09-13T05:51:49.740" v="1300" actId="1076"/>
          <ac:spMkLst>
            <pc:docMk/>
            <pc:sldMk cId="3885568748" sldId="2147479329"/>
            <ac:spMk id="29" creationId="{8A0F0766-4B4D-9262-336F-90A67357A7D3}"/>
          </ac:spMkLst>
        </pc:spChg>
        <pc:spChg chg="mod">
          <ac:chgData name="Nicolas Delfosse" userId="d965f3d4-ea58-4afe-85b0-6f02e8cf3c22" providerId="ADAL" clId="{BE4D854F-DA16-4665-87AE-D53D5E06607B}" dt="2023-09-13T05:51:49.740" v="1300" actId="1076"/>
          <ac:spMkLst>
            <pc:docMk/>
            <pc:sldMk cId="3885568748" sldId="2147479329"/>
            <ac:spMk id="30" creationId="{DB21D23B-D927-21E1-15C0-5A2F53123C69}"/>
          </ac:spMkLst>
        </pc:spChg>
        <pc:spChg chg="mod">
          <ac:chgData name="Nicolas Delfosse" userId="d965f3d4-ea58-4afe-85b0-6f02e8cf3c22" providerId="ADAL" clId="{BE4D854F-DA16-4665-87AE-D53D5E06607B}" dt="2023-09-13T05:51:49.740" v="1300" actId="1076"/>
          <ac:spMkLst>
            <pc:docMk/>
            <pc:sldMk cId="3885568748" sldId="2147479329"/>
            <ac:spMk id="31" creationId="{22536591-3FF5-7020-FC31-EC6E249B33AC}"/>
          </ac:spMkLst>
        </pc:spChg>
        <pc:spChg chg="mod">
          <ac:chgData name="Nicolas Delfosse" userId="d965f3d4-ea58-4afe-85b0-6f02e8cf3c22" providerId="ADAL" clId="{BE4D854F-DA16-4665-87AE-D53D5E06607B}" dt="2023-09-13T05:51:49.740" v="1300" actId="1076"/>
          <ac:spMkLst>
            <pc:docMk/>
            <pc:sldMk cId="3885568748" sldId="2147479329"/>
            <ac:spMk id="32" creationId="{27CC91A7-6CBE-C2D7-C7E4-703A891C96AE}"/>
          </ac:spMkLst>
        </pc:spChg>
        <pc:spChg chg="mod">
          <ac:chgData name="Nicolas Delfosse" userId="d965f3d4-ea58-4afe-85b0-6f02e8cf3c22" providerId="ADAL" clId="{BE4D854F-DA16-4665-87AE-D53D5E06607B}" dt="2023-09-13T05:51:49.740" v="1300" actId="1076"/>
          <ac:spMkLst>
            <pc:docMk/>
            <pc:sldMk cId="3885568748" sldId="2147479329"/>
            <ac:spMk id="33" creationId="{59E6BA24-83AF-AA99-0BD1-049182B3C13E}"/>
          </ac:spMkLst>
        </pc:spChg>
        <pc:spChg chg="mod">
          <ac:chgData name="Nicolas Delfosse" userId="d965f3d4-ea58-4afe-85b0-6f02e8cf3c22" providerId="ADAL" clId="{BE4D854F-DA16-4665-87AE-D53D5E06607B}" dt="2023-09-13T05:51:49.740" v="1300" actId="1076"/>
          <ac:spMkLst>
            <pc:docMk/>
            <pc:sldMk cId="3885568748" sldId="2147479329"/>
            <ac:spMk id="34" creationId="{4BF5E2DE-31AE-85F1-FACB-9F4DD1108798}"/>
          </ac:spMkLst>
        </pc:spChg>
        <pc:spChg chg="mod">
          <ac:chgData name="Nicolas Delfosse" userId="d965f3d4-ea58-4afe-85b0-6f02e8cf3c22" providerId="ADAL" clId="{BE4D854F-DA16-4665-87AE-D53D5E06607B}" dt="2023-09-13T05:51:49.740" v="1300" actId="1076"/>
          <ac:spMkLst>
            <pc:docMk/>
            <pc:sldMk cId="3885568748" sldId="2147479329"/>
            <ac:spMk id="35" creationId="{2B973309-4779-CF4E-3FFD-A3B135BDC964}"/>
          </ac:spMkLst>
        </pc:spChg>
        <pc:spChg chg="mod">
          <ac:chgData name="Nicolas Delfosse" userId="d965f3d4-ea58-4afe-85b0-6f02e8cf3c22" providerId="ADAL" clId="{BE4D854F-DA16-4665-87AE-D53D5E06607B}" dt="2023-09-13T05:51:49.740" v="1300" actId="1076"/>
          <ac:spMkLst>
            <pc:docMk/>
            <pc:sldMk cId="3885568748" sldId="2147479329"/>
            <ac:spMk id="36" creationId="{58292982-44E9-D756-FEE3-2FDB0F638680}"/>
          </ac:spMkLst>
        </pc:spChg>
        <pc:spChg chg="mod">
          <ac:chgData name="Nicolas Delfosse" userId="d965f3d4-ea58-4afe-85b0-6f02e8cf3c22" providerId="ADAL" clId="{BE4D854F-DA16-4665-87AE-D53D5E06607B}" dt="2023-09-13T05:51:49.740" v="1300" actId="1076"/>
          <ac:spMkLst>
            <pc:docMk/>
            <pc:sldMk cId="3885568748" sldId="2147479329"/>
            <ac:spMk id="37" creationId="{1BBAC37E-6EAB-9F87-1688-B7B0CCAF8673}"/>
          </ac:spMkLst>
        </pc:spChg>
        <pc:spChg chg="mod">
          <ac:chgData name="Nicolas Delfosse" userId="d965f3d4-ea58-4afe-85b0-6f02e8cf3c22" providerId="ADAL" clId="{BE4D854F-DA16-4665-87AE-D53D5E06607B}" dt="2023-09-13T05:51:49.740" v="1300" actId="1076"/>
          <ac:spMkLst>
            <pc:docMk/>
            <pc:sldMk cId="3885568748" sldId="2147479329"/>
            <ac:spMk id="38" creationId="{B3C4A1D3-1703-E644-4862-8CC94E2D04C3}"/>
          </ac:spMkLst>
        </pc:spChg>
        <pc:spChg chg="mod">
          <ac:chgData name="Nicolas Delfosse" userId="d965f3d4-ea58-4afe-85b0-6f02e8cf3c22" providerId="ADAL" clId="{BE4D854F-DA16-4665-87AE-D53D5E06607B}" dt="2023-09-13T21:16:00.113" v="6472" actId="20577"/>
          <ac:spMkLst>
            <pc:docMk/>
            <pc:sldMk cId="3885568748" sldId="2147479329"/>
            <ac:spMk id="39" creationId="{252D1060-E469-24AF-AEFE-A301F5EC2F8E}"/>
          </ac:spMkLst>
        </pc:spChg>
      </pc:sldChg>
      <pc:sldChg chg="modSp add del mod">
        <pc:chgData name="Nicolas Delfosse" userId="d965f3d4-ea58-4afe-85b0-6f02e8cf3c22" providerId="ADAL" clId="{BE4D854F-DA16-4665-87AE-D53D5E06607B}" dt="2023-09-13T05:15:12.443" v="49" actId="2696"/>
        <pc:sldMkLst>
          <pc:docMk/>
          <pc:sldMk cId="135251462" sldId="2147479330"/>
        </pc:sldMkLst>
        <pc:spChg chg="mod">
          <ac:chgData name="Nicolas Delfosse" userId="d965f3d4-ea58-4afe-85b0-6f02e8cf3c22" providerId="ADAL" clId="{BE4D854F-DA16-4665-87AE-D53D5E06607B}" dt="2023-09-12T20:06:31.501" v="14" actId="27636"/>
          <ac:spMkLst>
            <pc:docMk/>
            <pc:sldMk cId="135251462" sldId="2147479330"/>
            <ac:spMk id="3" creationId="{90CDD977-5B6A-3A76-B33A-79F4C3B7F1CE}"/>
          </ac:spMkLst>
        </pc:spChg>
      </pc:sldChg>
      <pc:sldChg chg="modSp add del mod">
        <pc:chgData name="Nicolas Delfosse" userId="d965f3d4-ea58-4afe-85b0-6f02e8cf3c22" providerId="ADAL" clId="{BE4D854F-DA16-4665-87AE-D53D5E06607B}" dt="2023-09-14T01:45:23.824" v="7200" actId="2696"/>
        <pc:sldMkLst>
          <pc:docMk/>
          <pc:sldMk cId="2369388918" sldId="2147479330"/>
        </pc:sldMkLst>
        <pc:spChg chg="mod">
          <ac:chgData name="Nicolas Delfosse" userId="d965f3d4-ea58-4afe-85b0-6f02e8cf3c22" providerId="ADAL" clId="{BE4D854F-DA16-4665-87AE-D53D5E06607B}" dt="2023-09-13T21:14:04.615" v="6463" actId="20577"/>
          <ac:spMkLst>
            <pc:docMk/>
            <pc:sldMk cId="2369388918" sldId="2147479330"/>
            <ac:spMk id="3" creationId="{90CDD977-5B6A-3A76-B33A-79F4C3B7F1CE}"/>
          </ac:spMkLst>
        </pc:spChg>
      </pc:sldChg>
      <pc:sldChg chg="modSp add del mod">
        <pc:chgData name="Nicolas Delfosse" userId="d965f3d4-ea58-4afe-85b0-6f02e8cf3c22" providerId="ADAL" clId="{BE4D854F-DA16-4665-87AE-D53D5E06607B}" dt="2023-09-13T05:15:12.443" v="49" actId="2696"/>
        <pc:sldMkLst>
          <pc:docMk/>
          <pc:sldMk cId="1277962837" sldId="2147479331"/>
        </pc:sldMkLst>
        <pc:spChg chg="mod">
          <ac:chgData name="Nicolas Delfosse" userId="d965f3d4-ea58-4afe-85b0-6f02e8cf3c22" providerId="ADAL" clId="{BE4D854F-DA16-4665-87AE-D53D5E06607B}" dt="2023-09-12T20:06:31.873" v="18" actId="27636"/>
          <ac:spMkLst>
            <pc:docMk/>
            <pc:sldMk cId="1277962837" sldId="2147479331"/>
            <ac:spMk id="4" creationId="{ADB2EA68-CA8C-9CDF-9B7A-AD0C0010C0BA}"/>
          </ac:spMkLst>
        </pc:spChg>
      </pc:sldChg>
      <pc:sldChg chg="modSp add del mod">
        <pc:chgData name="Nicolas Delfosse" userId="d965f3d4-ea58-4afe-85b0-6f02e8cf3c22" providerId="ADAL" clId="{BE4D854F-DA16-4665-87AE-D53D5E06607B}" dt="2023-09-14T01:45:23.824" v="7200" actId="2696"/>
        <pc:sldMkLst>
          <pc:docMk/>
          <pc:sldMk cId="3453029952" sldId="2147479331"/>
        </pc:sldMkLst>
        <pc:spChg chg="mod">
          <ac:chgData name="Nicolas Delfosse" userId="d965f3d4-ea58-4afe-85b0-6f02e8cf3c22" providerId="ADAL" clId="{BE4D854F-DA16-4665-87AE-D53D5E06607B}" dt="2023-09-13T05:53:16.957" v="1308" actId="1076"/>
          <ac:spMkLst>
            <pc:docMk/>
            <pc:sldMk cId="3453029952" sldId="2147479331"/>
            <ac:spMk id="36" creationId="{0C07BA12-5B8F-A93B-2122-F35967739607}"/>
          </ac:spMkLst>
        </pc:spChg>
      </pc:sldChg>
      <pc:sldChg chg="add del">
        <pc:chgData name="Nicolas Delfosse" userId="d965f3d4-ea58-4afe-85b0-6f02e8cf3c22" providerId="ADAL" clId="{BE4D854F-DA16-4665-87AE-D53D5E06607B}" dt="2023-09-13T05:15:12.443" v="49" actId="2696"/>
        <pc:sldMkLst>
          <pc:docMk/>
          <pc:sldMk cId="115617262" sldId="2147479335"/>
        </pc:sldMkLst>
      </pc:sldChg>
      <pc:sldChg chg="modSp add del">
        <pc:chgData name="Nicolas Delfosse" userId="d965f3d4-ea58-4afe-85b0-6f02e8cf3c22" providerId="ADAL" clId="{BE4D854F-DA16-4665-87AE-D53D5E06607B}" dt="2023-09-14T01:45:23.824" v="7200" actId="2696"/>
        <pc:sldMkLst>
          <pc:docMk/>
          <pc:sldMk cId="4271641862" sldId="2147479335"/>
        </pc:sldMkLst>
        <pc:spChg chg="mod">
          <ac:chgData name="Nicolas Delfosse" userId="d965f3d4-ea58-4afe-85b0-6f02e8cf3c22" providerId="ADAL" clId="{BE4D854F-DA16-4665-87AE-D53D5E06607B}" dt="2023-09-13T05:53:36" v="1314"/>
          <ac:spMkLst>
            <pc:docMk/>
            <pc:sldMk cId="4271641862" sldId="2147479335"/>
            <ac:spMk id="66" creationId="{D636ABCF-B0CA-D430-F9E8-F80C85627C0C}"/>
          </ac:spMkLst>
        </pc:spChg>
      </pc:sldChg>
      <pc:sldChg chg="add del">
        <pc:chgData name="Nicolas Delfosse" userId="d965f3d4-ea58-4afe-85b0-6f02e8cf3c22" providerId="ADAL" clId="{BE4D854F-DA16-4665-87AE-D53D5E06607B}" dt="2023-09-13T05:15:12.443" v="49" actId="2696"/>
        <pc:sldMkLst>
          <pc:docMk/>
          <pc:sldMk cId="843007967" sldId="2147479338"/>
        </pc:sldMkLst>
      </pc:sldChg>
      <pc:sldChg chg="add del mod modShow">
        <pc:chgData name="Nicolas Delfosse" userId="d965f3d4-ea58-4afe-85b0-6f02e8cf3c22" providerId="ADAL" clId="{BE4D854F-DA16-4665-87AE-D53D5E06607B}" dt="2023-09-13T21:20:35.854" v="6553" actId="47"/>
        <pc:sldMkLst>
          <pc:docMk/>
          <pc:sldMk cId="3351626526" sldId="2147479338"/>
        </pc:sldMkLst>
      </pc:sldChg>
      <pc:sldChg chg="modSp add del mod modAnim">
        <pc:chgData name="Nicolas Delfosse" userId="d965f3d4-ea58-4afe-85b0-6f02e8cf3c22" providerId="ADAL" clId="{BE4D854F-DA16-4665-87AE-D53D5E06607B}" dt="2023-09-14T01:45:23.824" v="7200" actId="2696"/>
        <pc:sldMkLst>
          <pc:docMk/>
          <pc:sldMk cId="1767747220" sldId="2147479339"/>
        </pc:sldMkLst>
        <pc:spChg chg="mod">
          <ac:chgData name="Nicolas Delfosse" userId="d965f3d4-ea58-4afe-85b0-6f02e8cf3c22" providerId="ADAL" clId="{BE4D854F-DA16-4665-87AE-D53D5E06607B}" dt="2023-09-13T22:19:21.397" v="7184" actId="20577"/>
          <ac:spMkLst>
            <pc:docMk/>
            <pc:sldMk cId="1767747220" sldId="2147479339"/>
            <ac:spMk id="3" creationId="{18D91ED5-59AC-B062-0292-600C7A40CD5A}"/>
          </ac:spMkLst>
        </pc:spChg>
        <pc:grpChg chg="mod">
          <ac:chgData name="Nicolas Delfosse" userId="d965f3d4-ea58-4afe-85b0-6f02e8cf3c22" providerId="ADAL" clId="{BE4D854F-DA16-4665-87AE-D53D5E06607B}" dt="2023-09-13T22:19:14.742" v="7180" actId="1076"/>
          <ac:grpSpMkLst>
            <pc:docMk/>
            <pc:sldMk cId="1767747220" sldId="2147479339"/>
            <ac:grpSpMk id="235" creationId="{595F411F-2859-11EB-E58F-CF03975A79D9}"/>
          </ac:grpSpMkLst>
        </pc:grpChg>
      </pc:sldChg>
      <pc:sldChg chg="modSp add del mod">
        <pc:chgData name="Nicolas Delfosse" userId="d965f3d4-ea58-4afe-85b0-6f02e8cf3c22" providerId="ADAL" clId="{BE4D854F-DA16-4665-87AE-D53D5E06607B}" dt="2023-09-13T05:15:12.443" v="49" actId="2696"/>
        <pc:sldMkLst>
          <pc:docMk/>
          <pc:sldMk cId="2370354653" sldId="2147479339"/>
        </pc:sldMkLst>
        <pc:spChg chg="mod">
          <ac:chgData name="Nicolas Delfosse" userId="d965f3d4-ea58-4afe-85b0-6f02e8cf3c22" providerId="ADAL" clId="{BE4D854F-DA16-4665-87AE-D53D5E06607B}" dt="2023-09-12T20:06:31.735" v="17" actId="27636"/>
          <ac:spMkLst>
            <pc:docMk/>
            <pc:sldMk cId="2370354653" sldId="2147479339"/>
            <ac:spMk id="3" creationId="{18D91ED5-59AC-B062-0292-600C7A40CD5A}"/>
          </ac:spMkLst>
        </pc:spChg>
      </pc:sldChg>
      <pc:sldChg chg="add del">
        <pc:chgData name="Nicolas Delfosse" userId="d965f3d4-ea58-4afe-85b0-6f02e8cf3c22" providerId="ADAL" clId="{BE4D854F-DA16-4665-87AE-D53D5E06607B}" dt="2023-09-13T05:15:12.443" v="49" actId="2696"/>
        <pc:sldMkLst>
          <pc:docMk/>
          <pc:sldMk cId="813578010" sldId="2147479340"/>
        </pc:sldMkLst>
      </pc:sldChg>
      <pc:sldChg chg="modSp add del mod modAnim modShow">
        <pc:chgData name="Nicolas Delfosse" userId="d965f3d4-ea58-4afe-85b0-6f02e8cf3c22" providerId="ADAL" clId="{BE4D854F-DA16-4665-87AE-D53D5E06607B}" dt="2023-09-13T21:21:21.641" v="6556" actId="47"/>
        <pc:sldMkLst>
          <pc:docMk/>
          <pc:sldMk cId="911260999" sldId="2147479340"/>
        </pc:sldMkLst>
        <pc:spChg chg="mod">
          <ac:chgData name="Nicolas Delfosse" userId="d965f3d4-ea58-4afe-85b0-6f02e8cf3c22" providerId="ADAL" clId="{BE4D854F-DA16-4665-87AE-D53D5E06607B}" dt="2023-09-13T06:55:02.327" v="2380" actId="20577"/>
          <ac:spMkLst>
            <pc:docMk/>
            <pc:sldMk cId="911260999" sldId="2147479340"/>
            <ac:spMk id="3" creationId="{6189784D-2E59-4B57-7D33-ED2AB26E151D}"/>
          </ac:spMkLst>
        </pc:spChg>
      </pc:sldChg>
      <pc:sldChg chg="add del">
        <pc:chgData name="Nicolas Delfosse" userId="d965f3d4-ea58-4afe-85b0-6f02e8cf3c22" providerId="ADAL" clId="{BE4D854F-DA16-4665-87AE-D53D5E06607B}" dt="2023-09-14T01:45:23.824" v="7200" actId="2696"/>
        <pc:sldMkLst>
          <pc:docMk/>
          <pc:sldMk cId="626229874" sldId="2147479341"/>
        </pc:sldMkLst>
      </pc:sldChg>
      <pc:sldChg chg="add del">
        <pc:chgData name="Nicolas Delfosse" userId="d965f3d4-ea58-4afe-85b0-6f02e8cf3c22" providerId="ADAL" clId="{BE4D854F-DA16-4665-87AE-D53D5E06607B}" dt="2023-09-13T05:15:12.443" v="49" actId="2696"/>
        <pc:sldMkLst>
          <pc:docMk/>
          <pc:sldMk cId="2725455942" sldId="2147479341"/>
        </pc:sldMkLst>
      </pc:sldChg>
      <pc:sldChg chg="modSp add del mod">
        <pc:chgData name="Nicolas Delfosse" userId="d965f3d4-ea58-4afe-85b0-6f02e8cf3c22" providerId="ADAL" clId="{BE4D854F-DA16-4665-87AE-D53D5E06607B}" dt="2023-09-13T05:15:12.443" v="49" actId="2696"/>
        <pc:sldMkLst>
          <pc:docMk/>
          <pc:sldMk cId="515200382" sldId="2147479342"/>
        </pc:sldMkLst>
        <pc:spChg chg="mod">
          <ac:chgData name="Nicolas Delfosse" userId="d965f3d4-ea58-4afe-85b0-6f02e8cf3c22" providerId="ADAL" clId="{BE4D854F-DA16-4665-87AE-D53D5E06607B}" dt="2023-09-12T20:06:31.908" v="19" actId="27636"/>
          <ac:spMkLst>
            <pc:docMk/>
            <pc:sldMk cId="515200382" sldId="2147479342"/>
            <ac:spMk id="3" creationId="{4046B105-1371-9672-03E2-FECD153EE023}"/>
          </ac:spMkLst>
        </pc:spChg>
      </pc:sldChg>
      <pc:sldChg chg="modSp add del mod modAnim">
        <pc:chgData name="Nicolas Delfosse" userId="d965f3d4-ea58-4afe-85b0-6f02e8cf3c22" providerId="ADAL" clId="{BE4D854F-DA16-4665-87AE-D53D5E06607B}" dt="2023-09-14T01:45:23.824" v="7200" actId="2696"/>
        <pc:sldMkLst>
          <pc:docMk/>
          <pc:sldMk cId="1326833680" sldId="2147479342"/>
        </pc:sldMkLst>
        <pc:spChg chg="mod">
          <ac:chgData name="Nicolas Delfosse" userId="d965f3d4-ea58-4afe-85b0-6f02e8cf3c22" providerId="ADAL" clId="{BE4D854F-DA16-4665-87AE-D53D5E06607B}" dt="2023-09-13T17:04:44.151" v="3924" actId="207"/>
          <ac:spMkLst>
            <pc:docMk/>
            <pc:sldMk cId="1326833680" sldId="2147479342"/>
            <ac:spMk id="3" creationId="{4046B105-1371-9672-03E2-FECD153EE023}"/>
          </ac:spMkLst>
        </pc:spChg>
      </pc:sldChg>
      <pc:sldChg chg="add del">
        <pc:chgData name="Nicolas Delfosse" userId="d965f3d4-ea58-4afe-85b0-6f02e8cf3c22" providerId="ADAL" clId="{BE4D854F-DA16-4665-87AE-D53D5E06607B}" dt="2023-09-13T05:15:12.443" v="49" actId="2696"/>
        <pc:sldMkLst>
          <pc:docMk/>
          <pc:sldMk cId="2130333809" sldId="2147479346"/>
        </pc:sldMkLst>
      </pc:sldChg>
      <pc:sldChg chg="modSp add del mod">
        <pc:chgData name="Nicolas Delfosse" userId="d965f3d4-ea58-4afe-85b0-6f02e8cf3c22" providerId="ADAL" clId="{BE4D854F-DA16-4665-87AE-D53D5E06607B}" dt="2023-09-13T05:44:46.309" v="1239" actId="47"/>
        <pc:sldMkLst>
          <pc:docMk/>
          <pc:sldMk cId="3404079912" sldId="2147479346"/>
        </pc:sldMkLst>
        <pc:spChg chg="mod">
          <ac:chgData name="Nicolas Delfosse" userId="d965f3d4-ea58-4afe-85b0-6f02e8cf3c22" providerId="ADAL" clId="{BE4D854F-DA16-4665-87AE-D53D5E06607B}" dt="2023-09-13T05:44:24.360" v="1230"/>
          <ac:spMkLst>
            <pc:docMk/>
            <pc:sldMk cId="3404079912" sldId="2147479346"/>
            <ac:spMk id="2" creationId="{16C82AB0-BF9A-E50A-4BE2-92EB0596A78F}"/>
          </ac:spMkLst>
        </pc:spChg>
      </pc:sldChg>
      <pc:sldChg chg="modSp add del mod">
        <pc:chgData name="Nicolas Delfosse" userId="d965f3d4-ea58-4afe-85b0-6f02e8cf3c22" providerId="ADAL" clId="{BE4D854F-DA16-4665-87AE-D53D5E06607B}" dt="2023-09-13T05:15:12.443" v="49" actId="2696"/>
        <pc:sldMkLst>
          <pc:docMk/>
          <pc:sldMk cId="1471415981" sldId="2147479347"/>
        </pc:sldMkLst>
        <pc:spChg chg="mod">
          <ac:chgData name="Nicolas Delfosse" userId="d965f3d4-ea58-4afe-85b0-6f02e8cf3c22" providerId="ADAL" clId="{BE4D854F-DA16-4665-87AE-D53D5E06607B}" dt="2023-09-12T20:06:31.185" v="11" actId="27636"/>
          <ac:spMkLst>
            <pc:docMk/>
            <pc:sldMk cId="1471415981" sldId="2147479347"/>
            <ac:spMk id="3" creationId="{1FD4C140-CE72-6F3A-7AFD-3D28C0684E49}"/>
          </ac:spMkLst>
        </pc:spChg>
      </pc:sldChg>
      <pc:sldChg chg="modSp add del mod modAnim">
        <pc:chgData name="Nicolas Delfosse" userId="d965f3d4-ea58-4afe-85b0-6f02e8cf3c22" providerId="ADAL" clId="{BE4D854F-DA16-4665-87AE-D53D5E06607B}" dt="2023-09-14T01:45:23.824" v="7200" actId="2696"/>
        <pc:sldMkLst>
          <pc:docMk/>
          <pc:sldMk cId="1977669990" sldId="2147479347"/>
        </pc:sldMkLst>
        <pc:spChg chg="mod">
          <ac:chgData name="Nicolas Delfosse" userId="d965f3d4-ea58-4afe-85b0-6f02e8cf3c22" providerId="ADAL" clId="{BE4D854F-DA16-4665-87AE-D53D5E06607B}" dt="2023-09-13T17:11:36.307" v="4034" actId="20577"/>
          <ac:spMkLst>
            <pc:docMk/>
            <pc:sldMk cId="1977669990" sldId="2147479347"/>
            <ac:spMk id="3" creationId="{1FD4C140-CE72-6F3A-7AFD-3D28C0684E49}"/>
          </ac:spMkLst>
        </pc:spChg>
      </pc:sldChg>
      <pc:sldChg chg="modSp add del mod">
        <pc:chgData name="Nicolas Delfosse" userId="d965f3d4-ea58-4afe-85b0-6f02e8cf3c22" providerId="ADAL" clId="{BE4D854F-DA16-4665-87AE-D53D5E06607B}" dt="2023-09-13T05:15:12.443" v="49" actId="2696"/>
        <pc:sldMkLst>
          <pc:docMk/>
          <pc:sldMk cId="1380253325" sldId="2147479348"/>
        </pc:sldMkLst>
        <pc:spChg chg="mod">
          <ac:chgData name="Nicolas Delfosse" userId="d965f3d4-ea58-4afe-85b0-6f02e8cf3c22" providerId="ADAL" clId="{BE4D854F-DA16-4665-87AE-D53D5E06607B}" dt="2023-09-12T20:06:31.201" v="12" actId="27636"/>
          <ac:spMkLst>
            <pc:docMk/>
            <pc:sldMk cId="1380253325" sldId="2147479348"/>
            <ac:spMk id="3" creationId="{529C90DA-FC8E-F670-AE43-028CF0741742}"/>
          </ac:spMkLst>
        </pc:spChg>
      </pc:sldChg>
      <pc:sldChg chg="modSp add del modAnim">
        <pc:chgData name="Nicolas Delfosse" userId="d965f3d4-ea58-4afe-85b0-6f02e8cf3c22" providerId="ADAL" clId="{BE4D854F-DA16-4665-87AE-D53D5E06607B}" dt="2023-09-14T01:45:23.824" v="7200" actId="2696"/>
        <pc:sldMkLst>
          <pc:docMk/>
          <pc:sldMk cId="2549168408" sldId="2147479348"/>
        </pc:sldMkLst>
        <pc:spChg chg="mod">
          <ac:chgData name="Nicolas Delfosse" userId="d965f3d4-ea58-4afe-85b0-6f02e8cf3c22" providerId="ADAL" clId="{BE4D854F-DA16-4665-87AE-D53D5E06607B}" dt="2023-09-13T07:29:53.335" v="2631" actId="20577"/>
          <ac:spMkLst>
            <pc:docMk/>
            <pc:sldMk cId="2549168408" sldId="2147479348"/>
            <ac:spMk id="3" creationId="{529C90DA-FC8E-F670-AE43-028CF0741742}"/>
          </ac:spMkLst>
        </pc:spChg>
      </pc:sldChg>
      <pc:sldChg chg="addSp modSp add del mod modAnim">
        <pc:chgData name="Nicolas Delfosse" userId="d965f3d4-ea58-4afe-85b0-6f02e8cf3c22" providerId="ADAL" clId="{BE4D854F-DA16-4665-87AE-D53D5E06607B}" dt="2023-09-14T01:45:23.824" v="7200" actId="2696"/>
        <pc:sldMkLst>
          <pc:docMk/>
          <pc:sldMk cId="1893336515" sldId="2147479349"/>
        </pc:sldMkLst>
        <pc:spChg chg="mod">
          <ac:chgData name="Nicolas Delfosse" userId="d965f3d4-ea58-4afe-85b0-6f02e8cf3c22" providerId="ADAL" clId="{BE4D854F-DA16-4665-87AE-D53D5E06607B}" dt="2023-09-13T21:07:30.374" v="6427" actId="21"/>
          <ac:spMkLst>
            <pc:docMk/>
            <pc:sldMk cId="1893336515" sldId="2147479349"/>
            <ac:spMk id="3" creationId="{DBFC18B3-1840-3195-E9E0-98952D7968CE}"/>
          </ac:spMkLst>
        </pc:spChg>
        <pc:spChg chg="add mod">
          <ac:chgData name="Nicolas Delfosse" userId="d965f3d4-ea58-4afe-85b0-6f02e8cf3c22" providerId="ADAL" clId="{BE4D854F-DA16-4665-87AE-D53D5E06607B}" dt="2023-09-13T21:08:08.245" v="6447" actId="1076"/>
          <ac:spMkLst>
            <pc:docMk/>
            <pc:sldMk cId="1893336515" sldId="2147479349"/>
            <ac:spMk id="31" creationId="{B8296D70-1EEC-C7E2-2417-456BB8B1A0A1}"/>
          </ac:spMkLst>
        </pc:spChg>
      </pc:sldChg>
      <pc:sldChg chg="modSp add del mod">
        <pc:chgData name="Nicolas Delfosse" userId="d965f3d4-ea58-4afe-85b0-6f02e8cf3c22" providerId="ADAL" clId="{BE4D854F-DA16-4665-87AE-D53D5E06607B}" dt="2023-09-13T05:15:12.443" v="49" actId="2696"/>
        <pc:sldMkLst>
          <pc:docMk/>
          <pc:sldMk cId="4135354216" sldId="2147479349"/>
        </pc:sldMkLst>
        <pc:spChg chg="mod">
          <ac:chgData name="Nicolas Delfosse" userId="d965f3d4-ea58-4afe-85b0-6f02e8cf3c22" providerId="ADAL" clId="{BE4D854F-DA16-4665-87AE-D53D5E06607B}" dt="2023-09-12T20:06:31.358" v="13" actId="27636"/>
          <ac:spMkLst>
            <pc:docMk/>
            <pc:sldMk cId="4135354216" sldId="2147479349"/>
            <ac:spMk id="3" creationId="{DBFC18B3-1840-3195-E9E0-98952D7968CE}"/>
          </ac:spMkLst>
        </pc:spChg>
      </pc:sldChg>
      <pc:sldChg chg="modSp add del mod modShow">
        <pc:chgData name="Nicolas Delfosse" userId="d965f3d4-ea58-4afe-85b0-6f02e8cf3c22" providerId="ADAL" clId="{BE4D854F-DA16-4665-87AE-D53D5E06607B}" dt="2023-09-13T21:18:42.330" v="6546" actId="47"/>
        <pc:sldMkLst>
          <pc:docMk/>
          <pc:sldMk cId="2372385063" sldId="2147479350"/>
        </pc:sldMkLst>
        <pc:spChg chg="mod">
          <ac:chgData name="Nicolas Delfosse" userId="d965f3d4-ea58-4afe-85b0-6f02e8cf3c22" providerId="ADAL" clId="{BE4D854F-DA16-4665-87AE-D53D5E06607B}" dt="2023-09-13T05:52:52.096" v="1307" actId="255"/>
          <ac:spMkLst>
            <pc:docMk/>
            <pc:sldMk cId="2372385063" sldId="2147479350"/>
            <ac:spMk id="3" creationId="{3AA429FA-4403-E7FF-DDBD-291028D5F38D}"/>
          </ac:spMkLst>
        </pc:spChg>
      </pc:sldChg>
      <pc:sldChg chg="add del">
        <pc:chgData name="Nicolas Delfosse" userId="d965f3d4-ea58-4afe-85b0-6f02e8cf3c22" providerId="ADAL" clId="{BE4D854F-DA16-4665-87AE-D53D5E06607B}" dt="2023-09-13T05:15:12.443" v="49" actId="2696"/>
        <pc:sldMkLst>
          <pc:docMk/>
          <pc:sldMk cId="4021563950" sldId="2147479350"/>
        </pc:sldMkLst>
      </pc:sldChg>
      <pc:sldChg chg="add del">
        <pc:chgData name="Nicolas Delfosse" userId="d965f3d4-ea58-4afe-85b0-6f02e8cf3c22" providerId="ADAL" clId="{BE4D854F-DA16-4665-87AE-D53D5E06607B}" dt="2023-09-13T05:15:12.443" v="49" actId="2696"/>
        <pc:sldMkLst>
          <pc:docMk/>
          <pc:sldMk cId="619339137" sldId="2147479351"/>
        </pc:sldMkLst>
      </pc:sldChg>
      <pc:sldChg chg="add del mod modShow">
        <pc:chgData name="Nicolas Delfosse" userId="d965f3d4-ea58-4afe-85b0-6f02e8cf3c22" providerId="ADAL" clId="{BE4D854F-DA16-4665-87AE-D53D5E06607B}" dt="2023-09-13T20:25:47.189" v="5401" actId="47"/>
        <pc:sldMkLst>
          <pc:docMk/>
          <pc:sldMk cId="2197908843" sldId="2147479351"/>
        </pc:sldMkLst>
      </pc:sldChg>
      <pc:sldChg chg="add del">
        <pc:chgData name="Nicolas Delfosse" userId="d965f3d4-ea58-4afe-85b0-6f02e8cf3c22" providerId="ADAL" clId="{BE4D854F-DA16-4665-87AE-D53D5E06607B}" dt="2023-09-13T06:11:34.251" v="1706" actId="47"/>
        <pc:sldMkLst>
          <pc:docMk/>
          <pc:sldMk cId="1173852971" sldId="2147479352"/>
        </pc:sldMkLst>
      </pc:sldChg>
      <pc:sldChg chg="add del">
        <pc:chgData name="Nicolas Delfosse" userId="d965f3d4-ea58-4afe-85b0-6f02e8cf3c22" providerId="ADAL" clId="{BE4D854F-DA16-4665-87AE-D53D5E06607B}" dt="2023-09-13T06:11:34.251" v="1706" actId="47"/>
        <pc:sldMkLst>
          <pc:docMk/>
          <pc:sldMk cId="95503028" sldId="2147479353"/>
        </pc:sldMkLst>
      </pc:sldChg>
      <pc:sldChg chg="add del">
        <pc:chgData name="Nicolas Delfosse" userId="d965f3d4-ea58-4afe-85b0-6f02e8cf3c22" providerId="ADAL" clId="{BE4D854F-DA16-4665-87AE-D53D5E06607B}" dt="2023-09-13T05:15:38.258" v="52" actId="47"/>
        <pc:sldMkLst>
          <pc:docMk/>
          <pc:sldMk cId="3171152219" sldId="2147479354"/>
        </pc:sldMkLst>
      </pc:sldChg>
      <pc:sldChg chg="add del">
        <pc:chgData name="Nicolas Delfosse" userId="d965f3d4-ea58-4afe-85b0-6f02e8cf3c22" providerId="ADAL" clId="{BE4D854F-DA16-4665-87AE-D53D5E06607B}" dt="2023-09-13T05:15:40.694" v="53" actId="47"/>
        <pc:sldMkLst>
          <pc:docMk/>
          <pc:sldMk cId="1032268661" sldId="2147479355"/>
        </pc:sldMkLst>
      </pc:sldChg>
      <pc:sldChg chg="add del">
        <pc:chgData name="Nicolas Delfosse" userId="d965f3d4-ea58-4afe-85b0-6f02e8cf3c22" providerId="ADAL" clId="{BE4D854F-DA16-4665-87AE-D53D5E06607B}" dt="2023-09-13T05:15:43.223" v="54" actId="47"/>
        <pc:sldMkLst>
          <pc:docMk/>
          <pc:sldMk cId="1860531145" sldId="2147479356"/>
        </pc:sldMkLst>
      </pc:sldChg>
      <pc:sldChg chg="add del">
        <pc:chgData name="Nicolas Delfosse" userId="d965f3d4-ea58-4afe-85b0-6f02e8cf3c22" providerId="ADAL" clId="{BE4D854F-DA16-4665-87AE-D53D5E06607B}" dt="2023-09-13T05:15:47.210" v="57" actId="47"/>
        <pc:sldMkLst>
          <pc:docMk/>
          <pc:sldMk cId="2416931465" sldId="2147479357"/>
        </pc:sldMkLst>
      </pc:sldChg>
      <pc:sldChg chg="add del">
        <pc:chgData name="Nicolas Delfosse" userId="d965f3d4-ea58-4afe-85b0-6f02e8cf3c22" providerId="ADAL" clId="{BE4D854F-DA16-4665-87AE-D53D5E06607B}" dt="2023-09-13T05:15:44.617" v="55" actId="47"/>
        <pc:sldMkLst>
          <pc:docMk/>
          <pc:sldMk cId="2459129686" sldId="2147479358"/>
        </pc:sldMkLst>
      </pc:sldChg>
      <pc:sldChg chg="add del">
        <pc:chgData name="Nicolas Delfosse" userId="d965f3d4-ea58-4afe-85b0-6f02e8cf3c22" providerId="ADAL" clId="{BE4D854F-DA16-4665-87AE-D53D5E06607B}" dt="2023-09-13T05:15:35.752" v="51" actId="47"/>
        <pc:sldMkLst>
          <pc:docMk/>
          <pc:sldMk cId="4219680945" sldId="2147479359"/>
        </pc:sldMkLst>
      </pc:sldChg>
      <pc:sldChg chg="add del">
        <pc:chgData name="Nicolas Delfosse" userId="d965f3d4-ea58-4afe-85b0-6f02e8cf3c22" providerId="ADAL" clId="{BE4D854F-DA16-4665-87AE-D53D5E06607B}" dt="2023-09-13T05:15:48.020" v="58" actId="47"/>
        <pc:sldMkLst>
          <pc:docMk/>
          <pc:sldMk cId="230585078" sldId="2147479360"/>
        </pc:sldMkLst>
      </pc:sldChg>
      <pc:sldChg chg="add del">
        <pc:chgData name="Nicolas Delfosse" userId="d965f3d4-ea58-4afe-85b0-6f02e8cf3c22" providerId="ADAL" clId="{BE4D854F-DA16-4665-87AE-D53D5E06607B}" dt="2023-09-13T06:11:34.251" v="1706" actId="47"/>
        <pc:sldMkLst>
          <pc:docMk/>
          <pc:sldMk cId="1901362629" sldId="2147479361"/>
        </pc:sldMkLst>
      </pc:sldChg>
      <pc:sldChg chg="add del">
        <pc:chgData name="Nicolas Delfosse" userId="d965f3d4-ea58-4afe-85b0-6f02e8cf3c22" providerId="ADAL" clId="{BE4D854F-DA16-4665-87AE-D53D5E06607B}" dt="2023-09-13T06:11:34.251" v="1706" actId="47"/>
        <pc:sldMkLst>
          <pc:docMk/>
          <pc:sldMk cId="1115161279" sldId="2147479362"/>
        </pc:sldMkLst>
      </pc:sldChg>
      <pc:sldChg chg="add del">
        <pc:chgData name="Nicolas Delfosse" userId="d965f3d4-ea58-4afe-85b0-6f02e8cf3c22" providerId="ADAL" clId="{BE4D854F-DA16-4665-87AE-D53D5E06607B}" dt="2023-09-13T05:42:48.724" v="1196" actId="47"/>
        <pc:sldMkLst>
          <pc:docMk/>
          <pc:sldMk cId="1652371464" sldId="2147479364"/>
        </pc:sldMkLst>
      </pc:sldChg>
      <pc:sldChg chg="add del">
        <pc:chgData name="Nicolas Delfosse" userId="d965f3d4-ea58-4afe-85b0-6f02e8cf3c22" providerId="ADAL" clId="{BE4D854F-DA16-4665-87AE-D53D5E06607B}" dt="2023-09-13T06:11:34.251" v="1706" actId="47"/>
        <pc:sldMkLst>
          <pc:docMk/>
          <pc:sldMk cId="4275497415" sldId="2147479365"/>
        </pc:sldMkLst>
      </pc:sldChg>
      <pc:sldChg chg="add del">
        <pc:chgData name="Nicolas Delfosse" userId="d965f3d4-ea58-4afe-85b0-6f02e8cf3c22" providerId="ADAL" clId="{BE4D854F-DA16-4665-87AE-D53D5E06607B}" dt="2023-09-13T06:11:34.251" v="1706" actId="47"/>
        <pc:sldMkLst>
          <pc:docMk/>
          <pc:sldMk cId="3305753687" sldId="2147479366"/>
        </pc:sldMkLst>
      </pc:sldChg>
      <pc:sldChg chg="delSp modSp add mod delAnim modAnim">
        <pc:chgData name="Nicolas Delfosse" userId="d965f3d4-ea58-4afe-85b0-6f02e8cf3c22" providerId="ADAL" clId="{BE4D854F-DA16-4665-87AE-D53D5E06607B}" dt="2023-09-14T01:47:26.279" v="7201"/>
        <pc:sldMkLst>
          <pc:docMk/>
          <pc:sldMk cId="3556741207" sldId="2147479367"/>
        </pc:sldMkLst>
        <pc:spChg chg="mod">
          <ac:chgData name="Nicolas Delfosse" userId="d965f3d4-ea58-4afe-85b0-6f02e8cf3c22" providerId="ADAL" clId="{BE4D854F-DA16-4665-87AE-D53D5E06607B}" dt="2023-09-13T16:25:15.526" v="2698" actId="207"/>
          <ac:spMkLst>
            <pc:docMk/>
            <pc:sldMk cId="3556741207" sldId="2147479367"/>
            <ac:spMk id="3" creationId="{28AEAC10-EAD8-04A6-2FCB-1176E822A165}"/>
          </ac:spMkLst>
        </pc:spChg>
        <pc:grpChg chg="del">
          <ac:chgData name="Nicolas Delfosse" userId="d965f3d4-ea58-4afe-85b0-6f02e8cf3c22" providerId="ADAL" clId="{BE4D854F-DA16-4665-87AE-D53D5E06607B}" dt="2023-09-13T16:25:01.668" v="2694" actId="478"/>
          <ac:grpSpMkLst>
            <pc:docMk/>
            <pc:sldMk cId="3556741207" sldId="2147479367"/>
            <ac:grpSpMk id="20" creationId="{5C95E968-6C01-AB77-571D-28D0A3936246}"/>
          </ac:grpSpMkLst>
        </pc:grpChg>
        <pc:grpChg chg="del">
          <ac:chgData name="Nicolas Delfosse" userId="d965f3d4-ea58-4afe-85b0-6f02e8cf3c22" providerId="ADAL" clId="{BE4D854F-DA16-4665-87AE-D53D5E06607B}" dt="2023-09-13T16:25:01.668" v="2694" actId="478"/>
          <ac:grpSpMkLst>
            <pc:docMk/>
            <pc:sldMk cId="3556741207" sldId="2147479367"/>
            <ac:grpSpMk id="21" creationId="{799C2FC5-5448-886B-AC8F-C6E016CE605F}"/>
          </ac:grpSpMkLst>
        </pc:grpChg>
        <pc:grpChg chg="del">
          <ac:chgData name="Nicolas Delfosse" userId="d965f3d4-ea58-4afe-85b0-6f02e8cf3c22" providerId="ADAL" clId="{BE4D854F-DA16-4665-87AE-D53D5E06607B}" dt="2023-09-13T16:25:01.668" v="2694" actId="478"/>
          <ac:grpSpMkLst>
            <pc:docMk/>
            <pc:sldMk cId="3556741207" sldId="2147479367"/>
            <ac:grpSpMk id="22" creationId="{0883E7A9-CBCA-6DF8-E9CF-6B14178DECF1}"/>
          </ac:grpSpMkLst>
        </pc:grpChg>
        <pc:cxnChg chg="mod">
          <ac:chgData name="Nicolas Delfosse" userId="d965f3d4-ea58-4afe-85b0-6f02e8cf3c22" providerId="ADAL" clId="{BE4D854F-DA16-4665-87AE-D53D5E06607B}" dt="2023-09-13T16:25:01.668" v="2694" actId="478"/>
          <ac:cxnSpMkLst>
            <pc:docMk/>
            <pc:sldMk cId="3556741207" sldId="2147479367"/>
            <ac:cxnSpMk id="15" creationId="{2E8CD45B-3E02-6903-9F1B-F377851FE41A}"/>
          </ac:cxnSpMkLst>
        </pc:cxnChg>
        <pc:cxnChg chg="mod">
          <ac:chgData name="Nicolas Delfosse" userId="d965f3d4-ea58-4afe-85b0-6f02e8cf3c22" providerId="ADAL" clId="{BE4D854F-DA16-4665-87AE-D53D5E06607B}" dt="2023-09-13T16:25:01.668" v="2694" actId="478"/>
          <ac:cxnSpMkLst>
            <pc:docMk/>
            <pc:sldMk cId="3556741207" sldId="2147479367"/>
            <ac:cxnSpMk id="24" creationId="{9E0C3446-A672-EC4C-A04D-224DC6B61C00}"/>
          </ac:cxnSpMkLst>
        </pc:cxnChg>
      </pc:sldChg>
      <pc:sldChg chg="add">
        <pc:chgData name="Nicolas Delfosse" userId="d965f3d4-ea58-4afe-85b0-6f02e8cf3c22" providerId="ADAL" clId="{BE4D854F-DA16-4665-87AE-D53D5E06607B}" dt="2023-09-12T20:06:30.571" v="3"/>
        <pc:sldMkLst>
          <pc:docMk/>
          <pc:sldMk cId="2583359463" sldId="2147479374"/>
        </pc:sldMkLst>
      </pc:sldChg>
      <pc:sldChg chg="add del ord">
        <pc:chgData name="Nicolas Delfosse" userId="d965f3d4-ea58-4afe-85b0-6f02e8cf3c22" providerId="ADAL" clId="{BE4D854F-DA16-4665-87AE-D53D5E06607B}" dt="2023-09-13T05:42:27.353" v="1194" actId="2696"/>
        <pc:sldMkLst>
          <pc:docMk/>
          <pc:sldMk cId="1242738710" sldId="2147479375"/>
        </pc:sldMkLst>
      </pc:sldChg>
      <pc:sldChg chg="modSp add mod">
        <pc:chgData name="Nicolas Delfosse" userId="d965f3d4-ea58-4afe-85b0-6f02e8cf3c22" providerId="ADAL" clId="{BE4D854F-DA16-4665-87AE-D53D5E06607B}" dt="2023-09-13T06:19:43.983" v="1798" actId="1076"/>
        <pc:sldMkLst>
          <pc:docMk/>
          <pc:sldMk cId="2259654210" sldId="2147479375"/>
        </pc:sldMkLst>
        <pc:spChg chg="mod">
          <ac:chgData name="Nicolas Delfosse" userId="d965f3d4-ea58-4afe-85b0-6f02e8cf3c22" providerId="ADAL" clId="{BE4D854F-DA16-4665-87AE-D53D5E06607B}" dt="2023-09-13T06:18:30.237" v="1765" actId="1076"/>
          <ac:spMkLst>
            <pc:docMk/>
            <pc:sldMk cId="2259654210" sldId="2147479375"/>
            <ac:spMk id="2" creationId="{80984964-83CB-7576-B781-3A629F97F338}"/>
          </ac:spMkLst>
        </pc:spChg>
        <pc:spChg chg="mod">
          <ac:chgData name="Nicolas Delfosse" userId="d965f3d4-ea58-4afe-85b0-6f02e8cf3c22" providerId="ADAL" clId="{BE4D854F-DA16-4665-87AE-D53D5E06607B}" dt="2023-09-13T06:19:40.956" v="1797" actId="1076"/>
          <ac:spMkLst>
            <pc:docMk/>
            <pc:sldMk cId="2259654210" sldId="2147479375"/>
            <ac:spMk id="6" creationId="{40315B05-38D0-4476-B3B8-A39C65FCEBC3}"/>
          </ac:spMkLst>
        </pc:spChg>
        <pc:spChg chg="mod">
          <ac:chgData name="Nicolas Delfosse" userId="d965f3d4-ea58-4afe-85b0-6f02e8cf3c22" providerId="ADAL" clId="{BE4D854F-DA16-4665-87AE-D53D5E06607B}" dt="2023-09-13T06:19:34.789" v="1796" actId="1076"/>
          <ac:spMkLst>
            <pc:docMk/>
            <pc:sldMk cId="2259654210" sldId="2147479375"/>
            <ac:spMk id="1017" creationId="{D6A66456-480C-4257-BB98-320019B7B5E9}"/>
          </ac:spMkLst>
        </pc:spChg>
        <pc:spChg chg="mod">
          <ac:chgData name="Nicolas Delfosse" userId="d965f3d4-ea58-4afe-85b0-6f02e8cf3c22" providerId="ADAL" clId="{BE4D854F-DA16-4665-87AE-D53D5E06607B}" dt="2023-09-13T06:19:02.371" v="1779" actId="207"/>
          <ac:spMkLst>
            <pc:docMk/>
            <pc:sldMk cId="2259654210" sldId="2147479375"/>
            <ac:spMk id="2313" creationId="{5F19E913-5DD5-40A4-AE19-51451FC4333D}"/>
          </ac:spMkLst>
        </pc:spChg>
        <pc:grpChg chg="mod">
          <ac:chgData name="Nicolas Delfosse" userId="d965f3d4-ea58-4afe-85b0-6f02e8cf3c22" providerId="ADAL" clId="{BE4D854F-DA16-4665-87AE-D53D5E06607B}" dt="2023-09-13T06:19:43.983" v="1798" actId="1076"/>
          <ac:grpSpMkLst>
            <pc:docMk/>
            <pc:sldMk cId="2259654210" sldId="2147479375"/>
            <ac:grpSpMk id="33" creationId="{4864568F-FCA4-41D8-9BA6-2C633C7A2CA8}"/>
          </ac:grpSpMkLst>
        </pc:grpChg>
      </pc:sldChg>
      <pc:sldChg chg="add del">
        <pc:chgData name="Nicolas Delfosse" userId="d965f3d4-ea58-4afe-85b0-6f02e8cf3c22" providerId="ADAL" clId="{BE4D854F-DA16-4665-87AE-D53D5E06607B}" dt="2023-09-13T05:40:55.666" v="1136" actId="2696"/>
        <pc:sldMkLst>
          <pc:docMk/>
          <pc:sldMk cId="3164391155" sldId="2147479377"/>
        </pc:sldMkLst>
      </pc:sldChg>
      <pc:sldChg chg="modSp add mod">
        <pc:chgData name="Nicolas Delfosse" userId="d965f3d4-ea58-4afe-85b0-6f02e8cf3c22" providerId="ADAL" clId="{BE4D854F-DA16-4665-87AE-D53D5E06607B}" dt="2023-09-13T05:41:12.411" v="1171" actId="20577"/>
        <pc:sldMkLst>
          <pc:docMk/>
          <pc:sldMk cId="3203177801" sldId="2147479377"/>
        </pc:sldMkLst>
        <pc:spChg chg="mod">
          <ac:chgData name="Nicolas Delfosse" userId="d965f3d4-ea58-4afe-85b0-6f02e8cf3c22" providerId="ADAL" clId="{BE4D854F-DA16-4665-87AE-D53D5E06607B}" dt="2023-09-13T05:41:06.872" v="1154" actId="20577"/>
          <ac:spMkLst>
            <pc:docMk/>
            <pc:sldMk cId="3203177801" sldId="2147479377"/>
            <ac:spMk id="2" creationId="{5C161B44-4BFF-7947-DBAB-410C993D2C00}"/>
          </ac:spMkLst>
        </pc:spChg>
        <pc:spChg chg="mod">
          <ac:chgData name="Nicolas Delfosse" userId="d965f3d4-ea58-4afe-85b0-6f02e8cf3c22" providerId="ADAL" clId="{BE4D854F-DA16-4665-87AE-D53D5E06607B}" dt="2023-09-13T05:41:12.411" v="1171" actId="20577"/>
          <ac:spMkLst>
            <pc:docMk/>
            <pc:sldMk cId="3203177801" sldId="2147479377"/>
            <ac:spMk id="3" creationId="{2AFDFE27-5C0A-1CF8-2B87-4B0ED6C02109}"/>
          </ac:spMkLst>
        </pc:spChg>
      </pc:sldChg>
      <pc:sldChg chg="modSp add mod">
        <pc:chgData name="Nicolas Delfosse" userId="d965f3d4-ea58-4afe-85b0-6f02e8cf3c22" providerId="ADAL" clId="{BE4D854F-DA16-4665-87AE-D53D5E06607B}" dt="2023-09-13T05:26:15.520" v="386" actId="20577"/>
        <pc:sldMkLst>
          <pc:docMk/>
          <pc:sldMk cId="1124127711" sldId="2147479379"/>
        </pc:sldMkLst>
        <pc:spChg chg="mod">
          <ac:chgData name="Nicolas Delfosse" userId="d965f3d4-ea58-4afe-85b0-6f02e8cf3c22" providerId="ADAL" clId="{BE4D854F-DA16-4665-87AE-D53D5E06607B}" dt="2023-09-13T05:26:15.520" v="386" actId="20577"/>
          <ac:spMkLst>
            <pc:docMk/>
            <pc:sldMk cId="1124127711" sldId="2147479379"/>
            <ac:spMk id="2" creationId="{53998196-46EF-C47A-D311-3DCBC3D8BB9E}"/>
          </ac:spMkLst>
        </pc:spChg>
      </pc:sldChg>
      <pc:sldChg chg="add">
        <pc:chgData name="Nicolas Delfosse" userId="d965f3d4-ea58-4afe-85b0-6f02e8cf3c22" providerId="ADAL" clId="{BE4D854F-DA16-4665-87AE-D53D5E06607B}" dt="2023-09-12T20:06:30.571" v="3"/>
        <pc:sldMkLst>
          <pc:docMk/>
          <pc:sldMk cId="794875564" sldId="2147479380"/>
        </pc:sldMkLst>
      </pc:sldChg>
      <pc:sldChg chg="add">
        <pc:chgData name="Nicolas Delfosse" userId="d965f3d4-ea58-4afe-85b0-6f02e8cf3c22" providerId="ADAL" clId="{BE4D854F-DA16-4665-87AE-D53D5E06607B}" dt="2023-09-12T20:06:30.571" v="3"/>
        <pc:sldMkLst>
          <pc:docMk/>
          <pc:sldMk cId="1354264337" sldId="2147479381"/>
        </pc:sldMkLst>
      </pc:sldChg>
      <pc:sldChg chg="addSp modSp new mod ord addAnim delAnim modAnim">
        <pc:chgData name="Nicolas Delfosse" userId="d965f3d4-ea58-4afe-85b0-6f02e8cf3c22" providerId="ADAL" clId="{BE4D854F-DA16-4665-87AE-D53D5E06607B}" dt="2023-09-13T21:44:01.268" v="7084" actId="1076"/>
        <pc:sldMkLst>
          <pc:docMk/>
          <pc:sldMk cId="3673683593" sldId="2147479382"/>
        </pc:sldMkLst>
        <pc:spChg chg="mod">
          <ac:chgData name="Nicolas Delfosse" userId="d965f3d4-ea58-4afe-85b0-6f02e8cf3c22" providerId="ADAL" clId="{BE4D854F-DA16-4665-87AE-D53D5E06607B}" dt="2023-09-13T05:27:21.128" v="417" actId="20577"/>
          <ac:spMkLst>
            <pc:docMk/>
            <pc:sldMk cId="3673683593" sldId="2147479382"/>
            <ac:spMk id="2" creationId="{BA4F6CB7-4554-A218-F290-28265244FE40}"/>
          </ac:spMkLst>
        </pc:spChg>
        <pc:spChg chg="mod">
          <ac:chgData name="Nicolas Delfosse" userId="d965f3d4-ea58-4afe-85b0-6f02e8cf3c22" providerId="ADAL" clId="{BE4D854F-DA16-4665-87AE-D53D5E06607B}" dt="2023-09-13T05:27:23.530" v="418"/>
          <ac:spMkLst>
            <pc:docMk/>
            <pc:sldMk cId="3673683593" sldId="2147479382"/>
            <ac:spMk id="4" creationId="{573586E7-547D-4FC2-AF39-833747F197D4}"/>
          </ac:spMkLst>
        </pc:spChg>
        <pc:spChg chg="mod">
          <ac:chgData name="Nicolas Delfosse" userId="d965f3d4-ea58-4afe-85b0-6f02e8cf3c22" providerId="ADAL" clId="{BE4D854F-DA16-4665-87AE-D53D5E06607B}" dt="2023-09-13T05:27:23.530" v="418"/>
          <ac:spMkLst>
            <pc:docMk/>
            <pc:sldMk cId="3673683593" sldId="2147479382"/>
            <ac:spMk id="5" creationId="{5D2BC375-233E-4E11-C44F-6D41130A45B9}"/>
          </ac:spMkLst>
        </pc:spChg>
        <pc:spChg chg="mod">
          <ac:chgData name="Nicolas Delfosse" userId="d965f3d4-ea58-4afe-85b0-6f02e8cf3c22" providerId="ADAL" clId="{BE4D854F-DA16-4665-87AE-D53D5E06607B}" dt="2023-09-13T05:27:23.530" v="418"/>
          <ac:spMkLst>
            <pc:docMk/>
            <pc:sldMk cId="3673683593" sldId="2147479382"/>
            <ac:spMk id="6" creationId="{7ED046E5-A68E-3D5C-62D7-E564E6625329}"/>
          </ac:spMkLst>
        </pc:spChg>
        <pc:spChg chg="mod">
          <ac:chgData name="Nicolas Delfosse" userId="d965f3d4-ea58-4afe-85b0-6f02e8cf3c22" providerId="ADAL" clId="{BE4D854F-DA16-4665-87AE-D53D5E06607B}" dt="2023-09-13T05:27:23.530" v="418"/>
          <ac:spMkLst>
            <pc:docMk/>
            <pc:sldMk cId="3673683593" sldId="2147479382"/>
            <ac:spMk id="7" creationId="{4450D144-D05B-20D8-51A6-B59E9A99BFE0}"/>
          </ac:spMkLst>
        </pc:spChg>
        <pc:spChg chg="mod">
          <ac:chgData name="Nicolas Delfosse" userId="d965f3d4-ea58-4afe-85b0-6f02e8cf3c22" providerId="ADAL" clId="{BE4D854F-DA16-4665-87AE-D53D5E06607B}" dt="2023-09-13T05:27:23.530" v="418"/>
          <ac:spMkLst>
            <pc:docMk/>
            <pc:sldMk cId="3673683593" sldId="2147479382"/>
            <ac:spMk id="8" creationId="{AD75B9C5-BA95-32AF-C7FB-1C937AAAE190}"/>
          </ac:spMkLst>
        </pc:spChg>
        <pc:spChg chg="mod">
          <ac:chgData name="Nicolas Delfosse" userId="d965f3d4-ea58-4afe-85b0-6f02e8cf3c22" providerId="ADAL" clId="{BE4D854F-DA16-4665-87AE-D53D5E06607B}" dt="2023-09-13T05:27:23.530" v="418"/>
          <ac:spMkLst>
            <pc:docMk/>
            <pc:sldMk cId="3673683593" sldId="2147479382"/>
            <ac:spMk id="13" creationId="{6025108D-E5E8-6880-C669-F47D1BDE33BA}"/>
          </ac:spMkLst>
        </pc:spChg>
        <pc:spChg chg="mod">
          <ac:chgData name="Nicolas Delfosse" userId="d965f3d4-ea58-4afe-85b0-6f02e8cf3c22" providerId="ADAL" clId="{BE4D854F-DA16-4665-87AE-D53D5E06607B}" dt="2023-09-13T05:27:23.530" v="418"/>
          <ac:spMkLst>
            <pc:docMk/>
            <pc:sldMk cId="3673683593" sldId="2147479382"/>
            <ac:spMk id="14" creationId="{3A348B33-D249-6755-FFF9-7B458437B457}"/>
          </ac:spMkLst>
        </pc:spChg>
        <pc:spChg chg="mod">
          <ac:chgData name="Nicolas Delfosse" userId="d965f3d4-ea58-4afe-85b0-6f02e8cf3c22" providerId="ADAL" clId="{BE4D854F-DA16-4665-87AE-D53D5E06607B}" dt="2023-09-13T05:27:23.530" v="418"/>
          <ac:spMkLst>
            <pc:docMk/>
            <pc:sldMk cId="3673683593" sldId="2147479382"/>
            <ac:spMk id="15" creationId="{FD40B158-6796-C95D-0DD8-8CC128FE5ADA}"/>
          </ac:spMkLst>
        </pc:spChg>
        <pc:spChg chg="mod">
          <ac:chgData name="Nicolas Delfosse" userId="d965f3d4-ea58-4afe-85b0-6f02e8cf3c22" providerId="ADAL" clId="{BE4D854F-DA16-4665-87AE-D53D5E06607B}" dt="2023-09-13T05:27:23.530" v="418"/>
          <ac:spMkLst>
            <pc:docMk/>
            <pc:sldMk cId="3673683593" sldId="2147479382"/>
            <ac:spMk id="20" creationId="{72F522E2-9387-B6A6-F8B3-2AF56C2E2D7B}"/>
          </ac:spMkLst>
        </pc:spChg>
        <pc:spChg chg="mod">
          <ac:chgData name="Nicolas Delfosse" userId="d965f3d4-ea58-4afe-85b0-6f02e8cf3c22" providerId="ADAL" clId="{BE4D854F-DA16-4665-87AE-D53D5E06607B}" dt="2023-09-13T05:27:23.530" v="418"/>
          <ac:spMkLst>
            <pc:docMk/>
            <pc:sldMk cId="3673683593" sldId="2147479382"/>
            <ac:spMk id="21" creationId="{5EC51147-F5DB-1CB1-EE25-6F9DE459DC04}"/>
          </ac:spMkLst>
        </pc:spChg>
        <pc:spChg chg="mod">
          <ac:chgData name="Nicolas Delfosse" userId="d965f3d4-ea58-4afe-85b0-6f02e8cf3c22" providerId="ADAL" clId="{BE4D854F-DA16-4665-87AE-D53D5E06607B}" dt="2023-09-13T05:27:23.530" v="418"/>
          <ac:spMkLst>
            <pc:docMk/>
            <pc:sldMk cId="3673683593" sldId="2147479382"/>
            <ac:spMk id="22" creationId="{55C8ED97-78DF-9D0B-9290-DC2D5505B1F1}"/>
          </ac:spMkLst>
        </pc:spChg>
        <pc:spChg chg="mod">
          <ac:chgData name="Nicolas Delfosse" userId="d965f3d4-ea58-4afe-85b0-6f02e8cf3c22" providerId="ADAL" clId="{BE4D854F-DA16-4665-87AE-D53D5E06607B}" dt="2023-09-13T05:27:23.530" v="418"/>
          <ac:spMkLst>
            <pc:docMk/>
            <pc:sldMk cId="3673683593" sldId="2147479382"/>
            <ac:spMk id="27" creationId="{A93B2D55-AE36-2441-ABC6-348D4D3A63B4}"/>
          </ac:spMkLst>
        </pc:spChg>
        <pc:spChg chg="mod">
          <ac:chgData name="Nicolas Delfosse" userId="d965f3d4-ea58-4afe-85b0-6f02e8cf3c22" providerId="ADAL" clId="{BE4D854F-DA16-4665-87AE-D53D5E06607B}" dt="2023-09-13T05:27:23.530" v="418"/>
          <ac:spMkLst>
            <pc:docMk/>
            <pc:sldMk cId="3673683593" sldId="2147479382"/>
            <ac:spMk id="28" creationId="{543F3C38-3A22-9183-6FBB-D6DB85E40F02}"/>
          </ac:spMkLst>
        </pc:spChg>
        <pc:spChg chg="mod">
          <ac:chgData name="Nicolas Delfosse" userId="d965f3d4-ea58-4afe-85b0-6f02e8cf3c22" providerId="ADAL" clId="{BE4D854F-DA16-4665-87AE-D53D5E06607B}" dt="2023-09-13T05:27:23.530" v="418"/>
          <ac:spMkLst>
            <pc:docMk/>
            <pc:sldMk cId="3673683593" sldId="2147479382"/>
            <ac:spMk id="29" creationId="{2DE949F2-2B1F-5017-59B8-8C3615390FFD}"/>
          </ac:spMkLst>
        </pc:spChg>
        <pc:spChg chg="mod">
          <ac:chgData name="Nicolas Delfosse" userId="d965f3d4-ea58-4afe-85b0-6f02e8cf3c22" providerId="ADAL" clId="{BE4D854F-DA16-4665-87AE-D53D5E06607B}" dt="2023-09-13T05:27:23.530" v="418"/>
          <ac:spMkLst>
            <pc:docMk/>
            <pc:sldMk cId="3673683593" sldId="2147479382"/>
            <ac:spMk id="34" creationId="{149668E5-0F98-3466-F456-C6662F4CE081}"/>
          </ac:spMkLst>
        </pc:spChg>
        <pc:spChg chg="mod">
          <ac:chgData name="Nicolas Delfosse" userId="d965f3d4-ea58-4afe-85b0-6f02e8cf3c22" providerId="ADAL" clId="{BE4D854F-DA16-4665-87AE-D53D5E06607B}" dt="2023-09-13T05:27:23.530" v="418"/>
          <ac:spMkLst>
            <pc:docMk/>
            <pc:sldMk cId="3673683593" sldId="2147479382"/>
            <ac:spMk id="35" creationId="{910DCF54-72A9-6C5F-C674-E28882A0EB50}"/>
          </ac:spMkLst>
        </pc:spChg>
        <pc:spChg chg="mod">
          <ac:chgData name="Nicolas Delfosse" userId="d965f3d4-ea58-4afe-85b0-6f02e8cf3c22" providerId="ADAL" clId="{BE4D854F-DA16-4665-87AE-D53D5E06607B}" dt="2023-09-13T05:27:23.530" v="418"/>
          <ac:spMkLst>
            <pc:docMk/>
            <pc:sldMk cId="3673683593" sldId="2147479382"/>
            <ac:spMk id="36" creationId="{5DD70728-F79D-1E77-66A8-33C89CF1BA19}"/>
          </ac:spMkLst>
        </pc:spChg>
        <pc:spChg chg="mod">
          <ac:chgData name="Nicolas Delfosse" userId="d965f3d4-ea58-4afe-85b0-6f02e8cf3c22" providerId="ADAL" clId="{BE4D854F-DA16-4665-87AE-D53D5E06607B}" dt="2023-09-13T05:27:23.530" v="418"/>
          <ac:spMkLst>
            <pc:docMk/>
            <pc:sldMk cId="3673683593" sldId="2147479382"/>
            <ac:spMk id="41" creationId="{76FB245E-8FF9-A65F-8624-9E22AB4CF291}"/>
          </ac:spMkLst>
        </pc:spChg>
        <pc:spChg chg="mod">
          <ac:chgData name="Nicolas Delfosse" userId="d965f3d4-ea58-4afe-85b0-6f02e8cf3c22" providerId="ADAL" clId="{BE4D854F-DA16-4665-87AE-D53D5E06607B}" dt="2023-09-13T05:27:23.530" v="418"/>
          <ac:spMkLst>
            <pc:docMk/>
            <pc:sldMk cId="3673683593" sldId="2147479382"/>
            <ac:spMk id="42" creationId="{D4FEE373-EA80-AB02-AF96-C6FD96ED126B}"/>
          </ac:spMkLst>
        </pc:spChg>
        <pc:spChg chg="mod">
          <ac:chgData name="Nicolas Delfosse" userId="d965f3d4-ea58-4afe-85b0-6f02e8cf3c22" providerId="ADAL" clId="{BE4D854F-DA16-4665-87AE-D53D5E06607B}" dt="2023-09-13T05:27:23.530" v="418"/>
          <ac:spMkLst>
            <pc:docMk/>
            <pc:sldMk cId="3673683593" sldId="2147479382"/>
            <ac:spMk id="47" creationId="{BC089EC1-1827-AC24-ED63-071766A65910}"/>
          </ac:spMkLst>
        </pc:spChg>
        <pc:spChg chg="mod">
          <ac:chgData name="Nicolas Delfosse" userId="d965f3d4-ea58-4afe-85b0-6f02e8cf3c22" providerId="ADAL" clId="{BE4D854F-DA16-4665-87AE-D53D5E06607B}" dt="2023-09-13T05:27:23.530" v="418"/>
          <ac:spMkLst>
            <pc:docMk/>
            <pc:sldMk cId="3673683593" sldId="2147479382"/>
            <ac:spMk id="48" creationId="{0DEF2B75-D540-C4EB-3657-8247093CAE93}"/>
          </ac:spMkLst>
        </pc:spChg>
        <pc:spChg chg="mod">
          <ac:chgData name="Nicolas Delfosse" userId="d965f3d4-ea58-4afe-85b0-6f02e8cf3c22" providerId="ADAL" clId="{BE4D854F-DA16-4665-87AE-D53D5E06607B}" dt="2023-09-13T05:27:23.530" v="418"/>
          <ac:spMkLst>
            <pc:docMk/>
            <pc:sldMk cId="3673683593" sldId="2147479382"/>
            <ac:spMk id="53" creationId="{FE469F5D-A03B-DEF9-488F-127C73326915}"/>
          </ac:spMkLst>
        </pc:spChg>
        <pc:spChg chg="mod">
          <ac:chgData name="Nicolas Delfosse" userId="d965f3d4-ea58-4afe-85b0-6f02e8cf3c22" providerId="ADAL" clId="{BE4D854F-DA16-4665-87AE-D53D5E06607B}" dt="2023-09-13T05:27:23.530" v="418"/>
          <ac:spMkLst>
            <pc:docMk/>
            <pc:sldMk cId="3673683593" sldId="2147479382"/>
            <ac:spMk id="54" creationId="{BA7AF232-1845-72DC-ECA6-4140ED0C8F4A}"/>
          </ac:spMkLst>
        </pc:spChg>
        <pc:spChg chg="mod">
          <ac:chgData name="Nicolas Delfosse" userId="d965f3d4-ea58-4afe-85b0-6f02e8cf3c22" providerId="ADAL" clId="{BE4D854F-DA16-4665-87AE-D53D5E06607B}" dt="2023-09-13T05:27:23.530" v="418"/>
          <ac:spMkLst>
            <pc:docMk/>
            <pc:sldMk cId="3673683593" sldId="2147479382"/>
            <ac:spMk id="59" creationId="{295F80D5-008F-4F33-A77E-2C15D4C80800}"/>
          </ac:spMkLst>
        </pc:spChg>
        <pc:spChg chg="mod">
          <ac:chgData name="Nicolas Delfosse" userId="d965f3d4-ea58-4afe-85b0-6f02e8cf3c22" providerId="ADAL" clId="{BE4D854F-DA16-4665-87AE-D53D5E06607B}" dt="2023-09-13T05:27:23.530" v="418"/>
          <ac:spMkLst>
            <pc:docMk/>
            <pc:sldMk cId="3673683593" sldId="2147479382"/>
            <ac:spMk id="60" creationId="{9F79E49C-08CB-03D5-637E-31486BD5B253}"/>
          </ac:spMkLst>
        </pc:spChg>
        <pc:spChg chg="mod">
          <ac:chgData name="Nicolas Delfosse" userId="d965f3d4-ea58-4afe-85b0-6f02e8cf3c22" providerId="ADAL" clId="{BE4D854F-DA16-4665-87AE-D53D5E06607B}" dt="2023-09-13T05:27:23.530" v="418"/>
          <ac:spMkLst>
            <pc:docMk/>
            <pc:sldMk cId="3673683593" sldId="2147479382"/>
            <ac:spMk id="61" creationId="{37A92F77-6B90-FF00-5B15-A0918B044DA3}"/>
          </ac:spMkLst>
        </pc:spChg>
        <pc:spChg chg="mod">
          <ac:chgData name="Nicolas Delfosse" userId="d965f3d4-ea58-4afe-85b0-6f02e8cf3c22" providerId="ADAL" clId="{BE4D854F-DA16-4665-87AE-D53D5E06607B}" dt="2023-09-13T05:27:23.530" v="418"/>
          <ac:spMkLst>
            <pc:docMk/>
            <pc:sldMk cId="3673683593" sldId="2147479382"/>
            <ac:spMk id="66" creationId="{653B8013-AC98-9A18-D605-C438DED2FD8C}"/>
          </ac:spMkLst>
        </pc:spChg>
        <pc:spChg chg="mod">
          <ac:chgData name="Nicolas Delfosse" userId="d965f3d4-ea58-4afe-85b0-6f02e8cf3c22" providerId="ADAL" clId="{BE4D854F-DA16-4665-87AE-D53D5E06607B}" dt="2023-09-13T05:27:23.530" v="418"/>
          <ac:spMkLst>
            <pc:docMk/>
            <pc:sldMk cId="3673683593" sldId="2147479382"/>
            <ac:spMk id="67" creationId="{17701974-8914-5F74-A0DA-BC69DAFD2E1B}"/>
          </ac:spMkLst>
        </pc:spChg>
        <pc:spChg chg="mod">
          <ac:chgData name="Nicolas Delfosse" userId="d965f3d4-ea58-4afe-85b0-6f02e8cf3c22" providerId="ADAL" clId="{BE4D854F-DA16-4665-87AE-D53D5E06607B}" dt="2023-09-13T05:27:23.530" v="418"/>
          <ac:spMkLst>
            <pc:docMk/>
            <pc:sldMk cId="3673683593" sldId="2147479382"/>
            <ac:spMk id="72" creationId="{E66C09AE-6E50-84FB-8711-13720EA3F07E}"/>
          </ac:spMkLst>
        </pc:spChg>
        <pc:spChg chg="mod">
          <ac:chgData name="Nicolas Delfosse" userId="d965f3d4-ea58-4afe-85b0-6f02e8cf3c22" providerId="ADAL" clId="{BE4D854F-DA16-4665-87AE-D53D5E06607B}" dt="2023-09-13T05:27:23.530" v="418"/>
          <ac:spMkLst>
            <pc:docMk/>
            <pc:sldMk cId="3673683593" sldId="2147479382"/>
            <ac:spMk id="73" creationId="{F5F72F82-E211-658A-F439-D5CF462D4942}"/>
          </ac:spMkLst>
        </pc:spChg>
        <pc:spChg chg="mod">
          <ac:chgData name="Nicolas Delfosse" userId="d965f3d4-ea58-4afe-85b0-6f02e8cf3c22" providerId="ADAL" clId="{BE4D854F-DA16-4665-87AE-D53D5E06607B}" dt="2023-09-13T05:27:23.530" v="418"/>
          <ac:spMkLst>
            <pc:docMk/>
            <pc:sldMk cId="3673683593" sldId="2147479382"/>
            <ac:spMk id="78" creationId="{E8C1F6F6-8F4D-7DF5-CFB9-C122AD20F6C6}"/>
          </ac:spMkLst>
        </pc:spChg>
        <pc:spChg chg="mod">
          <ac:chgData name="Nicolas Delfosse" userId="d965f3d4-ea58-4afe-85b0-6f02e8cf3c22" providerId="ADAL" clId="{BE4D854F-DA16-4665-87AE-D53D5E06607B}" dt="2023-09-13T05:27:23.530" v="418"/>
          <ac:spMkLst>
            <pc:docMk/>
            <pc:sldMk cId="3673683593" sldId="2147479382"/>
            <ac:spMk id="79" creationId="{C995F338-5F96-DA76-9A66-67FBFF8F77CE}"/>
          </ac:spMkLst>
        </pc:spChg>
        <pc:spChg chg="mod">
          <ac:chgData name="Nicolas Delfosse" userId="d965f3d4-ea58-4afe-85b0-6f02e8cf3c22" providerId="ADAL" clId="{BE4D854F-DA16-4665-87AE-D53D5E06607B}" dt="2023-09-13T05:27:23.530" v="418"/>
          <ac:spMkLst>
            <pc:docMk/>
            <pc:sldMk cId="3673683593" sldId="2147479382"/>
            <ac:spMk id="84" creationId="{C6F4E745-B032-CEA3-B525-474703067C33}"/>
          </ac:spMkLst>
        </pc:spChg>
        <pc:spChg chg="mod">
          <ac:chgData name="Nicolas Delfosse" userId="d965f3d4-ea58-4afe-85b0-6f02e8cf3c22" providerId="ADAL" clId="{BE4D854F-DA16-4665-87AE-D53D5E06607B}" dt="2023-09-13T05:27:23.530" v="418"/>
          <ac:spMkLst>
            <pc:docMk/>
            <pc:sldMk cId="3673683593" sldId="2147479382"/>
            <ac:spMk id="85" creationId="{B6CE2761-78EF-03FC-0B97-43D776C53AB5}"/>
          </ac:spMkLst>
        </pc:spChg>
        <pc:spChg chg="mod">
          <ac:chgData name="Nicolas Delfosse" userId="d965f3d4-ea58-4afe-85b0-6f02e8cf3c22" providerId="ADAL" clId="{BE4D854F-DA16-4665-87AE-D53D5E06607B}" dt="2023-09-13T05:27:23.530" v="418"/>
          <ac:spMkLst>
            <pc:docMk/>
            <pc:sldMk cId="3673683593" sldId="2147479382"/>
            <ac:spMk id="86" creationId="{DEC2E89D-36B7-28FF-4A85-34AB0005C719}"/>
          </ac:spMkLst>
        </pc:spChg>
        <pc:spChg chg="mod">
          <ac:chgData name="Nicolas Delfosse" userId="d965f3d4-ea58-4afe-85b0-6f02e8cf3c22" providerId="ADAL" clId="{BE4D854F-DA16-4665-87AE-D53D5E06607B}" dt="2023-09-13T05:27:23.530" v="418"/>
          <ac:spMkLst>
            <pc:docMk/>
            <pc:sldMk cId="3673683593" sldId="2147479382"/>
            <ac:spMk id="91" creationId="{B1A9FCB3-2065-FCEE-BDA6-5D3635D7E2E3}"/>
          </ac:spMkLst>
        </pc:spChg>
        <pc:spChg chg="mod">
          <ac:chgData name="Nicolas Delfosse" userId="d965f3d4-ea58-4afe-85b0-6f02e8cf3c22" providerId="ADAL" clId="{BE4D854F-DA16-4665-87AE-D53D5E06607B}" dt="2023-09-13T05:27:23.530" v="418"/>
          <ac:spMkLst>
            <pc:docMk/>
            <pc:sldMk cId="3673683593" sldId="2147479382"/>
            <ac:spMk id="92" creationId="{442110E2-EA8C-AD1B-C94E-E0FD6AC6EEA1}"/>
          </ac:spMkLst>
        </pc:spChg>
        <pc:spChg chg="mod">
          <ac:chgData name="Nicolas Delfosse" userId="d965f3d4-ea58-4afe-85b0-6f02e8cf3c22" providerId="ADAL" clId="{BE4D854F-DA16-4665-87AE-D53D5E06607B}" dt="2023-09-13T05:27:23.530" v="418"/>
          <ac:spMkLst>
            <pc:docMk/>
            <pc:sldMk cId="3673683593" sldId="2147479382"/>
            <ac:spMk id="97" creationId="{6978C3C0-BD4D-EE1A-9988-37950E3D9FD3}"/>
          </ac:spMkLst>
        </pc:spChg>
        <pc:spChg chg="mod">
          <ac:chgData name="Nicolas Delfosse" userId="d965f3d4-ea58-4afe-85b0-6f02e8cf3c22" providerId="ADAL" clId="{BE4D854F-DA16-4665-87AE-D53D5E06607B}" dt="2023-09-13T05:27:23.530" v="418"/>
          <ac:spMkLst>
            <pc:docMk/>
            <pc:sldMk cId="3673683593" sldId="2147479382"/>
            <ac:spMk id="98" creationId="{F8E644EA-C2EB-9158-AB1E-6DBDDC38655C}"/>
          </ac:spMkLst>
        </pc:spChg>
        <pc:spChg chg="mod">
          <ac:chgData name="Nicolas Delfosse" userId="d965f3d4-ea58-4afe-85b0-6f02e8cf3c22" providerId="ADAL" clId="{BE4D854F-DA16-4665-87AE-D53D5E06607B}" dt="2023-09-13T05:27:23.530" v="418"/>
          <ac:spMkLst>
            <pc:docMk/>
            <pc:sldMk cId="3673683593" sldId="2147479382"/>
            <ac:spMk id="103" creationId="{33111EBB-2E11-3C8A-87F2-E2FDB9FB79E4}"/>
          </ac:spMkLst>
        </pc:spChg>
        <pc:spChg chg="mod">
          <ac:chgData name="Nicolas Delfosse" userId="d965f3d4-ea58-4afe-85b0-6f02e8cf3c22" providerId="ADAL" clId="{BE4D854F-DA16-4665-87AE-D53D5E06607B}" dt="2023-09-13T05:27:23.530" v="418"/>
          <ac:spMkLst>
            <pc:docMk/>
            <pc:sldMk cId="3673683593" sldId="2147479382"/>
            <ac:spMk id="104" creationId="{587192FB-903A-33B9-5C69-5977C6DED653}"/>
          </ac:spMkLst>
        </pc:spChg>
        <pc:spChg chg="mod">
          <ac:chgData name="Nicolas Delfosse" userId="d965f3d4-ea58-4afe-85b0-6f02e8cf3c22" providerId="ADAL" clId="{BE4D854F-DA16-4665-87AE-D53D5E06607B}" dt="2023-09-13T05:27:23.530" v="418"/>
          <ac:spMkLst>
            <pc:docMk/>
            <pc:sldMk cId="3673683593" sldId="2147479382"/>
            <ac:spMk id="109" creationId="{320AF0D3-44F8-242A-6A93-68D588BBB6CD}"/>
          </ac:spMkLst>
        </pc:spChg>
        <pc:spChg chg="mod">
          <ac:chgData name="Nicolas Delfosse" userId="d965f3d4-ea58-4afe-85b0-6f02e8cf3c22" providerId="ADAL" clId="{BE4D854F-DA16-4665-87AE-D53D5E06607B}" dt="2023-09-13T05:27:23.530" v="418"/>
          <ac:spMkLst>
            <pc:docMk/>
            <pc:sldMk cId="3673683593" sldId="2147479382"/>
            <ac:spMk id="112" creationId="{E9EF3648-993C-E1B6-88BB-254FB26C0379}"/>
          </ac:spMkLst>
        </pc:spChg>
        <pc:spChg chg="mod">
          <ac:chgData name="Nicolas Delfosse" userId="d965f3d4-ea58-4afe-85b0-6f02e8cf3c22" providerId="ADAL" clId="{BE4D854F-DA16-4665-87AE-D53D5E06607B}" dt="2023-09-13T05:27:23.530" v="418"/>
          <ac:spMkLst>
            <pc:docMk/>
            <pc:sldMk cId="3673683593" sldId="2147479382"/>
            <ac:spMk id="115" creationId="{86678360-8292-744E-0AB2-4B21C759A1CF}"/>
          </ac:spMkLst>
        </pc:spChg>
        <pc:spChg chg="mod">
          <ac:chgData name="Nicolas Delfosse" userId="d965f3d4-ea58-4afe-85b0-6f02e8cf3c22" providerId="ADAL" clId="{BE4D854F-DA16-4665-87AE-D53D5E06607B}" dt="2023-09-13T05:27:23.530" v="418"/>
          <ac:spMkLst>
            <pc:docMk/>
            <pc:sldMk cId="3673683593" sldId="2147479382"/>
            <ac:spMk id="118" creationId="{A30B1F74-3AD7-0F1E-442E-F20AA19BAC6C}"/>
          </ac:spMkLst>
        </pc:spChg>
        <pc:spChg chg="mod">
          <ac:chgData name="Nicolas Delfosse" userId="d965f3d4-ea58-4afe-85b0-6f02e8cf3c22" providerId="ADAL" clId="{BE4D854F-DA16-4665-87AE-D53D5E06607B}" dt="2023-09-13T05:27:23.530" v="418"/>
          <ac:spMkLst>
            <pc:docMk/>
            <pc:sldMk cId="3673683593" sldId="2147479382"/>
            <ac:spMk id="121" creationId="{C6083DA5-9D74-930C-9490-D48A32D46035}"/>
          </ac:spMkLst>
        </pc:spChg>
        <pc:spChg chg="mod">
          <ac:chgData name="Nicolas Delfosse" userId="d965f3d4-ea58-4afe-85b0-6f02e8cf3c22" providerId="ADAL" clId="{BE4D854F-DA16-4665-87AE-D53D5E06607B}" dt="2023-09-13T05:27:23.530" v="418"/>
          <ac:spMkLst>
            <pc:docMk/>
            <pc:sldMk cId="3673683593" sldId="2147479382"/>
            <ac:spMk id="124" creationId="{CA62B412-A4CF-D8DF-02A5-5A78D6AB4152}"/>
          </ac:spMkLst>
        </pc:spChg>
        <pc:spChg chg="mod">
          <ac:chgData name="Nicolas Delfosse" userId="d965f3d4-ea58-4afe-85b0-6f02e8cf3c22" providerId="ADAL" clId="{BE4D854F-DA16-4665-87AE-D53D5E06607B}" dt="2023-09-13T05:27:23.530" v="418"/>
          <ac:spMkLst>
            <pc:docMk/>
            <pc:sldMk cId="3673683593" sldId="2147479382"/>
            <ac:spMk id="127" creationId="{54CBFF10-669A-346D-EBE4-99FC24FF280D}"/>
          </ac:spMkLst>
        </pc:spChg>
        <pc:spChg chg="mod">
          <ac:chgData name="Nicolas Delfosse" userId="d965f3d4-ea58-4afe-85b0-6f02e8cf3c22" providerId="ADAL" clId="{BE4D854F-DA16-4665-87AE-D53D5E06607B}" dt="2023-09-13T05:27:23.530" v="418"/>
          <ac:spMkLst>
            <pc:docMk/>
            <pc:sldMk cId="3673683593" sldId="2147479382"/>
            <ac:spMk id="130" creationId="{86F8E5C4-648E-01DC-27F2-5CA88E6A0596}"/>
          </ac:spMkLst>
        </pc:spChg>
        <pc:spChg chg="add mod">
          <ac:chgData name="Nicolas Delfosse" userId="d965f3d4-ea58-4afe-85b0-6f02e8cf3c22" providerId="ADAL" clId="{BE4D854F-DA16-4665-87AE-D53D5E06607B}" dt="2023-09-13T21:44:01.268" v="7084" actId="1076"/>
          <ac:spMkLst>
            <pc:docMk/>
            <pc:sldMk cId="3673683593" sldId="2147479382"/>
            <ac:spMk id="133" creationId="{51D6596F-354B-5853-CBB3-01D1E4442CC5}"/>
          </ac:spMkLst>
        </pc:spChg>
        <pc:grpChg chg="add mod">
          <ac:chgData name="Nicolas Delfosse" userId="d965f3d4-ea58-4afe-85b0-6f02e8cf3c22" providerId="ADAL" clId="{BE4D854F-DA16-4665-87AE-D53D5E06607B}" dt="2023-09-13T05:27:25.367" v="419" actId="1076"/>
          <ac:grpSpMkLst>
            <pc:docMk/>
            <pc:sldMk cId="3673683593" sldId="2147479382"/>
            <ac:grpSpMk id="3" creationId="{597837BE-3FE2-51FB-17DA-5435EC9DF645}"/>
          </ac:grpSpMkLst>
        </pc:grpChg>
        <pc:cxnChg chg="mod">
          <ac:chgData name="Nicolas Delfosse" userId="d965f3d4-ea58-4afe-85b0-6f02e8cf3c22" providerId="ADAL" clId="{BE4D854F-DA16-4665-87AE-D53D5E06607B}" dt="2023-09-13T05:27:23.530" v="418"/>
          <ac:cxnSpMkLst>
            <pc:docMk/>
            <pc:sldMk cId="3673683593" sldId="2147479382"/>
            <ac:cxnSpMk id="9" creationId="{C33B8B36-4E99-C129-362B-8B6F02F447AC}"/>
          </ac:cxnSpMkLst>
        </pc:cxnChg>
        <pc:cxnChg chg="mod">
          <ac:chgData name="Nicolas Delfosse" userId="d965f3d4-ea58-4afe-85b0-6f02e8cf3c22" providerId="ADAL" clId="{BE4D854F-DA16-4665-87AE-D53D5E06607B}" dt="2023-09-13T05:27:23.530" v="418"/>
          <ac:cxnSpMkLst>
            <pc:docMk/>
            <pc:sldMk cId="3673683593" sldId="2147479382"/>
            <ac:cxnSpMk id="10" creationId="{94444027-8AF9-29E0-92D8-56865B0D24B2}"/>
          </ac:cxnSpMkLst>
        </pc:cxnChg>
        <pc:cxnChg chg="mod">
          <ac:chgData name="Nicolas Delfosse" userId="d965f3d4-ea58-4afe-85b0-6f02e8cf3c22" providerId="ADAL" clId="{BE4D854F-DA16-4665-87AE-D53D5E06607B}" dt="2023-09-13T05:27:23.530" v="418"/>
          <ac:cxnSpMkLst>
            <pc:docMk/>
            <pc:sldMk cId="3673683593" sldId="2147479382"/>
            <ac:cxnSpMk id="11" creationId="{E3EE8679-6557-CE8A-F593-DD2E8797A0DB}"/>
          </ac:cxnSpMkLst>
        </pc:cxnChg>
        <pc:cxnChg chg="mod">
          <ac:chgData name="Nicolas Delfosse" userId="d965f3d4-ea58-4afe-85b0-6f02e8cf3c22" providerId="ADAL" clId="{BE4D854F-DA16-4665-87AE-D53D5E06607B}" dt="2023-09-13T05:27:23.530" v="418"/>
          <ac:cxnSpMkLst>
            <pc:docMk/>
            <pc:sldMk cId="3673683593" sldId="2147479382"/>
            <ac:cxnSpMk id="12" creationId="{EABC4D2C-9C55-8E69-7F23-1261F3E43CAB}"/>
          </ac:cxnSpMkLst>
        </pc:cxnChg>
        <pc:cxnChg chg="mod">
          <ac:chgData name="Nicolas Delfosse" userId="d965f3d4-ea58-4afe-85b0-6f02e8cf3c22" providerId="ADAL" clId="{BE4D854F-DA16-4665-87AE-D53D5E06607B}" dt="2023-09-13T05:27:23.530" v="418"/>
          <ac:cxnSpMkLst>
            <pc:docMk/>
            <pc:sldMk cId="3673683593" sldId="2147479382"/>
            <ac:cxnSpMk id="16" creationId="{AAF7A33B-8BD3-2973-2369-AB739364C229}"/>
          </ac:cxnSpMkLst>
        </pc:cxnChg>
        <pc:cxnChg chg="mod">
          <ac:chgData name="Nicolas Delfosse" userId="d965f3d4-ea58-4afe-85b0-6f02e8cf3c22" providerId="ADAL" clId="{BE4D854F-DA16-4665-87AE-D53D5E06607B}" dt="2023-09-13T05:27:23.530" v="418"/>
          <ac:cxnSpMkLst>
            <pc:docMk/>
            <pc:sldMk cId="3673683593" sldId="2147479382"/>
            <ac:cxnSpMk id="17" creationId="{62EF07DD-B445-B8E3-BCFB-D28DBA36E54A}"/>
          </ac:cxnSpMkLst>
        </pc:cxnChg>
        <pc:cxnChg chg="mod">
          <ac:chgData name="Nicolas Delfosse" userId="d965f3d4-ea58-4afe-85b0-6f02e8cf3c22" providerId="ADAL" clId="{BE4D854F-DA16-4665-87AE-D53D5E06607B}" dt="2023-09-13T05:27:23.530" v="418"/>
          <ac:cxnSpMkLst>
            <pc:docMk/>
            <pc:sldMk cId="3673683593" sldId="2147479382"/>
            <ac:cxnSpMk id="18" creationId="{CCE7C552-E4AB-BA17-6ADF-D4984A4163E7}"/>
          </ac:cxnSpMkLst>
        </pc:cxnChg>
        <pc:cxnChg chg="mod">
          <ac:chgData name="Nicolas Delfosse" userId="d965f3d4-ea58-4afe-85b0-6f02e8cf3c22" providerId="ADAL" clId="{BE4D854F-DA16-4665-87AE-D53D5E06607B}" dt="2023-09-13T05:27:23.530" v="418"/>
          <ac:cxnSpMkLst>
            <pc:docMk/>
            <pc:sldMk cId="3673683593" sldId="2147479382"/>
            <ac:cxnSpMk id="19" creationId="{B3651644-515E-91A8-B929-DCBCB76BF5E2}"/>
          </ac:cxnSpMkLst>
        </pc:cxnChg>
        <pc:cxnChg chg="mod">
          <ac:chgData name="Nicolas Delfosse" userId="d965f3d4-ea58-4afe-85b0-6f02e8cf3c22" providerId="ADAL" clId="{BE4D854F-DA16-4665-87AE-D53D5E06607B}" dt="2023-09-13T05:27:23.530" v="418"/>
          <ac:cxnSpMkLst>
            <pc:docMk/>
            <pc:sldMk cId="3673683593" sldId="2147479382"/>
            <ac:cxnSpMk id="23" creationId="{C25E08E0-3C2C-FF61-1D84-9E548139DCDD}"/>
          </ac:cxnSpMkLst>
        </pc:cxnChg>
        <pc:cxnChg chg="mod">
          <ac:chgData name="Nicolas Delfosse" userId="d965f3d4-ea58-4afe-85b0-6f02e8cf3c22" providerId="ADAL" clId="{BE4D854F-DA16-4665-87AE-D53D5E06607B}" dt="2023-09-13T05:27:23.530" v="418"/>
          <ac:cxnSpMkLst>
            <pc:docMk/>
            <pc:sldMk cId="3673683593" sldId="2147479382"/>
            <ac:cxnSpMk id="24" creationId="{CB4F29CB-5356-69D5-21A4-8957695562AA}"/>
          </ac:cxnSpMkLst>
        </pc:cxnChg>
        <pc:cxnChg chg="mod">
          <ac:chgData name="Nicolas Delfosse" userId="d965f3d4-ea58-4afe-85b0-6f02e8cf3c22" providerId="ADAL" clId="{BE4D854F-DA16-4665-87AE-D53D5E06607B}" dt="2023-09-13T05:27:23.530" v="418"/>
          <ac:cxnSpMkLst>
            <pc:docMk/>
            <pc:sldMk cId="3673683593" sldId="2147479382"/>
            <ac:cxnSpMk id="25" creationId="{7DFFD262-7255-F7CC-8031-312972ED7D9F}"/>
          </ac:cxnSpMkLst>
        </pc:cxnChg>
        <pc:cxnChg chg="mod">
          <ac:chgData name="Nicolas Delfosse" userId="d965f3d4-ea58-4afe-85b0-6f02e8cf3c22" providerId="ADAL" clId="{BE4D854F-DA16-4665-87AE-D53D5E06607B}" dt="2023-09-13T05:27:23.530" v="418"/>
          <ac:cxnSpMkLst>
            <pc:docMk/>
            <pc:sldMk cId="3673683593" sldId="2147479382"/>
            <ac:cxnSpMk id="26" creationId="{4221E884-55A9-C095-AFDA-B6CD7BD170F6}"/>
          </ac:cxnSpMkLst>
        </pc:cxnChg>
        <pc:cxnChg chg="mod">
          <ac:chgData name="Nicolas Delfosse" userId="d965f3d4-ea58-4afe-85b0-6f02e8cf3c22" providerId="ADAL" clId="{BE4D854F-DA16-4665-87AE-D53D5E06607B}" dt="2023-09-13T05:27:23.530" v="418"/>
          <ac:cxnSpMkLst>
            <pc:docMk/>
            <pc:sldMk cId="3673683593" sldId="2147479382"/>
            <ac:cxnSpMk id="30" creationId="{8C694D7E-D1BC-8E1B-D0F0-25BD589BF874}"/>
          </ac:cxnSpMkLst>
        </pc:cxnChg>
        <pc:cxnChg chg="mod">
          <ac:chgData name="Nicolas Delfosse" userId="d965f3d4-ea58-4afe-85b0-6f02e8cf3c22" providerId="ADAL" clId="{BE4D854F-DA16-4665-87AE-D53D5E06607B}" dt="2023-09-13T05:27:23.530" v="418"/>
          <ac:cxnSpMkLst>
            <pc:docMk/>
            <pc:sldMk cId="3673683593" sldId="2147479382"/>
            <ac:cxnSpMk id="31" creationId="{8F3D3827-538E-9FF4-F5FF-5AF8BCCAF6FD}"/>
          </ac:cxnSpMkLst>
        </pc:cxnChg>
        <pc:cxnChg chg="mod">
          <ac:chgData name="Nicolas Delfosse" userId="d965f3d4-ea58-4afe-85b0-6f02e8cf3c22" providerId="ADAL" clId="{BE4D854F-DA16-4665-87AE-D53D5E06607B}" dt="2023-09-13T05:27:23.530" v="418"/>
          <ac:cxnSpMkLst>
            <pc:docMk/>
            <pc:sldMk cId="3673683593" sldId="2147479382"/>
            <ac:cxnSpMk id="32" creationId="{2A7175B0-AA23-A07A-4817-897E40B1854E}"/>
          </ac:cxnSpMkLst>
        </pc:cxnChg>
        <pc:cxnChg chg="mod">
          <ac:chgData name="Nicolas Delfosse" userId="d965f3d4-ea58-4afe-85b0-6f02e8cf3c22" providerId="ADAL" clId="{BE4D854F-DA16-4665-87AE-D53D5E06607B}" dt="2023-09-13T05:27:23.530" v="418"/>
          <ac:cxnSpMkLst>
            <pc:docMk/>
            <pc:sldMk cId="3673683593" sldId="2147479382"/>
            <ac:cxnSpMk id="33" creationId="{707182C2-3118-08AC-9EB7-909E296904FB}"/>
          </ac:cxnSpMkLst>
        </pc:cxnChg>
        <pc:cxnChg chg="mod">
          <ac:chgData name="Nicolas Delfosse" userId="d965f3d4-ea58-4afe-85b0-6f02e8cf3c22" providerId="ADAL" clId="{BE4D854F-DA16-4665-87AE-D53D5E06607B}" dt="2023-09-13T05:27:23.530" v="418"/>
          <ac:cxnSpMkLst>
            <pc:docMk/>
            <pc:sldMk cId="3673683593" sldId="2147479382"/>
            <ac:cxnSpMk id="37" creationId="{A10F8BA2-17B9-485F-9773-AC0FE0C41CB5}"/>
          </ac:cxnSpMkLst>
        </pc:cxnChg>
        <pc:cxnChg chg="mod">
          <ac:chgData name="Nicolas Delfosse" userId="d965f3d4-ea58-4afe-85b0-6f02e8cf3c22" providerId="ADAL" clId="{BE4D854F-DA16-4665-87AE-D53D5E06607B}" dt="2023-09-13T05:27:23.530" v="418"/>
          <ac:cxnSpMkLst>
            <pc:docMk/>
            <pc:sldMk cId="3673683593" sldId="2147479382"/>
            <ac:cxnSpMk id="38" creationId="{DDA6EE0F-0D78-D799-46C0-6B8434B94294}"/>
          </ac:cxnSpMkLst>
        </pc:cxnChg>
        <pc:cxnChg chg="mod">
          <ac:chgData name="Nicolas Delfosse" userId="d965f3d4-ea58-4afe-85b0-6f02e8cf3c22" providerId="ADAL" clId="{BE4D854F-DA16-4665-87AE-D53D5E06607B}" dt="2023-09-13T05:27:23.530" v="418"/>
          <ac:cxnSpMkLst>
            <pc:docMk/>
            <pc:sldMk cId="3673683593" sldId="2147479382"/>
            <ac:cxnSpMk id="39" creationId="{99E58712-3D8B-38A8-0F42-1C7C6C2B1CF3}"/>
          </ac:cxnSpMkLst>
        </pc:cxnChg>
        <pc:cxnChg chg="mod">
          <ac:chgData name="Nicolas Delfosse" userId="d965f3d4-ea58-4afe-85b0-6f02e8cf3c22" providerId="ADAL" clId="{BE4D854F-DA16-4665-87AE-D53D5E06607B}" dt="2023-09-13T05:27:23.530" v="418"/>
          <ac:cxnSpMkLst>
            <pc:docMk/>
            <pc:sldMk cId="3673683593" sldId="2147479382"/>
            <ac:cxnSpMk id="40" creationId="{E0EF51A2-F233-11E4-D476-2BBCE89368D4}"/>
          </ac:cxnSpMkLst>
        </pc:cxnChg>
        <pc:cxnChg chg="mod">
          <ac:chgData name="Nicolas Delfosse" userId="d965f3d4-ea58-4afe-85b0-6f02e8cf3c22" providerId="ADAL" clId="{BE4D854F-DA16-4665-87AE-D53D5E06607B}" dt="2023-09-13T05:27:23.530" v="418"/>
          <ac:cxnSpMkLst>
            <pc:docMk/>
            <pc:sldMk cId="3673683593" sldId="2147479382"/>
            <ac:cxnSpMk id="43" creationId="{F3922DCD-63AB-2222-FFCF-B68F4026FD7F}"/>
          </ac:cxnSpMkLst>
        </pc:cxnChg>
        <pc:cxnChg chg="mod">
          <ac:chgData name="Nicolas Delfosse" userId="d965f3d4-ea58-4afe-85b0-6f02e8cf3c22" providerId="ADAL" clId="{BE4D854F-DA16-4665-87AE-D53D5E06607B}" dt="2023-09-13T05:27:23.530" v="418"/>
          <ac:cxnSpMkLst>
            <pc:docMk/>
            <pc:sldMk cId="3673683593" sldId="2147479382"/>
            <ac:cxnSpMk id="44" creationId="{6DE96BD1-94C1-E9D5-0056-6A2FB76EC81C}"/>
          </ac:cxnSpMkLst>
        </pc:cxnChg>
        <pc:cxnChg chg="mod">
          <ac:chgData name="Nicolas Delfosse" userId="d965f3d4-ea58-4afe-85b0-6f02e8cf3c22" providerId="ADAL" clId="{BE4D854F-DA16-4665-87AE-D53D5E06607B}" dt="2023-09-13T05:27:23.530" v="418"/>
          <ac:cxnSpMkLst>
            <pc:docMk/>
            <pc:sldMk cId="3673683593" sldId="2147479382"/>
            <ac:cxnSpMk id="45" creationId="{A3FD450E-6CE8-3204-6455-3562C1A0340D}"/>
          </ac:cxnSpMkLst>
        </pc:cxnChg>
        <pc:cxnChg chg="mod">
          <ac:chgData name="Nicolas Delfosse" userId="d965f3d4-ea58-4afe-85b0-6f02e8cf3c22" providerId="ADAL" clId="{BE4D854F-DA16-4665-87AE-D53D5E06607B}" dt="2023-09-13T05:27:23.530" v="418"/>
          <ac:cxnSpMkLst>
            <pc:docMk/>
            <pc:sldMk cId="3673683593" sldId="2147479382"/>
            <ac:cxnSpMk id="46" creationId="{51140BEB-4118-C6DD-512C-45FBC94DF7F1}"/>
          </ac:cxnSpMkLst>
        </pc:cxnChg>
        <pc:cxnChg chg="mod">
          <ac:chgData name="Nicolas Delfosse" userId="d965f3d4-ea58-4afe-85b0-6f02e8cf3c22" providerId="ADAL" clId="{BE4D854F-DA16-4665-87AE-D53D5E06607B}" dt="2023-09-13T05:27:23.530" v="418"/>
          <ac:cxnSpMkLst>
            <pc:docMk/>
            <pc:sldMk cId="3673683593" sldId="2147479382"/>
            <ac:cxnSpMk id="49" creationId="{788D7AE0-F545-DBA0-5720-E6C54F75C0D8}"/>
          </ac:cxnSpMkLst>
        </pc:cxnChg>
        <pc:cxnChg chg="mod">
          <ac:chgData name="Nicolas Delfosse" userId="d965f3d4-ea58-4afe-85b0-6f02e8cf3c22" providerId="ADAL" clId="{BE4D854F-DA16-4665-87AE-D53D5E06607B}" dt="2023-09-13T05:27:23.530" v="418"/>
          <ac:cxnSpMkLst>
            <pc:docMk/>
            <pc:sldMk cId="3673683593" sldId="2147479382"/>
            <ac:cxnSpMk id="50" creationId="{A59B6B46-C9D2-4538-A2A8-08736F0560B9}"/>
          </ac:cxnSpMkLst>
        </pc:cxnChg>
        <pc:cxnChg chg="mod">
          <ac:chgData name="Nicolas Delfosse" userId="d965f3d4-ea58-4afe-85b0-6f02e8cf3c22" providerId="ADAL" clId="{BE4D854F-DA16-4665-87AE-D53D5E06607B}" dt="2023-09-13T05:27:23.530" v="418"/>
          <ac:cxnSpMkLst>
            <pc:docMk/>
            <pc:sldMk cId="3673683593" sldId="2147479382"/>
            <ac:cxnSpMk id="51" creationId="{04DF2AB6-E049-B04C-CDB1-11B730BC2781}"/>
          </ac:cxnSpMkLst>
        </pc:cxnChg>
        <pc:cxnChg chg="mod">
          <ac:chgData name="Nicolas Delfosse" userId="d965f3d4-ea58-4afe-85b0-6f02e8cf3c22" providerId="ADAL" clId="{BE4D854F-DA16-4665-87AE-D53D5E06607B}" dt="2023-09-13T05:27:23.530" v="418"/>
          <ac:cxnSpMkLst>
            <pc:docMk/>
            <pc:sldMk cId="3673683593" sldId="2147479382"/>
            <ac:cxnSpMk id="52" creationId="{F363411B-3DCB-0687-6F56-26898B9C205E}"/>
          </ac:cxnSpMkLst>
        </pc:cxnChg>
        <pc:cxnChg chg="mod">
          <ac:chgData name="Nicolas Delfosse" userId="d965f3d4-ea58-4afe-85b0-6f02e8cf3c22" providerId="ADAL" clId="{BE4D854F-DA16-4665-87AE-D53D5E06607B}" dt="2023-09-13T05:27:23.530" v="418"/>
          <ac:cxnSpMkLst>
            <pc:docMk/>
            <pc:sldMk cId="3673683593" sldId="2147479382"/>
            <ac:cxnSpMk id="55" creationId="{05B40D68-DD51-F2D5-1DF1-B19FDD5D111A}"/>
          </ac:cxnSpMkLst>
        </pc:cxnChg>
        <pc:cxnChg chg="mod">
          <ac:chgData name="Nicolas Delfosse" userId="d965f3d4-ea58-4afe-85b0-6f02e8cf3c22" providerId="ADAL" clId="{BE4D854F-DA16-4665-87AE-D53D5E06607B}" dt="2023-09-13T05:27:23.530" v="418"/>
          <ac:cxnSpMkLst>
            <pc:docMk/>
            <pc:sldMk cId="3673683593" sldId="2147479382"/>
            <ac:cxnSpMk id="56" creationId="{DF363331-C664-D48E-713F-8017C33E3164}"/>
          </ac:cxnSpMkLst>
        </pc:cxnChg>
        <pc:cxnChg chg="mod">
          <ac:chgData name="Nicolas Delfosse" userId="d965f3d4-ea58-4afe-85b0-6f02e8cf3c22" providerId="ADAL" clId="{BE4D854F-DA16-4665-87AE-D53D5E06607B}" dt="2023-09-13T05:27:23.530" v="418"/>
          <ac:cxnSpMkLst>
            <pc:docMk/>
            <pc:sldMk cId="3673683593" sldId="2147479382"/>
            <ac:cxnSpMk id="57" creationId="{7712EB68-055D-4031-EC15-E9B4052BABAE}"/>
          </ac:cxnSpMkLst>
        </pc:cxnChg>
        <pc:cxnChg chg="mod">
          <ac:chgData name="Nicolas Delfosse" userId="d965f3d4-ea58-4afe-85b0-6f02e8cf3c22" providerId="ADAL" clId="{BE4D854F-DA16-4665-87AE-D53D5E06607B}" dt="2023-09-13T05:27:23.530" v="418"/>
          <ac:cxnSpMkLst>
            <pc:docMk/>
            <pc:sldMk cId="3673683593" sldId="2147479382"/>
            <ac:cxnSpMk id="58" creationId="{2B5A01AC-D010-C84F-7F4A-AFD9890F6164}"/>
          </ac:cxnSpMkLst>
        </pc:cxnChg>
        <pc:cxnChg chg="mod">
          <ac:chgData name="Nicolas Delfosse" userId="d965f3d4-ea58-4afe-85b0-6f02e8cf3c22" providerId="ADAL" clId="{BE4D854F-DA16-4665-87AE-D53D5E06607B}" dt="2023-09-13T05:27:23.530" v="418"/>
          <ac:cxnSpMkLst>
            <pc:docMk/>
            <pc:sldMk cId="3673683593" sldId="2147479382"/>
            <ac:cxnSpMk id="62" creationId="{A78AE448-1B4C-BB67-D46E-4924DEAB01EF}"/>
          </ac:cxnSpMkLst>
        </pc:cxnChg>
        <pc:cxnChg chg="mod">
          <ac:chgData name="Nicolas Delfosse" userId="d965f3d4-ea58-4afe-85b0-6f02e8cf3c22" providerId="ADAL" clId="{BE4D854F-DA16-4665-87AE-D53D5E06607B}" dt="2023-09-13T05:27:23.530" v="418"/>
          <ac:cxnSpMkLst>
            <pc:docMk/>
            <pc:sldMk cId="3673683593" sldId="2147479382"/>
            <ac:cxnSpMk id="63" creationId="{5A0CA86A-8EB1-BA9F-04B9-5C5627E9D964}"/>
          </ac:cxnSpMkLst>
        </pc:cxnChg>
        <pc:cxnChg chg="mod">
          <ac:chgData name="Nicolas Delfosse" userId="d965f3d4-ea58-4afe-85b0-6f02e8cf3c22" providerId="ADAL" clId="{BE4D854F-DA16-4665-87AE-D53D5E06607B}" dt="2023-09-13T05:27:23.530" v="418"/>
          <ac:cxnSpMkLst>
            <pc:docMk/>
            <pc:sldMk cId="3673683593" sldId="2147479382"/>
            <ac:cxnSpMk id="64" creationId="{4CF3231A-9001-1AA3-51AA-7E076D566CBD}"/>
          </ac:cxnSpMkLst>
        </pc:cxnChg>
        <pc:cxnChg chg="mod">
          <ac:chgData name="Nicolas Delfosse" userId="d965f3d4-ea58-4afe-85b0-6f02e8cf3c22" providerId="ADAL" clId="{BE4D854F-DA16-4665-87AE-D53D5E06607B}" dt="2023-09-13T05:27:23.530" v="418"/>
          <ac:cxnSpMkLst>
            <pc:docMk/>
            <pc:sldMk cId="3673683593" sldId="2147479382"/>
            <ac:cxnSpMk id="65" creationId="{FAE06C5B-3781-EA44-F056-7A8346D31FE8}"/>
          </ac:cxnSpMkLst>
        </pc:cxnChg>
        <pc:cxnChg chg="mod">
          <ac:chgData name="Nicolas Delfosse" userId="d965f3d4-ea58-4afe-85b0-6f02e8cf3c22" providerId="ADAL" clId="{BE4D854F-DA16-4665-87AE-D53D5E06607B}" dt="2023-09-13T05:27:23.530" v="418"/>
          <ac:cxnSpMkLst>
            <pc:docMk/>
            <pc:sldMk cId="3673683593" sldId="2147479382"/>
            <ac:cxnSpMk id="68" creationId="{34038F17-3D71-154F-1F66-043A9BB8B55A}"/>
          </ac:cxnSpMkLst>
        </pc:cxnChg>
        <pc:cxnChg chg="mod">
          <ac:chgData name="Nicolas Delfosse" userId="d965f3d4-ea58-4afe-85b0-6f02e8cf3c22" providerId="ADAL" clId="{BE4D854F-DA16-4665-87AE-D53D5E06607B}" dt="2023-09-13T05:27:23.530" v="418"/>
          <ac:cxnSpMkLst>
            <pc:docMk/>
            <pc:sldMk cId="3673683593" sldId="2147479382"/>
            <ac:cxnSpMk id="69" creationId="{318E3B2C-0832-5B43-5799-07F1277E284C}"/>
          </ac:cxnSpMkLst>
        </pc:cxnChg>
        <pc:cxnChg chg="mod">
          <ac:chgData name="Nicolas Delfosse" userId="d965f3d4-ea58-4afe-85b0-6f02e8cf3c22" providerId="ADAL" clId="{BE4D854F-DA16-4665-87AE-D53D5E06607B}" dt="2023-09-13T05:27:23.530" v="418"/>
          <ac:cxnSpMkLst>
            <pc:docMk/>
            <pc:sldMk cId="3673683593" sldId="2147479382"/>
            <ac:cxnSpMk id="70" creationId="{CA12737C-A623-8046-1DDF-4E9F5B7415DE}"/>
          </ac:cxnSpMkLst>
        </pc:cxnChg>
        <pc:cxnChg chg="mod">
          <ac:chgData name="Nicolas Delfosse" userId="d965f3d4-ea58-4afe-85b0-6f02e8cf3c22" providerId="ADAL" clId="{BE4D854F-DA16-4665-87AE-D53D5E06607B}" dt="2023-09-13T05:27:23.530" v="418"/>
          <ac:cxnSpMkLst>
            <pc:docMk/>
            <pc:sldMk cId="3673683593" sldId="2147479382"/>
            <ac:cxnSpMk id="71" creationId="{B658A165-5BB5-09E4-A2C3-74FB836D9074}"/>
          </ac:cxnSpMkLst>
        </pc:cxnChg>
        <pc:cxnChg chg="mod">
          <ac:chgData name="Nicolas Delfosse" userId="d965f3d4-ea58-4afe-85b0-6f02e8cf3c22" providerId="ADAL" clId="{BE4D854F-DA16-4665-87AE-D53D5E06607B}" dt="2023-09-13T05:27:23.530" v="418"/>
          <ac:cxnSpMkLst>
            <pc:docMk/>
            <pc:sldMk cId="3673683593" sldId="2147479382"/>
            <ac:cxnSpMk id="74" creationId="{46C388B5-6612-6F57-9952-57F6B0AC1B4D}"/>
          </ac:cxnSpMkLst>
        </pc:cxnChg>
        <pc:cxnChg chg="mod">
          <ac:chgData name="Nicolas Delfosse" userId="d965f3d4-ea58-4afe-85b0-6f02e8cf3c22" providerId="ADAL" clId="{BE4D854F-DA16-4665-87AE-D53D5E06607B}" dt="2023-09-13T05:27:23.530" v="418"/>
          <ac:cxnSpMkLst>
            <pc:docMk/>
            <pc:sldMk cId="3673683593" sldId="2147479382"/>
            <ac:cxnSpMk id="75" creationId="{45B9214E-DB40-BFB3-4703-B34C6D52EFA9}"/>
          </ac:cxnSpMkLst>
        </pc:cxnChg>
        <pc:cxnChg chg="mod">
          <ac:chgData name="Nicolas Delfosse" userId="d965f3d4-ea58-4afe-85b0-6f02e8cf3c22" providerId="ADAL" clId="{BE4D854F-DA16-4665-87AE-D53D5E06607B}" dt="2023-09-13T05:27:23.530" v="418"/>
          <ac:cxnSpMkLst>
            <pc:docMk/>
            <pc:sldMk cId="3673683593" sldId="2147479382"/>
            <ac:cxnSpMk id="76" creationId="{213E3471-7C66-FA98-5665-DB90B33A776A}"/>
          </ac:cxnSpMkLst>
        </pc:cxnChg>
        <pc:cxnChg chg="mod">
          <ac:chgData name="Nicolas Delfosse" userId="d965f3d4-ea58-4afe-85b0-6f02e8cf3c22" providerId="ADAL" clId="{BE4D854F-DA16-4665-87AE-D53D5E06607B}" dt="2023-09-13T05:27:23.530" v="418"/>
          <ac:cxnSpMkLst>
            <pc:docMk/>
            <pc:sldMk cId="3673683593" sldId="2147479382"/>
            <ac:cxnSpMk id="77" creationId="{1172F73B-0950-7DC4-1464-B34595181D72}"/>
          </ac:cxnSpMkLst>
        </pc:cxnChg>
        <pc:cxnChg chg="mod">
          <ac:chgData name="Nicolas Delfosse" userId="d965f3d4-ea58-4afe-85b0-6f02e8cf3c22" providerId="ADAL" clId="{BE4D854F-DA16-4665-87AE-D53D5E06607B}" dt="2023-09-13T05:27:23.530" v="418"/>
          <ac:cxnSpMkLst>
            <pc:docMk/>
            <pc:sldMk cId="3673683593" sldId="2147479382"/>
            <ac:cxnSpMk id="80" creationId="{4BAB3488-7643-2619-123D-D7402DF85BB7}"/>
          </ac:cxnSpMkLst>
        </pc:cxnChg>
        <pc:cxnChg chg="mod">
          <ac:chgData name="Nicolas Delfosse" userId="d965f3d4-ea58-4afe-85b0-6f02e8cf3c22" providerId="ADAL" clId="{BE4D854F-DA16-4665-87AE-D53D5E06607B}" dt="2023-09-13T05:27:23.530" v="418"/>
          <ac:cxnSpMkLst>
            <pc:docMk/>
            <pc:sldMk cId="3673683593" sldId="2147479382"/>
            <ac:cxnSpMk id="81" creationId="{E93D2D7A-1264-D70E-7979-77E6ADA5C9C7}"/>
          </ac:cxnSpMkLst>
        </pc:cxnChg>
        <pc:cxnChg chg="mod">
          <ac:chgData name="Nicolas Delfosse" userId="d965f3d4-ea58-4afe-85b0-6f02e8cf3c22" providerId="ADAL" clId="{BE4D854F-DA16-4665-87AE-D53D5E06607B}" dt="2023-09-13T05:27:23.530" v="418"/>
          <ac:cxnSpMkLst>
            <pc:docMk/>
            <pc:sldMk cId="3673683593" sldId="2147479382"/>
            <ac:cxnSpMk id="82" creationId="{227CC9CD-4E39-8F10-0270-DF51C7A779EC}"/>
          </ac:cxnSpMkLst>
        </pc:cxnChg>
        <pc:cxnChg chg="mod">
          <ac:chgData name="Nicolas Delfosse" userId="d965f3d4-ea58-4afe-85b0-6f02e8cf3c22" providerId="ADAL" clId="{BE4D854F-DA16-4665-87AE-D53D5E06607B}" dt="2023-09-13T05:27:23.530" v="418"/>
          <ac:cxnSpMkLst>
            <pc:docMk/>
            <pc:sldMk cId="3673683593" sldId="2147479382"/>
            <ac:cxnSpMk id="83" creationId="{4F5DF50E-974D-5CD5-B153-C50B4C9D9E76}"/>
          </ac:cxnSpMkLst>
        </pc:cxnChg>
        <pc:cxnChg chg="mod">
          <ac:chgData name="Nicolas Delfosse" userId="d965f3d4-ea58-4afe-85b0-6f02e8cf3c22" providerId="ADAL" clId="{BE4D854F-DA16-4665-87AE-D53D5E06607B}" dt="2023-09-13T05:27:23.530" v="418"/>
          <ac:cxnSpMkLst>
            <pc:docMk/>
            <pc:sldMk cId="3673683593" sldId="2147479382"/>
            <ac:cxnSpMk id="87" creationId="{D5FDA42E-4106-8135-3BC6-EA2594306881}"/>
          </ac:cxnSpMkLst>
        </pc:cxnChg>
        <pc:cxnChg chg="mod">
          <ac:chgData name="Nicolas Delfosse" userId="d965f3d4-ea58-4afe-85b0-6f02e8cf3c22" providerId="ADAL" clId="{BE4D854F-DA16-4665-87AE-D53D5E06607B}" dt="2023-09-13T05:27:23.530" v="418"/>
          <ac:cxnSpMkLst>
            <pc:docMk/>
            <pc:sldMk cId="3673683593" sldId="2147479382"/>
            <ac:cxnSpMk id="88" creationId="{8DCFDE3D-162D-3744-E1EC-9BE11F9A3BF6}"/>
          </ac:cxnSpMkLst>
        </pc:cxnChg>
        <pc:cxnChg chg="mod">
          <ac:chgData name="Nicolas Delfosse" userId="d965f3d4-ea58-4afe-85b0-6f02e8cf3c22" providerId="ADAL" clId="{BE4D854F-DA16-4665-87AE-D53D5E06607B}" dt="2023-09-13T05:27:23.530" v="418"/>
          <ac:cxnSpMkLst>
            <pc:docMk/>
            <pc:sldMk cId="3673683593" sldId="2147479382"/>
            <ac:cxnSpMk id="89" creationId="{4E3F932A-F0E0-0F98-CF09-E678780B8BB1}"/>
          </ac:cxnSpMkLst>
        </pc:cxnChg>
        <pc:cxnChg chg="mod">
          <ac:chgData name="Nicolas Delfosse" userId="d965f3d4-ea58-4afe-85b0-6f02e8cf3c22" providerId="ADAL" clId="{BE4D854F-DA16-4665-87AE-D53D5E06607B}" dt="2023-09-13T05:27:23.530" v="418"/>
          <ac:cxnSpMkLst>
            <pc:docMk/>
            <pc:sldMk cId="3673683593" sldId="2147479382"/>
            <ac:cxnSpMk id="90" creationId="{29789249-3065-BD57-622A-48094B3F2B56}"/>
          </ac:cxnSpMkLst>
        </pc:cxnChg>
        <pc:cxnChg chg="mod">
          <ac:chgData name="Nicolas Delfosse" userId="d965f3d4-ea58-4afe-85b0-6f02e8cf3c22" providerId="ADAL" clId="{BE4D854F-DA16-4665-87AE-D53D5E06607B}" dt="2023-09-13T05:27:23.530" v="418"/>
          <ac:cxnSpMkLst>
            <pc:docMk/>
            <pc:sldMk cId="3673683593" sldId="2147479382"/>
            <ac:cxnSpMk id="93" creationId="{31C36B17-9353-3164-D4D1-24A27E2DD925}"/>
          </ac:cxnSpMkLst>
        </pc:cxnChg>
        <pc:cxnChg chg="mod">
          <ac:chgData name="Nicolas Delfosse" userId="d965f3d4-ea58-4afe-85b0-6f02e8cf3c22" providerId="ADAL" clId="{BE4D854F-DA16-4665-87AE-D53D5E06607B}" dt="2023-09-13T05:27:23.530" v="418"/>
          <ac:cxnSpMkLst>
            <pc:docMk/>
            <pc:sldMk cId="3673683593" sldId="2147479382"/>
            <ac:cxnSpMk id="94" creationId="{4749E6E5-8BF5-E074-4AD1-7171EDCF548E}"/>
          </ac:cxnSpMkLst>
        </pc:cxnChg>
        <pc:cxnChg chg="mod">
          <ac:chgData name="Nicolas Delfosse" userId="d965f3d4-ea58-4afe-85b0-6f02e8cf3c22" providerId="ADAL" clId="{BE4D854F-DA16-4665-87AE-D53D5E06607B}" dt="2023-09-13T05:27:23.530" v="418"/>
          <ac:cxnSpMkLst>
            <pc:docMk/>
            <pc:sldMk cId="3673683593" sldId="2147479382"/>
            <ac:cxnSpMk id="95" creationId="{E7F2BA09-5597-C0E1-2F9F-E8D27755565D}"/>
          </ac:cxnSpMkLst>
        </pc:cxnChg>
        <pc:cxnChg chg="mod">
          <ac:chgData name="Nicolas Delfosse" userId="d965f3d4-ea58-4afe-85b0-6f02e8cf3c22" providerId="ADAL" clId="{BE4D854F-DA16-4665-87AE-D53D5E06607B}" dt="2023-09-13T05:27:23.530" v="418"/>
          <ac:cxnSpMkLst>
            <pc:docMk/>
            <pc:sldMk cId="3673683593" sldId="2147479382"/>
            <ac:cxnSpMk id="96" creationId="{3A7A0A58-0297-CACF-07A6-99F2AE463E8F}"/>
          </ac:cxnSpMkLst>
        </pc:cxnChg>
        <pc:cxnChg chg="mod">
          <ac:chgData name="Nicolas Delfosse" userId="d965f3d4-ea58-4afe-85b0-6f02e8cf3c22" providerId="ADAL" clId="{BE4D854F-DA16-4665-87AE-D53D5E06607B}" dt="2023-09-13T05:27:23.530" v="418"/>
          <ac:cxnSpMkLst>
            <pc:docMk/>
            <pc:sldMk cId="3673683593" sldId="2147479382"/>
            <ac:cxnSpMk id="99" creationId="{F067546F-B85F-4652-BAA0-ADAD7FB47185}"/>
          </ac:cxnSpMkLst>
        </pc:cxnChg>
        <pc:cxnChg chg="mod">
          <ac:chgData name="Nicolas Delfosse" userId="d965f3d4-ea58-4afe-85b0-6f02e8cf3c22" providerId="ADAL" clId="{BE4D854F-DA16-4665-87AE-D53D5E06607B}" dt="2023-09-13T05:27:23.530" v="418"/>
          <ac:cxnSpMkLst>
            <pc:docMk/>
            <pc:sldMk cId="3673683593" sldId="2147479382"/>
            <ac:cxnSpMk id="100" creationId="{C0BAF7FE-9D2C-D3F1-5B76-F486AE23D89C}"/>
          </ac:cxnSpMkLst>
        </pc:cxnChg>
        <pc:cxnChg chg="mod">
          <ac:chgData name="Nicolas Delfosse" userId="d965f3d4-ea58-4afe-85b0-6f02e8cf3c22" providerId="ADAL" clId="{BE4D854F-DA16-4665-87AE-D53D5E06607B}" dt="2023-09-13T05:27:23.530" v="418"/>
          <ac:cxnSpMkLst>
            <pc:docMk/>
            <pc:sldMk cId="3673683593" sldId="2147479382"/>
            <ac:cxnSpMk id="101" creationId="{05A6E61C-AC17-A429-6649-F6D89AA56333}"/>
          </ac:cxnSpMkLst>
        </pc:cxnChg>
        <pc:cxnChg chg="mod">
          <ac:chgData name="Nicolas Delfosse" userId="d965f3d4-ea58-4afe-85b0-6f02e8cf3c22" providerId="ADAL" clId="{BE4D854F-DA16-4665-87AE-D53D5E06607B}" dt="2023-09-13T05:27:23.530" v="418"/>
          <ac:cxnSpMkLst>
            <pc:docMk/>
            <pc:sldMk cId="3673683593" sldId="2147479382"/>
            <ac:cxnSpMk id="102" creationId="{D28F6E57-3A76-6DCA-7B82-38F9FC56E9DA}"/>
          </ac:cxnSpMkLst>
        </pc:cxnChg>
        <pc:cxnChg chg="mod">
          <ac:chgData name="Nicolas Delfosse" userId="d965f3d4-ea58-4afe-85b0-6f02e8cf3c22" providerId="ADAL" clId="{BE4D854F-DA16-4665-87AE-D53D5E06607B}" dt="2023-09-13T05:27:23.530" v="418"/>
          <ac:cxnSpMkLst>
            <pc:docMk/>
            <pc:sldMk cId="3673683593" sldId="2147479382"/>
            <ac:cxnSpMk id="105" creationId="{ED51D8EF-ECD8-CF45-B99F-6734F4C64622}"/>
          </ac:cxnSpMkLst>
        </pc:cxnChg>
        <pc:cxnChg chg="mod">
          <ac:chgData name="Nicolas Delfosse" userId="d965f3d4-ea58-4afe-85b0-6f02e8cf3c22" providerId="ADAL" clId="{BE4D854F-DA16-4665-87AE-D53D5E06607B}" dt="2023-09-13T05:27:23.530" v="418"/>
          <ac:cxnSpMkLst>
            <pc:docMk/>
            <pc:sldMk cId="3673683593" sldId="2147479382"/>
            <ac:cxnSpMk id="106" creationId="{281D3B78-B801-E8DB-0CE0-4698116A30F4}"/>
          </ac:cxnSpMkLst>
        </pc:cxnChg>
        <pc:cxnChg chg="mod">
          <ac:chgData name="Nicolas Delfosse" userId="d965f3d4-ea58-4afe-85b0-6f02e8cf3c22" providerId="ADAL" clId="{BE4D854F-DA16-4665-87AE-D53D5E06607B}" dt="2023-09-13T05:27:23.530" v="418"/>
          <ac:cxnSpMkLst>
            <pc:docMk/>
            <pc:sldMk cId="3673683593" sldId="2147479382"/>
            <ac:cxnSpMk id="107" creationId="{46D67F35-07DB-B8F1-265A-7BF875B03640}"/>
          </ac:cxnSpMkLst>
        </pc:cxnChg>
        <pc:cxnChg chg="mod">
          <ac:chgData name="Nicolas Delfosse" userId="d965f3d4-ea58-4afe-85b0-6f02e8cf3c22" providerId="ADAL" clId="{BE4D854F-DA16-4665-87AE-D53D5E06607B}" dt="2023-09-13T05:27:23.530" v="418"/>
          <ac:cxnSpMkLst>
            <pc:docMk/>
            <pc:sldMk cId="3673683593" sldId="2147479382"/>
            <ac:cxnSpMk id="108" creationId="{F66E6CA7-72DD-5F36-32AA-1A5178286831}"/>
          </ac:cxnSpMkLst>
        </pc:cxnChg>
        <pc:cxnChg chg="mod">
          <ac:chgData name="Nicolas Delfosse" userId="d965f3d4-ea58-4afe-85b0-6f02e8cf3c22" providerId="ADAL" clId="{BE4D854F-DA16-4665-87AE-D53D5E06607B}" dt="2023-09-13T05:27:23.530" v="418"/>
          <ac:cxnSpMkLst>
            <pc:docMk/>
            <pc:sldMk cId="3673683593" sldId="2147479382"/>
            <ac:cxnSpMk id="110" creationId="{FEC0317A-8189-99CA-5BE1-B15E33D86241}"/>
          </ac:cxnSpMkLst>
        </pc:cxnChg>
        <pc:cxnChg chg="mod">
          <ac:chgData name="Nicolas Delfosse" userId="d965f3d4-ea58-4afe-85b0-6f02e8cf3c22" providerId="ADAL" clId="{BE4D854F-DA16-4665-87AE-D53D5E06607B}" dt="2023-09-13T05:27:23.530" v="418"/>
          <ac:cxnSpMkLst>
            <pc:docMk/>
            <pc:sldMk cId="3673683593" sldId="2147479382"/>
            <ac:cxnSpMk id="111" creationId="{D0DA165B-751E-B3F5-06BC-858EB2BF4F32}"/>
          </ac:cxnSpMkLst>
        </pc:cxnChg>
        <pc:cxnChg chg="mod">
          <ac:chgData name="Nicolas Delfosse" userId="d965f3d4-ea58-4afe-85b0-6f02e8cf3c22" providerId="ADAL" clId="{BE4D854F-DA16-4665-87AE-D53D5E06607B}" dt="2023-09-13T05:27:23.530" v="418"/>
          <ac:cxnSpMkLst>
            <pc:docMk/>
            <pc:sldMk cId="3673683593" sldId="2147479382"/>
            <ac:cxnSpMk id="113" creationId="{78120EF4-FEB9-4AAF-5FAE-C2E20B7621CF}"/>
          </ac:cxnSpMkLst>
        </pc:cxnChg>
        <pc:cxnChg chg="mod">
          <ac:chgData name="Nicolas Delfosse" userId="d965f3d4-ea58-4afe-85b0-6f02e8cf3c22" providerId="ADAL" clId="{BE4D854F-DA16-4665-87AE-D53D5E06607B}" dt="2023-09-13T05:27:23.530" v="418"/>
          <ac:cxnSpMkLst>
            <pc:docMk/>
            <pc:sldMk cId="3673683593" sldId="2147479382"/>
            <ac:cxnSpMk id="114" creationId="{FC49DD91-38BF-7893-E3FA-1E5284D87CAF}"/>
          </ac:cxnSpMkLst>
        </pc:cxnChg>
        <pc:cxnChg chg="mod">
          <ac:chgData name="Nicolas Delfosse" userId="d965f3d4-ea58-4afe-85b0-6f02e8cf3c22" providerId="ADAL" clId="{BE4D854F-DA16-4665-87AE-D53D5E06607B}" dt="2023-09-13T05:27:23.530" v="418"/>
          <ac:cxnSpMkLst>
            <pc:docMk/>
            <pc:sldMk cId="3673683593" sldId="2147479382"/>
            <ac:cxnSpMk id="116" creationId="{A43A98D7-0199-5596-552E-B057A7AB9EBC}"/>
          </ac:cxnSpMkLst>
        </pc:cxnChg>
        <pc:cxnChg chg="mod">
          <ac:chgData name="Nicolas Delfosse" userId="d965f3d4-ea58-4afe-85b0-6f02e8cf3c22" providerId="ADAL" clId="{BE4D854F-DA16-4665-87AE-D53D5E06607B}" dt="2023-09-13T05:27:23.530" v="418"/>
          <ac:cxnSpMkLst>
            <pc:docMk/>
            <pc:sldMk cId="3673683593" sldId="2147479382"/>
            <ac:cxnSpMk id="117" creationId="{3985F9A8-80B9-5879-B499-5F3EEB1BEFDA}"/>
          </ac:cxnSpMkLst>
        </pc:cxnChg>
        <pc:cxnChg chg="mod">
          <ac:chgData name="Nicolas Delfosse" userId="d965f3d4-ea58-4afe-85b0-6f02e8cf3c22" providerId="ADAL" clId="{BE4D854F-DA16-4665-87AE-D53D5E06607B}" dt="2023-09-13T05:27:23.530" v="418"/>
          <ac:cxnSpMkLst>
            <pc:docMk/>
            <pc:sldMk cId="3673683593" sldId="2147479382"/>
            <ac:cxnSpMk id="119" creationId="{A0872E50-AD50-43D6-02B9-D21BE4A54E0F}"/>
          </ac:cxnSpMkLst>
        </pc:cxnChg>
        <pc:cxnChg chg="mod">
          <ac:chgData name="Nicolas Delfosse" userId="d965f3d4-ea58-4afe-85b0-6f02e8cf3c22" providerId="ADAL" clId="{BE4D854F-DA16-4665-87AE-D53D5E06607B}" dt="2023-09-13T05:27:23.530" v="418"/>
          <ac:cxnSpMkLst>
            <pc:docMk/>
            <pc:sldMk cId="3673683593" sldId="2147479382"/>
            <ac:cxnSpMk id="120" creationId="{C94A3146-D102-8025-14E4-8D4A0088AE6B}"/>
          </ac:cxnSpMkLst>
        </pc:cxnChg>
        <pc:cxnChg chg="mod">
          <ac:chgData name="Nicolas Delfosse" userId="d965f3d4-ea58-4afe-85b0-6f02e8cf3c22" providerId="ADAL" clId="{BE4D854F-DA16-4665-87AE-D53D5E06607B}" dt="2023-09-13T05:27:23.530" v="418"/>
          <ac:cxnSpMkLst>
            <pc:docMk/>
            <pc:sldMk cId="3673683593" sldId="2147479382"/>
            <ac:cxnSpMk id="122" creationId="{2F9E46F7-6AA9-CD6E-16B7-AB1057CEF115}"/>
          </ac:cxnSpMkLst>
        </pc:cxnChg>
        <pc:cxnChg chg="mod">
          <ac:chgData name="Nicolas Delfosse" userId="d965f3d4-ea58-4afe-85b0-6f02e8cf3c22" providerId="ADAL" clId="{BE4D854F-DA16-4665-87AE-D53D5E06607B}" dt="2023-09-13T05:27:23.530" v="418"/>
          <ac:cxnSpMkLst>
            <pc:docMk/>
            <pc:sldMk cId="3673683593" sldId="2147479382"/>
            <ac:cxnSpMk id="123" creationId="{B3E03613-AEB3-BF94-9136-722ACBB41A10}"/>
          </ac:cxnSpMkLst>
        </pc:cxnChg>
        <pc:cxnChg chg="mod">
          <ac:chgData name="Nicolas Delfosse" userId="d965f3d4-ea58-4afe-85b0-6f02e8cf3c22" providerId="ADAL" clId="{BE4D854F-DA16-4665-87AE-D53D5E06607B}" dt="2023-09-13T05:27:23.530" v="418"/>
          <ac:cxnSpMkLst>
            <pc:docMk/>
            <pc:sldMk cId="3673683593" sldId="2147479382"/>
            <ac:cxnSpMk id="125" creationId="{DA109D6D-1351-FA7B-D22B-742DD9FF89B9}"/>
          </ac:cxnSpMkLst>
        </pc:cxnChg>
        <pc:cxnChg chg="mod">
          <ac:chgData name="Nicolas Delfosse" userId="d965f3d4-ea58-4afe-85b0-6f02e8cf3c22" providerId="ADAL" clId="{BE4D854F-DA16-4665-87AE-D53D5E06607B}" dt="2023-09-13T05:27:23.530" v="418"/>
          <ac:cxnSpMkLst>
            <pc:docMk/>
            <pc:sldMk cId="3673683593" sldId="2147479382"/>
            <ac:cxnSpMk id="126" creationId="{FD1BABF9-C767-6A00-EF35-5BCEA8887597}"/>
          </ac:cxnSpMkLst>
        </pc:cxnChg>
        <pc:cxnChg chg="mod">
          <ac:chgData name="Nicolas Delfosse" userId="d965f3d4-ea58-4afe-85b0-6f02e8cf3c22" providerId="ADAL" clId="{BE4D854F-DA16-4665-87AE-D53D5E06607B}" dt="2023-09-13T05:27:23.530" v="418"/>
          <ac:cxnSpMkLst>
            <pc:docMk/>
            <pc:sldMk cId="3673683593" sldId="2147479382"/>
            <ac:cxnSpMk id="128" creationId="{53AF79CC-F751-12E4-BB1F-7D8AD2066B74}"/>
          </ac:cxnSpMkLst>
        </pc:cxnChg>
        <pc:cxnChg chg="mod">
          <ac:chgData name="Nicolas Delfosse" userId="d965f3d4-ea58-4afe-85b0-6f02e8cf3c22" providerId="ADAL" clId="{BE4D854F-DA16-4665-87AE-D53D5E06607B}" dt="2023-09-13T05:27:23.530" v="418"/>
          <ac:cxnSpMkLst>
            <pc:docMk/>
            <pc:sldMk cId="3673683593" sldId="2147479382"/>
            <ac:cxnSpMk id="129" creationId="{3A4FC38C-CC35-0109-8DC6-6DCE91E4A5EC}"/>
          </ac:cxnSpMkLst>
        </pc:cxnChg>
        <pc:cxnChg chg="mod">
          <ac:chgData name="Nicolas Delfosse" userId="d965f3d4-ea58-4afe-85b0-6f02e8cf3c22" providerId="ADAL" clId="{BE4D854F-DA16-4665-87AE-D53D5E06607B}" dt="2023-09-13T05:27:23.530" v="418"/>
          <ac:cxnSpMkLst>
            <pc:docMk/>
            <pc:sldMk cId="3673683593" sldId="2147479382"/>
            <ac:cxnSpMk id="131" creationId="{6D3A26DF-6890-3A75-6614-22D17C89F7D2}"/>
          </ac:cxnSpMkLst>
        </pc:cxnChg>
        <pc:cxnChg chg="mod">
          <ac:chgData name="Nicolas Delfosse" userId="d965f3d4-ea58-4afe-85b0-6f02e8cf3c22" providerId="ADAL" clId="{BE4D854F-DA16-4665-87AE-D53D5E06607B}" dt="2023-09-13T05:27:23.530" v="418"/>
          <ac:cxnSpMkLst>
            <pc:docMk/>
            <pc:sldMk cId="3673683593" sldId="2147479382"/>
            <ac:cxnSpMk id="132" creationId="{511F0B01-D9D8-B455-60AC-EEE8BFE89926}"/>
          </ac:cxnSpMkLst>
        </pc:cxnChg>
      </pc:sldChg>
      <pc:sldChg chg="modSp add del mod">
        <pc:chgData name="Nicolas Delfosse" userId="d965f3d4-ea58-4afe-85b0-6f02e8cf3c22" providerId="ADAL" clId="{BE4D854F-DA16-4665-87AE-D53D5E06607B}" dt="2023-09-14T01:45:23.824" v="7200" actId="2696"/>
        <pc:sldMkLst>
          <pc:docMk/>
          <pc:sldMk cId="4235734216" sldId="2147479383"/>
        </pc:sldMkLst>
        <pc:spChg chg="mod">
          <ac:chgData name="Nicolas Delfosse" userId="d965f3d4-ea58-4afe-85b0-6f02e8cf3c22" providerId="ADAL" clId="{BE4D854F-DA16-4665-87AE-D53D5E06607B}" dt="2023-09-13T21:34:26.930" v="6970" actId="20577"/>
          <ac:spMkLst>
            <pc:docMk/>
            <pc:sldMk cId="4235734216" sldId="2147479383"/>
            <ac:spMk id="2" creationId="{53998196-46EF-C47A-D311-3DCBC3D8BB9E}"/>
          </ac:spMkLst>
        </pc:spChg>
      </pc:sldChg>
      <pc:sldChg chg="modSp add mod">
        <pc:chgData name="Nicolas Delfosse" userId="d965f3d4-ea58-4afe-85b0-6f02e8cf3c22" providerId="ADAL" clId="{BE4D854F-DA16-4665-87AE-D53D5E06607B}" dt="2023-09-13T06:08:39.487" v="1671" actId="20577"/>
        <pc:sldMkLst>
          <pc:docMk/>
          <pc:sldMk cId="652890357" sldId="2147479384"/>
        </pc:sldMkLst>
        <pc:spChg chg="mod">
          <ac:chgData name="Nicolas Delfosse" userId="d965f3d4-ea58-4afe-85b0-6f02e8cf3c22" providerId="ADAL" clId="{BE4D854F-DA16-4665-87AE-D53D5E06607B}" dt="2023-09-13T06:08:39.487" v="1671" actId="20577"/>
          <ac:spMkLst>
            <pc:docMk/>
            <pc:sldMk cId="652890357" sldId="2147479384"/>
            <ac:spMk id="2" creationId="{53998196-46EF-C47A-D311-3DCBC3D8BB9E}"/>
          </ac:spMkLst>
        </pc:spChg>
      </pc:sldChg>
      <pc:sldChg chg="modSp add mod">
        <pc:chgData name="Nicolas Delfosse" userId="d965f3d4-ea58-4afe-85b0-6f02e8cf3c22" providerId="ADAL" clId="{BE4D854F-DA16-4665-87AE-D53D5E06607B}" dt="2023-09-13T06:12:20.878" v="1738" actId="20577"/>
        <pc:sldMkLst>
          <pc:docMk/>
          <pc:sldMk cId="4198343452" sldId="2147479385"/>
        </pc:sldMkLst>
        <pc:spChg chg="mod">
          <ac:chgData name="Nicolas Delfosse" userId="d965f3d4-ea58-4afe-85b0-6f02e8cf3c22" providerId="ADAL" clId="{BE4D854F-DA16-4665-87AE-D53D5E06607B}" dt="2023-09-13T06:12:20.878" v="1738" actId="20577"/>
          <ac:spMkLst>
            <pc:docMk/>
            <pc:sldMk cId="4198343452" sldId="2147479385"/>
            <ac:spMk id="3" creationId="{2AFDFE27-5C0A-1CF8-2B87-4B0ED6C02109}"/>
          </ac:spMkLst>
        </pc:spChg>
      </pc:sldChg>
      <pc:sldChg chg="addSp modSp add mod modAnim">
        <pc:chgData name="Nicolas Delfosse" userId="d965f3d4-ea58-4afe-85b0-6f02e8cf3c22" providerId="ADAL" clId="{BE4D854F-DA16-4665-87AE-D53D5E06607B}" dt="2023-09-13T06:51:08.580" v="2363" actId="1076"/>
        <pc:sldMkLst>
          <pc:docMk/>
          <pc:sldMk cId="470198322" sldId="2147479386"/>
        </pc:sldMkLst>
        <pc:spChg chg="mod">
          <ac:chgData name="Nicolas Delfosse" userId="d965f3d4-ea58-4afe-85b0-6f02e8cf3c22" providerId="ADAL" clId="{BE4D854F-DA16-4665-87AE-D53D5E06607B}" dt="2023-09-13T06:45:04.931" v="2186" actId="20577"/>
          <ac:spMkLst>
            <pc:docMk/>
            <pc:sldMk cId="470198322" sldId="2147479386"/>
            <ac:spMk id="2" creationId="{005E7B67-5B11-22CB-5747-D1C262CD8902}"/>
          </ac:spMkLst>
        </pc:spChg>
        <pc:spChg chg="add mod">
          <ac:chgData name="Nicolas Delfosse" userId="d965f3d4-ea58-4afe-85b0-6f02e8cf3c22" providerId="ADAL" clId="{BE4D854F-DA16-4665-87AE-D53D5E06607B}" dt="2023-09-13T06:50:40.008" v="2362" actId="20577"/>
          <ac:spMkLst>
            <pc:docMk/>
            <pc:sldMk cId="470198322" sldId="2147479386"/>
            <ac:spMk id="4" creationId="{7DFD5223-2DC2-D041-AA7A-723BF0A7BE96}"/>
          </ac:spMkLst>
        </pc:spChg>
        <pc:spChg chg="mod">
          <ac:chgData name="Nicolas Delfosse" userId="d965f3d4-ea58-4afe-85b0-6f02e8cf3c22" providerId="ADAL" clId="{BE4D854F-DA16-4665-87AE-D53D5E06607B}" dt="2023-09-13T06:51:08.580" v="2363" actId="1076"/>
          <ac:spMkLst>
            <pc:docMk/>
            <pc:sldMk cId="470198322" sldId="2147479386"/>
            <ac:spMk id="6" creationId="{AC0B81AF-EA47-DCFC-2E98-4CB7E9CD67C0}"/>
          </ac:spMkLst>
        </pc:spChg>
        <pc:picChg chg="mod modCrop">
          <ac:chgData name="Nicolas Delfosse" userId="d965f3d4-ea58-4afe-85b0-6f02e8cf3c22" providerId="ADAL" clId="{BE4D854F-DA16-4665-87AE-D53D5E06607B}" dt="2023-09-13T06:48:19.002" v="2201" actId="1076"/>
          <ac:picMkLst>
            <pc:docMk/>
            <pc:sldMk cId="470198322" sldId="2147479386"/>
            <ac:picMk id="5" creationId="{CE336CEB-CB21-DA3A-2AB6-2FF07724E0D5}"/>
          </ac:picMkLst>
        </pc:picChg>
      </pc:sldChg>
      <pc:sldChg chg="new del">
        <pc:chgData name="Nicolas Delfosse" userId="d965f3d4-ea58-4afe-85b0-6f02e8cf3c22" providerId="ADAL" clId="{BE4D854F-DA16-4665-87AE-D53D5E06607B}" dt="2023-09-13T06:38:18.166" v="1834" actId="47"/>
        <pc:sldMkLst>
          <pc:docMk/>
          <pc:sldMk cId="1604962895" sldId="2147479386"/>
        </pc:sldMkLst>
      </pc:sldChg>
      <pc:sldChg chg="addSp delSp modSp new del mod">
        <pc:chgData name="Nicolas Delfosse" userId="d965f3d4-ea58-4afe-85b0-6f02e8cf3c22" providerId="ADAL" clId="{BE4D854F-DA16-4665-87AE-D53D5E06607B}" dt="2023-09-13T06:41:18.920" v="1995" actId="2696"/>
        <pc:sldMkLst>
          <pc:docMk/>
          <pc:sldMk cId="3002901197" sldId="2147479386"/>
        </pc:sldMkLst>
        <pc:spChg chg="mod">
          <ac:chgData name="Nicolas Delfosse" userId="d965f3d4-ea58-4afe-85b0-6f02e8cf3c22" providerId="ADAL" clId="{BE4D854F-DA16-4665-87AE-D53D5E06607B}" dt="2023-09-13T06:39:04.901" v="1884" actId="20577"/>
          <ac:spMkLst>
            <pc:docMk/>
            <pc:sldMk cId="3002901197" sldId="2147479386"/>
            <ac:spMk id="2" creationId="{005E7B67-5B11-22CB-5747-D1C262CD8902}"/>
          </ac:spMkLst>
        </pc:spChg>
        <pc:spChg chg="del">
          <ac:chgData name="Nicolas Delfosse" userId="d965f3d4-ea58-4afe-85b0-6f02e8cf3c22" providerId="ADAL" clId="{BE4D854F-DA16-4665-87AE-D53D5E06607B}" dt="2023-09-13T06:38:32.881" v="1838" actId="478"/>
          <ac:spMkLst>
            <pc:docMk/>
            <pc:sldMk cId="3002901197" sldId="2147479386"/>
            <ac:spMk id="3" creationId="{C8FF7A5B-F7B1-523F-FBB4-E14A90D979B0}"/>
          </ac:spMkLst>
        </pc:spChg>
        <pc:spChg chg="add mod">
          <ac:chgData name="Nicolas Delfosse" userId="d965f3d4-ea58-4afe-85b0-6f02e8cf3c22" providerId="ADAL" clId="{BE4D854F-DA16-4665-87AE-D53D5E06607B}" dt="2023-09-13T06:41:06.685" v="1992" actId="20577"/>
          <ac:spMkLst>
            <pc:docMk/>
            <pc:sldMk cId="3002901197" sldId="2147479386"/>
            <ac:spMk id="6" creationId="{AC0B81AF-EA47-DCFC-2E98-4CB7E9CD67C0}"/>
          </ac:spMkLst>
        </pc:spChg>
        <pc:picChg chg="add mod">
          <ac:chgData name="Nicolas Delfosse" userId="d965f3d4-ea58-4afe-85b0-6f02e8cf3c22" providerId="ADAL" clId="{BE4D854F-DA16-4665-87AE-D53D5E06607B}" dt="2023-09-13T06:39:01.482" v="1875" actId="1076"/>
          <ac:picMkLst>
            <pc:docMk/>
            <pc:sldMk cId="3002901197" sldId="2147479386"/>
            <ac:picMk id="5" creationId="{CE336CEB-CB21-DA3A-2AB6-2FF07724E0D5}"/>
          </ac:picMkLst>
        </pc:picChg>
      </pc:sldChg>
      <pc:sldChg chg="new del">
        <pc:chgData name="Nicolas Delfosse" userId="d965f3d4-ea58-4afe-85b0-6f02e8cf3c22" providerId="ADAL" clId="{BE4D854F-DA16-4665-87AE-D53D5E06607B}" dt="2023-09-13T06:38:26.154" v="1836" actId="680"/>
        <pc:sldMkLst>
          <pc:docMk/>
          <pc:sldMk cId="3917860820" sldId="2147479386"/>
        </pc:sldMkLst>
      </pc:sldChg>
      <pc:sldChg chg="modSp new del mod">
        <pc:chgData name="Nicolas Delfosse" userId="d965f3d4-ea58-4afe-85b0-6f02e8cf3c22" providerId="ADAL" clId="{BE4D854F-DA16-4665-87AE-D53D5E06607B}" dt="2023-09-13T18:34:16.089" v="5125" actId="47"/>
        <pc:sldMkLst>
          <pc:docMk/>
          <pc:sldMk cId="1658119463" sldId="2147479387"/>
        </pc:sldMkLst>
        <pc:spChg chg="mod">
          <ac:chgData name="Nicolas Delfosse" userId="d965f3d4-ea58-4afe-85b0-6f02e8cf3c22" providerId="ADAL" clId="{BE4D854F-DA16-4665-87AE-D53D5E06607B}" dt="2023-09-13T07:01:00.814" v="2411" actId="20577"/>
          <ac:spMkLst>
            <pc:docMk/>
            <pc:sldMk cId="1658119463" sldId="2147479387"/>
            <ac:spMk id="2" creationId="{F3B072A7-B50D-C11E-6A1D-8A0B594EC346}"/>
          </ac:spMkLst>
        </pc:spChg>
        <pc:spChg chg="mod">
          <ac:chgData name="Nicolas Delfosse" userId="d965f3d4-ea58-4afe-85b0-6f02e8cf3c22" providerId="ADAL" clId="{BE4D854F-DA16-4665-87AE-D53D5E06607B}" dt="2023-09-13T18:14:31.700" v="4784" actId="5793"/>
          <ac:spMkLst>
            <pc:docMk/>
            <pc:sldMk cId="1658119463" sldId="2147479387"/>
            <ac:spMk id="3" creationId="{10146890-2A19-BEA6-B403-E1E9B748BD07}"/>
          </ac:spMkLst>
        </pc:spChg>
      </pc:sldChg>
      <pc:sldChg chg="new del">
        <pc:chgData name="Nicolas Delfosse" userId="d965f3d4-ea58-4afe-85b0-6f02e8cf3c22" providerId="ADAL" clId="{BE4D854F-DA16-4665-87AE-D53D5E06607B}" dt="2023-09-13T06:38:16.978" v="1833" actId="47"/>
        <pc:sldMkLst>
          <pc:docMk/>
          <pc:sldMk cId="1693252957" sldId="2147479387"/>
        </pc:sldMkLst>
      </pc:sldChg>
      <pc:sldChg chg="modSp add del mod modShow">
        <pc:chgData name="Nicolas Delfosse" userId="d965f3d4-ea58-4afe-85b0-6f02e8cf3c22" providerId="ADAL" clId="{BE4D854F-DA16-4665-87AE-D53D5E06607B}" dt="2023-09-13T21:27:20.997" v="6769" actId="47"/>
        <pc:sldMkLst>
          <pc:docMk/>
          <pc:sldMk cId="2513967445" sldId="2147479388"/>
        </pc:sldMkLst>
        <pc:spChg chg="mod">
          <ac:chgData name="Nicolas Delfosse" userId="d965f3d4-ea58-4afe-85b0-6f02e8cf3c22" providerId="ADAL" clId="{BE4D854F-DA16-4665-87AE-D53D5E06607B}" dt="2023-09-13T07:03:05.035" v="2515" actId="20577"/>
          <ac:spMkLst>
            <pc:docMk/>
            <pc:sldMk cId="2513967445" sldId="2147479388"/>
            <ac:spMk id="3" creationId="{2AFDFE27-5C0A-1CF8-2B87-4B0ED6C02109}"/>
          </ac:spMkLst>
        </pc:spChg>
      </pc:sldChg>
      <pc:sldChg chg="new del">
        <pc:chgData name="Nicolas Delfosse" userId="d965f3d4-ea58-4afe-85b0-6f02e8cf3c22" providerId="ADAL" clId="{BE4D854F-DA16-4665-87AE-D53D5E06607B}" dt="2023-09-13T07:29:03.920" v="2610" actId="47"/>
        <pc:sldMkLst>
          <pc:docMk/>
          <pc:sldMk cId="4030671509" sldId="2147479389"/>
        </pc:sldMkLst>
      </pc:sldChg>
      <pc:sldChg chg="addSp modSp add mod modAnim">
        <pc:chgData name="Nicolas Delfosse" userId="d965f3d4-ea58-4afe-85b0-6f02e8cf3c22" providerId="ADAL" clId="{BE4D854F-DA16-4665-87AE-D53D5E06607B}" dt="2023-09-14T01:44:10.141" v="7197"/>
        <pc:sldMkLst>
          <pc:docMk/>
          <pc:sldMk cId="3203310329" sldId="2147479392"/>
        </pc:sldMkLst>
        <pc:spChg chg="mod">
          <ac:chgData name="Nicolas Delfosse" userId="d965f3d4-ea58-4afe-85b0-6f02e8cf3c22" providerId="ADAL" clId="{BE4D854F-DA16-4665-87AE-D53D5E06607B}" dt="2023-09-13T16:28:17.314" v="2759" actId="20577"/>
          <ac:spMkLst>
            <pc:docMk/>
            <pc:sldMk cId="3203310329" sldId="2147479392"/>
            <ac:spMk id="2" creationId="{9D3220B2-8B3F-EF5E-3366-2FC391AC6A59}"/>
          </ac:spMkLst>
        </pc:spChg>
        <pc:spChg chg="mod">
          <ac:chgData name="Nicolas Delfosse" userId="d965f3d4-ea58-4afe-85b0-6f02e8cf3c22" providerId="ADAL" clId="{BE4D854F-DA16-4665-87AE-D53D5E06607B}" dt="2023-09-14T01:44:05.399" v="7196" actId="14100"/>
          <ac:spMkLst>
            <pc:docMk/>
            <pc:sldMk cId="3203310329" sldId="2147479392"/>
            <ac:spMk id="3" creationId="{26D68673-1826-0CE6-07A3-AA47A07DD972}"/>
          </ac:spMkLst>
        </pc:spChg>
        <pc:spChg chg="add mod">
          <ac:chgData name="Nicolas Delfosse" userId="d965f3d4-ea58-4afe-85b0-6f02e8cf3c22" providerId="ADAL" clId="{BE4D854F-DA16-4665-87AE-D53D5E06607B}" dt="2023-09-13T16:29:02.521" v="2764" actId="1076"/>
          <ac:spMkLst>
            <pc:docMk/>
            <pc:sldMk cId="3203310329" sldId="2147479392"/>
            <ac:spMk id="7" creationId="{82482752-8980-A8C5-D21C-445CC3509112}"/>
          </ac:spMkLst>
        </pc:spChg>
        <pc:spChg chg="add mod">
          <ac:chgData name="Nicolas Delfosse" userId="d965f3d4-ea58-4afe-85b0-6f02e8cf3c22" providerId="ADAL" clId="{BE4D854F-DA16-4665-87AE-D53D5E06607B}" dt="2023-09-14T01:44:05.399" v="7196" actId="14100"/>
          <ac:spMkLst>
            <pc:docMk/>
            <pc:sldMk cId="3203310329" sldId="2147479392"/>
            <ac:spMk id="8" creationId="{3D97F533-0ECC-D12B-347D-182279B3A507}"/>
          </ac:spMkLst>
        </pc:spChg>
        <pc:grpChg chg="mod">
          <ac:chgData name="Nicolas Delfosse" userId="d965f3d4-ea58-4afe-85b0-6f02e8cf3c22" providerId="ADAL" clId="{BE4D854F-DA16-4665-87AE-D53D5E06607B}" dt="2023-09-14T01:44:05.399" v="7196" actId="14100"/>
          <ac:grpSpMkLst>
            <pc:docMk/>
            <pc:sldMk cId="3203310329" sldId="2147479392"/>
            <ac:grpSpMk id="4" creationId="{D2EC5F84-A5B2-BD33-831F-42F6C30D3F47}"/>
          </ac:grpSpMkLst>
        </pc:grpChg>
      </pc:sldChg>
      <pc:sldChg chg="addSp delSp modSp new mod modAnim">
        <pc:chgData name="Nicolas Delfosse" userId="d965f3d4-ea58-4afe-85b0-6f02e8cf3c22" providerId="ADAL" clId="{BE4D854F-DA16-4665-87AE-D53D5E06607B}" dt="2023-09-13T22:21:26" v="7191"/>
        <pc:sldMkLst>
          <pc:docMk/>
          <pc:sldMk cId="1961772777" sldId="2147479393"/>
        </pc:sldMkLst>
        <pc:spChg chg="mod">
          <ac:chgData name="Nicolas Delfosse" userId="d965f3d4-ea58-4afe-85b0-6f02e8cf3c22" providerId="ADAL" clId="{BE4D854F-DA16-4665-87AE-D53D5E06607B}" dt="2023-09-13T16:37:20.821" v="3082"/>
          <ac:spMkLst>
            <pc:docMk/>
            <pc:sldMk cId="1961772777" sldId="2147479393"/>
            <ac:spMk id="2" creationId="{77060AF6-93B5-F9C3-7B9A-7A1150330CE1}"/>
          </ac:spMkLst>
        </pc:spChg>
        <pc:spChg chg="del">
          <ac:chgData name="Nicolas Delfosse" userId="d965f3d4-ea58-4afe-85b0-6f02e8cf3c22" providerId="ADAL" clId="{BE4D854F-DA16-4665-87AE-D53D5E06607B}" dt="2023-09-13T16:37:33.036" v="3084" actId="478"/>
          <ac:spMkLst>
            <pc:docMk/>
            <pc:sldMk cId="1961772777" sldId="2147479393"/>
            <ac:spMk id="3" creationId="{059F40ED-3C38-8AA7-C68C-41AE5B2985C6}"/>
          </ac:spMkLst>
        </pc:spChg>
        <pc:spChg chg="add mod">
          <ac:chgData name="Nicolas Delfosse" userId="d965f3d4-ea58-4afe-85b0-6f02e8cf3c22" providerId="ADAL" clId="{BE4D854F-DA16-4665-87AE-D53D5E06607B}" dt="2023-09-13T16:54:11.335" v="3623" actId="1076"/>
          <ac:spMkLst>
            <pc:docMk/>
            <pc:sldMk cId="1961772777" sldId="2147479393"/>
            <ac:spMk id="5" creationId="{F01954C5-A14F-C9AA-4A4F-B033E279CBB3}"/>
          </ac:spMkLst>
        </pc:spChg>
        <pc:graphicFrameChg chg="add mod modGraphic">
          <ac:chgData name="Nicolas Delfosse" userId="d965f3d4-ea58-4afe-85b0-6f02e8cf3c22" providerId="ADAL" clId="{BE4D854F-DA16-4665-87AE-D53D5E06607B}" dt="2023-09-13T16:54:09.326" v="3622" actId="1076"/>
          <ac:graphicFrameMkLst>
            <pc:docMk/>
            <pc:sldMk cId="1961772777" sldId="2147479393"/>
            <ac:graphicFrameMk id="4" creationId="{A34DEF26-CCBD-4AE8-F3D9-9F67ABAD5338}"/>
          </ac:graphicFrameMkLst>
        </pc:graphicFrameChg>
      </pc:sldChg>
      <pc:sldChg chg="addSp delSp modSp new mod delAnim modAnim">
        <pc:chgData name="Nicolas Delfosse" userId="d965f3d4-ea58-4afe-85b0-6f02e8cf3c22" providerId="ADAL" clId="{BE4D854F-DA16-4665-87AE-D53D5E06607B}" dt="2023-09-14T01:50:33.924" v="7208"/>
        <pc:sldMkLst>
          <pc:docMk/>
          <pc:sldMk cId="1243501053" sldId="2147479394"/>
        </pc:sldMkLst>
        <pc:spChg chg="mod">
          <ac:chgData name="Nicolas Delfosse" userId="d965f3d4-ea58-4afe-85b0-6f02e8cf3c22" providerId="ADAL" clId="{BE4D854F-DA16-4665-87AE-D53D5E06607B}" dt="2023-09-13T20:20:41.794" v="5212" actId="20577"/>
          <ac:spMkLst>
            <pc:docMk/>
            <pc:sldMk cId="1243501053" sldId="2147479394"/>
            <ac:spMk id="2" creationId="{CC05A8E1-B80D-3B0F-C2B2-0E519431F50B}"/>
          </ac:spMkLst>
        </pc:spChg>
        <pc:spChg chg="del">
          <ac:chgData name="Nicolas Delfosse" userId="d965f3d4-ea58-4afe-85b0-6f02e8cf3c22" providerId="ADAL" clId="{BE4D854F-DA16-4665-87AE-D53D5E06607B}" dt="2023-09-13T17:14:16.330" v="4046" actId="478"/>
          <ac:spMkLst>
            <pc:docMk/>
            <pc:sldMk cId="1243501053" sldId="2147479394"/>
            <ac:spMk id="3" creationId="{8483AB38-B050-7C50-289F-B8E29CC0F464}"/>
          </ac:spMkLst>
        </pc:spChg>
        <pc:spChg chg="add mod">
          <ac:chgData name="Nicolas Delfosse" userId="d965f3d4-ea58-4afe-85b0-6f02e8cf3c22" providerId="ADAL" clId="{BE4D854F-DA16-4665-87AE-D53D5E06607B}" dt="2023-09-13T18:11:27.533" v="4766" actId="1076"/>
          <ac:spMkLst>
            <pc:docMk/>
            <pc:sldMk cId="1243501053" sldId="2147479394"/>
            <ac:spMk id="10" creationId="{0D6232DE-A809-F600-2FCF-A82D4AF5D43B}"/>
          </ac:spMkLst>
        </pc:spChg>
        <pc:spChg chg="add mod">
          <ac:chgData name="Nicolas Delfosse" userId="d965f3d4-ea58-4afe-85b0-6f02e8cf3c22" providerId="ADAL" clId="{BE4D854F-DA16-4665-87AE-D53D5E06607B}" dt="2023-09-13T22:17:35.320" v="7117" actId="1076"/>
          <ac:spMkLst>
            <pc:docMk/>
            <pc:sldMk cId="1243501053" sldId="2147479394"/>
            <ac:spMk id="17" creationId="{2D843D27-8A85-588F-F952-0D9064B37753}"/>
          </ac:spMkLst>
        </pc:spChg>
        <pc:spChg chg="add mod">
          <ac:chgData name="Nicolas Delfosse" userId="d965f3d4-ea58-4afe-85b0-6f02e8cf3c22" providerId="ADAL" clId="{BE4D854F-DA16-4665-87AE-D53D5E06607B}" dt="2023-09-13T22:18:39.257" v="7179" actId="20577"/>
          <ac:spMkLst>
            <pc:docMk/>
            <pc:sldMk cId="1243501053" sldId="2147479394"/>
            <ac:spMk id="18" creationId="{A0B17439-3B12-8C57-BE4E-A6D5E299220C}"/>
          </ac:spMkLst>
        </pc:spChg>
        <pc:grpChg chg="add">
          <ac:chgData name="Nicolas Delfosse" userId="d965f3d4-ea58-4afe-85b0-6f02e8cf3c22" providerId="ADAL" clId="{BE4D854F-DA16-4665-87AE-D53D5E06607B}" dt="2023-09-14T01:50:30.977" v="7207" actId="164"/>
          <ac:grpSpMkLst>
            <pc:docMk/>
            <pc:sldMk cId="1243501053" sldId="2147479394"/>
            <ac:grpSpMk id="6" creationId="{ECE867FB-2901-2103-A50C-D339ADEF6A6E}"/>
          </ac:grpSpMkLst>
        </pc:grpChg>
        <pc:picChg chg="add mod">
          <ac:chgData name="Nicolas Delfosse" userId="d965f3d4-ea58-4afe-85b0-6f02e8cf3c22" providerId="ADAL" clId="{BE4D854F-DA16-4665-87AE-D53D5E06607B}" dt="2023-09-14T01:50:12.859" v="7206" actId="14100"/>
          <ac:picMkLst>
            <pc:docMk/>
            <pc:sldMk cId="1243501053" sldId="2147479394"/>
            <ac:picMk id="4" creationId="{039D2D38-F70C-C868-EA82-231274ED9DBF}"/>
          </ac:picMkLst>
        </pc:picChg>
        <pc:picChg chg="add mod">
          <ac:chgData name="Nicolas Delfosse" userId="d965f3d4-ea58-4afe-85b0-6f02e8cf3c22" providerId="ADAL" clId="{BE4D854F-DA16-4665-87AE-D53D5E06607B}" dt="2023-09-13T18:11:27.533" v="4766" actId="1076"/>
          <ac:picMkLst>
            <pc:docMk/>
            <pc:sldMk cId="1243501053" sldId="2147479394"/>
            <ac:picMk id="5" creationId="{46407DC5-AC42-859E-1ACD-213B26701095}"/>
          </ac:picMkLst>
        </pc:picChg>
        <pc:picChg chg="add mod">
          <ac:chgData name="Nicolas Delfosse" userId="d965f3d4-ea58-4afe-85b0-6f02e8cf3c22" providerId="ADAL" clId="{BE4D854F-DA16-4665-87AE-D53D5E06607B}" dt="2023-09-13T18:11:27.533" v="4766" actId="1076"/>
          <ac:picMkLst>
            <pc:docMk/>
            <pc:sldMk cId="1243501053" sldId="2147479394"/>
            <ac:picMk id="7" creationId="{1A89CEED-41F6-68CB-0338-880BCFE6632F}"/>
          </ac:picMkLst>
        </pc:picChg>
        <pc:picChg chg="add mod">
          <ac:chgData name="Nicolas Delfosse" userId="d965f3d4-ea58-4afe-85b0-6f02e8cf3c22" providerId="ADAL" clId="{BE4D854F-DA16-4665-87AE-D53D5E06607B}" dt="2023-09-13T18:11:27.533" v="4766" actId="1076"/>
          <ac:picMkLst>
            <pc:docMk/>
            <pc:sldMk cId="1243501053" sldId="2147479394"/>
            <ac:picMk id="9" creationId="{56143EC4-1966-0F7B-4578-04F014D20BBA}"/>
          </ac:picMkLst>
        </pc:picChg>
        <pc:picChg chg="add mod">
          <ac:chgData name="Nicolas Delfosse" userId="d965f3d4-ea58-4afe-85b0-6f02e8cf3c22" providerId="ADAL" clId="{BE4D854F-DA16-4665-87AE-D53D5E06607B}" dt="2023-09-13T20:18:18.550" v="5133" actId="1076"/>
          <ac:picMkLst>
            <pc:docMk/>
            <pc:sldMk cId="1243501053" sldId="2147479394"/>
            <ac:picMk id="12" creationId="{86F0ED82-6501-8072-8089-D40AA2303BE4}"/>
          </ac:picMkLst>
        </pc:picChg>
        <pc:picChg chg="add mod">
          <ac:chgData name="Nicolas Delfosse" userId="d965f3d4-ea58-4afe-85b0-6f02e8cf3c22" providerId="ADAL" clId="{BE4D854F-DA16-4665-87AE-D53D5E06607B}" dt="2023-09-13T20:21:04.454" v="5219" actId="1076"/>
          <ac:picMkLst>
            <pc:docMk/>
            <pc:sldMk cId="1243501053" sldId="2147479394"/>
            <ac:picMk id="14" creationId="{12A7056D-FF4F-FC03-C46E-FDE953D91A8E}"/>
          </ac:picMkLst>
        </pc:picChg>
        <pc:picChg chg="add del mod">
          <ac:chgData name="Nicolas Delfosse" userId="d965f3d4-ea58-4afe-85b0-6f02e8cf3c22" providerId="ADAL" clId="{BE4D854F-DA16-4665-87AE-D53D5E06607B}" dt="2023-09-13T20:20:49.710" v="5214" actId="478"/>
          <ac:picMkLst>
            <pc:docMk/>
            <pc:sldMk cId="1243501053" sldId="2147479394"/>
            <ac:picMk id="16" creationId="{D52F0130-BA91-AFCA-0E27-69459EC1EB25}"/>
          </ac:picMkLst>
        </pc:picChg>
        <pc:picChg chg="add mod">
          <ac:chgData name="Nicolas Delfosse" userId="d965f3d4-ea58-4afe-85b0-6f02e8cf3c22" providerId="ADAL" clId="{BE4D854F-DA16-4665-87AE-D53D5E06607B}" dt="2023-09-13T17:57:57.810" v="4452" actId="1076"/>
          <ac:picMkLst>
            <pc:docMk/>
            <pc:sldMk cId="1243501053" sldId="2147479394"/>
            <ac:picMk id="20" creationId="{F84BF782-124E-2197-A8E8-C0CCA19B3453}"/>
          </ac:picMkLst>
        </pc:picChg>
        <pc:picChg chg="add mod">
          <ac:chgData name="Nicolas Delfosse" userId="d965f3d4-ea58-4afe-85b0-6f02e8cf3c22" providerId="ADAL" clId="{BE4D854F-DA16-4665-87AE-D53D5E06607B}" dt="2023-09-13T17:58:10.053" v="4456" actId="14100"/>
          <ac:picMkLst>
            <pc:docMk/>
            <pc:sldMk cId="1243501053" sldId="2147479394"/>
            <ac:picMk id="22" creationId="{97806440-4C8E-EF80-BE97-80C480825626}"/>
          </ac:picMkLst>
        </pc:picChg>
        <pc:picChg chg="add del mod">
          <ac:chgData name="Nicolas Delfosse" userId="d965f3d4-ea58-4afe-85b0-6f02e8cf3c22" providerId="ADAL" clId="{BE4D854F-DA16-4665-87AE-D53D5E06607B}" dt="2023-09-14T01:49:51.395" v="7202" actId="478"/>
          <ac:picMkLst>
            <pc:docMk/>
            <pc:sldMk cId="1243501053" sldId="2147479394"/>
            <ac:picMk id="24" creationId="{829CB103-3E0A-2C29-9EB6-783E60398F77}"/>
          </ac:picMkLst>
        </pc:picChg>
        <pc:picChg chg="add mod">
          <ac:chgData name="Nicolas Delfosse" userId="d965f3d4-ea58-4afe-85b0-6f02e8cf3c22" providerId="ADAL" clId="{BE4D854F-DA16-4665-87AE-D53D5E06607B}" dt="2023-09-13T17:57:52.646" v="4451" actId="1076"/>
          <ac:picMkLst>
            <pc:docMk/>
            <pc:sldMk cId="1243501053" sldId="2147479394"/>
            <ac:picMk id="26" creationId="{2D24BF7F-2C09-3371-C2A1-466D590F1E81}"/>
          </ac:picMkLst>
        </pc:picChg>
        <pc:picChg chg="add mod">
          <ac:chgData name="Nicolas Delfosse" userId="d965f3d4-ea58-4afe-85b0-6f02e8cf3c22" providerId="ADAL" clId="{BE4D854F-DA16-4665-87AE-D53D5E06607B}" dt="2023-09-13T20:18:18.550" v="5133" actId="1076"/>
          <ac:picMkLst>
            <pc:docMk/>
            <pc:sldMk cId="1243501053" sldId="2147479394"/>
            <ac:picMk id="28" creationId="{11350BE1-1033-54C9-3F7F-A1B49F24D3FE}"/>
          </ac:picMkLst>
        </pc:picChg>
        <pc:picChg chg="add del mod">
          <ac:chgData name="Nicolas Delfosse" userId="d965f3d4-ea58-4afe-85b0-6f02e8cf3c22" providerId="ADAL" clId="{BE4D854F-DA16-4665-87AE-D53D5E06607B}" dt="2023-09-13T20:18:08.208" v="5132" actId="478"/>
          <ac:picMkLst>
            <pc:docMk/>
            <pc:sldMk cId="1243501053" sldId="2147479394"/>
            <ac:picMk id="30" creationId="{B6252AA2-71FD-E400-FCC7-E3047F011783}"/>
          </ac:picMkLst>
        </pc:picChg>
        <pc:picChg chg="add del mod">
          <ac:chgData name="Nicolas Delfosse" userId="d965f3d4-ea58-4afe-85b0-6f02e8cf3c22" providerId="ADAL" clId="{BE4D854F-DA16-4665-87AE-D53D5E06607B}" dt="2023-09-13T20:20:46.459" v="5213" actId="478"/>
          <ac:picMkLst>
            <pc:docMk/>
            <pc:sldMk cId="1243501053" sldId="2147479394"/>
            <ac:picMk id="32" creationId="{FEF10780-60D8-4DA4-0C4A-C2A92367596C}"/>
          </ac:picMkLst>
        </pc:picChg>
        <pc:picChg chg="add mod">
          <ac:chgData name="Nicolas Delfosse" userId="d965f3d4-ea58-4afe-85b0-6f02e8cf3c22" providerId="ADAL" clId="{BE4D854F-DA16-4665-87AE-D53D5E06607B}" dt="2023-09-13T20:21:00.506" v="5218" actId="14100"/>
          <ac:picMkLst>
            <pc:docMk/>
            <pc:sldMk cId="1243501053" sldId="2147479394"/>
            <ac:picMk id="34" creationId="{D0F2664E-78AE-EF97-0EB8-6E1E70364198}"/>
          </ac:picMkLst>
        </pc:picChg>
      </pc:sldChg>
      <pc:sldChg chg="addSp delSp modSp new del mod">
        <pc:chgData name="Nicolas Delfosse" userId="d965f3d4-ea58-4afe-85b0-6f02e8cf3c22" providerId="ADAL" clId="{BE4D854F-DA16-4665-87AE-D53D5E06607B}" dt="2023-09-13T18:34:16.089" v="5125" actId="47"/>
        <pc:sldMkLst>
          <pc:docMk/>
          <pc:sldMk cId="335850619" sldId="2147479395"/>
        </pc:sldMkLst>
        <pc:spChg chg="mod">
          <ac:chgData name="Nicolas Delfosse" userId="d965f3d4-ea58-4afe-85b0-6f02e8cf3c22" providerId="ADAL" clId="{BE4D854F-DA16-4665-87AE-D53D5E06607B}" dt="2023-09-13T18:13:19.034" v="4782" actId="20577"/>
          <ac:spMkLst>
            <pc:docMk/>
            <pc:sldMk cId="335850619" sldId="2147479395"/>
            <ac:spMk id="2" creationId="{E3E083EE-F84B-CB72-DE36-E789497DDEE6}"/>
          </ac:spMkLst>
        </pc:spChg>
        <pc:spChg chg="del">
          <ac:chgData name="Nicolas Delfosse" userId="d965f3d4-ea58-4afe-85b0-6f02e8cf3c22" providerId="ADAL" clId="{BE4D854F-DA16-4665-87AE-D53D5E06607B}" dt="2023-09-13T18:13:22.464" v="4783" actId="478"/>
          <ac:spMkLst>
            <pc:docMk/>
            <pc:sldMk cId="335850619" sldId="2147479395"/>
            <ac:spMk id="3" creationId="{3B61E657-D52F-55B3-B511-E0630B5A1C9D}"/>
          </ac:spMkLst>
        </pc:spChg>
        <pc:spChg chg="add mod">
          <ac:chgData name="Nicolas Delfosse" userId="d965f3d4-ea58-4afe-85b0-6f02e8cf3c22" providerId="ADAL" clId="{BE4D854F-DA16-4665-87AE-D53D5E06607B}" dt="2023-09-13T18:21:05.146" v="4834" actId="403"/>
          <ac:spMkLst>
            <pc:docMk/>
            <pc:sldMk cId="335850619" sldId="2147479395"/>
            <ac:spMk id="5" creationId="{97E0A220-C62F-379F-F4C7-0CBC0EA6C669}"/>
          </ac:spMkLst>
        </pc:spChg>
      </pc:sldChg>
      <pc:sldChg chg="delSp modSp new del mod">
        <pc:chgData name="Nicolas Delfosse" userId="d965f3d4-ea58-4afe-85b0-6f02e8cf3c22" providerId="ADAL" clId="{BE4D854F-DA16-4665-87AE-D53D5E06607B}" dt="2023-09-13T18:21:23.869" v="4837" actId="47"/>
        <pc:sldMkLst>
          <pc:docMk/>
          <pc:sldMk cId="4021379810" sldId="2147479396"/>
        </pc:sldMkLst>
        <pc:spChg chg="mod">
          <ac:chgData name="Nicolas Delfosse" userId="d965f3d4-ea58-4afe-85b0-6f02e8cf3c22" providerId="ADAL" clId="{BE4D854F-DA16-4665-87AE-D53D5E06607B}" dt="2023-09-13T18:16:57.579" v="4814" actId="20577"/>
          <ac:spMkLst>
            <pc:docMk/>
            <pc:sldMk cId="4021379810" sldId="2147479396"/>
            <ac:spMk id="2" creationId="{B5796EC6-2D5B-FF7E-3927-7C0FA4FD249E}"/>
          </ac:spMkLst>
        </pc:spChg>
        <pc:spChg chg="del">
          <ac:chgData name="Nicolas Delfosse" userId="d965f3d4-ea58-4afe-85b0-6f02e8cf3c22" providerId="ADAL" clId="{BE4D854F-DA16-4665-87AE-D53D5E06607B}" dt="2023-09-13T18:17:07.026" v="4815" actId="478"/>
          <ac:spMkLst>
            <pc:docMk/>
            <pc:sldMk cId="4021379810" sldId="2147479396"/>
            <ac:spMk id="3" creationId="{3A42993C-D53F-1BE5-4DAF-7E5E2EF1001F}"/>
          </ac:spMkLst>
        </pc:spChg>
      </pc:sldChg>
      <pc:sldChg chg="modSp new mod ord">
        <pc:chgData name="Nicolas Delfosse" userId="d965f3d4-ea58-4afe-85b0-6f02e8cf3c22" providerId="ADAL" clId="{BE4D854F-DA16-4665-87AE-D53D5E06607B}" dt="2023-09-13T22:17:03.889" v="7115" actId="5793"/>
        <pc:sldMkLst>
          <pc:docMk/>
          <pc:sldMk cId="1447661500" sldId="2147479397"/>
        </pc:sldMkLst>
        <pc:spChg chg="mod">
          <ac:chgData name="Nicolas Delfosse" userId="d965f3d4-ea58-4afe-85b0-6f02e8cf3c22" providerId="ADAL" clId="{BE4D854F-DA16-4665-87AE-D53D5E06607B}" dt="2023-09-13T18:21:22.066" v="4836"/>
          <ac:spMkLst>
            <pc:docMk/>
            <pc:sldMk cId="1447661500" sldId="2147479397"/>
            <ac:spMk id="2" creationId="{191A2279-D7E5-5FFF-5C51-731579EE4ED9}"/>
          </ac:spMkLst>
        </pc:spChg>
        <pc:spChg chg="mod">
          <ac:chgData name="Nicolas Delfosse" userId="d965f3d4-ea58-4afe-85b0-6f02e8cf3c22" providerId="ADAL" clId="{BE4D854F-DA16-4665-87AE-D53D5E06607B}" dt="2023-09-13T22:17:03.889" v="7115" actId="5793"/>
          <ac:spMkLst>
            <pc:docMk/>
            <pc:sldMk cId="1447661500" sldId="2147479397"/>
            <ac:spMk id="3" creationId="{58EC776D-FDE9-3F69-A8EE-93F4343D5611}"/>
          </ac:spMkLst>
        </pc:spChg>
      </pc:sldChg>
      <pc:sldChg chg="addSp delSp modSp new mod modAnim">
        <pc:chgData name="Nicolas Delfosse" userId="d965f3d4-ea58-4afe-85b0-6f02e8cf3c22" providerId="ADAL" clId="{BE4D854F-DA16-4665-87AE-D53D5E06607B}" dt="2023-09-13T21:37:49.804" v="7067" actId="14100"/>
        <pc:sldMkLst>
          <pc:docMk/>
          <pc:sldMk cId="1646460617" sldId="2147479398"/>
        </pc:sldMkLst>
        <pc:spChg chg="mod">
          <ac:chgData name="Nicolas Delfosse" userId="d965f3d4-ea58-4afe-85b0-6f02e8cf3c22" providerId="ADAL" clId="{BE4D854F-DA16-4665-87AE-D53D5E06607B}" dt="2023-09-13T21:37:49.804" v="7067" actId="14100"/>
          <ac:spMkLst>
            <pc:docMk/>
            <pc:sldMk cId="1646460617" sldId="2147479398"/>
            <ac:spMk id="2" creationId="{453BB39B-7FF3-ED3E-4334-614253010004}"/>
          </ac:spMkLst>
        </pc:spChg>
        <pc:spChg chg="add mod">
          <ac:chgData name="Nicolas Delfosse" userId="d965f3d4-ea58-4afe-85b0-6f02e8cf3c22" providerId="ADAL" clId="{BE4D854F-DA16-4665-87AE-D53D5E06607B}" dt="2023-09-13T21:36:59.490" v="7033" actId="1076"/>
          <ac:spMkLst>
            <pc:docMk/>
            <pc:sldMk cId="1646460617" sldId="2147479398"/>
            <ac:spMk id="3" creationId="{48AF58C3-6ABE-46E5-014D-094357E6EF8A}"/>
          </ac:spMkLst>
        </pc:spChg>
        <pc:spChg chg="del">
          <ac:chgData name="Nicolas Delfosse" userId="d965f3d4-ea58-4afe-85b0-6f02e8cf3c22" providerId="ADAL" clId="{BE4D854F-DA16-4665-87AE-D53D5E06607B}" dt="2023-09-13T20:22:19.338" v="5221" actId="478"/>
          <ac:spMkLst>
            <pc:docMk/>
            <pc:sldMk cId="1646460617" sldId="2147479398"/>
            <ac:spMk id="3" creationId="{506871EC-A5CA-F42A-20D9-36F8974BE5BC}"/>
          </ac:spMkLst>
        </pc:spChg>
        <pc:spChg chg="add mod">
          <ac:chgData name="Nicolas Delfosse" userId="d965f3d4-ea58-4afe-85b0-6f02e8cf3c22" providerId="ADAL" clId="{BE4D854F-DA16-4665-87AE-D53D5E06607B}" dt="2023-09-13T21:37:08.801" v="7035" actId="207"/>
          <ac:spMkLst>
            <pc:docMk/>
            <pc:sldMk cId="1646460617" sldId="2147479398"/>
            <ac:spMk id="6" creationId="{BC74BB2A-8452-6268-AEE8-980F18D32ED9}"/>
          </ac:spMkLst>
        </pc:spChg>
        <pc:spChg chg="add mod">
          <ac:chgData name="Nicolas Delfosse" userId="d965f3d4-ea58-4afe-85b0-6f02e8cf3c22" providerId="ADAL" clId="{BE4D854F-DA16-4665-87AE-D53D5E06607B}" dt="2023-09-13T21:37:49.804" v="7067" actId="14100"/>
          <ac:spMkLst>
            <pc:docMk/>
            <pc:sldMk cId="1646460617" sldId="2147479398"/>
            <ac:spMk id="7" creationId="{1FD5CAF5-4327-9317-3E41-7B8E7ED1AF05}"/>
          </ac:spMkLst>
        </pc:spChg>
        <pc:picChg chg="add mod">
          <ac:chgData name="Nicolas Delfosse" userId="d965f3d4-ea58-4afe-85b0-6f02e8cf3c22" providerId="ADAL" clId="{BE4D854F-DA16-4665-87AE-D53D5E06607B}" dt="2023-09-13T21:35:34.310" v="6972" actId="1076"/>
          <ac:picMkLst>
            <pc:docMk/>
            <pc:sldMk cId="1646460617" sldId="2147479398"/>
            <ac:picMk id="5" creationId="{F3622B8B-5CD0-F79C-2E5E-212050EA96AC}"/>
          </ac:picMkLst>
        </pc:picChg>
      </pc:sldChg>
      <pc:sldChg chg="addSp delSp modSp add del mod addAnim delAnim modAnim">
        <pc:chgData name="Nicolas Delfosse" userId="d965f3d4-ea58-4afe-85b0-6f02e8cf3c22" providerId="ADAL" clId="{BE4D854F-DA16-4665-87AE-D53D5E06607B}" dt="2023-09-13T20:46:15.702" v="6062" actId="47"/>
        <pc:sldMkLst>
          <pc:docMk/>
          <pc:sldMk cId="1306044374" sldId="2147479399"/>
        </pc:sldMkLst>
        <pc:spChg chg="mod">
          <ac:chgData name="Nicolas Delfosse" userId="d965f3d4-ea58-4afe-85b0-6f02e8cf3c22" providerId="ADAL" clId="{BE4D854F-DA16-4665-87AE-D53D5E06607B}" dt="2023-09-13T20:30:35.188" v="5444" actId="20577"/>
          <ac:spMkLst>
            <pc:docMk/>
            <pc:sldMk cId="1306044374" sldId="2147479399"/>
            <ac:spMk id="2" creationId="{5F0456B9-5B98-07FB-0918-3E97A5E34AC3}"/>
          </ac:spMkLst>
        </pc:spChg>
        <pc:spChg chg="mod">
          <ac:chgData name="Nicolas Delfosse" userId="d965f3d4-ea58-4afe-85b0-6f02e8cf3c22" providerId="ADAL" clId="{BE4D854F-DA16-4665-87AE-D53D5E06607B}" dt="2023-09-13T20:41:36.976" v="5971" actId="20577"/>
          <ac:spMkLst>
            <pc:docMk/>
            <pc:sldMk cId="1306044374" sldId="2147479399"/>
            <ac:spMk id="3" creationId="{6876285F-06F1-D479-602B-A6036B179F4A}"/>
          </ac:spMkLst>
        </pc:spChg>
        <pc:spChg chg="mod">
          <ac:chgData name="Nicolas Delfosse" userId="d965f3d4-ea58-4afe-85b0-6f02e8cf3c22" providerId="ADAL" clId="{BE4D854F-DA16-4665-87AE-D53D5E06607B}" dt="2023-09-13T20:35:49.137" v="5861"/>
          <ac:spMkLst>
            <pc:docMk/>
            <pc:sldMk cId="1306044374" sldId="2147479399"/>
            <ac:spMk id="83" creationId="{3DA2FE3E-2792-EA55-6641-43BC222F12D7}"/>
          </ac:spMkLst>
        </pc:spChg>
        <pc:spChg chg="mod">
          <ac:chgData name="Nicolas Delfosse" userId="d965f3d4-ea58-4afe-85b0-6f02e8cf3c22" providerId="ADAL" clId="{BE4D854F-DA16-4665-87AE-D53D5E06607B}" dt="2023-09-13T20:35:49.137" v="5861"/>
          <ac:spMkLst>
            <pc:docMk/>
            <pc:sldMk cId="1306044374" sldId="2147479399"/>
            <ac:spMk id="89" creationId="{D7BC8E83-6C4F-801F-2F5C-5A209B72B1FB}"/>
          </ac:spMkLst>
        </pc:spChg>
        <pc:spChg chg="mod">
          <ac:chgData name="Nicolas Delfosse" userId="d965f3d4-ea58-4afe-85b0-6f02e8cf3c22" providerId="ADAL" clId="{BE4D854F-DA16-4665-87AE-D53D5E06607B}" dt="2023-09-13T20:35:49.137" v="5861"/>
          <ac:spMkLst>
            <pc:docMk/>
            <pc:sldMk cId="1306044374" sldId="2147479399"/>
            <ac:spMk id="90" creationId="{18978C7B-C083-AA38-C798-C6109AB15E03}"/>
          </ac:spMkLst>
        </pc:spChg>
        <pc:spChg chg="mod">
          <ac:chgData name="Nicolas Delfosse" userId="d965f3d4-ea58-4afe-85b0-6f02e8cf3c22" providerId="ADAL" clId="{BE4D854F-DA16-4665-87AE-D53D5E06607B}" dt="2023-09-13T20:35:49.137" v="5861"/>
          <ac:spMkLst>
            <pc:docMk/>
            <pc:sldMk cId="1306044374" sldId="2147479399"/>
            <ac:spMk id="91" creationId="{BE2A0015-6422-4E60-0498-C324982AFDCA}"/>
          </ac:spMkLst>
        </pc:spChg>
        <pc:spChg chg="mod">
          <ac:chgData name="Nicolas Delfosse" userId="d965f3d4-ea58-4afe-85b0-6f02e8cf3c22" providerId="ADAL" clId="{BE4D854F-DA16-4665-87AE-D53D5E06607B}" dt="2023-09-13T20:35:49.137" v="5861"/>
          <ac:spMkLst>
            <pc:docMk/>
            <pc:sldMk cId="1306044374" sldId="2147479399"/>
            <ac:spMk id="92" creationId="{CABB02E6-380F-C0AF-42E3-42E606860485}"/>
          </ac:spMkLst>
        </pc:spChg>
        <pc:spChg chg="mod">
          <ac:chgData name="Nicolas Delfosse" userId="d965f3d4-ea58-4afe-85b0-6f02e8cf3c22" providerId="ADAL" clId="{BE4D854F-DA16-4665-87AE-D53D5E06607B}" dt="2023-09-13T20:35:49.137" v="5861"/>
          <ac:spMkLst>
            <pc:docMk/>
            <pc:sldMk cId="1306044374" sldId="2147479399"/>
            <ac:spMk id="97" creationId="{43017D23-DCD7-8FFC-EDC2-D23B15D70301}"/>
          </ac:spMkLst>
        </pc:spChg>
        <pc:spChg chg="mod">
          <ac:chgData name="Nicolas Delfosse" userId="d965f3d4-ea58-4afe-85b0-6f02e8cf3c22" providerId="ADAL" clId="{BE4D854F-DA16-4665-87AE-D53D5E06607B}" dt="2023-09-13T20:35:49.137" v="5861"/>
          <ac:spMkLst>
            <pc:docMk/>
            <pc:sldMk cId="1306044374" sldId="2147479399"/>
            <ac:spMk id="98" creationId="{EF93948A-FC46-F052-FE87-D5D3D64660B9}"/>
          </ac:spMkLst>
        </pc:spChg>
        <pc:spChg chg="mod">
          <ac:chgData name="Nicolas Delfosse" userId="d965f3d4-ea58-4afe-85b0-6f02e8cf3c22" providerId="ADAL" clId="{BE4D854F-DA16-4665-87AE-D53D5E06607B}" dt="2023-09-13T20:35:49.137" v="5861"/>
          <ac:spMkLst>
            <pc:docMk/>
            <pc:sldMk cId="1306044374" sldId="2147479399"/>
            <ac:spMk id="102" creationId="{B5043DC9-6C0A-8CAB-05F3-CAAAEDC98E20}"/>
          </ac:spMkLst>
        </pc:spChg>
        <pc:spChg chg="mod">
          <ac:chgData name="Nicolas Delfosse" userId="d965f3d4-ea58-4afe-85b0-6f02e8cf3c22" providerId="ADAL" clId="{BE4D854F-DA16-4665-87AE-D53D5E06607B}" dt="2023-09-13T20:35:49.137" v="5861"/>
          <ac:spMkLst>
            <pc:docMk/>
            <pc:sldMk cId="1306044374" sldId="2147479399"/>
            <ac:spMk id="103" creationId="{020F1E0A-6705-88F5-30AD-3B9B6AF8478D}"/>
          </ac:spMkLst>
        </pc:spChg>
        <pc:spChg chg="mod">
          <ac:chgData name="Nicolas Delfosse" userId="d965f3d4-ea58-4afe-85b0-6f02e8cf3c22" providerId="ADAL" clId="{BE4D854F-DA16-4665-87AE-D53D5E06607B}" dt="2023-09-13T20:35:49.137" v="5861"/>
          <ac:spMkLst>
            <pc:docMk/>
            <pc:sldMk cId="1306044374" sldId="2147479399"/>
            <ac:spMk id="107" creationId="{8F67F040-1480-D562-129D-C29A744265BC}"/>
          </ac:spMkLst>
        </pc:spChg>
        <pc:spChg chg="mod">
          <ac:chgData name="Nicolas Delfosse" userId="d965f3d4-ea58-4afe-85b0-6f02e8cf3c22" providerId="ADAL" clId="{BE4D854F-DA16-4665-87AE-D53D5E06607B}" dt="2023-09-13T20:35:49.137" v="5861"/>
          <ac:spMkLst>
            <pc:docMk/>
            <pc:sldMk cId="1306044374" sldId="2147479399"/>
            <ac:spMk id="108" creationId="{3C03230B-A1A7-A32C-4927-6C04FEDB60C3}"/>
          </ac:spMkLst>
        </pc:spChg>
        <pc:spChg chg="mod">
          <ac:chgData name="Nicolas Delfosse" userId="d965f3d4-ea58-4afe-85b0-6f02e8cf3c22" providerId="ADAL" clId="{BE4D854F-DA16-4665-87AE-D53D5E06607B}" dt="2023-09-13T20:35:49.137" v="5861"/>
          <ac:spMkLst>
            <pc:docMk/>
            <pc:sldMk cId="1306044374" sldId="2147479399"/>
            <ac:spMk id="112" creationId="{38C77057-5CB4-1CFE-BF7C-4D6725BA289F}"/>
          </ac:spMkLst>
        </pc:spChg>
        <pc:spChg chg="mod">
          <ac:chgData name="Nicolas Delfosse" userId="d965f3d4-ea58-4afe-85b0-6f02e8cf3c22" providerId="ADAL" clId="{BE4D854F-DA16-4665-87AE-D53D5E06607B}" dt="2023-09-13T20:35:49.137" v="5861"/>
          <ac:spMkLst>
            <pc:docMk/>
            <pc:sldMk cId="1306044374" sldId="2147479399"/>
            <ac:spMk id="115" creationId="{FBFC19E4-DDA6-4082-5F0F-9AED85F95A3C}"/>
          </ac:spMkLst>
        </pc:spChg>
        <pc:spChg chg="mod">
          <ac:chgData name="Nicolas Delfosse" userId="d965f3d4-ea58-4afe-85b0-6f02e8cf3c22" providerId="ADAL" clId="{BE4D854F-DA16-4665-87AE-D53D5E06607B}" dt="2023-09-13T20:35:49.137" v="5861"/>
          <ac:spMkLst>
            <pc:docMk/>
            <pc:sldMk cId="1306044374" sldId="2147479399"/>
            <ac:spMk id="118" creationId="{5FF08D05-E5E7-235C-149A-133DD007562E}"/>
          </ac:spMkLst>
        </pc:spChg>
        <pc:spChg chg="mod">
          <ac:chgData name="Nicolas Delfosse" userId="d965f3d4-ea58-4afe-85b0-6f02e8cf3c22" providerId="ADAL" clId="{BE4D854F-DA16-4665-87AE-D53D5E06607B}" dt="2023-09-13T20:35:49.137" v="5861"/>
          <ac:spMkLst>
            <pc:docMk/>
            <pc:sldMk cId="1306044374" sldId="2147479399"/>
            <ac:spMk id="119" creationId="{BE89AA2B-EC8E-1784-8C2A-8FEF7EE3707D}"/>
          </ac:spMkLst>
        </pc:spChg>
        <pc:spChg chg="mod">
          <ac:chgData name="Nicolas Delfosse" userId="d965f3d4-ea58-4afe-85b0-6f02e8cf3c22" providerId="ADAL" clId="{BE4D854F-DA16-4665-87AE-D53D5E06607B}" dt="2023-09-13T20:35:49.137" v="5861"/>
          <ac:spMkLst>
            <pc:docMk/>
            <pc:sldMk cId="1306044374" sldId="2147479399"/>
            <ac:spMk id="123" creationId="{CAF83213-79C5-86A0-7290-12078EA6AE5B}"/>
          </ac:spMkLst>
        </pc:spChg>
        <pc:spChg chg="mod">
          <ac:chgData name="Nicolas Delfosse" userId="d965f3d4-ea58-4afe-85b0-6f02e8cf3c22" providerId="ADAL" clId="{BE4D854F-DA16-4665-87AE-D53D5E06607B}" dt="2023-09-13T20:35:49.137" v="5861"/>
          <ac:spMkLst>
            <pc:docMk/>
            <pc:sldMk cId="1306044374" sldId="2147479399"/>
            <ac:spMk id="126" creationId="{969B429C-99C0-56BD-FDFD-30A9B6CF7166}"/>
          </ac:spMkLst>
        </pc:spChg>
        <pc:spChg chg="mod">
          <ac:chgData name="Nicolas Delfosse" userId="d965f3d4-ea58-4afe-85b0-6f02e8cf3c22" providerId="ADAL" clId="{BE4D854F-DA16-4665-87AE-D53D5E06607B}" dt="2023-09-13T20:35:49.137" v="5861"/>
          <ac:spMkLst>
            <pc:docMk/>
            <pc:sldMk cId="1306044374" sldId="2147479399"/>
            <ac:spMk id="130" creationId="{2133F307-E05A-99C1-35EF-82A88646517D}"/>
          </ac:spMkLst>
        </pc:spChg>
        <pc:spChg chg="mod">
          <ac:chgData name="Nicolas Delfosse" userId="d965f3d4-ea58-4afe-85b0-6f02e8cf3c22" providerId="ADAL" clId="{BE4D854F-DA16-4665-87AE-D53D5E06607B}" dt="2023-09-13T20:35:49.137" v="5861"/>
          <ac:spMkLst>
            <pc:docMk/>
            <pc:sldMk cId="1306044374" sldId="2147479399"/>
            <ac:spMk id="132" creationId="{6E2945C3-2D7D-7E46-5165-50474893D423}"/>
          </ac:spMkLst>
        </pc:spChg>
        <pc:spChg chg="mod">
          <ac:chgData name="Nicolas Delfosse" userId="d965f3d4-ea58-4afe-85b0-6f02e8cf3c22" providerId="ADAL" clId="{BE4D854F-DA16-4665-87AE-D53D5E06607B}" dt="2023-09-13T20:35:49.137" v="5861"/>
          <ac:spMkLst>
            <pc:docMk/>
            <pc:sldMk cId="1306044374" sldId="2147479399"/>
            <ac:spMk id="133" creationId="{0B60B0F1-8458-EC87-5402-A790B111FCD8}"/>
          </ac:spMkLst>
        </pc:spChg>
        <pc:spChg chg="mod">
          <ac:chgData name="Nicolas Delfosse" userId="d965f3d4-ea58-4afe-85b0-6f02e8cf3c22" providerId="ADAL" clId="{BE4D854F-DA16-4665-87AE-D53D5E06607B}" dt="2023-09-13T20:35:49.137" v="5861"/>
          <ac:spMkLst>
            <pc:docMk/>
            <pc:sldMk cId="1306044374" sldId="2147479399"/>
            <ac:spMk id="134" creationId="{22E80A67-C121-01F7-995F-D0246A24C37F}"/>
          </ac:spMkLst>
        </pc:spChg>
        <pc:spChg chg="mod">
          <ac:chgData name="Nicolas Delfosse" userId="d965f3d4-ea58-4afe-85b0-6f02e8cf3c22" providerId="ADAL" clId="{BE4D854F-DA16-4665-87AE-D53D5E06607B}" dt="2023-09-13T20:35:49.137" v="5861"/>
          <ac:spMkLst>
            <pc:docMk/>
            <pc:sldMk cId="1306044374" sldId="2147479399"/>
            <ac:spMk id="135" creationId="{0600E6FE-52CF-822E-4454-42117C828304}"/>
          </ac:spMkLst>
        </pc:spChg>
        <pc:spChg chg="mod">
          <ac:chgData name="Nicolas Delfosse" userId="d965f3d4-ea58-4afe-85b0-6f02e8cf3c22" providerId="ADAL" clId="{BE4D854F-DA16-4665-87AE-D53D5E06607B}" dt="2023-09-13T20:35:49.137" v="5861"/>
          <ac:spMkLst>
            <pc:docMk/>
            <pc:sldMk cId="1306044374" sldId="2147479399"/>
            <ac:spMk id="136" creationId="{AEC60243-30ED-6C22-D0E3-B51F487C76D7}"/>
          </ac:spMkLst>
        </pc:spChg>
        <pc:spChg chg="mod">
          <ac:chgData name="Nicolas Delfosse" userId="d965f3d4-ea58-4afe-85b0-6f02e8cf3c22" providerId="ADAL" clId="{BE4D854F-DA16-4665-87AE-D53D5E06607B}" dt="2023-09-13T20:35:49.137" v="5861"/>
          <ac:spMkLst>
            <pc:docMk/>
            <pc:sldMk cId="1306044374" sldId="2147479399"/>
            <ac:spMk id="137" creationId="{76802C66-C7B1-D568-DFAA-6DBA6397EE56}"/>
          </ac:spMkLst>
        </pc:spChg>
        <pc:spChg chg="mod">
          <ac:chgData name="Nicolas Delfosse" userId="d965f3d4-ea58-4afe-85b0-6f02e8cf3c22" providerId="ADAL" clId="{BE4D854F-DA16-4665-87AE-D53D5E06607B}" dt="2023-09-13T20:35:49.137" v="5861"/>
          <ac:spMkLst>
            <pc:docMk/>
            <pc:sldMk cId="1306044374" sldId="2147479399"/>
            <ac:spMk id="138" creationId="{2CDECB21-100C-398E-B0C8-C462DF39176B}"/>
          </ac:spMkLst>
        </pc:spChg>
        <pc:spChg chg="mod">
          <ac:chgData name="Nicolas Delfosse" userId="d965f3d4-ea58-4afe-85b0-6f02e8cf3c22" providerId="ADAL" clId="{BE4D854F-DA16-4665-87AE-D53D5E06607B}" dt="2023-09-13T20:35:49.137" v="5861"/>
          <ac:spMkLst>
            <pc:docMk/>
            <pc:sldMk cId="1306044374" sldId="2147479399"/>
            <ac:spMk id="139" creationId="{4EF51112-EFE9-1EEE-33E7-184A23075E56}"/>
          </ac:spMkLst>
        </pc:spChg>
        <pc:spChg chg="mod">
          <ac:chgData name="Nicolas Delfosse" userId="d965f3d4-ea58-4afe-85b0-6f02e8cf3c22" providerId="ADAL" clId="{BE4D854F-DA16-4665-87AE-D53D5E06607B}" dt="2023-09-13T20:35:49.137" v="5861"/>
          <ac:spMkLst>
            <pc:docMk/>
            <pc:sldMk cId="1306044374" sldId="2147479399"/>
            <ac:spMk id="140" creationId="{9C148546-432A-9335-C2BF-A159E0BA341B}"/>
          </ac:spMkLst>
        </pc:spChg>
        <pc:spChg chg="mod">
          <ac:chgData name="Nicolas Delfosse" userId="d965f3d4-ea58-4afe-85b0-6f02e8cf3c22" providerId="ADAL" clId="{BE4D854F-DA16-4665-87AE-D53D5E06607B}" dt="2023-09-13T20:35:49.137" v="5861"/>
          <ac:spMkLst>
            <pc:docMk/>
            <pc:sldMk cId="1306044374" sldId="2147479399"/>
            <ac:spMk id="141" creationId="{1B0CBF29-1402-8771-E2C7-098D25620079}"/>
          </ac:spMkLst>
        </pc:spChg>
        <pc:spChg chg="mod">
          <ac:chgData name="Nicolas Delfosse" userId="d965f3d4-ea58-4afe-85b0-6f02e8cf3c22" providerId="ADAL" clId="{BE4D854F-DA16-4665-87AE-D53D5E06607B}" dt="2023-09-13T20:35:49.137" v="5861"/>
          <ac:spMkLst>
            <pc:docMk/>
            <pc:sldMk cId="1306044374" sldId="2147479399"/>
            <ac:spMk id="142" creationId="{9EF0AB6C-8B4F-4BE5-A623-47B035FDB70D}"/>
          </ac:spMkLst>
        </pc:spChg>
        <pc:spChg chg="mod">
          <ac:chgData name="Nicolas Delfosse" userId="d965f3d4-ea58-4afe-85b0-6f02e8cf3c22" providerId="ADAL" clId="{BE4D854F-DA16-4665-87AE-D53D5E06607B}" dt="2023-09-13T20:35:49.137" v="5861"/>
          <ac:spMkLst>
            <pc:docMk/>
            <pc:sldMk cId="1306044374" sldId="2147479399"/>
            <ac:spMk id="143" creationId="{C489D1B5-226F-0E4D-BE7D-12F5D500494E}"/>
          </ac:spMkLst>
        </pc:spChg>
        <pc:spChg chg="mod">
          <ac:chgData name="Nicolas Delfosse" userId="d965f3d4-ea58-4afe-85b0-6f02e8cf3c22" providerId="ADAL" clId="{BE4D854F-DA16-4665-87AE-D53D5E06607B}" dt="2023-09-13T20:35:49.137" v="5861"/>
          <ac:spMkLst>
            <pc:docMk/>
            <pc:sldMk cId="1306044374" sldId="2147479399"/>
            <ac:spMk id="144" creationId="{186DDAA9-63F9-6120-EBB0-B7285C4A969B}"/>
          </ac:spMkLst>
        </pc:spChg>
        <pc:spChg chg="mod">
          <ac:chgData name="Nicolas Delfosse" userId="d965f3d4-ea58-4afe-85b0-6f02e8cf3c22" providerId="ADAL" clId="{BE4D854F-DA16-4665-87AE-D53D5E06607B}" dt="2023-09-13T20:35:49.137" v="5861"/>
          <ac:spMkLst>
            <pc:docMk/>
            <pc:sldMk cId="1306044374" sldId="2147479399"/>
            <ac:spMk id="145" creationId="{6E1CFEAD-8BE7-032E-7018-CBDDD67BC24C}"/>
          </ac:spMkLst>
        </pc:spChg>
        <pc:spChg chg="mod">
          <ac:chgData name="Nicolas Delfosse" userId="d965f3d4-ea58-4afe-85b0-6f02e8cf3c22" providerId="ADAL" clId="{BE4D854F-DA16-4665-87AE-D53D5E06607B}" dt="2023-09-13T20:35:49.137" v="5861"/>
          <ac:spMkLst>
            <pc:docMk/>
            <pc:sldMk cId="1306044374" sldId="2147479399"/>
            <ac:spMk id="146" creationId="{A4AB1624-1B51-7B9B-96C6-47C1B88C9245}"/>
          </ac:spMkLst>
        </pc:spChg>
        <pc:spChg chg="mod">
          <ac:chgData name="Nicolas Delfosse" userId="d965f3d4-ea58-4afe-85b0-6f02e8cf3c22" providerId="ADAL" clId="{BE4D854F-DA16-4665-87AE-D53D5E06607B}" dt="2023-09-13T20:35:49.137" v="5861"/>
          <ac:spMkLst>
            <pc:docMk/>
            <pc:sldMk cId="1306044374" sldId="2147479399"/>
            <ac:spMk id="147" creationId="{161092CB-CF76-E460-0608-382515A4DE17}"/>
          </ac:spMkLst>
        </pc:spChg>
        <pc:spChg chg="mod">
          <ac:chgData name="Nicolas Delfosse" userId="d965f3d4-ea58-4afe-85b0-6f02e8cf3c22" providerId="ADAL" clId="{BE4D854F-DA16-4665-87AE-D53D5E06607B}" dt="2023-09-13T20:35:49.137" v="5861"/>
          <ac:spMkLst>
            <pc:docMk/>
            <pc:sldMk cId="1306044374" sldId="2147479399"/>
            <ac:spMk id="148" creationId="{D7F90CA1-8980-37CC-CBBA-A621A5B07281}"/>
          </ac:spMkLst>
        </pc:spChg>
        <pc:spChg chg="mod">
          <ac:chgData name="Nicolas Delfosse" userId="d965f3d4-ea58-4afe-85b0-6f02e8cf3c22" providerId="ADAL" clId="{BE4D854F-DA16-4665-87AE-D53D5E06607B}" dt="2023-09-13T20:35:49.137" v="5861"/>
          <ac:spMkLst>
            <pc:docMk/>
            <pc:sldMk cId="1306044374" sldId="2147479399"/>
            <ac:spMk id="150" creationId="{B7600C4B-63A5-E1E6-8B17-DA889A629CDF}"/>
          </ac:spMkLst>
        </pc:spChg>
        <pc:spChg chg="mod">
          <ac:chgData name="Nicolas Delfosse" userId="d965f3d4-ea58-4afe-85b0-6f02e8cf3c22" providerId="ADAL" clId="{BE4D854F-DA16-4665-87AE-D53D5E06607B}" dt="2023-09-13T20:35:49.137" v="5861"/>
          <ac:spMkLst>
            <pc:docMk/>
            <pc:sldMk cId="1306044374" sldId="2147479399"/>
            <ac:spMk id="151" creationId="{B4674B93-F7B7-AE95-0177-AFB9677ADBAA}"/>
          </ac:spMkLst>
        </pc:spChg>
        <pc:spChg chg="mod">
          <ac:chgData name="Nicolas Delfosse" userId="d965f3d4-ea58-4afe-85b0-6f02e8cf3c22" providerId="ADAL" clId="{BE4D854F-DA16-4665-87AE-D53D5E06607B}" dt="2023-09-13T20:35:49.137" v="5861"/>
          <ac:spMkLst>
            <pc:docMk/>
            <pc:sldMk cId="1306044374" sldId="2147479399"/>
            <ac:spMk id="152" creationId="{3BD1F34B-A558-C76E-220C-14CF3600BB72}"/>
          </ac:spMkLst>
        </pc:spChg>
        <pc:spChg chg="mod">
          <ac:chgData name="Nicolas Delfosse" userId="d965f3d4-ea58-4afe-85b0-6f02e8cf3c22" providerId="ADAL" clId="{BE4D854F-DA16-4665-87AE-D53D5E06607B}" dt="2023-09-13T20:35:49.137" v="5861"/>
          <ac:spMkLst>
            <pc:docMk/>
            <pc:sldMk cId="1306044374" sldId="2147479399"/>
            <ac:spMk id="153" creationId="{BC0EFE20-5A33-580D-B58C-A47BFF3C1C3E}"/>
          </ac:spMkLst>
        </pc:spChg>
        <pc:spChg chg="mod">
          <ac:chgData name="Nicolas Delfosse" userId="d965f3d4-ea58-4afe-85b0-6f02e8cf3c22" providerId="ADAL" clId="{BE4D854F-DA16-4665-87AE-D53D5E06607B}" dt="2023-09-13T20:35:49.137" v="5861"/>
          <ac:spMkLst>
            <pc:docMk/>
            <pc:sldMk cId="1306044374" sldId="2147479399"/>
            <ac:spMk id="155" creationId="{5921478C-EAE9-3609-C4B5-D319799A1D2F}"/>
          </ac:spMkLst>
        </pc:spChg>
        <pc:spChg chg="mod">
          <ac:chgData name="Nicolas Delfosse" userId="d965f3d4-ea58-4afe-85b0-6f02e8cf3c22" providerId="ADAL" clId="{BE4D854F-DA16-4665-87AE-D53D5E06607B}" dt="2023-09-13T20:35:49.137" v="5861"/>
          <ac:spMkLst>
            <pc:docMk/>
            <pc:sldMk cId="1306044374" sldId="2147479399"/>
            <ac:spMk id="156" creationId="{5F5C6706-F612-ADEA-1D76-4775E552BC91}"/>
          </ac:spMkLst>
        </pc:spChg>
        <pc:spChg chg="mod">
          <ac:chgData name="Nicolas Delfosse" userId="d965f3d4-ea58-4afe-85b0-6f02e8cf3c22" providerId="ADAL" clId="{BE4D854F-DA16-4665-87AE-D53D5E06607B}" dt="2023-09-13T20:35:49.137" v="5861"/>
          <ac:spMkLst>
            <pc:docMk/>
            <pc:sldMk cId="1306044374" sldId="2147479399"/>
            <ac:spMk id="157" creationId="{C736610A-0C1D-1801-C85B-18C3C1F49A0D}"/>
          </ac:spMkLst>
        </pc:spChg>
        <pc:spChg chg="mod">
          <ac:chgData name="Nicolas Delfosse" userId="d965f3d4-ea58-4afe-85b0-6f02e8cf3c22" providerId="ADAL" clId="{BE4D854F-DA16-4665-87AE-D53D5E06607B}" dt="2023-09-13T20:35:49.137" v="5861"/>
          <ac:spMkLst>
            <pc:docMk/>
            <pc:sldMk cId="1306044374" sldId="2147479399"/>
            <ac:spMk id="158" creationId="{53D8C6A4-ED71-1C23-1585-AEEF7E57E984}"/>
          </ac:spMkLst>
        </pc:spChg>
        <pc:grpChg chg="del">
          <ac:chgData name="Nicolas Delfosse" userId="d965f3d4-ea58-4afe-85b0-6f02e8cf3c22" providerId="ADAL" clId="{BE4D854F-DA16-4665-87AE-D53D5E06607B}" dt="2023-09-13T20:33:21.845" v="5713" actId="478"/>
          <ac:grpSpMkLst>
            <pc:docMk/>
            <pc:sldMk cId="1306044374" sldId="2147479399"/>
            <ac:grpSpMk id="5" creationId="{2AC6E27B-72D9-7FA1-FB74-49CAFE138A6F}"/>
          </ac:grpSpMkLst>
        </pc:grpChg>
        <pc:grpChg chg="del">
          <ac:chgData name="Nicolas Delfosse" userId="d965f3d4-ea58-4afe-85b0-6f02e8cf3c22" providerId="ADAL" clId="{BE4D854F-DA16-4665-87AE-D53D5E06607B}" dt="2023-09-13T20:33:21.845" v="5713" actId="478"/>
          <ac:grpSpMkLst>
            <pc:docMk/>
            <pc:sldMk cId="1306044374" sldId="2147479399"/>
            <ac:grpSpMk id="11" creationId="{09D1AC3E-0488-1C84-4F46-8A2966FF5FF9}"/>
          </ac:grpSpMkLst>
        </pc:grpChg>
        <pc:grpChg chg="del">
          <ac:chgData name="Nicolas Delfosse" userId="d965f3d4-ea58-4afe-85b0-6f02e8cf3c22" providerId="ADAL" clId="{BE4D854F-DA16-4665-87AE-D53D5E06607B}" dt="2023-09-13T20:33:21.845" v="5713" actId="478"/>
          <ac:grpSpMkLst>
            <pc:docMk/>
            <pc:sldMk cId="1306044374" sldId="2147479399"/>
            <ac:grpSpMk id="74" creationId="{76785808-83B6-AC03-58A1-91F5116FB28C}"/>
          </ac:grpSpMkLst>
        </pc:grpChg>
        <pc:grpChg chg="del">
          <ac:chgData name="Nicolas Delfosse" userId="d965f3d4-ea58-4afe-85b0-6f02e8cf3c22" providerId="ADAL" clId="{BE4D854F-DA16-4665-87AE-D53D5E06607B}" dt="2023-09-13T20:33:21.845" v="5713" actId="478"/>
          <ac:grpSpMkLst>
            <pc:docMk/>
            <pc:sldMk cId="1306044374" sldId="2147479399"/>
            <ac:grpSpMk id="76" creationId="{A5C02E8C-3177-B6A6-9C46-2CE88D73A5E9}"/>
          </ac:grpSpMkLst>
        </pc:grpChg>
        <pc:grpChg chg="del">
          <ac:chgData name="Nicolas Delfosse" userId="d965f3d4-ea58-4afe-85b0-6f02e8cf3c22" providerId="ADAL" clId="{BE4D854F-DA16-4665-87AE-D53D5E06607B}" dt="2023-09-13T20:33:21.845" v="5713" actId="478"/>
          <ac:grpSpMkLst>
            <pc:docMk/>
            <pc:sldMk cId="1306044374" sldId="2147479399"/>
            <ac:grpSpMk id="77" creationId="{E027C48F-1E66-444C-A3D7-5B3998810B59}"/>
          </ac:grpSpMkLst>
        </pc:grpChg>
        <pc:grpChg chg="add mod topLvl">
          <ac:chgData name="Nicolas Delfosse" userId="d965f3d4-ea58-4afe-85b0-6f02e8cf3c22" providerId="ADAL" clId="{BE4D854F-DA16-4665-87AE-D53D5E06607B}" dt="2023-09-13T20:39:25.406" v="5924" actId="164"/>
          <ac:grpSpMkLst>
            <pc:docMk/>
            <pc:sldMk cId="1306044374" sldId="2147479399"/>
            <ac:grpSpMk id="82" creationId="{2BD355B2-FCF4-CE36-A682-C3804E7CD0C1}"/>
          </ac:grpSpMkLst>
        </pc:grpChg>
        <pc:grpChg chg="add mod topLvl">
          <ac:chgData name="Nicolas Delfosse" userId="d965f3d4-ea58-4afe-85b0-6f02e8cf3c22" providerId="ADAL" clId="{BE4D854F-DA16-4665-87AE-D53D5E06607B}" dt="2023-09-13T20:39:25.406" v="5924" actId="164"/>
          <ac:grpSpMkLst>
            <pc:docMk/>
            <pc:sldMk cId="1306044374" sldId="2147479399"/>
            <ac:grpSpMk id="88" creationId="{8CFEAA62-9B10-6757-10C3-83FE1044AB16}"/>
          </ac:grpSpMkLst>
        </pc:grpChg>
        <pc:grpChg chg="add mod">
          <ac:chgData name="Nicolas Delfosse" userId="d965f3d4-ea58-4afe-85b0-6f02e8cf3c22" providerId="ADAL" clId="{BE4D854F-DA16-4665-87AE-D53D5E06607B}" dt="2023-09-13T20:35:49.137" v="5861"/>
          <ac:grpSpMkLst>
            <pc:docMk/>
            <pc:sldMk cId="1306044374" sldId="2147479399"/>
            <ac:grpSpMk id="129" creationId="{59FA7B3E-6D6F-779B-5408-88C6379DECE9}"/>
          </ac:grpSpMkLst>
        </pc:grpChg>
        <pc:grpChg chg="mod">
          <ac:chgData name="Nicolas Delfosse" userId="d965f3d4-ea58-4afe-85b0-6f02e8cf3c22" providerId="ADAL" clId="{BE4D854F-DA16-4665-87AE-D53D5E06607B}" dt="2023-09-13T20:35:49.137" v="5861"/>
          <ac:grpSpMkLst>
            <pc:docMk/>
            <pc:sldMk cId="1306044374" sldId="2147479399"/>
            <ac:grpSpMk id="131" creationId="{0E417243-01CE-6E68-AAF3-E9F01C0BA4EB}"/>
          </ac:grpSpMkLst>
        </pc:grpChg>
        <pc:grpChg chg="add mod">
          <ac:chgData name="Nicolas Delfosse" userId="d965f3d4-ea58-4afe-85b0-6f02e8cf3c22" providerId="ADAL" clId="{BE4D854F-DA16-4665-87AE-D53D5E06607B}" dt="2023-09-13T20:35:49.137" v="5861"/>
          <ac:grpSpMkLst>
            <pc:docMk/>
            <pc:sldMk cId="1306044374" sldId="2147479399"/>
            <ac:grpSpMk id="149" creationId="{81CA53A6-4429-5567-47C5-C9C932FC1567}"/>
          </ac:grpSpMkLst>
        </pc:grpChg>
        <pc:grpChg chg="add mod">
          <ac:chgData name="Nicolas Delfosse" userId="d965f3d4-ea58-4afe-85b0-6f02e8cf3c22" providerId="ADAL" clId="{BE4D854F-DA16-4665-87AE-D53D5E06607B}" dt="2023-09-13T20:35:49.137" v="5861"/>
          <ac:grpSpMkLst>
            <pc:docMk/>
            <pc:sldMk cId="1306044374" sldId="2147479399"/>
            <ac:grpSpMk id="154" creationId="{6D0C4C31-7C38-5D81-02CB-3B8795EE981C}"/>
          </ac:grpSpMkLst>
        </pc:grpChg>
        <pc:grpChg chg="add del">
          <ac:chgData name="Nicolas Delfosse" userId="d965f3d4-ea58-4afe-85b0-6f02e8cf3c22" providerId="ADAL" clId="{BE4D854F-DA16-4665-87AE-D53D5E06607B}" dt="2023-09-13T20:39:25.406" v="5924" actId="164"/>
          <ac:grpSpMkLst>
            <pc:docMk/>
            <pc:sldMk cId="1306044374" sldId="2147479399"/>
            <ac:grpSpMk id="159" creationId="{5D589E40-01CC-84EA-B746-09A98EC2D2F9}"/>
          </ac:grpSpMkLst>
        </pc:grpChg>
        <pc:cxnChg chg="mod">
          <ac:chgData name="Nicolas Delfosse" userId="d965f3d4-ea58-4afe-85b0-6f02e8cf3c22" providerId="ADAL" clId="{BE4D854F-DA16-4665-87AE-D53D5E06607B}" dt="2023-09-13T20:33:21.845" v="5713" actId="478"/>
          <ac:cxnSpMkLst>
            <pc:docMk/>
            <pc:sldMk cId="1306044374" sldId="2147479399"/>
            <ac:cxnSpMk id="16" creationId="{B27C5A7F-305E-0219-8E10-4AF0DC6F8457}"/>
          </ac:cxnSpMkLst>
        </pc:cxnChg>
        <pc:cxnChg chg="mod">
          <ac:chgData name="Nicolas Delfosse" userId="d965f3d4-ea58-4afe-85b0-6f02e8cf3c22" providerId="ADAL" clId="{BE4D854F-DA16-4665-87AE-D53D5E06607B}" dt="2023-09-13T20:33:21.845" v="5713" actId="478"/>
          <ac:cxnSpMkLst>
            <pc:docMk/>
            <pc:sldMk cId="1306044374" sldId="2147479399"/>
            <ac:cxnSpMk id="17" creationId="{76735B3A-2901-188D-FCB1-5243DBDECB78}"/>
          </ac:cxnSpMkLst>
        </pc:cxnChg>
        <pc:cxnChg chg="mod">
          <ac:chgData name="Nicolas Delfosse" userId="d965f3d4-ea58-4afe-85b0-6f02e8cf3c22" providerId="ADAL" clId="{BE4D854F-DA16-4665-87AE-D53D5E06607B}" dt="2023-09-13T20:33:21.845" v="5713" actId="478"/>
          <ac:cxnSpMkLst>
            <pc:docMk/>
            <pc:sldMk cId="1306044374" sldId="2147479399"/>
            <ac:cxnSpMk id="18" creationId="{A77233F7-8289-7391-6446-C3A6E094C695}"/>
          </ac:cxnSpMkLst>
        </pc:cxnChg>
        <pc:cxnChg chg="mod">
          <ac:chgData name="Nicolas Delfosse" userId="d965f3d4-ea58-4afe-85b0-6f02e8cf3c22" providerId="ADAL" clId="{BE4D854F-DA16-4665-87AE-D53D5E06607B}" dt="2023-09-13T20:33:21.845" v="5713" actId="478"/>
          <ac:cxnSpMkLst>
            <pc:docMk/>
            <pc:sldMk cId="1306044374" sldId="2147479399"/>
            <ac:cxnSpMk id="19" creationId="{81DA1CB8-4F45-9F7B-D44D-D40F5090BC4C}"/>
          </ac:cxnSpMkLst>
        </pc:cxnChg>
        <pc:cxnChg chg="mod">
          <ac:chgData name="Nicolas Delfosse" userId="d965f3d4-ea58-4afe-85b0-6f02e8cf3c22" providerId="ADAL" clId="{BE4D854F-DA16-4665-87AE-D53D5E06607B}" dt="2023-09-13T20:33:21.845" v="5713" actId="478"/>
          <ac:cxnSpMkLst>
            <pc:docMk/>
            <pc:sldMk cId="1306044374" sldId="2147479399"/>
            <ac:cxnSpMk id="22" creationId="{67A97401-0B92-8677-7C77-7C29B4FE3010}"/>
          </ac:cxnSpMkLst>
        </pc:cxnChg>
        <pc:cxnChg chg="mod">
          <ac:chgData name="Nicolas Delfosse" userId="d965f3d4-ea58-4afe-85b0-6f02e8cf3c22" providerId="ADAL" clId="{BE4D854F-DA16-4665-87AE-D53D5E06607B}" dt="2023-09-13T20:33:21.845" v="5713" actId="478"/>
          <ac:cxnSpMkLst>
            <pc:docMk/>
            <pc:sldMk cId="1306044374" sldId="2147479399"/>
            <ac:cxnSpMk id="23" creationId="{27548DFE-BDED-0F01-F74B-676089EB1554}"/>
          </ac:cxnSpMkLst>
        </pc:cxnChg>
        <pc:cxnChg chg="mod">
          <ac:chgData name="Nicolas Delfosse" userId="d965f3d4-ea58-4afe-85b0-6f02e8cf3c22" providerId="ADAL" clId="{BE4D854F-DA16-4665-87AE-D53D5E06607B}" dt="2023-09-13T20:33:21.845" v="5713" actId="478"/>
          <ac:cxnSpMkLst>
            <pc:docMk/>
            <pc:sldMk cId="1306044374" sldId="2147479399"/>
            <ac:cxnSpMk id="24" creationId="{1103205B-0AAE-9809-259F-FA46B51404BE}"/>
          </ac:cxnSpMkLst>
        </pc:cxnChg>
        <pc:cxnChg chg="mod">
          <ac:chgData name="Nicolas Delfosse" userId="d965f3d4-ea58-4afe-85b0-6f02e8cf3c22" providerId="ADAL" clId="{BE4D854F-DA16-4665-87AE-D53D5E06607B}" dt="2023-09-13T20:33:21.845" v="5713" actId="478"/>
          <ac:cxnSpMkLst>
            <pc:docMk/>
            <pc:sldMk cId="1306044374" sldId="2147479399"/>
            <ac:cxnSpMk id="27" creationId="{1277C317-9D67-720E-9586-0178062E9395}"/>
          </ac:cxnSpMkLst>
        </pc:cxnChg>
        <pc:cxnChg chg="mod">
          <ac:chgData name="Nicolas Delfosse" userId="d965f3d4-ea58-4afe-85b0-6f02e8cf3c22" providerId="ADAL" clId="{BE4D854F-DA16-4665-87AE-D53D5E06607B}" dt="2023-09-13T20:33:21.845" v="5713" actId="478"/>
          <ac:cxnSpMkLst>
            <pc:docMk/>
            <pc:sldMk cId="1306044374" sldId="2147479399"/>
            <ac:cxnSpMk id="28" creationId="{BB327958-DA33-071D-D582-9EBA2AFDB3CA}"/>
          </ac:cxnSpMkLst>
        </pc:cxnChg>
        <pc:cxnChg chg="mod">
          <ac:chgData name="Nicolas Delfosse" userId="d965f3d4-ea58-4afe-85b0-6f02e8cf3c22" providerId="ADAL" clId="{BE4D854F-DA16-4665-87AE-D53D5E06607B}" dt="2023-09-13T20:33:21.845" v="5713" actId="478"/>
          <ac:cxnSpMkLst>
            <pc:docMk/>
            <pc:sldMk cId="1306044374" sldId="2147479399"/>
            <ac:cxnSpMk id="29" creationId="{3C663ED5-E74B-E03F-CEF5-5B58963B3419}"/>
          </ac:cxnSpMkLst>
        </pc:cxnChg>
        <pc:cxnChg chg="mod">
          <ac:chgData name="Nicolas Delfosse" userId="d965f3d4-ea58-4afe-85b0-6f02e8cf3c22" providerId="ADAL" clId="{BE4D854F-DA16-4665-87AE-D53D5E06607B}" dt="2023-09-13T20:33:21.845" v="5713" actId="478"/>
          <ac:cxnSpMkLst>
            <pc:docMk/>
            <pc:sldMk cId="1306044374" sldId="2147479399"/>
            <ac:cxnSpMk id="32" creationId="{0B2C6C64-8512-89C6-E013-340A7CA05629}"/>
          </ac:cxnSpMkLst>
        </pc:cxnChg>
        <pc:cxnChg chg="mod">
          <ac:chgData name="Nicolas Delfosse" userId="d965f3d4-ea58-4afe-85b0-6f02e8cf3c22" providerId="ADAL" clId="{BE4D854F-DA16-4665-87AE-D53D5E06607B}" dt="2023-09-13T20:33:21.845" v="5713" actId="478"/>
          <ac:cxnSpMkLst>
            <pc:docMk/>
            <pc:sldMk cId="1306044374" sldId="2147479399"/>
            <ac:cxnSpMk id="33" creationId="{8EB1CC59-BD26-7EB1-C6F3-737CB460AD12}"/>
          </ac:cxnSpMkLst>
        </pc:cxnChg>
        <pc:cxnChg chg="mod">
          <ac:chgData name="Nicolas Delfosse" userId="d965f3d4-ea58-4afe-85b0-6f02e8cf3c22" providerId="ADAL" clId="{BE4D854F-DA16-4665-87AE-D53D5E06607B}" dt="2023-09-13T20:33:21.845" v="5713" actId="478"/>
          <ac:cxnSpMkLst>
            <pc:docMk/>
            <pc:sldMk cId="1306044374" sldId="2147479399"/>
            <ac:cxnSpMk id="34" creationId="{669C9B3A-A64A-A2E1-9B36-0CDBF83D4EBF}"/>
          </ac:cxnSpMkLst>
        </pc:cxnChg>
        <pc:cxnChg chg="mod">
          <ac:chgData name="Nicolas Delfosse" userId="d965f3d4-ea58-4afe-85b0-6f02e8cf3c22" providerId="ADAL" clId="{BE4D854F-DA16-4665-87AE-D53D5E06607B}" dt="2023-09-13T20:33:21.845" v="5713" actId="478"/>
          <ac:cxnSpMkLst>
            <pc:docMk/>
            <pc:sldMk cId="1306044374" sldId="2147479399"/>
            <ac:cxnSpMk id="36" creationId="{418D5605-4143-D90E-9A78-3985E74E06DE}"/>
          </ac:cxnSpMkLst>
        </pc:cxnChg>
        <pc:cxnChg chg="mod">
          <ac:chgData name="Nicolas Delfosse" userId="d965f3d4-ea58-4afe-85b0-6f02e8cf3c22" providerId="ADAL" clId="{BE4D854F-DA16-4665-87AE-D53D5E06607B}" dt="2023-09-13T20:33:21.845" v="5713" actId="478"/>
          <ac:cxnSpMkLst>
            <pc:docMk/>
            <pc:sldMk cId="1306044374" sldId="2147479399"/>
            <ac:cxnSpMk id="37" creationId="{E5686F57-982C-8C72-037D-1843235EFC3D}"/>
          </ac:cxnSpMkLst>
        </pc:cxnChg>
        <pc:cxnChg chg="mod">
          <ac:chgData name="Nicolas Delfosse" userId="d965f3d4-ea58-4afe-85b0-6f02e8cf3c22" providerId="ADAL" clId="{BE4D854F-DA16-4665-87AE-D53D5E06607B}" dt="2023-09-13T20:33:21.845" v="5713" actId="478"/>
          <ac:cxnSpMkLst>
            <pc:docMk/>
            <pc:sldMk cId="1306044374" sldId="2147479399"/>
            <ac:cxnSpMk id="39" creationId="{BA4F29E4-FC14-A85F-36CA-1C5D3C71C36C}"/>
          </ac:cxnSpMkLst>
        </pc:cxnChg>
        <pc:cxnChg chg="mod">
          <ac:chgData name="Nicolas Delfosse" userId="d965f3d4-ea58-4afe-85b0-6f02e8cf3c22" providerId="ADAL" clId="{BE4D854F-DA16-4665-87AE-D53D5E06607B}" dt="2023-09-13T20:33:21.845" v="5713" actId="478"/>
          <ac:cxnSpMkLst>
            <pc:docMk/>
            <pc:sldMk cId="1306044374" sldId="2147479399"/>
            <ac:cxnSpMk id="40" creationId="{D27189AE-0B63-3C96-1F3E-866354BB5603}"/>
          </ac:cxnSpMkLst>
        </pc:cxnChg>
        <pc:cxnChg chg="mod">
          <ac:chgData name="Nicolas Delfosse" userId="d965f3d4-ea58-4afe-85b0-6f02e8cf3c22" providerId="ADAL" clId="{BE4D854F-DA16-4665-87AE-D53D5E06607B}" dt="2023-09-13T20:33:21.845" v="5713" actId="478"/>
          <ac:cxnSpMkLst>
            <pc:docMk/>
            <pc:sldMk cId="1306044374" sldId="2147479399"/>
            <ac:cxnSpMk id="43" creationId="{8D5AEF96-98F7-4244-3383-5293977181C0}"/>
          </ac:cxnSpMkLst>
        </pc:cxnChg>
        <pc:cxnChg chg="mod">
          <ac:chgData name="Nicolas Delfosse" userId="d965f3d4-ea58-4afe-85b0-6f02e8cf3c22" providerId="ADAL" clId="{BE4D854F-DA16-4665-87AE-D53D5E06607B}" dt="2023-09-13T20:33:21.845" v="5713" actId="478"/>
          <ac:cxnSpMkLst>
            <pc:docMk/>
            <pc:sldMk cId="1306044374" sldId="2147479399"/>
            <ac:cxnSpMk id="44" creationId="{3D6298F4-5FD7-7D56-98BE-0EF62FF9FAC6}"/>
          </ac:cxnSpMkLst>
        </pc:cxnChg>
        <pc:cxnChg chg="mod">
          <ac:chgData name="Nicolas Delfosse" userId="d965f3d4-ea58-4afe-85b0-6f02e8cf3c22" providerId="ADAL" clId="{BE4D854F-DA16-4665-87AE-D53D5E06607B}" dt="2023-09-13T20:33:21.845" v="5713" actId="478"/>
          <ac:cxnSpMkLst>
            <pc:docMk/>
            <pc:sldMk cId="1306044374" sldId="2147479399"/>
            <ac:cxnSpMk id="45" creationId="{6D6665F8-53C5-AD17-109A-2F9B75FB917A}"/>
          </ac:cxnSpMkLst>
        </pc:cxnChg>
        <pc:cxnChg chg="mod">
          <ac:chgData name="Nicolas Delfosse" userId="d965f3d4-ea58-4afe-85b0-6f02e8cf3c22" providerId="ADAL" clId="{BE4D854F-DA16-4665-87AE-D53D5E06607B}" dt="2023-09-13T20:33:21.845" v="5713" actId="478"/>
          <ac:cxnSpMkLst>
            <pc:docMk/>
            <pc:sldMk cId="1306044374" sldId="2147479399"/>
            <ac:cxnSpMk id="47" creationId="{5E4C1E80-9CC6-5CB7-32B3-E7DF9D51439E}"/>
          </ac:cxnSpMkLst>
        </pc:cxnChg>
        <pc:cxnChg chg="mod">
          <ac:chgData name="Nicolas Delfosse" userId="d965f3d4-ea58-4afe-85b0-6f02e8cf3c22" providerId="ADAL" clId="{BE4D854F-DA16-4665-87AE-D53D5E06607B}" dt="2023-09-13T20:33:21.845" v="5713" actId="478"/>
          <ac:cxnSpMkLst>
            <pc:docMk/>
            <pc:sldMk cId="1306044374" sldId="2147479399"/>
            <ac:cxnSpMk id="48" creationId="{C1C4388D-5150-8987-0143-331DA9BD74FB}"/>
          </ac:cxnSpMkLst>
        </pc:cxnChg>
        <pc:cxnChg chg="mod">
          <ac:chgData name="Nicolas Delfosse" userId="d965f3d4-ea58-4afe-85b0-6f02e8cf3c22" providerId="ADAL" clId="{BE4D854F-DA16-4665-87AE-D53D5E06607B}" dt="2023-09-13T20:33:21.845" v="5713" actId="478"/>
          <ac:cxnSpMkLst>
            <pc:docMk/>
            <pc:sldMk cId="1306044374" sldId="2147479399"/>
            <ac:cxnSpMk id="50" creationId="{EE81D27C-E9D9-563E-2AC9-B62FEA572BF4}"/>
          </ac:cxnSpMkLst>
        </pc:cxnChg>
        <pc:cxnChg chg="mod">
          <ac:chgData name="Nicolas Delfosse" userId="d965f3d4-ea58-4afe-85b0-6f02e8cf3c22" providerId="ADAL" clId="{BE4D854F-DA16-4665-87AE-D53D5E06607B}" dt="2023-09-13T20:33:21.845" v="5713" actId="478"/>
          <ac:cxnSpMkLst>
            <pc:docMk/>
            <pc:sldMk cId="1306044374" sldId="2147479399"/>
            <ac:cxnSpMk id="51" creationId="{4472C8D7-0E03-67D8-4166-C68FED064DB3}"/>
          </ac:cxnSpMkLst>
        </pc:cxnChg>
        <pc:cxnChg chg="mod">
          <ac:chgData name="Nicolas Delfosse" userId="d965f3d4-ea58-4afe-85b0-6f02e8cf3c22" providerId="ADAL" clId="{BE4D854F-DA16-4665-87AE-D53D5E06607B}" dt="2023-09-13T20:35:49.137" v="5861"/>
          <ac:cxnSpMkLst>
            <pc:docMk/>
            <pc:sldMk cId="1306044374" sldId="2147479399"/>
            <ac:cxnSpMk id="84" creationId="{53756BD6-7DDC-D3AC-CC2C-633F85600E10}"/>
          </ac:cxnSpMkLst>
        </pc:cxnChg>
        <pc:cxnChg chg="mod">
          <ac:chgData name="Nicolas Delfosse" userId="d965f3d4-ea58-4afe-85b0-6f02e8cf3c22" providerId="ADAL" clId="{BE4D854F-DA16-4665-87AE-D53D5E06607B}" dt="2023-09-13T20:35:49.137" v="5861"/>
          <ac:cxnSpMkLst>
            <pc:docMk/>
            <pc:sldMk cId="1306044374" sldId="2147479399"/>
            <ac:cxnSpMk id="85" creationId="{D855ABF3-B23F-88EE-4F7F-35F761DF7549}"/>
          </ac:cxnSpMkLst>
        </pc:cxnChg>
        <pc:cxnChg chg="mod">
          <ac:chgData name="Nicolas Delfosse" userId="d965f3d4-ea58-4afe-85b0-6f02e8cf3c22" providerId="ADAL" clId="{BE4D854F-DA16-4665-87AE-D53D5E06607B}" dt="2023-09-13T20:35:49.137" v="5861"/>
          <ac:cxnSpMkLst>
            <pc:docMk/>
            <pc:sldMk cId="1306044374" sldId="2147479399"/>
            <ac:cxnSpMk id="86" creationId="{75C29646-44B4-A3C6-54DA-E4D144706A62}"/>
          </ac:cxnSpMkLst>
        </pc:cxnChg>
        <pc:cxnChg chg="mod">
          <ac:chgData name="Nicolas Delfosse" userId="d965f3d4-ea58-4afe-85b0-6f02e8cf3c22" providerId="ADAL" clId="{BE4D854F-DA16-4665-87AE-D53D5E06607B}" dt="2023-09-13T20:35:49.137" v="5861"/>
          <ac:cxnSpMkLst>
            <pc:docMk/>
            <pc:sldMk cId="1306044374" sldId="2147479399"/>
            <ac:cxnSpMk id="87" creationId="{4A5ED3F6-35E7-A4BB-A8FB-292A0B8A1A0F}"/>
          </ac:cxnSpMkLst>
        </pc:cxnChg>
        <pc:cxnChg chg="mod">
          <ac:chgData name="Nicolas Delfosse" userId="d965f3d4-ea58-4afe-85b0-6f02e8cf3c22" providerId="ADAL" clId="{BE4D854F-DA16-4665-87AE-D53D5E06607B}" dt="2023-09-13T20:35:49.137" v="5861"/>
          <ac:cxnSpMkLst>
            <pc:docMk/>
            <pc:sldMk cId="1306044374" sldId="2147479399"/>
            <ac:cxnSpMk id="93" creationId="{23D5B78D-77D4-A4C3-6E45-5D00E2903F55}"/>
          </ac:cxnSpMkLst>
        </pc:cxnChg>
        <pc:cxnChg chg="mod">
          <ac:chgData name="Nicolas Delfosse" userId="d965f3d4-ea58-4afe-85b0-6f02e8cf3c22" providerId="ADAL" clId="{BE4D854F-DA16-4665-87AE-D53D5E06607B}" dt="2023-09-13T20:35:49.137" v="5861"/>
          <ac:cxnSpMkLst>
            <pc:docMk/>
            <pc:sldMk cId="1306044374" sldId="2147479399"/>
            <ac:cxnSpMk id="94" creationId="{0F4499D0-8525-53A4-D630-99F89F7900A2}"/>
          </ac:cxnSpMkLst>
        </pc:cxnChg>
        <pc:cxnChg chg="mod">
          <ac:chgData name="Nicolas Delfosse" userId="d965f3d4-ea58-4afe-85b0-6f02e8cf3c22" providerId="ADAL" clId="{BE4D854F-DA16-4665-87AE-D53D5E06607B}" dt="2023-09-13T20:35:49.137" v="5861"/>
          <ac:cxnSpMkLst>
            <pc:docMk/>
            <pc:sldMk cId="1306044374" sldId="2147479399"/>
            <ac:cxnSpMk id="95" creationId="{2E212927-7844-6AAB-8F96-7CCDF2BBEC9B}"/>
          </ac:cxnSpMkLst>
        </pc:cxnChg>
        <pc:cxnChg chg="mod">
          <ac:chgData name="Nicolas Delfosse" userId="d965f3d4-ea58-4afe-85b0-6f02e8cf3c22" providerId="ADAL" clId="{BE4D854F-DA16-4665-87AE-D53D5E06607B}" dt="2023-09-13T20:35:49.137" v="5861"/>
          <ac:cxnSpMkLst>
            <pc:docMk/>
            <pc:sldMk cId="1306044374" sldId="2147479399"/>
            <ac:cxnSpMk id="96" creationId="{8879D449-73CC-84BE-2016-DC5A9008E0E0}"/>
          </ac:cxnSpMkLst>
        </pc:cxnChg>
        <pc:cxnChg chg="mod">
          <ac:chgData name="Nicolas Delfosse" userId="d965f3d4-ea58-4afe-85b0-6f02e8cf3c22" providerId="ADAL" clId="{BE4D854F-DA16-4665-87AE-D53D5E06607B}" dt="2023-09-13T20:35:49.137" v="5861"/>
          <ac:cxnSpMkLst>
            <pc:docMk/>
            <pc:sldMk cId="1306044374" sldId="2147479399"/>
            <ac:cxnSpMk id="99" creationId="{4B7E8552-7BE7-798C-E9EC-B8D72A14603C}"/>
          </ac:cxnSpMkLst>
        </pc:cxnChg>
        <pc:cxnChg chg="mod">
          <ac:chgData name="Nicolas Delfosse" userId="d965f3d4-ea58-4afe-85b0-6f02e8cf3c22" providerId="ADAL" clId="{BE4D854F-DA16-4665-87AE-D53D5E06607B}" dt="2023-09-13T20:35:49.137" v="5861"/>
          <ac:cxnSpMkLst>
            <pc:docMk/>
            <pc:sldMk cId="1306044374" sldId="2147479399"/>
            <ac:cxnSpMk id="100" creationId="{AD9938F1-0C57-5F5E-23B2-85F5C8D96650}"/>
          </ac:cxnSpMkLst>
        </pc:cxnChg>
        <pc:cxnChg chg="mod">
          <ac:chgData name="Nicolas Delfosse" userId="d965f3d4-ea58-4afe-85b0-6f02e8cf3c22" providerId="ADAL" clId="{BE4D854F-DA16-4665-87AE-D53D5E06607B}" dt="2023-09-13T20:35:49.137" v="5861"/>
          <ac:cxnSpMkLst>
            <pc:docMk/>
            <pc:sldMk cId="1306044374" sldId="2147479399"/>
            <ac:cxnSpMk id="101" creationId="{8BAA9291-15F0-A628-8E04-C6EE98CEF1AE}"/>
          </ac:cxnSpMkLst>
        </pc:cxnChg>
        <pc:cxnChg chg="mod">
          <ac:chgData name="Nicolas Delfosse" userId="d965f3d4-ea58-4afe-85b0-6f02e8cf3c22" providerId="ADAL" clId="{BE4D854F-DA16-4665-87AE-D53D5E06607B}" dt="2023-09-13T20:35:49.137" v="5861"/>
          <ac:cxnSpMkLst>
            <pc:docMk/>
            <pc:sldMk cId="1306044374" sldId="2147479399"/>
            <ac:cxnSpMk id="104" creationId="{25927217-2B3B-CFDF-8729-96641249BA67}"/>
          </ac:cxnSpMkLst>
        </pc:cxnChg>
        <pc:cxnChg chg="mod">
          <ac:chgData name="Nicolas Delfosse" userId="d965f3d4-ea58-4afe-85b0-6f02e8cf3c22" providerId="ADAL" clId="{BE4D854F-DA16-4665-87AE-D53D5E06607B}" dt="2023-09-13T20:35:49.137" v="5861"/>
          <ac:cxnSpMkLst>
            <pc:docMk/>
            <pc:sldMk cId="1306044374" sldId="2147479399"/>
            <ac:cxnSpMk id="105" creationId="{5172CDAA-1D7F-0EB8-BCDF-7BB07B74B9BD}"/>
          </ac:cxnSpMkLst>
        </pc:cxnChg>
        <pc:cxnChg chg="mod">
          <ac:chgData name="Nicolas Delfosse" userId="d965f3d4-ea58-4afe-85b0-6f02e8cf3c22" providerId="ADAL" clId="{BE4D854F-DA16-4665-87AE-D53D5E06607B}" dt="2023-09-13T20:35:49.137" v="5861"/>
          <ac:cxnSpMkLst>
            <pc:docMk/>
            <pc:sldMk cId="1306044374" sldId="2147479399"/>
            <ac:cxnSpMk id="106" creationId="{9A03F593-F69E-8EF9-4EF8-82732748FA54}"/>
          </ac:cxnSpMkLst>
        </pc:cxnChg>
        <pc:cxnChg chg="mod">
          <ac:chgData name="Nicolas Delfosse" userId="d965f3d4-ea58-4afe-85b0-6f02e8cf3c22" providerId="ADAL" clId="{BE4D854F-DA16-4665-87AE-D53D5E06607B}" dt="2023-09-13T20:35:49.137" v="5861"/>
          <ac:cxnSpMkLst>
            <pc:docMk/>
            <pc:sldMk cId="1306044374" sldId="2147479399"/>
            <ac:cxnSpMk id="109" creationId="{E779ED74-CCA6-3E8A-3797-E7E91F48F7FA}"/>
          </ac:cxnSpMkLst>
        </pc:cxnChg>
        <pc:cxnChg chg="mod">
          <ac:chgData name="Nicolas Delfosse" userId="d965f3d4-ea58-4afe-85b0-6f02e8cf3c22" providerId="ADAL" clId="{BE4D854F-DA16-4665-87AE-D53D5E06607B}" dt="2023-09-13T20:35:49.137" v="5861"/>
          <ac:cxnSpMkLst>
            <pc:docMk/>
            <pc:sldMk cId="1306044374" sldId="2147479399"/>
            <ac:cxnSpMk id="110" creationId="{6205A141-E0BF-9A44-22FE-84C50434EAB6}"/>
          </ac:cxnSpMkLst>
        </pc:cxnChg>
        <pc:cxnChg chg="mod">
          <ac:chgData name="Nicolas Delfosse" userId="d965f3d4-ea58-4afe-85b0-6f02e8cf3c22" providerId="ADAL" clId="{BE4D854F-DA16-4665-87AE-D53D5E06607B}" dt="2023-09-13T20:35:49.137" v="5861"/>
          <ac:cxnSpMkLst>
            <pc:docMk/>
            <pc:sldMk cId="1306044374" sldId="2147479399"/>
            <ac:cxnSpMk id="111" creationId="{20E656F4-E372-A613-3BA4-4A9842972247}"/>
          </ac:cxnSpMkLst>
        </pc:cxnChg>
        <pc:cxnChg chg="mod">
          <ac:chgData name="Nicolas Delfosse" userId="d965f3d4-ea58-4afe-85b0-6f02e8cf3c22" providerId="ADAL" clId="{BE4D854F-DA16-4665-87AE-D53D5E06607B}" dt="2023-09-13T20:35:49.137" v="5861"/>
          <ac:cxnSpMkLst>
            <pc:docMk/>
            <pc:sldMk cId="1306044374" sldId="2147479399"/>
            <ac:cxnSpMk id="113" creationId="{83456ACE-2BE4-3876-9160-27F1D8F15290}"/>
          </ac:cxnSpMkLst>
        </pc:cxnChg>
        <pc:cxnChg chg="mod">
          <ac:chgData name="Nicolas Delfosse" userId="d965f3d4-ea58-4afe-85b0-6f02e8cf3c22" providerId="ADAL" clId="{BE4D854F-DA16-4665-87AE-D53D5E06607B}" dt="2023-09-13T20:35:49.137" v="5861"/>
          <ac:cxnSpMkLst>
            <pc:docMk/>
            <pc:sldMk cId="1306044374" sldId="2147479399"/>
            <ac:cxnSpMk id="114" creationId="{F5879ABC-EBAC-7865-F612-B515214A8D06}"/>
          </ac:cxnSpMkLst>
        </pc:cxnChg>
        <pc:cxnChg chg="mod">
          <ac:chgData name="Nicolas Delfosse" userId="d965f3d4-ea58-4afe-85b0-6f02e8cf3c22" providerId="ADAL" clId="{BE4D854F-DA16-4665-87AE-D53D5E06607B}" dt="2023-09-13T20:35:49.137" v="5861"/>
          <ac:cxnSpMkLst>
            <pc:docMk/>
            <pc:sldMk cId="1306044374" sldId="2147479399"/>
            <ac:cxnSpMk id="116" creationId="{BF920B77-3DA6-CFE9-BB1D-6A3F72DF971E}"/>
          </ac:cxnSpMkLst>
        </pc:cxnChg>
        <pc:cxnChg chg="mod">
          <ac:chgData name="Nicolas Delfosse" userId="d965f3d4-ea58-4afe-85b0-6f02e8cf3c22" providerId="ADAL" clId="{BE4D854F-DA16-4665-87AE-D53D5E06607B}" dt="2023-09-13T20:35:49.137" v="5861"/>
          <ac:cxnSpMkLst>
            <pc:docMk/>
            <pc:sldMk cId="1306044374" sldId="2147479399"/>
            <ac:cxnSpMk id="117" creationId="{C768AC11-4E43-6090-753E-8833602EC967}"/>
          </ac:cxnSpMkLst>
        </pc:cxnChg>
        <pc:cxnChg chg="mod">
          <ac:chgData name="Nicolas Delfosse" userId="d965f3d4-ea58-4afe-85b0-6f02e8cf3c22" providerId="ADAL" clId="{BE4D854F-DA16-4665-87AE-D53D5E06607B}" dt="2023-09-13T20:35:49.137" v="5861"/>
          <ac:cxnSpMkLst>
            <pc:docMk/>
            <pc:sldMk cId="1306044374" sldId="2147479399"/>
            <ac:cxnSpMk id="120" creationId="{77C00F66-EAD9-F792-6416-E3B80E9B1CAD}"/>
          </ac:cxnSpMkLst>
        </pc:cxnChg>
        <pc:cxnChg chg="mod">
          <ac:chgData name="Nicolas Delfosse" userId="d965f3d4-ea58-4afe-85b0-6f02e8cf3c22" providerId="ADAL" clId="{BE4D854F-DA16-4665-87AE-D53D5E06607B}" dt="2023-09-13T20:35:49.137" v="5861"/>
          <ac:cxnSpMkLst>
            <pc:docMk/>
            <pc:sldMk cId="1306044374" sldId="2147479399"/>
            <ac:cxnSpMk id="121" creationId="{732C252E-6012-0540-3F65-7631739A9590}"/>
          </ac:cxnSpMkLst>
        </pc:cxnChg>
        <pc:cxnChg chg="mod">
          <ac:chgData name="Nicolas Delfosse" userId="d965f3d4-ea58-4afe-85b0-6f02e8cf3c22" providerId="ADAL" clId="{BE4D854F-DA16-4665-87AE-D53D5E06607B}" dt="2023-09-13T20:35:49.137" v="5861"/>
          <ac:cxnSpMkLst>
            <pc:docMk/>
            <pc:sldMk cId="1306044374" sldId="2147479399"/>
            <ac:cxnSpMk id="122" creationId="{8ACE071F-6EC9-D9CD-9708-FD090CCE0FEB}"/>
          </ac:cxnSpMkLst>
        </pc:cxnChg>
        <pc:cxnChg chg="mod">
          <ac:chgData name="Nicolas Delfosse" userId="d965f3d4-ea58-4afe-85b0-6f02e8cf3c22" providerId="ADAL" clId="{BE4D854F-DA16-4665-87AE-D53D5E06607B}" dt="2023-09-13T20:35:49.137" v="5861"/>
          <ac:cxnSpMkLst>
            <pc:docMk/>
            <pc:sldMk cId="1306044374" sldId="2147479399"/>
            <ac:cxnSpMk id="124" creationId="{9AE48CB9-B6A9-299F-1BB4-89535241B5FD}"/>
          </ac:cxnSpMkLst>
        </pc:cxnChg>
        <pc:cxnChg chg="mod">
          <ac:chgData name="Nicolas Delfosse" userId="d965f3d4-ea58-4afe-85b0-6f02e8cf3c22" providerId="ADAL" clId="{BE4D854F-DA16-4665-87AE-D53D5E06607B}" dt="2023-09-13T20:35:49.137" v="5861"/>
          <ac:cxnSpMkLst>
            <pc:docMk/>
            <pc:sldMk cId="1306044374" sldId="2147479399"/>
            <ac:cxnSpMk id="125" creationId="{C38D16CD-FC5B-F194-97DE-A8802F274B48}"/>
          </ac:cxnSpMkLst>
        </pc:cxnChg>
        <pc:cxnChg chg="mod">
          <ac:chgData name="Nicolas Delfosse" userId="d965f3d4-ea58-4afe-85b0-6f02e8cf3c22" providerId="ADAL" clId="{BE4D854F-DA16-4665-87AE-D53D5E06607B}" dt="2023-09-13T20:35:49.137" v="5861"/>
          <ac:cxnSpMkLst>
            <pc:docMk/>
            <pc:sldMk cId="1306044374" sldId="2147479399"/>
            <ac:cxnSpMk id="127" creationId="{0F210BFB-EE81-AFFB-41B6-149A7A2078A9}"/>
          </ac:cxnSpMkLst>
        </pc:cxnChg>
        <pc:cxnChg chg="mod">
          <ac:chgData name="Nicolas Delfosse" userId="d965f3d4-ea58-4afe-85b0-6f02e8cf3c22" providerId="ADAL" clId="{BE4D854F-DA16-4665-87AE-D53D5E06607B}" dt="2023-09-13T20:35:49.137" v="5861"/>
          <ac:cxnSpMkLst>
            <pc:docMk/>
            <pc:sldMk cId="1306044374" sldId="2147479399"/>
            <ac:cxnSpMk id="128" creationId="{24A74535-B5BB-83D9-82D8-4775215867ED}"/>
          </ac:cxnSpMkLst>
        </pc:cxnChg>
      </pc:sldChg>
      <pc:sldChg chg="addSp delSp modSp add mod addAnim delAnim modAnim">
        <pc:chgData name="Nicolas Delfosse" userId="d965f3d4-ea58-4afe-85b0-6f02e8cf3c22" providerId="ADAL" clId="{BE4D854F-DA16-4665-87AE-D53D5E06607B}" dt="2023-09-13T21:41:54.340" v="7082"/>
        <pc:sldMkLst>
          <pc:docMk/>
          <pc:sldMk cId="1701492310" sldId="2147479400"/>
        </pc:sldMkLst>
        <pc:spChg chg="mod">
          <ac:chgData name="Nicolas Delfosse" userId="d965f3d4-ea58-4afe-85b0-6f02e8cf3c22" providerId="ADAL" clId="{BE4D854F-DA16-4665-87AE-D53D5E06607B}" dt="2023-09-13T20:46:28.711" v="6064" actId="207"/>
          <ac:spMkLst>
            <pc:docMk/>
            <pc:sldMk cId="1701492310" sldId="2147479400"/>
            <ac:spMk id="3" creationId="{6876285F-06F1-D479-602B-A6036B179F4A}"/>
          </ac:spMkLst>
        </pc:spChg>
        <pc:spChg chg="mod topLvl">
          <ac:chgData name="Nicolas Delfosse" userId="d965f3d4-ea58-4afe-85b0-6f02e8cf3c22" providerId="ADAL" clId="{BE4D854F-DA16-4665-87AE-D53D5E06607B}" dt="2023-09-13T20:43:30.886" v="5996" actId="1076"/>
          <ac:spMkLst>
            <pc:docMk/>
            <pc:sldMk cId="1701492310" sldId="2147479400"/>
            <ac:spMk id="83" creationId="{3DA2FE3E-2792-EA55-6641-43BC222F12D7}"/>
          </ac:spMkLst>
        </pc:spChg>
        <pc:spChg chg="mod topLvl">
          <ac:chgData name="Nicolas Delfosse" userId="d965f3d4-ea58-4afe-85b0-6f02e8cf3c22" providerId="ADAL" clId="{BE4D854F-DA16-4665-87AE-D53D5E06607B}" dt="2023-09-13T20:42:53.953" v="5982" actId="165"/>
          <ac:spMkLst>
            <pc:docMk/>
            <pc:sldMk cId="1701492310" sldId="2147479400"/>
            <ac:spMk id="89" creationId="{D7BC8E83-6C4F-801F-2F5C-5A209B72B1FB}"/>
          </ac:spMkLst>
        </pc:spChg>
        <pc:spChg chg="mod topLvl">
          <ac:chgData name="Nicolas Delfosse" userId="d965f3d4-ea58-4afe-85b0-6f02e8cf3c22" providerId="ADAL" clId="{BE4D854F-DA16-4665-87AE-D53D5E06607B}" dt="2023-09-13T20:42:53.953" v="5982" actId="165"/>
          <ac:spMkLst>
            <pc:docMk/>
            <pc:sldMk cId="1701492310" sldId="2147479400"/>
            <ac:spMk id="90" creationId="{18978C7B-C083-AA38-C798-C6109AB15E03}"/>
          </ac:spMkLst>
        </pc:spChg>
        <pc:spChg chg="mod topLvl">
          <ac:chgData name="Nicolas Delfosse" userId="d965f3d4-ea58-4afe-85b0-6f02e8cf3c22" providerId="ADAL" clId="{BE4D854F-DA16-4665-87AE-D53D5E06607B}" dt="2023-09-13T20:42:53.953" v="5982" actId="165"/>
          <ac:spMkLst>
            <pc:docMk/>
            <pc:sldMk cId="1701492310" sldId="2147479400"/>
            <ac:spMk id="91" creationId="{BE2A0015-6422-4E60-0498-C324982AFDCA}"/>
          </ac:spMkLst>
        </pc:spChg>
        <pc:spChg chg="mod topLvl">
          <ac:chgData name="Nicolas Delfosse" userId="d965f3d4-ea58-4afe-85b0-6f02e8cf3c22" providerId="ADAL" clId="{BE4D854F-DA16-4665-87AE-D53D5E06607B}" dt="2023-09-13T20:42:53.953" v="5982" actId="165"/>
          <ac:spMkLst>
            <pc:docMk/>
            <pc:sldMk cId="1701492310" sldId="2147479400"/>
            <ac:spMk id="92" creationId="{CABB02E6-380F-C0AF-42E3-42E606860485}"/>
          </ac:spMkLst>
        </pc:spChg>
        <pc:spChg chg="mod topLvl">
          <ac:chgData name="Nicolas Delfosse" userId="d965f3d4-ea58-4afe-85b0-6f02e8cf3c22" providerId="ADAL" clId="{BE4D854F-DA16-4665-87AE-D53D5E06607B}" dt="2023-09-13T20:42:53.953" v="5982" actId="165"/>
          <ac:spMkLst>
            <pc:docMk/>
            <pc:sldMk cId="1701492310" sldId="2147479400"/>
            <ac:spMk id="97" creationId="{43017D23-DCD7-8FFC-EDC2-D23B15D70301}"/>
          </ac:spMkLst>
        </pc:spChg>
        <pc:spChg chg="mod topLvl">
          <ac:chgData name="Nicolas Delfosse" userId="d965f3d4-ea58-4afe-85b0-6f02e8cf3c22" providerId="ADAL" clId="{BE4D854F-DA16-4665-87AE-D53D5E06607B}" dt="2023-09-13T20:42:53.953" v="5982" actId="165"/>
          <ac:spMkLst>
            <pc:docMk/>
            <pc:sldMk cId="1701492310" sldId="2147479400"/>
            <ac:spMk id="98" creationId="{EF93948A-FC46-F052-FE87-D5D3D64660B9}"/>
          </ac:spMkLst>
        </pc:spChg>
        <pc:spChg chg="mod topLvl">
          <ac:chgData name="Nicolas Delfosse" userId="d965f3d4-ea58-4afe-85b0-6f02e8cf3c22" providerId="ADAL" clId="{BE4D854F-DA16-4665-87AE-D53D5E06607B}" dt="2023-09-13T20:42:53.953" v="5982" actId="165"/>
          <ac:spMkLst>
            <pc:docMk/>
            <pc:sldMk cId="1701492310" sldId="2147479400"/>
            <ac:spMk id="102" creationId="{B5043DC9-6C0A-8CAB-05F3-CAAAEDC98E20}"/>
          </ac:spMkLst>
        </pc:spChg>
        <pc:spChg chg="mod topLvl">
          <ac:chgData name="Nicolas Delfosse" userId="d965f3d4-ea58-4afe-85b0-6f02e8cf3c22" providerId="ADAL" clId="{BE4D854F-DA16-4665-87AE-D53D5E06607B}" dt="2023-09-13T20:42:53.953" v="5982" actId="165"/>
          <ac:spMkLst>
            <pc:docMk/>
            <pc:sldMk cId="1701492310" sldId="2147479400"/>
            <ac:spMk id="103" creationId="{020F1E0A-6705-88F5-30AD-3B9B6AF8478D}"/>
          </ac:spMkLst>
        </pc:spChg>
        <pc:spChg chg="mod topLvl">
          <ac:chgData name="Nicolas Delfosse" userId="d965f3d4-ea58-4afe-85b0-6f02e8cf3c22" providerId="ADAL" clId="{BE4D854F-DA16-4665-87AE-D53D5E06607B}" dt="2023-09-13T20:42:53.953" v="5982" actId="165"/>
          <ac:spMkLst>
            <pc:docMk/>
            <pc:sldMk cId="1701492310" sldId="2147479400"/>
            <ac:spMk id="107" creationId="{8F67F040-1480-D562-129D-C29A744265BC}"/>
          </ac:spMkLst>
        </pc:spChg>
        <pc:spChg chg="mod topLvl">
          <ac:chgData name="Nicolas Delfosse" userId="d965f3d4-ea58-4afe-85b0-6f02e8cf3c22" providerId="ADAL" clId="{BE4D854F-DA16-4665-87AE-D53D5E06607B}" dt="2023-09-13T20:42:53.953" v="5982" actId="165"/>
          <ac:spMkLst>
            <pc:docMk/>
            <pc:sldMk cId="1701492310" sldId="2147479400"/>
            <ac:spMk id="108" creationId="{3C03230B-A1A7-A32C-4927-6C04FEDB60C3}"/>
          </ac:spMkLst>
        </pc:spChg>
        <pc:spChg chg="mod topLvl">
          <ac:chgData name="Nicolas Delfosse" userId="d965f3d4-ea58-4afe-85b0-6f02e8cf3c22" providerId="ADAL" clId="{BE4D854F-DA16-4665-87AE-D53D5E06607B}" dt="2023-09-13T20:42:53.953" v="5982" actId="165"/>
          <ac:spMkLst>
            <pc:docMk/>
            <pc:sldMk cId="1701492310" sldId="2147479400"/>
            <ac:spMk id="112" creationId="{38C77057-5CB4-1CFE-BF7C-4D6725BA289F}"/>
          </ac:spMkLst>
        </pc:spChg>
        <pc:spChg chg="mod topLvl">
          <ac:chgData name="Nicolas Delfosse" userId="d965f3d4-ea58-4afe-85b0-6f02e8cf3c22" providerId="ADAL" clId="{BE4D854F-DA16-4665-87AE-D53D5E06607B}" dt="2023-09-13T20:42:53.953" v="5982" actId="165"/>
          <ac:spMkLst>
            <pc:docMk/>
            <pc:sldMk cId="1701492310" sldId="2147479400"/>
            <ac:spMk id="115" creationId="{FBFC19E4-DDA6-4082-5F0F-9AED85F95A3C}"/>
          </ac:spMkLst>
        </pc:spChg>
        <pc:spChg chg="mod topLvl">
          <ac:chgData name="Nicolas Delfosse" userId="d965f3d4-ea58-4afe-85b0-6f02e8cf3c22" providerId="ADAL" clId="{BE4D854F-DA16-4665-87AE-D53D5E06607B}" dt="2023-09-13T20:42:53.953" v="5982" actId="165"/>
          <ac:spMkLst>
            <pc:docMk/>
            <pc:sldMk cId="1701492310" sldId="2147479400"/>
            <ac:spMk id="118" creationId="{5FF08D05-E5E7-235C-149A-133DD007562E}"/>
          </ac:spMkLst>
        </pc:spChg>
        <pc:spChg chg="mod topLvl">
          <ac:chgData name="Nicolas Delfosse" userId="d965f3d4-ea58-4afe-85b0-6f02e8cf3c22" providerId="ADAL" clId="{BE4D854F-DA16-4665-87AE-D53D5E06607B}" dt="2023-09-13T20:42:53.953" v="5982" actId="165"/>
          <ac:spMkLst>
            <pc:docMk/>
            <pc:sldMk cId="1701492310" sldId="2147479400"/>
            <ac:spMk id="119" creationId="{BE89AA2B-EC8E-1784-8C2A-8FEF7EE3707D}"/>
          </ac:spMkLst>
        </pc:spChg>
        <pc:spChg chg="mod topLvl">
          <ac:chgData name="Nicolas Delfosse" userId="d965f3d4-ea58-4afe-85b0-6f02e8cf3c22" providerId="ADAL" clId="{BE4D854F-DA16-4665-87AE-D53D5E06607B}" dt="2023-09-13T20:42:53.953" v="5982" actId="165"/>
          <ac:spMkLst>
            <pc:docMk/>
            <pc:sldMk cId="1701492310" sldId="2147479400"/>
            <ac:spMk id="123" creationId="{CAF83213-79C5-86A0-7290-12078EA6AE5B}"/>
          </ac:spMkLst>
        </pc:spChg>
        <pc:spChg chg="mod topLvl">
          <ac:chgData name="Nicolas Delfosse" userId="d965f3d4-ea58-4afe-85b0-6f02e8cf3c22" providerId="ADAL" clId="{BE4D854F-DA16-4665-87AE-D53D5E06607B}" dt="2023-09-13T20:42:53.953" v="5982" actId="165"/>
          <ac:spMkLst>
            <pc:docMk/>
            <pc:sldMk cId="1701492310" sldId="2147479400"/>
            <ac:spMk id="126" creationId="{969B429C-99C0-56BD-FDFD-30A9B6CF7166}"/>
          </ac:spMkLst>
        </pc:spChg>
        <pc:grpChg chg="add mod">
          <ac:chgData name="Nicolas Delfosse" userId="d965f3d4-ea58-4afe-85b0-6f02e8cf3c22" providerId="ADAL" clId="{BE4D854F-DA16-4665-87AE-D53D5E06607B}" dt="2023-09-13T20:43:51.090" v="6008" actId="1076"/>
          <ac:grpSpMkLst>
            <pc:docMk/>
            <pc:sldMk cId="1701492310" sldId="2147479400"/>
            <ac:grpSpMk id="4" creationId="{1E4D205F-0F18-9929-E902-783BBA97E99B}"/>
          </ac:grpSpMkLst>
        </pc:grpChg>
        <pc:grpChg chg="del mod">
          <ac:chgData name="Nicolas Delfosse" userId="d965f3d4-ea58-4afe-85b0-6f02e8cf3c22" providerId="ADAL" clId="{BE4D854F-DA16-4665-87AE-D53D5E06607B}" dt="2023-09-13T20:43:01.482" v="5984" actId="165"/>
          <ac:grpSpMkLst>
            <pc:docMk/>
            <pc:sldMk cId="1701492310" sldId="2147479400"/>
            <ac:grpSpMk id="82" creationId="{2BD355B2-FCF4-CE36-A682-C3804E7CD0C1}"/>
          </ac:grpSpMkLst>
        </pc:grpChg>
        <pc:grpChg chg="add del">
          <ac:chgData name="Nicolas Delfosse" userId="d965f3d4-ea58-4afe-85b0-6f02e8cf3c22" providerId="ADAL" clId="{BE4D854F-DA16-4665-87AE-D53D5E06607B}" dt="2023-09-13T20:42:53.953" v="5982" actId="165"/>
          <ac:grpSpMkLst>
            <pc:docMk/>
            <pc:sldMk cId="1701492310" sldId="2147479400"/>
            <ac:grpSpMk id="88" creationId="{8CFEAA62-9B10-6757-10C3-83FE1044AB16}"/>
          </ac:grpSpMkLst>
        </pc:grpChg>
        <pc:grpChg chg="mod">
          <ac:chgData name="Nicolas Delfosse" userId="d965f3d4-ea58-4afe-85b0-6f02e8cf3c22" providerId="ADAL" clId="{BE4D854F-DA16-4665-87AE-D53D5E06607B}" dt="2023-09-13T20:44:21.967" v="6020" actId="1076"/>
          <ac:grpSpMkLst>
            <pc:docMk/>
            <pc:sldMk cId="1701492310" sldId="2147479400"/>
            <ac:grpSpMk id="129" creationId="{59FA7B3E-6D6F-779B-5408-88C6379DECE9}"/>
          </ac:grpSpMkLst>
        </pc:grpChg>
        <pc:cxnChg chg="topLvl">
          <ac:chgData name="Nicolas Delfosse" userId="d965f3d4-ea58-4afe-85b0-6f02e8cf3c22" providerId="ADAL" clId="{BE4D854F-DA16-4665-87AE-D53D5E06607B}" dt="2023-09-13T20:43:01.482" v="5984" actId="165"/>
          <ac:cxnSpMkLst>
            <pc:docMk/>
            <pc:sldMk cId="1701492310" sldId="2147479400"/>
            <ac:cxnSpMk id="84" creationId="{53756BD6-7DDC-D3AC-CC2C-633F85600E10}"/>
          </ac:cxnSpMkLst>
        </pc:cxnChg>
        <pc:cxnChg chg="topLvl">
          <ac:chgData name="Nicolas Delfosse" userId="d965f3d4-ea58-4afe-85b0-6f02e8cf3c22" providerId="ADAL" clId="{BE4D854F-DA16-4665-87AE-D53D5E06607B}" dt="2023-09-13T20:43:01.482" v="5984" actId="165"/>
          <ac:cxnSpMkLst>
            <pc:docMk/>
            <pc:sldMk cId="1701492310" sldId="2147479400"/>
            <ac:cxnSpMk id="85" creationId="{D855ABF3-B23F-88EE-4F7F-35F761DF7549}"/>
          </ac:cxnSpMkLst>
        </pc:cxnChg>
        <pc:cxnChg chg="topLvl">
          <ac:chgData name="Nicolas Delfosse" userId="d965f3d4-ea58-4afe-85b0-6f02e8cf3c22" providerId="ADAL" clId="{BE4D854F-DA16-4665-87AE-D53D5E06607B}" dt="2023-09-13T20:43:01.482" v="5984" actId="165"/>
          <ac:cxnSpMkLst>
            <pc:docMk/>
            <pc:sldMk cId="1701492310" sldId="2147479400"/>
            <ac:cxnSpMk id="86" creationId="{75C29646-44B4-A3C6-54DA-E4D144706A62}"/>
          </ac:cxnSpMkLst>
        </pc:cxnChg>
        <pc:cxnChg chg="topLvl">
          <ac:chgData name="Nicolas Delfosse" userId="d965f3d4-ea58-4afe-85b0-6f02e8cf3c22" providerId="ADAL" clId="{BE4D854F-DA16-4665-87AE-D53D5E06607B}" dt="2023-09-13T20:43:01.482" v="5984" actId="165"/>
          <ac:cxnSpMkLst>
            <pc:docMk/>
            <pc:sldMk cId="1701492310" sldId="2147479400"/>
            <ac:cxnSpMk id="87" creationId="{4A5ED3F6-35E7-A4BB-A8FB-292A0B8A1A0F}"/>
          </ac:cxnSpMkLst>
        </pc:cxnChg>
        <pc:cxnChg chg="mod topLvl">
          <ac:chgData name="Nicolas Delfosse" userId="d965f3d4-ea58-4afe-85b0-6f02e8cf3c22" providerId="ADAL" clId="{BE4D854F-DA16-4665-87AE-D53D5E06607B}" dt="2023-09-13T20:42:53.953" v="5982" actId="165"/>
          <ac:cxnSpMkLst>
            <pc:docMk/>
            <pc:sldMk cId="1701492310" sldId="2147479400"/>
            <ac:cxnSpMk id="93" creationId="{23D5B78D-77D4-A4C3-6E45-5D00E2903F55}"/>
          </ac:cxnSpMkLst>
        </pc:cxnChg>
        <pc:cxnChg chg="mod topLvl">
          <ac:chgData name="Nicolas Delfosse" userId="d965f3d4-ea58-4afe-85b0-6f02e8cf3c22" providerId="ADAL" clId="{BE4D854F-DA16-4665-87AE-D53D5E06607B}" dt="2023-09-13T20:42:53.953" v="5982" actId="165"/>
          <ac:cxnSpMkLst>
            <pc:docMk/>
            <pc:sldMk cId="1701492310" sldId="2147479400"/>
            <ac:cxnSpMk id="94" creationId="{0F4499D0-8525-53A4-D630-99F89F7900A2}"/>
          </ac:cxnSpMkLst>
        </pc:cxnChg>
        <pc:cxnChg chg="mod topLvl">
          <ac:chgData name="Nicolas Delfosse" userId="d965f3d4-ea58-4afe-85b0-6f02e8cf3c22" providerId="ADAL" clId="{BE4D854F-DA16-4665-87AE-D53D5E06607B}" dt="2023-09-13T20:42:53.953" v="5982" actId="165"/>
          <ac:cxnSpMkLst>
            <pc:docMk/>
            <pc:sldMk cId="1701492310" sldId="2147479400"/>
            <ac:cxnSpMk id="95" creationId="{2E212927-7844-6AAB-8F96-7CCDF2BBEC9B}"/>
          </ac:cxnSpMkLst>
        </pc:cxnChg>
        <pc:cxnChg chg="mod topLvl">
          <ac:chgData name="Nicolas Delfosse" userId="d965f3d4-ea58-4afe-85b0-6f02e8cf3c22" providerId="ADAL" clId="{BE4D854F-DA16-4665-87AE-D53D5E06607B}" dt="2023-09-13T20:42:53.953" v="5982" actId="165"/>
          <ac:cxnSpMkLst>
            <pc:docMk/>
            <pc:sldMk cId="1701492310" sldId="2147479400"/>
            <ac:cxnSpMk id="96" creationId="{8879D449-73CC-84BE-2016-DC5A9008E0E0}"/>
          </ac:cxnSpMkLst>
        </pc:cxnChg>
        <pc:cxnChg chg="mod topLvl">
          <ac:chgData name="Nicolas Delfosse" userId="d965f3d4-ea58-4afe-85b0-6f02e8cf3c22" providerId="ADAL" clId="{BE4D854F-DA16-4665-87AE-D53D5E06607B}" dt="2023-09-13T20:42:53.953" v="5982" actId="165"/>
          <ac:cxnSpMkLst>
            <pc:docMk/>
            <pc:sldMk cId="1701492310" sldId="2147479400"/>
            <ac:cxnSpMk id="99" creationId="{4B7E8552-7BE7-798C-E9EC-B8D72A14603C}"/>
          </ac:cxnSpMkLst>
        </pc:cxnChg>
        <pc:cxnChg chg="mod topLvl">
          <ac:chgData name="Nicolas Delfosse" userId="d965f3d4-ea58-4afe-85b0-6f02e8cf3c22" providerId="ADAL" clId="{BE4D854F-DA16-4665-87AE-D53D5E06607B}" dt="2023-09-13T20:42:53.953" v="5982" actId="165"/>
          <ac:cxnSpMkLst>
            <pc:docMk/>
            <pc:sldMk cId="1701492310" sldId="2147479400"/>
            <ac:cxnSpMk id="100" creationId="{AD9938F1-0C57-5F5E-23B2-85F5C8D96650}"/>
          </ac:cxnSpMkLst>
        </pc:cxnChg>
        <pc:cxnChg chg="mod topLvl">
          <ac:chgData name="Nicolas Delfosse" userId="d965f3d4-ea58-4afe-85b0-6f02e8cf3c22" providerId="ADAL" clId="{BE4D854F-DA16-4665-87AE-D53D5E06607B}" dt="2023-09-13T20:42:53.953" v="5982" actId="165"/>
          <ac:cxnSpMkLst>
            <pc:docMk/>
            <pc:sldMk cId="1701492310" sldId="2147479400"/>
            <ac:cxnSpMk id="101" creationId="{8BAA9291-15F0-A628-8E04-C6EE98CEF1AE}"/>
          </ac:cxnSpMkLst>
        </pc:cxnChg>
        <pc:cxnChg chg="mod topLvl">
          <ac:chgData name="Nicolas Delfosse" userId="d965f3d4-ea58-4afe-85b0-6f02e8cf3c22" providerId="ADAL" clId="{BE4D854F-DA16-4665-87AE-D53D5E06607B}" dt="2023-09-13T20:42:53.953" v="5982" actId="165"/>
          <ac:cxnSpMkLst>
            <pc:docMk/>
            <pc:sldMk cId="1701492310" sldId="2147479400"/>
            <ac:cxnSpMk id="104" creationId="{25927217-2B3B-CFDF-8729-96641249BA67}"/>
          </ac:cxnSpMkLst>
        </pc:cxnChg>
        <pc:cxnChg chg="mod topLvl">
          <ac:chgData name="Nicolas Delfosse" userId="d965f3d4-ea58-4afe-85b0-6f02e8cf3c22" providerId="ADAL" clId="{BE4D854F-DA16-4665-87AE-D53D5E06607B}" dt="2023-09-13T20:42:53.953" v="5982" actId="165"/>
          <ac:cxnSpMkLst>
            <pc:docMk/>
            <pc:sldMk cId="1701492310" sldId="2147479400"/>
            <ac:cxnSpMk id="105" creationId="{5172CDAA-1D7F-0EB8-BCDF-7BB07B74B9BD}"/>
          </ac:cxnSpMkLst>
        </pc:cxnChg>
        <pc:cxnChg chg="mod topLvl">
          <ac:chgData name="Nicolas Delfosse" userId="d965f3d4-ea58-4afe-85b0-6f02e8cf3c22" providerId="ADAL" clId="{BE4D854F-DA16-4665-87AE-D53D5E06607B}" dt="2023-09-13T20:42:53.953" v="5982" actId="165"/>
          <ac:cxnSpMkLst>
            <pc:docMk/>
            <pc:sldMk cId="1701492310" sldId="2147479400"/>
            <ac:cxnSpMk id="106" creationId="{9A03F593-F69E-8EF9-4EF8-82732748FA54}"/>
          </ac:cxnSpMkLst>
        </pc:cxnChg>
        <pc:cxnChg chg="mod topLvl">
          <ac:chgData name="Nicolas Delfosse" userId="d965f3d4-ea58-4afe-85b0-6f02e8cf3c22" providerId="ADAL" clId="{BE4D854F-DA16-4665-87AE-D53D5E06607B}" dt="2023-09-13T20:42:53.953" v="5982" actId="165"/>
          <ac:cxnSpMkLst>
            <pc:docMk/>
            <pc:sldMk cId="1701492310" sldId="2147479400"/>
            <ac:cxnSpMk id="109" creationId="{E779ED74-CCA6-3E8A-3797-E7E91F48F7FA}"/>
          </ac:cxnSpMkLst>
        </pc:cxnChg>
        <pc:cxnChg chg="mod topLvl">
          <ac:chgData name="Nicolas Delfosse" userId="d965f3d4-ea58-4afe-85b0-6f02e8cf3c22" providerId="ADAL" clId="{BE4D854F-DA16-4665-87AE-D53D5E06607B}" dt="2023-09-13T20:42:53.953" v="5982" actId="165"/>
          <ac:cxnSpMkLst>
            <pc:docMk/>
            <pc:sldMk cId="1701492310" sldId="2147479400"/>
            <ac:cxnSpMk id="110" creationId="{6205A141-E0BF-9A44-22FE-84C50434EAB6}"/>
          </ac:cxnSpMkLst>
        </pc:cxnChg>
        <pc:cxnChg chg="mod topLvl">
          <ac:chgData name="Nicolas Delfosse" userId="d965f3d4-ea58-4afe-85b0-6f02e8cf3c22" providerId="ADAL" clId="{BE4D854F-DA16-4665-87AE-D53D5E06607B}" dt="2023-09-13T20:42:53.953" v="5982" actId="165"/>
          <ac:cxnSpMkLst>
            <pc:docMk/>
            <pc:sldMk cId="1701492310" sldId="2147479400"/>
            <ac:cxnSpMk id="111" creationId="{20E656F4-E372-A613-3BA4-4A9842972247}"/>
          </ac:cxnSpMkLst>
        </pc:cxnChg>
        <pc:cxnChg chg="mod topLvl">
          <ac:chgData name="Nicolas Delfosse" userId="d965f3d4-ea58-4afe-85b0-6f02e8cf3c22" providerId="ADAL" clId="{BE4D854F-DA16-4665-87AE-D53D5E06607B}" dt="2023-09-13T20:42:53.953" v="5982" actId="165"/>
          <ac:cxnSpMkLst>
            <pc:docMk/>
            <pc:sldMk cId="1701492310" sldId="2147479400"/>
            <ac:cxnSpMk id="113" creationId="{83456ACE-2BE4-3876-9160-27F1D8F15290}"/>
          </ac:cxnSpMkLst>
        </pc:cxnChg>
        <pc:cxnChg chg="mod topLvl">
          <ac:chgData name="Nicolas Delfosse" userId="d965f3d4-ea58-4afe-85b0-6f02e8cf3c22" providerId="ADAL" clId="{BE4D854F-DA16-4665-87AE-D53D5E06607B}" dt="2023-09-13T20:42:53.953" v="5982" actId="165"/>
          <ac:cxnSpMkLst>
            <pc:docMk/>
            <pc:sldMk cId="1701492310" sldId="2147479400"/>
            <ac:cxnSpMk id="114" creationId="{F5879ABC-EBAC-7865-F612-B515214A8D06}"/>
          </ac:cxnSpMkLst>
        </pc:cxnChg>
        <pc:cxnChg chg="mod topLvl">
          <ac:chgData name="Nicolas Delfosse" userId="d965f3d4-ea58-4afe-85b0-6f02e8cf3c22" providerId="ADAL" clId="{BE4D854F-DA16-4665-87AE-D53D5E06607B}" dt="2023-09-13T20:42:53.953" v="5982" actId="165"/>
          <ac:cxnSpMkLst>
            <pc:docMk/>
            <pc:sldMk cId="1701492310" sldId="2147479400"/>
            <ac:cxnSpMk id="116" creationId="{BF920B77-3DA6-CFE9-BB1D-6A3F72DF971E}"/>
          </ac:cxnSpMkLst>
        </pc:cxnChg>
        <pc:cxnChg chg="mod topLvl">
          <ac:chgData name="Nicolas Delfosse" userId="d965f3d4-ea58-4afe-85b0-6f02e8cf3c22" providerId="ADAL" clId="{BE4D854F-DA16-4665-87AE-D53D5E06607B}" dt="2023-09-13T20:42:53.953" v="5982" actId="165"/>
          <ac:cxnSpMkLst>
            <pc:docMk/>
            <pc:sldMk cId="1701492310" sldId="2147479400"/>
            <ac:cxnSpMk id="117" creationId="{C768AC11-4E43-6090-753E-8833602EC967}"/>
          </ac:cxnSpMkLst>
        </pc:cxnChg>
        <pc:cxnChg chg="mod topLvl">
          <ac:chgData name="Nicolas Delfosse" userId="d965f3d4-ea58-4afe-85b0-6f02e8cf3c22" providerId="ADAL" clId="{BE4D854F-DA16-4665-87AE-D53D5E06607B}" dt="2023-09-13T20:42:53.953" v="5982" actId="165"/>
          <ac:cxnSpMkLst>
            <pc:docMk/>
            <pc:sldMk cId="1701492310" sldId="2147479400"/>
            <ac:cxnSpMk id="120" creationId="{77C00F66-EAD9-F792-6416-E3B80E9B1CAD}"/>
          </ac:cxnSpMkLst>
        </pc:cxnChg>
        <pc:cxnChg chg="mod topLvl">
          <ac:chgData name="Nicolas Delfosse" userId="d965f3d4-ea58-4afe-85b0-6f02e8cf3c22" providerId="ADAL" clId="{BE4D854F-DA16-4665-87AE-D53D5E06607B}" dt="2023-09-13T20:42:53.953" v="5982" actId="165"/>
          <ac:cxnSpMkLst>
            <pc:docMk/>
            <pc:sldMk cId="1701492310" sldId="2147479400"/>
            <ac:cxnSpMk id="121" creationId="{732C252E-6012-0540-3F65-7631739A9590}"/>
          </ac:cxnSpMkLst>
        </pc:cxnChg>
        <pc:cxnChg chg="mod topLvl">
          <ac:chgData name="Nicolas Delfosse" userId="d965f3d4-ea58-4afe-85b0-6f02e8cf3c22" providerId="ADAL" clId="{BE4D854F-DA16-4665-87AE-D53D5E06607B}" dt="2023-09-13T20:42:53.953" v="5982" actId="165"/>
          <ac:cxnSpMkLst>
            <pc:docMk/>
            <pc:sldMk cId="1701492310" sldId="2147479400"/>
            <ac:cxnSpMk id="122" creationId="{8ACE071F-6EC9-D9CD-9708-FD090CCE0FEB}"/>
          </ac:cxnSpMkLst>
        </pc:cxnChg>
        <pc:cxnChg chg="mod topLvl">
          <ac:chgData name="Nicolas Delfosse" userId="d965f3d4-ea58-4afe-85b0-6f02e8cf3c22" providerId="ADAL" clId="{BE4D854F-DA16-4665-87AE-D53D5E06607B}" dt="2023-09-13T20:42:53.953" v="5982" actId="165"/>
          <ac:cxnSpMkLst>
            <pc:docMk/>
            <pc:sldMk cId="1701492310" sldId="2147479400"/>
            <ac:cxnSpMk id="124" creationId="{9AE48CB9-B6A9-299F-1BB4-89535241B5FD}"/>
          </ac:cxnSpMkLst>
        </pc:cxnChg>
        <pc:cxnChg chg="mod topLvl">
          <ac:chgData name="Nicolas Delfosse" userId="d965f3d4-ea58-4afe-85b0-6f02e8cf3c22" providerId="ADAL" clId="{BE4D854F-DA16-4665-87AE-D53D5E06607B}" dt="2023-09-13T20:42:53.953" v="5982" actId="165"/>
          <ac:cxnSpMkLst>
            <pc:docMk/>
            <pc:sldMk cId="1701492310" sldId="2147479400"/>
            <ac:cxnSpMk id="125" creationId="{C38D16CD-FC5B-F194-97DE-A8802F274B48}"/>
          </ac:cxnSpMkLst>
        </pc:cxnChg>
        <pc:cxnChg chg="mod topLvl">
          <ac:chgData name="Nicolas Delfosse" userId="d965f3d4-ea58-4afe-85b0-6f02e8cf3c22" providerId="ADAL" clId="{BE4D854F-DA16-4665-87AE-D53D5E06607B}" dt="2023-09-13T20:42:53.953" v="5982" actId="165"/>
          <ac:cxnSpMkLst>
            <pc:docMk/>
            <pc:sldMk cId="1701492310" sldId="2147479400"/>
            <ac:cxnSpMk id="127" creationId="{0F210BFB-EE81-AFFB-41B6-149A7A2078A9}"/>
          </ac:cxnSpMkLst>
        </pc:cxnChg>
        <pc:cxnChg chg="mod topLvl">
          <ac:chgData name="Nicolas Delfosse" userId="d965f3d4-ea58-4afe-85b0-6f02e8cf3c22" providerId="ADAL" clId="{BE4D854F-DA16-4665-87AE-D53D5E06607B}" dt="2023-09-13T20:42:53.953" v="5982" actId="165"/>
          <ac:cxnSpMkLst>
            <pc:docMk/>
            <pc:sldMk cId="1701492310" sldId="2147479400"/>
            <ac:cxnSpMk id="128" creationId="{24A74535-B5BB-83D9-82D8-4775215867ED}"/>
          </ac:cxnSpMkLst>
        </pc:cxnChg>
      </pc:sldChg>
      <pc:sldChg chg="add mod modShow">
        <pc:chgData name="Nicolas Delfosse" userId="d965f3d4-ea58-4afe-85b0-6f02e8cf3c22" providerId="ADAL" clId="{BE4D854F-DA16-4665-87AE-D53D5E06607B}" dt="2023-09-13T20:56:04.630" v="6361" actId="729"/>
        <pc:sldMkLst>
          <pc:docMk/>
          <pc:sldMk cId="2958329218" sldId="2147479401"/>
        </pc:sldMkLst>
      </pc:sldChg>
      <pc:sldChg chg="add del">
        <pc:chgData name="Nicolas Delfosse" userId="d965f3d4-ea58-4afe-85b0-6f02e8cf3c22" providerId="ADAL" clId="{BE4D854F-DA16-4665-87AE-D53D5E06607B}" dt="2023-09-13T21:41:08.793" v="7069" actId="47"/>
        <pc:sldMkLst>
          <pc:docMk/>
          <pc:sldMk cId="3006700727" sldId="2147479402"/>
        </pc:sldMkLst>
      </pc:sldChg>
      <pc:sldChg chg="new del">
        <pc:chgData name="Nicolas Delfosse" userId="d965f3d4-ea58-4afe-85b0-6f02e8cf3c22" providerId="ADAL" clId="{BE4D854F-DA16-4665-87AE-D53D5E06607B}" dt="2023-09-13T21:32:04.414" v="6946" actId="680"/>
        <pc:sldMkLst>
          <pc:docMk/>
          <pc:sldMk cId="3936248810" sldId="2147479402"/>
        </pc:sldMkLst>
      </pc:sldChg>
      <pc:sldMasterChg chg="delSldLayout">
        <pc:chgData name="Nicolas Delfosse" userId="d965f3d4-ea58-4afe-85b0-6f02e8cf3c22" providerId="ADAL" clId="{BE4D854F-DA16-4665-87AE-D53D5E06607B}" dt="2023-09-13T06:11:29.900" v="1705" actId="2696"/>
        <pc:sldMasterMkLst>
          <pc:docMk/>
          <pc:sldMasterMk cId="3377013792" sldId="2147483648"/>
        </pc:sldMasterMkLst>
        <pc:sldLayoutChg chg="del">
          <pc:chgData name="Nicolas Delfosse" userId="d965f3d4-ea58-4afe-85b0-6f02e8cf3c22" providerId="ADAL" clId="{BE4D854F-DA16-4665-87AE-D53D5E06607B}" dt="2023-09-13T06:11:29.900" v="1705" actId="2696"/>
          <pc:sldLayoutMkLst>
            <pc:docMk/>
            <pc:sldMasterMk cId="3377013792" sldId="2147483648"/>
            <pc:sldLayoutMk cId="1432836176" sldId="2147483660"/>
          </pc:sldLayoutMkLst>
        </pc:sldLayoutChg>
        <pc:sldLayoutChg chg="del">
          <pc:chgData name="Nicolas Delfosse" userId="d965f3d4-ea58-4afe-85b0-6f02e8cf3c22" providerId="ADAL" clId="{BE4D854F-DA16-4665-87AE-D53D5E06607B}" dt="2023-09-13T06:10:59.133" v="1700" actId="2696"/>
          <pc:sldLayoutMkLst>
            <pc:docMk/>
            <pc:sldMasterMk cId="3377013792" sldId="2147483648"/>
            <pc:sldLayoutMk cId="2151118649" sldId="2147483660"/>
          </pc:sldLayoutMkLst>
        </pc:sldLayoutChg>
      </pc:sldMasterChg>
    </pc:docChg>
  </pc:docChgLst>
  <pc:docChgLst>
    <pc:chgData name="Nicolas Delfosse" userId="d965f3d4-ea58-4afe-85b0-6f02e8cf3c22" providerId="ADAL" clId="{AFFDD219-BA0B-48F7-B130-1A537D715EE2}"/>
    <pc:docChg chg="undo custSel addSld modSld">
      <pc:chgData name="Nicolas Delfosse" userId="d965f3d4-ea58-4afe-85b0-6f02e8cf3c22" providerId="ADAL" clId="{AFFDD219-BA0B-48F7-B130-1A537D715EE2}" dt="2023-09-07T21:04:50.681" v="3313" actId="20577"/>
      <pc:docMkLst>
        <pc:docMk/>
      </pc:docMkLst>
      <pc:sldChg chg="modSp new mod">
        <pc:chgData name="Nicolas Delfosse" userId="d965f3d4-ea58-4afe-85b0-6f02e8cf3c22" providerId="ADAL" clId="{AFFDD219-BA0B-48F7-B130-1A537D715EE2}" dt="2023-09-07T03:41:30.780" v="204" actId="1076"/>
        <pc:sldMkLst>
          <pc:docMk/>
          <pc:sldMk cId="3186817757" sldId="256"/>
        </pc:sldMkLst>
        <pc:spChg chg="mod">
          <ac:chgData name="Nicolas Delfosse" userId="d965f3d4-ea58-4afe-85b0-6f02e8cf3c22" providerId="ADAL" clId="{AFFDD219-BA0B-48F7-B130-1A537D715EE2}" dt="2023-09-07T03:37:18.450" v="62" actId="20577"/>
          <ac:spMkLst>
            <pc:docMk/>
            <pc:sldMk cId="3186817757" sldId="256"/>
            <ac:spMk id="2" creationId="{FFB8409E-3644-CA3D-14D0-0639518CED16}"/>
          </ac:spMkLst>
        </pc:spChg>
        <pc:spChg chg="mod">
          <ac:chgData name="Nicolas Delfosse" userId="d965f3d4-ea58-4afe-85b0-6f02e8cf3c22" providerId="ADAL" clId="{AFFDD219-BA0B-48F7-B130-1A537D715EE2}" dt="2023-09-07T03:41:30.780" v="204" actId="1076"/>
          <ac:spMkLst>
            <pc:docMk/>
            <pc:sldMk cId="3186817757" sldId="256"/>
            <ac:spMk id="3" creationId="{D6BDCC53-3EAF-8F5A-5983-E9DF85BBD41A}"/>
          </ac:spMkLst>
        </pc:spChg>
      </pc:sldChg>
      <pc:sldChg chg="modSp new mod">
        <pc:chgData name="Nicolas Delfosse" userId="d965f3d4-ea58-4afe-85b0-6f02e8cf3c22" providerId="ADAL" clId="{AFFDD219-BA0B-48F7-B130-1A537D715EE2}" dt="2023-09-07T04:52:03.732" v="3173" actId="20577"/>
        <pc:sldMkLst>
          <pc:docMk/>
          <pc:sldMk cId="691645992" sldId="257"/>
        </pc:sldMkLst>
        <pc:spChg chg="mod">
          <ac:chgData name="Nicolas Delfosse" userId="d965f3d4-ea58-4afe-85b0-6f02e8cf3c22" providerId="ADAL" clId="{AFFDD219-BA0B-48F7-B130-1A537D715EE2}" dt="2023-09-07T04:44:03.774" v="3048" actId="20577"/>
          <ac:spMkLst>
            <pc:docMk/>
            <pc:sldMk cId="691645992" sldId="257"/>
            <ac:spMk id="2" creationId="{5AEA31B1-5D19-7A2E-0CA5-44313A23DF91}"/>
          </ac:spMkLst>
        </pc:spChg>
        <pc:spChg chg="mod">
          <ac:chgData name="Nicolas Delfosse" userId="d965f3d4-ea58-4afe-85b0-6f02e8cf3c22" providerId="ADAL" clId="{AFFDD219-BA0B-48F7-B130-1A537D715EE2}" dt="2023-09-07T04:52:03.732" v="3173" actId="20577"/>
          <ac:spMkLst>
            <pc:docMk/>
            <pc:sldMk cId="691645992" sldId="257"/>
            <ac:spMk id="3" creationId="{805C6F28-21C2-BB28-D560-375C9AC40449}"/>
          </ac:spMkLst>
        </pc:spChg>
      </pc:sldChg>
      <pc:sldChg chg="addSp delSp modSp new mod">
        <pc:chgData name="Nicolas Delfosse" userId="d965f3d4-ea58-4afe-85b0-6f02e8cf3c22" providerId="ADAL" clId="{AFFDD219-BA0B-48F7-B130-1A537D715EE2}" dt="2023-09-07T04:50:57.443" v="3167" actId="20577"/>
        <pc:sldMkLst>
          <pc:docMk/>
          <pc:sldMk cId="3358771449" sldId="258"/>
        </pc:sldMkLst>
        <pc:spChg chg="mod">
          <ac:chgData name="Nicolas Delfosse" userId="d965f3d4-ea58-4afe-85b0-6f02e8cf3c22" providerId="ADAL" clId="{AFFDD219-BA0B-48F7-B130-1A537D715EE2}" dt="2023-09-07T04:44:30.292" v="3060" actId="20577"/>
          <ac:spMkLst>
            <pc:docMk/>
            <pc:sldMk cId="3358771449" sldId="258"/>
            <ac:spMk id="2" creationId="{065E0F80-560C-595D-C173-B36FEB9460BD}"/>
          </ac:spMkLst>
        </pc:spChg>
        <pc:spChg chg="mod">
          <ac:chgData name="Nicolas Delfosse" userId="d965f3d4-ea58-4afe-85b0-6f02e8cf3c22" providerId="ADAL" clId="{AFFDD219-BA0B-48F7-B130-1A537D715EE2}" dt="2023-09-07T04:50:57.443" v="3167" actId="20577"/>
          <ac:spMkLst>
            <pc:docMk/>
            <pc:sldMk cId="3358771449" sldId="258"/>
            <ac:spMk id="3" creationId="{26BA4022-F670-9D03-F6AE-231C70A7759B}"/>
          </ac:spMkLst>
        </pc:spChg>
        <pc:spChg chg="add del">
          <ac:chgData name="Nicolas Delfosse" userId="d965f3d4-ea58-4afe-85b0-6f02e8cf3c22" providerId="ADAL" clId="{AFFDD219-BA0B-48F7-B130-1A537D715EE2}" dt="2023-09-07T04:44:17.287" v="3053" actId="22"/>
          <ac:spMkLst>
            <pc:docMk/>
            <pc:sldMk cId="3358771449" sldId="258"/>
            <ac:spMk id="5" creationId="{E2DF8DA8-C61D-900D-FB53-8FF2511065AA}"/>
          </ac:spMkLst>
        </pc:spChg>
      </pc:sldChg>
      <pc:sldChg chg="new">
        <pc:chgData name="Nicolas Delfosse" userId="d965f3d4-ea58-4afe-85b0-6f02e8cf3c22" providerId="ADAL" clId="{AFFDD219-BA0B-48F7-B130-1A537D715EE2}" dt="2023-09-07T21:02:49.676" v="3174" actId="680"/>
        <pc:sldMkLst>
          <pc:docMk/>
          <pc:sldMk cId="2762906037" sldId="259"/>
        </pc:sldMkLst>
      </pc:sldChg>
      <pc:sldChg chg="modSp new mod">
        <pc:chgData name="Nicolas Delfosse" userId="d965f3d4-ea58-4afe-85b0-6f02e8cf3c22" providerId="ADAL" clId="{AFFDD219-BA0B-48F7-B130-1A537D715EE2}" dt="2023-09-07T21:03:09.499" v="3187" actId="20577"/>
        <pc:sldMkLst>
          <pc:docMk/>
          <pc:sldMk cId="2527808540" sldId="260"/>
        </pc:sldMkLst>
        <pc:spChg chg="mod">
          <ac:chgData name="Nicolas Delfosse" userId="d965f3d4-ea58-4afe-85b0-6f02e8cf3c22" providerId="ADAL" clId="{AFFDD219-BA0B-48F7-B130-1A537D715EE2}" dt="2023-09-07T21:03:09.499" v="3187" actId="20577"/>
          <ac:spMkLst>
            <pc:docMk/>
            <pc:sldMk cId="2527808540" sldId="260"/>
            <ac:spMk id="2" creationId="{38115E6D-72FB-DD34-A29A-E7B374751B84}"/>
          </ac:spMkLst>
        </pc:spChg>
      </pc:sldChg>
      <pc:sldChg chg="modSp add mod">
        <pc:chgData name="Nicolas Delfosse" userId="d965f3d4-ea58-4afe-85b0-6f02e8cf3c22" providerId="ADAL" clId="{AFFDD219-BA0B-48F7-B130-1A537D715EE2}" dt="2023-09-07T21:03:23.538" v="3205" actId="20577"/>
        <pc:sldMkLst>
          <pc:docMk/>
          <pc:sldMk cId="1477440601" sldId="261"/>
        </pc:sldMkLst>
        <pc:spChg chg="mod">
          <ac:chgData name="Nicolas Delfosse" userId="d965f3d4-ea58-4afe-85b0-6f02e8cf3c22" providerId="ADAL" clId="{AFFDD219-BA0B-48F7-B130-1A537D715EE2}" dt="2023-09-07T21:03:23.538" v="3205" actId="20577"/>
          <ac:spMkLst>
            <pc:docMk/>
            <pc:sldMk cId="1477440601" sldId="261"/>
            <ac:spMk id="2" creationId="{38115E6D-72FB-DD34-A29A-E7B374751B84}"/>
          </ac:spMkLst>
        </pc:spChg>
      </pc:sldChg>
      <pc:sldChg chg="modSp add mod">
        <pc:chgData name="Nicolas Delfosse" userId="d965f3d4-ea58-4afe-85b0-6f02e8cf3c22" providerId="ADAL" clId="{AFFDD219-BA0B-48F7-B130-1A537D715EE2}" dt="2023-09-07T21:04:03.845" v="3266" actId="20577"/>
        <pc:sldMkLst>
          <pc:docMk/>
          <pc:sldMk cId="1740168446" sldId="262"/>
        </pc:sldMkLst>
        <pc:spChg chg="mod">
          <ac:chgData name="Nicolas Delfosse" userId="d965f3d4-ea58-4afe-85b0-6f02e8cf3c22" providerId="ADAL" clId="{AFFDD219-BA0B-48F7-B130-1A537D715EE2}" dt="2023-09-07T21:04:03.845" v="3266" actId="20577"/>
          <ac:spMkLst>
            <pc:docMk/>
            <pc:sldMk cId="1740168446" sldId="262"/>
            <ac:spMk id="2" creationId="{38115E6D-72FB-DD34-A29A-E7B374751B84}"/>
          </ac:spMkLst>
        </pc:spChg>
      </pc:sldChg>
      <pc:sldChg chg="modSp add mod">
        <pc:chgData name="Nicolas Delfosse" userId="d965f3d4-ea58-4afe-85b0-6f02e8cf3c22" providerId="ADAL" clId="{AFFDD219-BA0B-48F7-B130-1A537D715EE2}" dt="2023-09-07T21:04:24.396" v="3288" actId="20577"/>
        <pc:sldMkLst>
          <pc:docMk/>
          <pc:sldMk cId="1741693799" sldId="263"/>
        </pc:sldMkLst>
        <pc:spChg chg="mod">
          <ac:chgData name="Nicolas Delfosse" userId="d965f3d4-ea58-4afe-85b0-6f02e8cf3c22" providerId="ADAL" clId="{AFFDD219-BA0B-48F7-B130-1A537D715EE2}" dt="2023-09-07T21:04:24.396" v="3288" actId="20577"/>
          <ac:spMkLst>
            <pc:docMk/>
            <pc:sldMk cId="1741693799" sldId="263"/>
            <ac:spMk id="2" creationId="{38115E6D-72FB-DD34-A29A-E7B374751B84}"/>
          </ac:spMkLst>
        </pc:spChg>
      </pc:sldChg>
      <pc:sldChg chg="modSp add mod">
        <pc:chgData name="Nicolas Delfosse" userId="d965f3d4-ea58-4afe-85b0-6f02e8cf3c22" providerId="ADAL" clId="{AFFDD219-BA0B-48F7-B130-1A537D715EE2}" dt="2023-09-07T21:04:40.579" v="3296" actId="20577"/>
        <pc:sldMkLst>
          <pc:docMk/>
          <pc:sldMk cId="284713856" sldId="264"/>
        </pc:sldMkLst>
        <pc:spChg chg="mod">
          <ac:chgData name="Nicolas Delfosse" userId="d965f3d4-ea58-4afe-85b0-6f02e8cf3c22" providerId="ADAL" clId="{AFFDD219-BA0B-48F7-B130-1A537D715EE2}" dt="2023-09-07T21:04:40.579" v="3296" actId="20577"/>
          <ac:spMkLst>
            <pc:docMk/>
            <pc:sldMk cId="284713856" sldId="264"/>
            <ac:spMk id="2" creationId="{38115E6D-72FB-DD34-A29A-E7B374751B84}"/>
          </ac:spMkLst>
        </pc:spChg>
      </pc:sldChg>
      <pc:sldChg chg="modSp add mod">
        <pc:chgData name="Nicolas Delfosse" userId="d965f3d4-ea58-4afe-85b0-6f02e8cf3c22" providerId="ADAL" clId="{AFFDD219-BA0B-48F7-B130-1A537D715EE2}" dt="2023-09-07T21:04:50.681" v="3313" actId="20577"/>
        <pc:sldMkLst>
          <pc:docMk/>
          <pc:sldMk cId="1542497909" sldId="265"/>
        </pc:sldMkLst>
        <pc:spChg chg="mod">
          <ac:chgData name="Nicolas Delfosse" userId="d965f3d4-ea58-4afe-85b0-6f02e8cf3c22" providerId="ADAL" clId="{AFFDD219-BA0B-48F7-B130-1A537D715EE2}" dt="2023-09-07T21:04:50.681" v="3313" actId="20577"/>
          <ac:spMkLst>
            <pc:docMk/>
            <pc:sldMk cId="1542497909" sldId="265"/>
            <ac:spMk id="2" creationId="{38115E6D-72FB-DD34-A29A-E7B374751B84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9D4F1D-0A88-44AB-BFCA-7758ECEA7D89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135D7C-FF23-44E1-8104-8C02AE98C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883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3D7C7C-C588-48E4-AA16-89EF44DCD64C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2110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6A1975-C72B-4EB0-9498-4CF0DBD1EA5E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506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18528-9054-83C8-9F56-6B6D46607D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FC0542-8377-C891-AC13-001311E9E3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5E7E41-0BDF-203A-D9B5-89F3EE9E9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229D1-433B-46F8-89CF-6303DEAD764B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EBA532-8026-4A22-E981-6F3A33794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C4E98E-2280-34AB-6FE5-7AC8AAAF7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6392C-FF63-454D-9DD0-735CFFF97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258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718F9B-3DFE-4E4D-9483-BABAB5ABE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54B025-0952-D3A1-5A44-D2DE264726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D6C9E2-DF3A-9924-EA90-CEFD21E58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229D1-433B-46F8-89CF-6303DEAD764B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11A266-FC1A-7DBF-5E38-146E14879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1EFC9D-083B-BD4D-E979-9E4B1C2E4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6392C-FF63-454D-9DD0-735CFFF97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075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C0738C3-2D7B-42EE-B8AE-D7F055B59B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7A3DB4-7571-7BA5-6CC2-9004897289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04C350-81F6-FE81-0A67-BE176B3DA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229D1-433B-46F8-89CF-6303DEAD764B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DAB973-0F23-1EC5-6B10-8C3526DD7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6BEFFE-4DF5-F6C4-DA4D-E1CD6F979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6392C-FF63-454D-9DD0-735CFFF97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9805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, subtitle, and 1-column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B3DA1D4F-8E32-4565-B8A5-4742E4711E7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8000" y="1447800"/>
            <a:ext cx="2597150" cy="4902200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 sz="1600"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 sz="1600"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add text, use text indent to set list levels and bullets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A236254E-E0AA-4943-AE71-D11C6BC67FB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8000" y="878863"/>
            <a:ext cx="4336700" cy="223074"/>
          </a:xfrm>
          <a:noFill/>
        </p:spPr>
        <p:txBody>
          <a:bodyPr wrap="non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Add subtitle or space to hide subtitle placeholder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8776793-7350-DBA7-7F62-08EF70824B4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1084288" y="6463308"/>
            <a:ext cx="957783" cy="205185"/>
          </a:xfrm>
        </p:spPr>
        <p:txBody>
          <a:bodyPr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r>
              <a:rPr lang="en-US"/>
              <a:t>© Microsoft 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5B564D-B383-CCB6-C5A9-0F97CEEDF0F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ABADEE3D-0278-407E-AD18-40D5631E19D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ABE2482-3627-EB1C-CA7D-09557E31D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999" y="475488"/>
            <a:ext cx="3861784" cy="36933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397464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1" orient="horz" pos="1368">
          <p15:clr>
            <a:srgbClr val="FBAE40"/>
          </p15:clr>
        </p15:guide>
        <p15:guide id="2" pos="2928">
          <p15:clr>
            <a:srgbClr val="FBAE40"/>
          </p15:clr>
        </p15:guide>
        <p15:guide id="3" pos="319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CD973-FCED-E550-3F41-CF644F2AD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8A03C8-9192-F0D2-7723-CCE9E6D3CB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E9B101-2ECD-9D3C-8EDE-52E9632A7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229D1-433B-46F8-89CF-6303DEAD764B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9686ED-C261-A1EF-A756-E9E8AB5C5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FF265A-0438-4B08-D16C-4374C29BD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6392C-FF63-454D-9DD0-735CFFF97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422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F47B73-61C1-4768-A9EB-4F97C2EA0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004A72-4057-39DA-D250-382CC0723C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04BC63-6981-E7DE-634D-F49845FB4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229D1-433B-46F8-89CF-6303DEAD764B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81442A-4797-45F5-BDC9-26201E1A8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CFEEF4-268D-0BE1-E3CB-DC8F3D241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6392C-FF63-454D-9DD0-735CFFF97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802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38303-2A23-F9FF-D295-9D6C823A1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2473AB-6E0A-5FBE-22FA-5F9A730902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65692B-2770-53AE-6EFC-41C9034129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CB4DEF-1D66-3D18-2EFA-88034DB8A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229D1-433B-46F8-89CF-6303DEAD764B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423F0B-ED40-2DAA-68BC-C58165E56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5E6C81-467D-0C2B-5159-424EB59F5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6392C-FF63-454D-9DD0-735CFFF97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177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093BA8-4F71-A116-649E-0E99B61F6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2DA3FF-A9E8-C7D1-F1DC-A4A2FF1AD5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0E4F08-AEA7-BDA5-DD1D-DD88EF8AAA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A6712E-4B2C-FB6E-3B05-05BF89CDCB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EB3B6A6-5830-0F78-2E96-FDF9308953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CE4005-6500-C708-3E6F-6D79D5AD6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229D1-433B-46F8-89CF-6303DEAD764B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BF9E8A0-0117-C497-F2C8-E57B0FC21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F29652-20CE-11BC-FD59-B56BBA434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6392C-FF63-454D-9DD0-735CFFF97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120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C27961-3D43-959F-990E-3F35FF4F4E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16BCA8-4F82-07B9-05D1-25B509316E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229D1-433B-46F8-89CF-6303DEAD764B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DCCCC9-72BD-F3CD-B137-75FA19FBB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51E4DF-A9A5-E941-C057-4DC47ACE8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6392C-FF63-454D-9DD0-735CFFF97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790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BFB9EA-137B-4882-571C-1456AA466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229D1-433B-46F8-89CF-6303DEAD764B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BCB309-66AE-40C3-750F-9E652A0DA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A4CBA1-CAE8-9354-42D7-80310F54E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6392C-FF63-454D-9DD0-735CFFF97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250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97C976-6436-8CC2-C384-C8F9B92CF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DC2F4B-F8CF-23A5-A97A-DF26F2A769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9B9D86-2979-0D4C-396A-890EFB475E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372DEC-90A3-7D16-F021-F3066F06B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229D1-433B-46F8-89CF-6303DEAD764B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8CE7B6-91F4-B1B0-3708-590E47D99B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72F0CC-1FF2-CFD3-3EF7-932FF25E4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6392C-FF63-454D-9DD0-735CFFF97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149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2C5008-43F0-E91B-6717-8A00351F3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F68F614-0971-E7D9-C3EB-D724D0BDA4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0F8066-8DC8-2B5C-F704-CB85FE00C8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4755C4-07E5-1FCB-E590-9E5B39D1F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229D1-433B-46F8-89CF-6303DEAD764B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165C56-47A8-7A28-83A0-01BD21D45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1064F7-9D54-4DEB-DB77-EB81100AD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6392C-FF63-454D-9DD0-735CFFF97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077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EE8EA37-8F0E-2348-6A2C-F40293EEF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D7E69C-1C4F-B781-3109-758F9580F4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2E7B12-387A-6EDE-2810-17B2ECBE76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25229D1-433B-46F8-89CF-6303DEAD764B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D2FD02-286A-E4E0-1FE1-FD94E85C4F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A81BA7-0833-8738-002D-D477422FD9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0C6392C-FF63-454D-9DD0-735CFFF97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013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6.xml"/><Relationship Id="rId6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1307.1740" TargetMode="External"/><Relationship Id="rId2" Type="http://schemas.openxmlformats.org/officeDocument/2006/relationships/hyperlink" Target="https://arxiv.org/abs/quant-ph/0110143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rxiv.org/abs/2303.15933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hyperlink" Target="https://arxiv.org/abs/1709.06218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2108.06569" TargetMode="External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arxiv.org/abs/2309.05558" TargetMode="External"/><Relationship Id="rId4" Type="http://schemas.openxmlformats.org/officeDocument/2006/relationships/hyperlink" Target="https://arxiv.org/abs/2301.08419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quant-ph/0110143" TargetMode="External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arxiv.org/abs/1208.0928" TargetMode="External"/><Relationship Id="rId4" Type="http://schemas.openxmlformats.org/officeDocument/2006/relationships/hyperlink" Target="https://arxiv.org/abs/quant-ph/0610082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arxiv.org/abs/0903.0566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1810.03681" TargetMode="External"/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2109.14599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arxiv.org/abs/2308.07915" TargetMode="External"/><Relationship Id="rId4" Type="http://schemas.openxmlformats.org/officeDocument/2006/relationships/hyperlink" Target="https://arxiv.org/abs/2109.14609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sv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hyperlink" Target="https://arxiv.org/abs/2109.14609" TargetMode="External"/><Relationship Id="rId4" Type="http://schemas.openxmlformats.org/officeDocument/2006/relationships/image" Target="../media/image1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rxiv.org/abs/1212.6703" TargetMode="Externa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pdf/2207.06431.pdf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quant-ph/9707021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quant-ph/9810055" TargetMode="External"/><Relationship Id="rId2" Type="http://schemas.openxmlformats.org/officeDocument/2006/relationships/hyperlink" Target="https://arxiv.org/abs/quant-ph/9811052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rxiv.org/abs/quant-ph/070327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8409E-3644-CA3D-14D0-0639518CED1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Tutorial on Quantum Error Correction – Part 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BDCC53-3EAF-8F5A-5983-E9DF85BBD4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94194"/>
            <a:ext cx="9144000" cy="1655762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Nicolas Delfosse</a:t>
            </a:r>
          </a:p>
          <a:p>
            <a:r>
              <a:rPr lang="en-US" dirty="0"/>
              <a:t>Microsoft</a:t>
            </a:r>
          </a:p>
          <a:p>
            <a:endParaRPr lang="en-US" dirty="0"/>
          </a:p>
          <a:p>
            <a:r>
              <a:rPr lang="en-US" dirty="0"/>
              <a:t>UCLA – </a:t>
            </a:r>
            <a:r>
              <a:rPr lang="en-US" b="0" i="0" dirty="0">
                <a:solidFill>
                  <a:srgbClr val="282D33"/>
                </a:solidFill>
                <a:effectLst/>
                <a:latin typeface="rockwellbold"/>
              </a:rPr>
              <a:t>Mathematical and Computational Challenges in Quantum Computing</a:t>
            </a:r>
          </a:p>
          <a:p>
            <a:r>
              <a:rPr lang="en-US" dirty="0">
                <a:solidFill>
                  <a:srgbClr val="282D33"/>
                </a:solidFill>
                <a:latin typeface="rockwellbold"/>
              </a:rPr>
              <a:t>September 12</a:t>
            </a:r>
            <a:r>
              <a:rPr lang="en-US" baseline="30000" dirty="0">
                <a:solidFill>
                  <a:srgbClr val="282D33"/>
                </a:solidFill>
                <a:latin typeface="rockwellbold"/>
              </a:rPr>
              <a:t>th</a:t>
            </a:r>
            <a:r>
              <a:rPr lang="en-US" dirty="0">
                <a:solidFill>
                  <a:srgbClr val="282D33"/>
                </a:solidFill>
                <a:latin typeface="rockwellbold"/>
              </a:rPr>
              <a:t> 2023</a:t>
            </a:r>
            <a:endParaRPr lang="en-US" b="0" i="0" dirty="0">
              <a:solidFill>
                <a:srgbClr val="282D33"/>
              </a:solidFill>
              <a:effectLst/>
              <a:latin typeface="rockwellbold"/>
            </a:endParaRPr>
          </a:p>
        </p:txBody>
      </p:sp>
    </p:spTree>
    <p:extLst>
      <p:ext uri="{BB962C8B-B14F-4D97-AF65-F5344CB8AC3E}">
        <p14:creationId xmlns:p14="http://schemas.microsoft.com/office/powerpoint/2010/main" val="31868177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2C5B91-1285-4C96-B59D-D45BBF2D0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Tanner graphs of the rotated surface code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1F01607-1309-4E0D-ADC3-E83491AE6D09}"/>
              </a:ext>
            </a:extLst>
          </p:cNvPr>
          <p:cNvGrpSpPr>
            <a:grpSpLocks noChangeAspect="1"/>
          </p:cNvGrpSpPr>
          <p:nvPr/>
        </p:nvGrpSpPr>
        <p:grpSpPr>
          <a:xfrm>
            <a:off x="8184800" y="1963197"/>
            <a:ext cx="2912085" cy="2820779"/>
            <a:chOff x="1189297" y="1177199"/>
            <a:chExt cx="4172473" cy="4041648"/>
          </a:xfrm>
        </p:grpSpPr>
        <p:sp>
          <p:nvSpPr>
            <p:cNvPr id="5" name="Partial Circle 4">
              <a:extLst>
                <a:ext uri="{FF2B5EF4-FFF2-40B4-BE49-F238E27FC236}">
                  <a16:creationId xmlns:a16="http://schemas.microsoft.com/office/drawing/2014/main" id="{4AC41B65-989A-473B-9994-D6E111501E39}"/>
                </a:ext>
              </a:extLst>
            </p:cNvPr>
            <p:cNvSpPr/>
            <p:nvPr/>
          </p:nvSpPr>
          <p:spPr>
            <a:xfrm rot="5400000">
              <a:off x="1189297" y="1584479"/>
              <a:ext cx="822960" cy="822960"/>
            </a:xfrm>
            <a:prstGeom prst="pie">
              <a:avLst>
                <a:gd name="adj1" fmla="val 0"/>
                <a:gd name="adj2" fmla="val 10783292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Partial Circle 5">
              <a:extLst>
                <a:ext uri="{FF2B5EF4-FFF2-40B4-BE49-F238E27FC236}">
                  <a16:creationId xmlns:a16="http://schemas.microsoft.com/office/drawing/2014/main" id="{531463AA-62F9-4954-9B49-55D0E0B9DBEC}"/>
                </a:ext>
              </a:extLst>
            </p:cNvPr>
            <p:cNvSpPr/>
            <p:nvPr/>
          </p:nvSpPr>
          <p:spPr>
            <a:xfrm rot="5400000">
              <a:off x="1197697" y="3200190"/>
              <a:ext cx="822960" cy="822960"/>
            </a:xfrm>
            <a:prstGeom prst="pie">
              <a:avLst>
                <a:gd name="adj1" fmla="val 0"/>
                <a:gd name="adj2" fmla="val 10783292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Partial Circle 6">
              <a:extLst>
                <a:ext uri="{FF2B5EF4-FFF2-40B4-BE49-F238E27FC236}">
                  <a16:creationId xmlns:a16="http://schemas.microsoft.com/office/drawing/2014/main" id="{BB2D9283-777D-492A-B1E8-25D39512DEAE}"/>
                </a:ext>
              </a:extLst>
            </p:cNvPr>
            <p:cNvSpPr/>
            <p:nvPr/>
          </p:nvSpPr>
          <p:spPr>
            <a:xfrm rot="16200000">
              <a:off x="4530410" y="2382986"/>
              <a:ext cx="822960" cy="822960"/>
            </a:xfrm>
            <a:prstGeom prst="pie">
              <a:avLst>
                <a:gd name="adj1" fmla="val 0"/>
                <a:gd name="adj2" fmla="val 10783292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Partial Circle 7">
              <a:extLst>
                <a:ext uri="{FF2B5EF4-FFF2-40B4-BE49-F238E27FC236}">
                  <a16:creationId xmlns:a16="http://schemas.microsoft.com/office/drawing/2014/main" id="{F7DDD20B-713F-4D1B-A0CD-EC0C8DBA60A8}"/>
                </a:ext>
              </a:extLst>
            </p:cNvPr>
            <p:cNvSpPr/>
            <p:nvPr/>
          </p:nvSpPr>
          <p:spPr>
            <a:xfrm rot="16200000">
              <a:off x="4538810" y="3998697"/>
              <a:ext cx="822960" cy="822960"/>
            </a:xfrm>
            <a:prstGeom prst="pie">
              <a:avLst>
                <a:gd name="adj1" fmla="val 0"/>
                <a:gd name="adj2" fmla="val 10783292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Partial Circle 8">
              <a:extLst>
                <a:ext uri="{FF2B5EF4-FFF2-40B4-BE49-F238E27FC236}">
                  <a16:creationId xmlns:a16="http://schemas.microsoft.com/office/drawing/2014/main" id="{C49CB865-79DC-4FB0-9A1A-E6506DA81B2E}"/>
                </a:ext>
              </a:extLst>
            </p:cNvPr>
            <p:cNvSpPr/>
            <p:nvPr/>
          </p:nvSpPr>
          <p:spPr>
            <a:xfrm>
              <a:off x="3280253" y="4395887"/>
              <a:ext cx="822960" cy="822960"/>
            </a:xfrm>
            <a:prstGeom prst="pie">
              <a:avLst>
                <a:gd name="adj1" fmla="val 0"/>
                <a:gd name="adj2" fmla="val 10783292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Partial Circle 9">
              <a:extLst>
                <a:ext uri="{FF2B5EF4-FFF2-40B4-BE49-F238E27FC236}">
                  <a16:creationId xmlns:a16="http://schemas.microsoft.com/office/drawing/2014/main" id="{DDB05306-1AA3-4008-8249-D07C3DB655CC}"/>
                </a:ext>
              </a:extLst>
            </p:cNvPr>
            <p:cNvSpPr/>
            <p:nvPr/>
          </p:nvSpPr>
          <p:spPr>
            <a:xfrm>
              <a:off x="1617577" y="4391688"/>
              <a:ext cx="822960" cy="822960"/>
            </a:xfrm>
            <a:prstGeom prst="pie">
              <a:avLst>
                <a:gd name="adj1" fmla="val 0"/>
                <a:gd name="adj2" fmla="val 10783292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Partial Circle 10">
              <a:extLst>
                <a:ext uri="{FF2B5EF4-FFF2-40B4-BE49-F238E27FC236}">
                  <a16:creationId xmlns:a16="http://schemas.microsoft.com/office/drawing/2014/main" id="{905C7B9C-BA83-4167-9412-88F9EC5884EC}"/>
                </a:ext>
              </a:extLst>
            </p:cNvPr>
            <p:cNvSpPr/>
            <p:nvPr/>
          </p:nvSpPr>
          <p:spPr>
            <a:xfrm rot="10800000">
              <a:off x="4109491" y="1181398"/>
              <a:ext cx="822960" cy="822960"/>
            </a:xfrm>
            <a:prstGeom prst="pie">
              <a:avLst>
                <a:gd name="adj1" fmla="val 0"/>
                <a:gd name="adj2" fmla="val 10783292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Partial Circle 11">
              <a:extLst>
                <a:ext uri="{FF2B5EF4-FFF2-40B4-BE49-F238E27FC236}">
                  <a16:creationId xmlns:a16="http://schemas.microsoft.com/office/drawing/2014/main" id="{7C43ADE7-3484-4268-9978-0F1C307A1385}"/>
                </a:ext>
              </a:extLst>
            </p:cNvPr>
            <p:cNvSpPr/>
            <p:nvPr/>
          </p:nvSpPr>
          <p:spPr>
            <a:xfrm rot="10800000">
              <a:off x="2446815" y="1177199"/>
              <a:ext cx="822960" cy="822960"/>
            </a:xfrm>
            <a:prstGeom prst="pie">
              <a:avLst>
                <a:gd name="adj1" fmla="val 0"/>
                <a:gd name="adj2" fmla="val 10783292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CB4CAF2-2827-4CF1-8738-E2BD5AFF5F71}"/>
                </a:ext>
              </a:extLst>
            </p:cNvPr>
            <p:cNvSpPr/>
            <p:nvPr/>
          </p:nvSpPr>
          <p:spPr>
            <a:xfrm>
              <a:off x="4117891" y="4002245"/>
              <a:ext cx="841838" cy="79543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052799B-680B-42D9-8859-FD812F4C9D3E}"/>
                </a:ext>
              </a:extLst>
            </p:cNvPr>
            <p:cNvSpPr/>
            <p:nvPr/>
          </p:nvSpPr>
          <p:spPr>
            <a:xfrm>
              <a:off x="2455215" y="4003267"/>
              <a:ext cx="841838" cy="79543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A3C68A8-492F-4A27-B860-C0159437E966}"/>
                </a:ext>
              </a:extLst>
            </p:cNvPr>
            <p:cNvSpPr/>
            <p:nvPr/>
          </p:nvSpPr>
          <p:spPr>
            <a:xfrm>
              <a:off x="3276053" y="3193178"/>
              <a:ext cx="841838" cy="79543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A9E1018-98B5-45FF-8EFA-98E89CA555CC}"/>
                </a:ext>
              </a:extLst>
            </p:cNvPr>
            <p:cNvSpPr/>
            <p:nvPr/>
          </p:nvSpPr>
          <p:spPr>
            <a:xfrm>
              <a:off x="1613377" y="3194200"/>
              <a:ext cx="841838" cy="79543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2DC1142-EFEC-4D15-BAF6-B42E297C3545}"/>
                </a:ext>
              </a:extLst>
            </p:cNvPr>
            <p:cNvSpPr/>
            <p:nvPr/>
          </p:nvSpPr>
          <p:spPr>
            <a:xfrm>
              <a:off x="4109491" y="2397746"/>
              <a:ext cx="841838" cy="79543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7247F51-E2F9-4195-9168-4AD4C26898D7}"/>
                </a:ext>
              </a:extLst>
            </p:cNvPr>
            <p:cNvSpPr/>
            <p:nvPr/>
          </p:nvSpPr>
          <p:spPr>
            <a:xfrm>
              <a:off x="2446815" y="2398768"/>
              <a:ext cx="841838" cy="79543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2C0393CA-96BB-4A3D-B473-53E14CFCFD5C}"/>
                </a:ext>
              </a:extLst>
            </p:cNvPr>
            <p:cNvSpPr/>
            <p:nvPr/>
          </p:nvSpPr>
          <p:spPr>
            <a:xfrm>
              <a:off x="3267653" y="1588679"/>
              <a:ext cx="841838" cy="79543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FCA6C67-C3A7-4438-8EE9-CC98E65043DD}"/>
                </a:ext>
              </a:extLst>
            </p:cNvPr>
            <p:cNvSpPr/>
            <p:nvPr/>
          </p:nvSpPr>
          <p:spPr>
            <a:xfrm>
              <a:off x="1604977" y="1589701"/>
              <a:ext cx="841838" cy="79543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ADD66BB9-BE40-44EB-9A46-FC15F48F1AA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41377" y="4736130"/>
              <a:ext cx="144000" cy="144000"/>
            </a:xfrm>
            <a:prstGeom prst="ellipse">
              <a:avLst/>
            </a:prstGeom>
            <a:solidFill>
              <a:schemeClr val="bg2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D3667946-CB1F-432A-829B-FFA780ACDC0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875129" y="4736130"/>
              <a:ext cx="144000" cy="144000"/>
            </a:xfrm>
            <a:prstGeom prst="ellipse">
              <a:avLst/>
            </a:prstGeom>
            <a:solidFill>
              <a:schemeClr val="bg2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13307A74-CAAF-42D9-A34D-CB485D32150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32977" y="1520878"/>
              <a:ext cx="144000" cy="144000"/>
            </a:xfrm>
            <a:prstGeom prst="ellipse">
              <a:avLst/>
            </a:prstGeom>
            <a:solidFill>
              <a:schemeClr val="bg2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668A6F13-7F55-4577-A438-D4F9B208118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866729" y="1520878"/>
              <a:ext cx="137645" cy="137645"/>
            </a:xfrm>
            <a:prstGeom prst="ellipse">
              <a:avLst/>
            </a:prstGeom>
            <a:solidFill>
              <a:schemeClr val="bg2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2C6B6A34-63C0-4D9E-B1FB-50DC7D0F2FDF}"/>
                </a:ext>
              </a:extLst>
            </p:cNvPr>
            <p:cNvCxnSpPr>
              <a:cxnSpLocks/>
              <a:stCxn id="23" idx="6"/>
              <a:endCxn id="24" idx="2"/>
            </p:cNvCxnSpPr>
            <p:nvPr/>
          </p:nvCxnSpPr>
          <p:spPr>
            <a:xfrm flipV="1">
              <a:off x="1676977" y="1589701"/>
              <a:ext cx="3189752" cy="3177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86DD8694-AD4C-4477-8355-26EF7F2C5276}"/>
                </a:ext>
              </a:extLst>
            </p:cNvPr>
            <p:cNvCxnSpPr>
              <a:cxnSpLocks/>
              <a:stCxn id="51" idx="6"/>
              <a:endCxn id="34" idx="2"/>
            </p:cNvCxnSpPr>
            <p:nvPr/>
          </p:nvCxnSpPr>
          <p:spPr>
            <a:xfrm>
              <a:off x="1676977" y="3198404"/>
              <a:ext cx="3189752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6F19306A-1EC9-4033-B47E-959CD005D383}"/>
                </a:ext>
              </a:extLst>
            </p:cNvPr>
            <p:cNvCxnSpPr>
              <a:cxnSpLocks/>
              <a:stCxn id="52" idx="6"/>
              <a:endCxn id="36" idx="2"/>
            </p:cNvCxnSpPr>
            <p:nvPr/>
          </p:nvCxnSpPr>
          <p:spPr>
            <a:xfrm>
              <a:off x="1685377" y="4003267"/>
              <a:ext cx="3189752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9523E938-7508-475E-99AB-A1F839AFA9CE}"/>
                </a:ext>
              </a:extLst>
            </p:cNvPr>
            <p:cNvCxnSpPr>
              <a:cxnSpLocks/>
              <a:stCxn id="21" idx="6"/>
              <a:endCxn id="22" idx="2"/>
            </p:cNvCxnSpPr>
            <p:nvPr/>
          </p:nvCxnSpPr>
          <p:spPr>
            <a:xfrm>
              <a:off x="1685377" y="4808130"/>
              <a:ext cx="3189752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E4FD7E07-D8F4-4A37-BFE7-50A260703802}"/>
                </a:ext>
              </a:extLst>
            </p:cNvPr>
            <p:cNvCxnSpPr>
              <a:cxnSpLocks/>
              <a:stCxn id="46" idx="0"/>
              <a:endCxn id="53" idx="4"/>
            </p:cNvCxnSpPr>
            <p:nvPr/>
          </p:nvCxnSpPr>
          <p:spPr>
            <a:xfrm flipH="1" flipV="1">
              <a:off x="2438415" y="1664878"/>
              <a:ext cx="8400" cy="3071252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8CEC6A8C-F416-422B-9BF0-357C2274E311}"/>
                </a:ext>
              </a:extLst>
            </p:cNvPr>
            <p:cNvCxnSpPr>
              <a:cxnSpLocks/>
              <a:stCxn id="48" idx="0"/>
              <a:endCxn id="55" idx="4"/>
            </p:cNvCxnSpPr>
            <p:nvPr/>
          </p:nvCxnSpPr>
          <p:spPr>
            <a:xfrm flipH="1" flipV="1">
              <a:off x="4105291" y="1673278"/>
              <a:ext cx="8400" cy="3071252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1C2F138E-C4CD-4DD3-A403-3C438F4ED327}"/>
                </a:ext>
              </a:extLst>
            </p:cNvPr>
            <p:cNvCxnSpPr>
              <a:cxnSpLocks/>
              <a:stCxn id="22" idx="0"/>
              <a:endCxn id="24" idx="4"/>
            </p:cNvCxnSpPr>
            <p:nvPr/>
          </p:nvCxnSpPr>
          <p:spPr>
            <a:xfrm flipH="1" flipV="1">
              <a:off x="4935552" y="1658523"/>
              <a:ext cx="11577" cy="3077607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7223152B-6347-4B64-B312-22DC9A7AAAE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866729" y="2321541"/>
              <a:ext cx="144000" cy="144000"/>
            </a:xfrm>
            <a:prstGeom prst="ellipse">
              <a:avLst/>
            </a:prstGeom>
            <a:solidFill>
              <a:schemeClr val="bg2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A31B59E5-A88A-4A88-9AD4-F80F60AB28C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033291" y="3134804"/>
              <a:ext cx="144000" cy="144000"/>
            </a:xfrm>
            <a:prstGeom prst="ellipse">
              <a:avLst/>
            </a:prstGeom>
            <a:solidFill>
              <a:schemeClr val="bg2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C286D571-865C-4821-9CFA-ADD3724BB79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866729" y="3126404"/>
              <a:ext cx="144000" cy="144000"/>
            </a:xfrm>
            <a:prstGeom prst="ellipse">
              <a:avLst/>
            </a:prstGeom>
            <a:solidFill>
              <a:schemeClr val="bg2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A700FEBE-A1AA-432D-905C-E4158C5A6C8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041691" y="3939667"/>
              <a:ext cx="144000" cy="144000"/>
            </a:xfrm>
            <a:prstGeom prst="ellipse">
              <a:avLst/>
            </a:prstGeom>
            <a:solidFill>
              <a:schemeClr val="bg2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F2E90EED-6E77-4548-ACFC-43FCB544A22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875129" y="3931267"/>
              <a:ext cx="144000" cy="144000"/>
            </a:xfrm>
            <a:prstGeom prst="ellipse">
              <a:avLst/>
            </a:prstGeom>
            <a:solidFill>
              <a:schemeClr val="bg2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BE3F4F4A-7371-48A5-BFA1-6AF1355D7364}"/>
                </a:ext>
              </a:extLst>
            </p:cNvPr>
            <p:cNvCxnSpPr>
              <a:cxnSpLocks/>
              <a:stCxn id="50" idx="6"/>
              <a:endCxn id="32" idx="2"/>
            </p:cNvCxnSpPr>
            <p:nvPr/>
          </p:nvCxnSpPr>
          <p:spPr>
            <a:xfrm>
              <a:off x="1676977" y="2393541"/>
              <a:ext cx="3189752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292C60E6-9F6F-42D1-B093-138E4E1411C2}"/>
                </a:ext>
              </a:extLst>
            </p:cNvPr>
            <p:cNvCxnSpPr>
              <a:cxnSpLocks/>
              <a:stCxn id="47" idx="0"/>
              <a:endCxn id="54" idx="4"/>
            </p:cNvCxnSpPr>
            <p:nvPr/>
          </p:nvCxnSpPr>
          <p:spPr>
            <a:xfrm flipH="1" flipV="1">
              <a:off x="3271853" y="1673278"/>
              <a:ext cx="8400" cy="3071252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BCA4CF7D-BC10-4849-9C84-A24B388016E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08253" y="3939667"/>
              <a:ext cx="144000" cy="144000"/>
            </a:xfrm>
            <a:prstGeom prst="ellipse">
              <a:avLst/>
            </a:prstGeom>
            <a:solidFill>
              <a:schemeClr val="bg2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3CC61D2B-50E6-4EBC-8263-94A74C550A1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199853" y="3134804"/>
              <a:ext cx="144000" cy="144000"/>
            </a:xfrm>
            <a:prstGeom prst="ellipse">
              <a:avLst/>
            </a:prstGeom>
            <a:solidFill>
              <a:schemeClr val="bg2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23F6BA51-AC6D-4C37-B81A-E59000E894B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199853" y="2329941"/>
              <a:ext cx="144000" cy="144000"/>
            </a:xfrm>
            <a:prstGeom prst="ellipse">
              <a:avLst/>
            </a:prstGeom>
            <a:solidFill>
              <a:schemeClr val="bg2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2C226CEA-5523-44C3-B345-2A31E91D437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033291" y="2329941"/>
              <a:ext cx="144000" cy="144000"/>
            </a:xfrm>
            <a:prstGeom prst="ellipse">
              <a:avLst/>
            </a:prstGeom>
            <a:solidFill>
              <a:schemeClr val="bg2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2481D12E-8C9B-41CA-A44F-E571498A17F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66415" y="2321541"/>
              <a:ext cx="144000" cy="144000"/>
            </a:xfrm>
            <a:prstGeom prst="ellipse">
              <a:avLst/>
            </a:prstGeom>
            <a:solidFill>
              <a:schemeClr val="bg2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B022ED5E-D10D-4047-B415-2B51FFF3E7F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66415" y="3126404"/>
              <a:ext cx="144000" cy="144000"/>
            </a:xfrm>
            <a:prstGeom prst="ellipse">
              <a:avLst/>
            </a:prstGeom>
            <a:solidFill>
              <a:schemeClr val="bg2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4D5F6FE7-FE38-4A19-8365-8BF2CD6D251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74815" y="3931267"/>
              <a:ext cx="144000" cy="144000"/>
            </a:xfrm>
            <a:prstGeom prst="ellipse">
              <a:avLst/>
            </a:prstGeom>
            <a:solidFill>
              <a:schemeClr val="bg2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2D51E0B4-FDE6-403F-AF05-2D142AB3E1B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74815" y="4736130"/>
              <a:ext cx="144000" cy="144000"/>
            </a:xfrm>
            <a:prstGeom prst="ellipse">
              <a:avLst/>
            </a:prstGeom>
            <a:solidFill>
              <a:schemeClr val="bg2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6B6DE276-1EAF-460B-847F-14D3A474D4C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08253" y="4744530"/>
              <a:ext cx="144000" cy="144000"/>
            </a:xfrm>
            <a:prstGeom prst="ellipse">
              <a:avLst/>
            </a:prstGeom>
            <a:solidFill>
              <a:schemeClr val="bg2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08348F4-65ED-4AD5-9F02-2F008F02AD3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041691" y="4744530"/>
              <a:ext cx="144000" cy="144000"/>
            </a:xfrm>
            <a:prstGeom prst="ellipse">
              <a:avLst/>
            </a:prstGeom>
            <a:solidFill>
              <a:schemeClr val="bg2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060B1D19-BF6B-4435-8AD9-2945D841ADA3}"/>
                </a:ext>
              </a:extLst>
            </p:cNvPr>
            <p:cNvCxnSpPr>
              <a:cxnSpLocks/>
              <a:stCxn id="21" idx="0"/>
              <a:endCxn id="23" idx="4"/>
            </p:cNvCxnSpPr>
            <p:nvPr/>
          </p:nvCxnSpPr>
          <p:spPr>
            <a:xfrm flipH="1" flipV="1">
              <a:off x="1604977" y="1664878"/>
              <a:ext cx="8400" cy="3071252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F552083E-EF13-4B53-A6C4-40BF62F5B2D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32977" y="2321541"/>
              <a:ext cx="144000" cy="144000"/>
            </a:xfrm>
            <a:prstGeom prst="ellipse">
              <a:avLst/>
            </a:prstGeom>
            <a:solidFill>
              <a:schemeClr val="bg2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55FD90BC-AEF0-4DCF-9AA1-B4776D009DF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32977" y="3126404"/>
              <a:ext cx="144000" cy="144000"/>
            </a:xfrm>
            <a:prstGeom prst="ellipse">
              <a:avLst/>
            </a:prstGeom>
            <a:solidFill>
              <a:schemeClr val="bg2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4D992C16-826F-47EB-9EC9-9C59511BC6E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41377" y="3931267"/>
              <a:ext cx="144000" cy="144000"/>
            </a:xfrm>
            <a:prstGeom prst="ellipse">
              <a:avLst/>
            </a:prstGeom>
            <a:solidFill>
              <a:schemeClr val="bg2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442113E3-683E-4B46-AA9E-6E62AC57C52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66415" y="1520878"/>
              <a:ext cx="144000" cy="144000"/>
            </a:xfrm>
            <a:prstGeom prst="ellipse">
              <a:avLst/>
            </a:prstGeom>
            <a:solidFill>
              <a:schemeClr val="bg2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6B1DEED2-C8C0-4FB4-9143-33A03FD4E50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199853" y="1529278"/>
              <a:ext cx="144000" cy="144000"/>
            </a:xfrm>
            <a:prstGeom prst="ellipse">
              <a:avLst/>
            </a:prstGeom>
            <a:solidFill>
              <a:schemeClr val="bg2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E8655F74-750E-4346-98BD-293CE9C1B8C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033291" y="1529278"/>
              <a:ext cx="144000" cy="144000"/>
            </a:xfrm>
            <a:prstGeom prst="ellipse">
              <a:avLst/>
            </a:prstGeom>
            <a:solidFill>
              <a:schemeClr val="bg2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84" name="Group 783">
            <a:extLst>
              <a:ext uri="{FF2B5EF4-FFF2-40B4-BE49-F238E27FC236}">
                <a16:creationId xmlns:a16="http://schemas.microsoft.com/office/drawing/2014/main" id="{14EFE37E-122D-441B-BFCD-E9B2F0AA3E2A}"/>
              </a:ext>
            </a:extLst>
          </p:cNvPr>
          <p:cNvGrpSpPr/>
          <p:nvPr/>
        </p:nvGrpSpPr>
        <p:grpSpPr>
          <a:xfrm>
            <a:off x="838200" y="3111285"/>
            <a:ext cx="1883741" cy="1812911"/>
            <a:chOff x="916781" y="2711312"/>
            <a:chExt cx="1883741" cy="1812911"/>
          </a:xfrm>
        </p:grpSpPr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90DD91F1-CC14-43D5-8A32-62799A32AC8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234720" y="3010813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F1C3A9E1-A52A-45F4-8119-CD00CA8F2D5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16399" y="3569618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82AEC14D-4070-4D27-B399-CB8F4A60497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234720" y="3569618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>
              <a:extLst>
                <a:ext uri="{FF2B5EF4-FFF2-40B4-BE49-F238E27FC236}">
                  <a16:creationId xmlns:a16="http://schemas.microsoft.com/office/drawing/2014/main" id="{A5F73955-1C9E-4A21-BFBB-C6907DDE72B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16399" y="3010813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5A155917-AB24-4438-B624-904D8E7EDFE6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1500004" y="3270513"/>
              <a:ext cx="137160" cy="1371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FE12B09F-D290-40AB-AEE0-864D85931DD2}"/>
                </a:ext>
              </a:extLst>
            </p:cNvPr>
            <p:cNvCxnSpPr>
              <a:cxnSpLocks/>
              <a:stCxn id="134" idx="2"/>
              <a:endCxn id="132" idx="3"/>
            </p:cNvCxnSpPr>
            <p:nvPr/>
          </p:nvCxnSpPr>
          <p:spPr>
            <a:xfrm flipV="1">
              <a:off x="1568584" y="3096597"/>
              <a:ext cx="262533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40AF8FC6-D614-4CCE-A5D3-8D08603E8B93}"/>
                </a:ext>
              </a:extLst>
            </p:cNvPr>
            <p:cNvCxnSpPr>
              <a:cxnSpLocks/>
              <a:stCxn id="134" idx="2"/>
              <a:endCxn id="126" idx="5"/>
            </p:cNvCxnSpPr>
            <p:nvPr/>
          </p:nvCxnSpPr>
          <p:spPr>
            <a:xfrm flipH="1" flipV="1">
              <a:off x="1320504" y="3096597"/>
              <a:ext cx="248080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CE1CDA25-6BB5-41AC-B0CB-DA5970DB616C}"/>
                </a:ext>
              </a:extLst>
            </p:cNvPr>
            <p:cNvCxnSpPr>
              <a:cxnSpLocks/>
              <a:stCxn id="128" idx="1"/>
              <a:endCxn id="134" idx="0"/>
            </p:cNvCxnSpPr>
            <p:nvPr/>
          </p:nvCxnSpPr>
          <p:spPr>
            <a:xfrm flipH="1" flipV="1">
              <a:off x="1568584" y="3407673"/>
              <a:ext cx="262533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2D17A36D-CE65-46A7-A005-40692D1D0731}"/>
                </a:ext>
              </a:extLst>
            </p:cNvPr>
            <p:cNvCxnSpPr>
              <a:cxnSpLocks/>
              <a:stCxn id="130" idx="7"/>
              <a:endCxn id="134" idx="0"/>
            </p:cNvCxnSpPr>
            <p:nvPr/>
          </p:nvCxnSpPr>
          <p:spPr>
            <a:xfrm flipV="1">
              <a:off x="1320504" y="3407673"/>
              <a:ext cx="248080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6" name="Oval 145">
              <a:extLst>
                <a:ext uri="{FF2B5EF4-FFF2-40B4-BE49-F238E27FC236}">
                  <a16:creationId xmlns:a16="http://schemas.microsoft.com/office/drawing/2014/main" id="{A0458EF9-EC41-45B3-A788-C603E1A867D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98078" y="3569618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Oval 149">
              <a:extLst>
                <a:ext uri="{FF2B5EF4-FFF2-40B4-BE49-F238E27FC236}">
                  <a16:creationId xmlns:a16="http://schemas.microsoft.com/office/drawing/2014/main" id="{3259C11B-29F4-4A4E-B140-CE2AE97A45F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98078" y="3010813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Rectangle 151">
              <a:extLst>
                <a:ext uri="{FF2B5EF4-FFF2-40B4-BE49-F238E27FC236}">
                  <a16:creationId xmlns:a16="http://schemas.microsoft.com/office/drawing/2014/main" id="{8C1CAA2A-582D-4E34-8FD8-6C0E9CD2AFBD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2081683" y="3270513"/>
              <a:ext cx="137160" cy="1371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BD1C9B27-27B8-4213-9752-BD7C40B94C77}"/>
                </a:ext>
              </a:extLst>
            </p:cNvPr>
            <p:cNvCxnSpPr>
              <a:cxnSpLocks/>
              <a:stCxn id="152" idx="2"/>
              <a:endCxn id="150" idx="3"/>
            </p:cNvCxnSpPr>
            <p:nvPr/>
          </p:nvCxnSpPr>
          <p:spPr>
            <a:xfrm flipV="1">
              <a:off x="2150263" y="3096597"/>
              <a:ext cx="262533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A26F44FD-8480-437B-9558-679FD12D229B}"/>
                </a:ext>
              </a:extLst>
            </p:cNvPr>
            <p:cNvCxnSpPr>
              <a:cxnSpLocks/>
              <a:stCxn id="152" idx="2"/>
            </p:cNvCxnSpPr>
            <p:nvPr/>
          </p:nvCxnSpPr>
          <p:spPr>
            <a:xfrm flipH="1" flipV="1">
              <a:off x="1902183" y="3096597"/>
              <a:ext cx="248080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8" name="Straight Connector 157">
              <a:extLst>
                <a:ext uri="{FF2B5EF4-FFF2-40B4-BE49-F238E27FC236}">
                  <a16:creationId xmlns:a16="http://schemas.microsoft.com/office/drawing/2014/main" id="{C04B654E-3BEE-4A4C-9E02-C2CF21A81B0F}"/>
                </a:ext>
              </a:extLst>
            </p:cNvPr>
            <p:cNvCxnSpPr>
              <a:cxnSpLocks/>
              <a:stCxn id="146" idx="1"/>
              <a:endCxn id="152" idx="0"/>
            </p:cNvCxnSpPr>
            <p:nvPr/>
          </p:nvCxnSpPr>
          <p:spPr>
            <a:xfrm flipH="1" flipV="1">
              <a:off x="2150263" y="3407673"/>
              <a:ext cx="262533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0" name="Straight Connector 159">
              <a:extLst>
                <a:ext uri="{FF2B5EF4-FFF2-40B4-BE49-F238E27FC236}">
                  <a16:creationId xmlns:a16="http://schemas.microsoft.com/office/drawing/2014/main" id="{1F6AEE3A-DCA7-4105-A21C-9F099B0F35E0}"/>
                </a:ext>
              </a:extLst>
            </p:cNvPr>
            <p:cNvCxnSpPr>
              <a:cxnSpLocks/>
              <a:endCxn id="152" idx="0"/>
            </p:cNvCxnSpPr>
            <p:nvPr/>
          </p:nvCxnSpPr>
          <p:spPr>
            <a:xfrm flipV="1">
              <a:off x="1902183" y="3407673"/>
              <a:ext cx="248080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96" name="Oval 195">
              <a:extLst>
                <a:ext uri="{FF2B5EF4-FFF2-40B4-BE49-F238E27FC236}">
                  <a16:creationId xmlns:a16="http://schemas.microsoft.com/office/drawing/2014/main" id="{CE16E14E-67E3-4B80-9D65-D9C62C8AD8E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16399" y="4130394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Oval 197">
              <a:extLst>
                <a:ext uri="{FF2B5EF4-FFF2-40B4-BE49-F238E27FC236}">
                  <a16:creationId xmlns:a16="http://schemas.microsoft.com/office/drawing/2014/main" id="{6E551C51-B0DF-4090-A245-72EF0DF3FCD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234720" y="4130394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Rectangle 201">
              <a:extLst>
                <a:ext uri="{FF2B5EF4-FFF2-40B4-BE49-F238E27FC236}">
                  <a16:creationId xmlns:a16="http://schemas.microsoft.com/office/drawing/2014/main" id="{FDA22B56-9ED9-4EB2-9280-4536FB9199D6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1500004" y="3831289"/>
              <a:ext cx="137160" cy="1371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cxnSp>
          <p:nvCxnSpPr>
            <p:cNvPr id="204" name="Straight Connector 203">
              <a:extLst>
                <a:ext uri="{FF2B5EF4-FFF2-40B4-BE49-F238E27FC236}">
                  <a16:creationId xmlns:a16="http://schemas.microsoft.com/office/drawing/2014/main" id="{40020F5D-E66F-4EBC-910C-B29911C79D89}"/>
                </a:ext>
              </a:extLst>
            </p:cNvPr>
            <p:cNvCxnSpPr>
              <a:cxnSpLocks/>
              <a:stCxn id="202" idx="2"/>
            </p:cNvCxnSpPr>
            <p:nvPr/>
          </p:nvCxnSpPr>
          <p:spPr>
            <a:xfrm flipV="1">
              <a:off x="1568584" y="3657373"/>
              <a:ext cx="262533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6" name="Straight Connector 205">
              <a:extLst>
                <a:ext uri="{FF2B5EF4-FFF2-40B4-BE49-F238E27FC236}">
                  <a16:creationId xmlns:a16="http://schemas.microsoft.com/office/drawing/2014/main" id="{5BCBC11C-91D0-4A39-9D2D-69214D95F51A}"/>
                </a:ext>
              </a:extLst>
            </p:cNvPr>
            <p:cNvCxnSpPr>
              <a:cxnSpLocks/>
              <a:stCxn id="202" idx="2"/>
            </p:cNvCxnSpPr>
            <p:nvPr/>
          </p:nvCxnSpPr>
          <p:spPr>
            <a:xfrm flipH="1" flipV="1">
              <a:off x="1320504" y="3657373"/>
              <a:ext cx="248080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8" name="Straight Connector 207">
              <a:extLst>
                <a:ext uri="{FF2B5EF4-FFF2-40B4-BE49-F238E27FC236}">
                  <a16:creationId xmlns:a16="http://schemas.microsoft.com/office/drawing/2014/main" id="{7CB83FFB-4CC9-4D59-BC8F-FF350EB8A5C3}"/>
                </a:ext>
              </a:extLst>
            </p:cNvPr>
            <p:cNvCxnSpPr>
              <a:cxnSpLocks/>
              <a:stCxn id="196" idx="1"/>
              <a:endCxn id="202" idx="0"/>
            </p:cNvCxnSpPr>
            <p:nvPr/>
          </p:nvCxnSpPr>
          <p:spPr>
            <a:xfrm flipH="1" flipV="1">
              <a:off x="1568584" y="3968449"/>
              <a:ext cx="262533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0" name="Straight Connector 209">
              <a:extLst>
                <a:ext uri="{FF2B5EF4-FFF2-40B4-BE49-F238E27FC236}">
                  <a16:creationId xmlns:a16="http://schemas.microsoft.com/office/drawing/2014/main" id="{5B9A2A9E-D053-48E2-A60C-E982650089C8}"/>
                </a:ext>
              </a:extLst>
            </p:cNvPr>
            <p:cNvCxnSpPr>
              <a:cxnSpLocks/>
              <a:stCxn id="198" idx="7"/>
              <a:endCxn id="202" idx="0"/>
            </p:cNvCxnSpPr>
            <p:nvPr/>
          </p:nvCxnSpPr>
          <p:spPr>
            <a:xfrm flipV="1">
              <a:off x="1320504" y="3968449"/>
              <a:ext cx="248080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12" name="Oval 211">
              <a:extLst>
                <a:ext uri="{FF2B5EF4-FFF2-40B4-BE49-F238E27FC236}">
                  <a16:creationId xmlns:a16="http://schemas.microsoft.com/office/drawing/2014/main" id="{AD05FBFF-3013-4119-BEDC-6A1DAF90A5E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98078" y="4130394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Rectangle 215">
              <a:extLst>
                <a:ext uri="{FF2B5EF4-FFF2-40B4-BE49-F238E27FC236}">
                  <a16:creationId xmlns:a16="http://schemas.microsoft.com/office/drawing/2014/main" id="{FDB4C213-42D5-492E-A9EB-F16F7A139B18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2081683" y="3831289"/>
              <a:ext cx="137160" cy="1371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cxnSp>
          <p:nvCxnSpPr>
            <p:cNvPr id="218" name="Straight Connector 217">
              <a:extLst>
                <a:ext uri="{FF2B5EF4-FFF2-40B4-BE49-F238E27FC236}">
                  <a16:creationId xmlns:a16="http://schemas.microsoft.com/office/drawing/2014/main" id="{6CAAD120-7B29-4552-A6BD-5D7E1D4CEFDC}"/>
                </a:ext>
              </a:extLst>
            </p:cNvPr>
            <p:cNvCxnSpPr>
              <a:cxnSpLocks/>
              <a:stCxn id="216" idx="2"/>
            </p:cNvCxnSpPr>
            <p:nvPr/>
          </p:nvCxnSpPr>
          <p:spPr>
            <a:xfrm flipV="1">
              <a:off x="2150263" y="3657373"/>
              <a:ext cx="262533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0" name="Straight Connector 219">
              <a:extLst>
                <a:ext uri="{FF2B5EF4-FFF2-40B4-BE49-F238E27FC236}">
                  <a16:creationId xmlns:a16="http://schemas.microsoft.com/office/drawing/2014/main" id="{7ED8AFF3-04BC-4768-8686-3723EB30BC88}"/>
                </a:ext>
              </a:extLst>
            </p:cNvPr>
            <p:cNvCxnSpPr>
              <a:cxnSpLocks/>
              <a:stCxn id="216" idx="2"/>
            </p:cNvCxnSpPr>
            <p:nvPr/>
          </p:nvCxnSpPr>
          <p:spPr>
            <a:xfrm flipH="1" flipV="1">
              <a:off x="1902183" y="3657373"/>
              <a:ext cx="248080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2" name="Straight Connector 221">
              <a:extLst>
                <a:ext uri="{FF2B5EF4-FFF2-40B4-BE49-F238E27FC236}">
                  <a16:creationId xmlns:a16="http://schemas.microsoft.com/office/drawing/2014/main" id="{0BA75F05-350B-4809-84F3-9A44D02DE9BB}"/>
                </a:ext>
              </a:extLst>
            </p:cNvPr>
            <p:cNvCxnSpPr>
              <a:cxnSpLocks/>
              <a:stCxn id="212" idx="1"/>
              <a:endCxn id="216" idx="0"/>
            </p:cNvCxnSpPr>
            <p:nvPr/>
          </p:nvCxnSpPr>
          <p:spPr>
            <a:xfrm flipH="1" flipV="1">
              <a:off x="2150263" y="3968449"/>
              <a:ext cx="262533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4" name="Straight Connector 223">
              <a:extLst>
                <a:ext uri="{FF2B5EF4-FFF2-40B4-BE49-F238E27FC236}">
                  <a16:creationId xmlns:a16="http://schemas.microsoft.com/office/drawing/2014/main" id="{6545FB20-16C8-4070-82D1-95F152594CE4}"/>
                </a:ext>
              </a:extLst>
            </p:cNvPr>
            <p:cNvCxnSpPr>
              <a:cxnSpLocks/>
              <a:endCxn id="216" idx="0"/>
            </p:cNvCxnSpPr>
            <p:nvPr/>
          </p:nvCxnSpPr>
          <p:spPr>
            <a:xfrm flipV="1">
              <a:off x="1902183" y="3968449"/>
              <a:ext cx="248080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30" name="Rectangle 229">
              <a:extLst>
                <a:ext uri="{FF2B5EF4-FFF2-40B4-BE49-F238E27FC236}">
                  <a16:creationId xmlns:a16="http://schemas.microsoft.com/office/drawing/2014/main" id="{CF172A79-5D2F-4C90-BB83-0337D783A2A2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2663362" y="3833780"/>
              <a:ext cx="137160" cy="1371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cxnSp>
          <p:nvCxnSpPr>
            <p:cNvPr id="234" name="Straight Connector 233">
              <a:extLst>
                <a:ext uri="{FF2B5EF4-FFF2-40B4-BE49-F238E27FC236}">
                  <a16:creationId xmlns:a16="http://schemas.microsoft.com/office/drawing/2014/main" id="{87E53B4F-0721-4008-8F00-2EFA28CC812E}"/>
                </a:ext>
              </a:extLst>
            </p:cNvPr>
            <p:cNvCxnSpPr>
              <a:cxnSpLocks/>
              <a:stCxn id="230" idx="2"/>
            </p:cNvCxnSpPr>
            <p:nvPr/>
          </p:nvCxnSpPr>
          <p:spPr>
            <a:xfrm flipH="1" flipV="1">
              <a:off x="2483862" y="3659864"/>
              <a:ext cx="248080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8" name="Straight Connector 237">
              <a:extLst>
                <a:ext uri="{FF2B5EF4-FFF2-40B4-BE49-F238E27FC236}">
                  <a16:creationId xmlns:a16="http://schemas.microsoft.com/office/drawing/2014/main" id="{A5DBB8E9-74AF-442A-8452-3319E45BC51B}"/>
                </a:ext>
              </a:extLst>
            </p:cNvPr>
            <p:cNvCxnSpPr>
              <a:cxnSpLocks/>
              <a:endCxn id="230" idx="0"/>
            </p:cNvCxnSpPr>
            <p:nvPr/>
          </p:nvCxnSpPr>
          <p:spPr>
            <a:xfrm flipV="1">
              <a:off x="2483862" y="3970940"/>
              <a:ext cx="248080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72" name="Rectangle 471">
              <a:extLst>
                <a:ext uri="{FF2B5EF4-FFF2-40B4-BE49-F238E27FC236}">
                  <a16:creationId xmlns:a16="http://schemas.microsoft.com/office/drawing/2014/main" id="{828BFDFF-E8E0-4DA2-97A8-E691FDF531A4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1500004" y="4387063"/>
              <a:ext cx="137160" cy="1371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cxnSp>
          <p:nvCxnSpPr>
            <p:cNvPr id="474" name="Straight Connector 473">
              <a:extLst>
                <a:ext uri="{FF2B5EF4-FFF2-40B4-BE49-F238E27FC236}">
                  <a16:creationId xmlns:a16="http://schemas.microsoft.com/office/drawing/2014/main" id="{1137BFAE-EBBC-4291-A8AF-37E1699DEFAA}"/>
                </a:ext>
              </a:extLst>
            </p:cNvPr>
            <p:cNvCxnSpPr>
              <a:cxnSpLocks/>
              <a:stCxn id="472" idx="2"/>
            </p:cNvCxnSpPr>
            <p:nvPr/>
          </p:nvCxnSpPr>
          <p:spPr>
            <a:xfrm flipV="1">
              <a:off x="1568584" y="4213147"/>
              <a:ext cx="262533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6" name="Straight Connector 475">
              <a:extLst>
                <a:ext uri="{FF2B5EF4-FFF2-40B4-BE49-F238E27FC236}">
                  <a16:creationId xmlns:a16="http://schemas.microsoft.com/office/drawing/2014/main" id="{AD51A873-9F7C-439C-8A5A-B0AA16C3F576}"/>
                </a:ext>
              </a:extLst>
            </p:cNvPr>
            <p:cNvCxnSpPr>
              <a:cxnSpLocks/>
              <a:stCxn id="472" idx="2"/>
            </p:cNvCxnSpPr>
            <p:nvPr/>
          </p:nvCxnSpPr>
          <p:spPr>
            <a:xfrm flipH="1" flipV="1">
              <a:off x="1320504" y="4213147"/>
              <a:ext cx="248080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78" name="Rectangle 577">
              <a:extLst>
                <a:ext uri="{FF2B5EF4-FFF2-40B4-BE49-F238E27FC236}">
                  <a16:creationId xmlns:a16="http://schemas.microsoft.com/office/drawing/2014/main" id="{E0C3F5EF-CF60-4AC6-A8BB-842188715574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2081683" y="2711312"/>
              <a:ext cx="137160" cy="1371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cxnSp>
          <p:nvCxnSpPr>
            <p:cNvPr id="580" name="Straight Connector 579">
              <a:extLst>
                <a:ext uri="{FF2B5EF4-FFF2-40B4-BE49-F238E27FC236}">
                  <a16:creationId xmlns:a16="http://schemas.microsoft.com/office/drawing/2014/main" id="{AF81CB68-12AB-4B8D-8615-05033B17592E}"/>
                </a:ext>
              </a:extLst>
            </p:cNvPr>
            <p:cNvCxnSpPr>
              <a:cxnSpLocks/>
              <a:endCxn id="578" idx="0"/>
            </p:cNvCxnSpPr>
            <p:nvPr/>
          </p:nvCxnSpPr>
          <p:spPr>
            <a:xfrm flipH="1" flipV="1">
              <a:off x="2150263" y="2848472"/>
              <a:ext cx="262533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82" name="Straight Connector 581">
              <a:extLst>
                <a:ext uri="{FF2B5EF4-FFF2-40B4-BE49-F238E27FC236}">
                  <a16:creationId xmlns:a16="http://schemas.microsoft.com/office/drawing/2014/main" id="{5DDC4BA7-9238-4819-B0FB-6382CC025011}"/>
                </a:ext>
              </a:extLst>
            </p:cNvPr>
            <p:cNvCxnSpPr>
              <a:cxnSpLocks/>
              <a:endCxn id="578" idx="0"/>
            </p:cNvCxnSpPr>
            <p:nvPr/>
          </p:nvCxnSpPr>
          <p:spPr>
            <a:xfrm flipV="1">
              <a:off x="1902183" y="2848472"/>
              <a:ext cx="248080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38" name="Rectangle 637">
              <a:extLst>
                <a:ext uri="{FF2B5EF4-FFF2-40B4-BE49-F238E27FC236}">
                  <a16:creationId xmlns:a16="http://schemas.microsoft.com/office/drawing/2014/main" id="{14FC5FA2-B9B2-4F13-B39C-256F1D901B5F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916781" y="3270513"/>
              <a:ext cx="137160" cy="1371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cxnSp>
          <p:nvCxnSpPr>
            <p:cNvPr id="640" name="Straight Connector 639">
              <a:extLst>
                <a:ext uri="{FF2B5EF4-FFF2-40B4-BE49-F238E27FC236}">
                  <a16:creationId xmlns:a16="http://schemas.microsoft.com/office/drawing/2014/main" id="{55532CA6-D7D6-4CAA-A256-50C806C519FF}"/>
                </a:ext>
              </a:extLst>
            </p:cNvPr>
            <p:cNvCxnSpPr>
              <a:cxnSpLocks/>
              <a:stCxn id="638" idx="2"/>
            </p:cNvCxnSpPr>
            <p:nvPr/>
          </p:nvCxnSpPr>
          <p:spPr>
            <a:xfrm flipV="1">
              <a:off x="985361" y="3096597"/>
              <a:ext cx="262533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42" name="Straight Connector 641">
              <a:extLst>
                <a:ext uri="{FF2B5EF4-FFF2-40B4-BE49-F238E27FC236}">
                  <a16:creationId xmlns:a16="http://schemas.microsoft.com/office/drawing/2014/main" id="{1ABFADE7-109A-4303-BFB5-881AEC009BC7}"/>
                </a:ext>
              </a:extLst>
            </p:cNvPr>
            <p:cNvCxnSpPr>
              <a:cxnSpLocks/>
              <a:endCxn id="638" idx="0"/>
            </p:cNvCxnSpPr>
            <p:nvPr/>
          </p:nvCxnSpPr>
          <p:spPr>
            <a:xfrm flipH="1" flipV="1">
              <a:off x="985361" y="3407673"/>
              <a:ext cx="262533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54" name="Group 653">
            <a:extLst>
              <a:ext uri="{FF2B5EF4-FFF2-40B4-BE49-F238E27FC236}">
                <a16:creationId xmlns:a16="http://schemas.microsoft.com/office/drawing/2014/main" id="{39A0A936-D943-4FE2-BAA0-FCCF0E77306E}"/>
              </a:ext>
            </a:extLst>
          </p:cNvPr>
          <p:cNvGrpSpPr/>
          <p:nvPr/>
        </p:nvGrpSpPr>
        <p:grpSpPr>
          <a:xfrm>
            <a:off x="4083336" y="2028119"/>
            <a:ext cx="3047099" cy="2936901"/>
            <a:chOff x="4570701" y="2010018"/>
            <a:chExt cx="3047099" cy="2936901"/>
          </a:xfrm>
        </p:grpSpPr>
        <p:sp>
          <p:nvSpPr>
            <p:cNvPr id="655" name="Oval 654">
              <a:extLst>
                <a:ext uri="{FF2B5EF4-FFF2-40B4-BE49-F238E27FC236}">
                  <a16:creationId xmlns:a16="http://schemas.microsoft.com/office/drawing/2014/main" id="{D265EF7B-6A40-426C-9095-9480CD4F26D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888640" y="2309519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6" name="Oval 655">
              <a:extLst>
                <a:ext uri="{FF2B5EF4-FFF2-40B4-BE49-F238E27FC236}">
                  <a16:creationId xmlns:a16="http://schemas.microsoft.com/office/drawing/2014/main" id="{D2825939-420F-4A0B-9329-D287A1824D8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470319" y="2868324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7" name="Oval 656">
              <a:extLst>
                <a:ext uri="{FF2B5EF4-FFF2-40B4-BE49-F238E27FC236}">
                  <a16:creationId xmlns:a16="http://schemas.microsoft.com/office/drawing/2014/main" id="{C73807A8-43E7-4B6D-B922-CF92FAADF56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888640" y="2868324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8" name="Oval 657">
              <a:extLst>
                <a:ext uri="{FF2B5EF4-FFF2-40B4-BE49-F238E27FC236}">
                  <a16:creationId xmlns:a16="http://schemas.microsoft.com/office/drawing/2014/main" id="{966430C6-DCAD-4C67-9738-1E817B3225F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470319" y="2309519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9" name="Rectangle 658">
              <a:extLst>
                <a:ext uri="{FF2B5EF4-FFF2-40B4-BE49-F238E27FC236}">
                  <a16:creationId xmlns:a16="http://schemas.microsoft.com/office/drawing/2014/main" id="{78F73BDC-4A0D-4C3B-8126-C9AF887B635C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5153924" y="2569219"/>
              <a:ext cx="137160" cy="1371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cxnSp>
          <p:nvCxnSpPr>
            <p:cNvPr id="660" name="Straight Connector 659">
              <a:extLst>
                <a:ext uri="{FF2B5EF4-FFF2-40B4-BE49-F238E27FC236}">
                  <a16:creationId xmlns:a16="http://schemas.microsoft.com/office/drawing/2014/main" id="{E58182AF-8452-43FF-AB3B-D594CAF1BD25}"/>
                </a:ext>
              </a:extLst>
            </p:cNvPr>
            <p:cNvCxnSpPr>
              <a:cxnSpLocks/>
              <a:stCxn id="659" idx="2"/>
              <a:endCxn id="658" idx="3"/>
            </p:cNvCxnSpPr>
            <p:nvPr/>
          </p:nvCxnSpPr>
          <p:spPr>
            <a:xfrm flipV="1">
              <a:off x="5222504" y="2395303"/>
              <a:ext cx="262533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61" name="Straight Connector 660">
              <a:extLst>
                <a:ext uri="{FF2B5EF4-FFF2-40B4-BE49-F238E27FC236}">
                  <a16:creationId xmlns:a16="http://schemas.microsoft.com/office/drawing/2014/main" id="{8D8E25CD-3780-4342-A1A3-927F339BA379}"/>
                </a:ext>
              </a:extLst>
            </p:cNvPr>
            <p:cNvCxnSpPr>
              <a:cxnSpLocks/>
              <a:stCxn id="659" idx="2"/>
              <a:endCxn id="655" idx="5"/>
            </p:cNvCxnSpPr>
            <p:nvPr/>
          </p:nvCxnSpPr>
          <p:spPr>
            <a:xfrm flipH="1" flipV="1">
              <a:off x="4974424" y="2395303"/>
              <a:ext cx="248080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62" name="Straight Connector 661">
              <a:extLst>
                <a:ext uri="{FF2B5EF4-FFF2-40B4-BE49-F238E27FC236}">
                  <a16:creationId xmlns:a16="http://schemas.microsoft.com/office/drawing/2014/main" id="{BB54EB4E-8B3F-45DF-A2AB-7ED050B4A056}"/>
                </a:ext>
              </a:extLst>
            </p:cNvPr>
            <p:cNvCxnSpPr>
              <a:cxnSpLocks/>
              <a:stCxn id="656" idx="1"/>
              <a:endCxn id="659" idx="0"/>
            </p:cNvCxnSpPr>
            <p:nvPr/>
          </p:nvCxnSpPr>
          <p:spPr>
            <a:xfrm flipH="1" flipV="1">
              <a:off x="5222504" y="2706379"/>
              <a:ext cx="262533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63" name="Straight Connector 662">
              <a:extLst>
                <a:ext uri="{FF2B5EF4-FFF2-40B4-BE49-F238E27FC236}">
                  <a16:creationId xmlns:a16="http://schemas.microsoft.com/office/drawing/2014/main" id="{57F2B809-1CED-495F-AFDB-480A6E1D39A3}"/>
                </a:ext>
              </a:extLst>
            </p:cNvPr>
            <p:cNvCxnSpPr>
              <a:cxnSpLocks/>
              <a:stCxn id="657" idx="7"/>
              <a:endCxn id="659" idx="0"/>
            </p:cNvCxnSpPr>
            <p:nvPr/>
          </p:nvCxnSpPr>
          <p:spPr>
            <a:xfrm flipV="1">
              <a:off x="4974424" y="2706379"/>
              <a:ext cx="248080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64" name="Oval 663">
              <a:extLst>
                <a:ext uri="{FF2B5EF4-FFF2-40B4-BE49-F238E27FC236}">
                  <a16:creationId xmlns:a16="http://schemas.microsoft.com/office/drawing/2014/main" id="{A062F233-6795-4C5A-BE17-676FA45BB1D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51998" y="2868324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5" name="Oval 664">
              <a:extLst>
                <a:ext uri="{FF2B5EF4-FFF2-40B4-BE49-F238E27FC236}">
                  <a16:creationId xmlns:a16="http://schemas.microsoft.com/office/drawing/2014/main" id="{95704F8D-74DF-426A-8248-F40DEDE1F18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51998" y="2309519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6" name="Rectangle 665">
              <a:extLst>
                <a:ext uri="{FF2B5EF4-FFF2-40B4-BE49-F238E27FC236}">
                  <a16:creationId xmlns:a16="http://schemas.microsoft.com/office/drawing/2014/main" id="{CBC5C869-5012-4A3C-BE6B-D5BCD198C9AB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5735603" y="2569219"/>
              <a:ext cx="137160" cy="1371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cxnSp>
          <p:nvCxnSpPr>
            <p:cNvPr id="667" name="Straight Connector 666">
              <a:extLst>
                <a:ext uri="{FF2B5EF4-FFF2-40B4-BE49-F238E27FC236}">
                  <a16:creationId xmlns:a16="http://schemas.microsoft.com/office/drawing/2014/main" id="{B1DE8C63-A5EA-4687-A3E7-15C59A9D3BFF}"/>
                </a:ext>
              </a:extLst>
            </p:cNvPr>
            <p:cNvCxnSpPr>
              <a:cxnSpLocks/>
              <a:stCxn id="666" idx="2"/>
              <a:endCxn id="665" idx="3"/>
            </p:cNvCxnSpPr>
            <p:nvPr/>
          </p:nvCxnSpPr>
          <p:spPr>
            <a:xfrm flipV="1">
              <a:off x="5804183" y="2395303"/>
              <a:ext cx="262533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68" name="Straight Connector 667">
              <a:extLst>
                <a:ext uri="{FF2B5EF4-FFF2-40B4-BE49-F238E27FC236}">
                  <a16:creationId xmlns:a16="http://schemas.microsoft.com/office/drawing/2014/main" id="{113ED248-72D0-4E2A-9BD6-6D0C4A04A6EA}"/>
                </a:ext>
              </a:extLst>
            </p:cNvPr>
            <p:cNvCxnSpPr>
              <a:cxnSpLocks/>
              <a:stCxn id="666" idx="2"/>
            </p:cNvCxnSpPr>
            <p:nvPr/>
          </p:nvCxnSpPr>
          <p:spPr>
            <a:xfrm flipH="1" flipV="1">
              <a:off x="5556103" y="2395303"/>
              <a:ext cx="248080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69" name="Straight Connector 668">
              <a:extLst>
                <a:ext uri="{FF2B5EF4-FFF2-40B4-BE49-F238E27FC236}">
                  <a16:creationId xmlns:a16="http://schemas.microsoft.com/office/drawing/2014/main" id="{F6CF1FA0-0935-48CF-8FA4-97F67C4F98D8}"/>
                </a:ext>
              </a:extLst>
            </p:cNvPr>
            <p:cNvCxnSpPr>
              <a:cxnSpLocks/>
              <a:stCxn id="664" idx="1"/>
              <a:endCxn id="666" idx="0"/>
            </p:cNvCxnSpPr>
            <p:nvPr/>
          </p:nvCxnSpPr>
          <p:spPr>
            <a:xfrm flipH="1" flipV="1">
              <a:off x="5804183" y="2706379"/>
              <a:ext cx="262533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70" name="Straight Connector 669">
              <a:extLst>
                <a:ext uri="{FF2B5EF4-FFF2-40B4-BE49-F238E27FC236}">
                  <a16:creationId xmlns:a16="http://schemas.microsoft.com/office/drawing/2014/main" id="{4ECF27C2-9B4D-411B-B126-660003A15724}"/>
                </a:ext>
              </a:extLst>
            </p:cNvPr>
            <p:cNvCxnSpPr>
              <a:cxnSpLocks/>
              <a:endCxn id="666" idx="0"/>
            </p:cNvCxnSpPr>
            <p:nvPr/>
          </p:nvCxnSpPr>
          <p:spPr>
            <a:xfrm flipV="1">
              <a:off x="5556103" y="2706379"/>
              <a:ext cx="248080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71" name="Oval 670">
              <a:extLst>
                <a:ext uri="{FF2B5EF4-FFF2-40B4-BE49-F238E27FC236}">
                  <a16:creationId xmlns:a16="http://schemas.microsoft.com/office/drawing/2014/main" id="{83FF9A6F-BCEF-483B-89BE-B23E4C7C722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633677" y="2870815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2" name="Oval 671">
              <a:extLst>
                <a:ext uri="{FF2B5EF4-FFF2-40B4-BE49-F238E27FC236}">
                  <a16:creationId xmlns:a16="http://schemas.microsoft.com/office/drawing/2014/main" id="{A3B6AFB8-7ECA-4438-8953-9926A63D91E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633677" y="2312010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3" name="Rectangle 672">
              <a:extLst>
                <a:ext uri="{FF2B5EF4-FFF2-40B4-BE49-F238E27FC236}">
                  <a16:creationId xmlns:a16="http://schemas.microsoft.com/office/drawing/2014/main" id="{8B87D11A-73DF-4C8F-B6C9-818A651E808A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6317282" y="2571710"/>
              <a:ext cx="137160" cy="1371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cxnSp>
          <p:nvCxnSpPr>
            <p:cNvPr id="674" name="Straight Connector 673">
              <a:extLst>
                <a:ext uri="{FF2B5EF4-FFF2-40B4-BE49-F238E27FC236}">
                  <a16:creationId xmlns:a16="http://schemas.microsoft.com/office/drawing/2014/main" id="{6D3B09DB-D2E1-4804-817A-61FE98E95A76}"/>
                </a:ext>
              </a:extLst>
            </p:cNvPr>
            <p:cNvCxnSpPr>
              <a:cxnSpLocks/>
              <a:stCxn id="673" idx="2"/>
              <a:endCxn id="672" idx="3"/>
            </p:cNvCxnSpPr>
            <p:nvPr/>
          </p:nvCxnSpPr>
          <p:spPr>
            <a:xfrm flipV="1">
              <a:off x="6385862" y="2397794"/>
              <a:ext cx="262533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75" name="Straight Connector 674">
              <a:extLst>
                <a:ext uri="{FF2B5EF4-FFF2-40B4-BE49-F238E27FC236}">
                  <a16:creationId xmlns:a16="http://schemas.microsoft.com/office/drawing/2014/main" id="{A523EBF1-BC45-4979-9436-4006D9CBEEB3}"/>
                </a:ext>
              </a:extLst>
            </p:cNvPr>
            <p:cNvCxnSpPr>
              <a:cxnSpLocks/>
              <a:stCxn id="673" idx="2"/>
            </p:cNvCxnSpPr>
            <p:nvPr/>
          </p:nvCxnSpPr>
          <p:spPr>
            <a:xfrm flipH="1" flipV="1">
              <a:off x="6137782" y="2397794"/>
              <a:ext cx="248080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76" name="Straight Connector 675">
              <a:extLst>
                <a:ext uri="{FF2B5EF4-FFF2-40B4-BE49-F238E27FC236}">
                  <a16:creationId xmlns:a16="http://schemas.microsoft.com/office/drawing/2014/main" id="{69560646-905B-421D-BDB2-75E09E781F05}"/>
                </a:ext>
              </a:extLst>
            </p:cNvPr>
            <p:cNvCxnSpPr>
              <a:cxnSpLocks/>
              <a:stCxn id="671" idx="1"/>
              <a:endCxn id="673" idx="0"/>
            </p:cNvCxnSpPr>
            <p:nvPr/>
          </p:nvCxnSpPr>
          <p:spPr>
            <a:xfrm flipH="1" flipV="1">
              <a:off x="6385862" y="2708870"/>
              <a:ext cx="262533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77" name="Straight Connector 676">
              <a:extLst>
                <a:ext uri="{FF2B5EF4-FFF2-40B4-BE49-F238E27FC236}">
                  <a16:creationId xmlns:a16="http://schemas.microsoft.com/office/drawing/2014/main" id="{987CD2C6-ECAC-4E38-A9B8-4EB52F657CD7}"/>
                </a:ext>
              </a:extLst>
            </p:cNvPr>
            <p:cNvCxnSpPr>
              <a:cxnSpLocks/>
              <a:endCxn id="673" idx="0"/>
            </p:cNvCxnSpPr>
            <p:nvPr/>
          </p:nvCxnSpPr>
          <p:spPr>
            <a:xfrm flipV="1">
              <a:off x="6137782" y="2708870"/>
              <a:ext cx="248080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78" name="Oval 677">
              <a:extLst>
                <a:ext uri="{FF2B5EF4-FFF2-40B4-BE49-F238E27FC236}">
                  <a16:creationId xmlns:a16="http://schemas.microsoft.com/office/drawing/2014/main" id="{976EBE54-3B78-4667-B00F-231135D6B2B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15356" y="2870815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9" name="Oval 678">
              <a:extLst>
                <a:ext uri="{FF2B5EF4-FFF2-40B4-BE49-F238E27FC236}">
                  <a16:creationId xmlns:a16="http://schemas.microsoft.com/office/drawing/2014/main" id="{A557B4A7-168C-4DD2-8C91-252378046C8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15356" y="2312010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0" name="Rectangle 679">
              <a:extLst>
                <a:ext uri="{FF2B5EF4-FFF2-40B4-BE49-F238E27FC236}">
                  <a16:creationId xmlns:a16="http://schemas.microsoft.com/office/drawing/2014/main" id="{FA50AD68-6972-44BA-AF56-B3857DB86D13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6898961" y="2571710"/>
              <a:ext cx="137160" cy="1371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cxnSp>
          <p:nvCxnSpPr>
            <p:cNvPr id="681" name="Straight Connector 680">
              <a:extLst>
                <a:ext uri="{FF2B5EF4-FFF2-40B4-BE49-F238E27FC236}">
                  <a16:creationId xmlns:a16="http://schemas.microsoft.com/office/drawing/2014/main" id="{400BC6AE-A9A8-40A8-9FEE-77160CE4DC5E}"/>
                </a:ext>
              </a:extLst>
            </p:cNvPr>
            <p:cNvCxnSpPr>
              <a:cxnSpLocks/>
              <a:stCxn id="680" idx="2"/>
              <a:endCxn id="679" idx="3"/>
            </p:cNvCxnSpPr>
            <p:nvPr/>
          </p:nvCxnSpPr>
          <p:spPr>
            <a:xfrm flipV="1">
              <a:off x="6967541" y="2397794"/>
              <a:ext cx="262533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82" name="Straight Connector 681">
              <a:extLst>
                <a:ext uri="{FF2B5EF4-FFF2-40B4-BE49-F238E27FC236}">
                  <a16:creationId xmlns:a16="http://schemas.microsoft.com/office/drawing/2014/main" id="{97F3553C-831B-4CDC-9E83-47E14A893BEE}"/>
                </a:ext>
              </a:extLst>
            </p:cNvPr>
            <p:cNvCxnSpPr>
              <a:cxnSpLocks/>
              <a:stCxn id="680" idx="2"/>
            </p:cNvCxnSpPr>
            <p:nvPr/>
          </p:nvCxnSpPr>
          <p:spPr>
            <a:xfrm flipH="1" flipV="1">
              <a:off x="6719461" y="2397794"/>
              <a:ext cx="248080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83" name="Straight Connector 682">
              <a:extLst>
                <a:ext uri="{FF2B5EF4-FFF2-40B4-BE49-F238E27FC236}">
                  <a16:creationId xmlns:a16="http://schemas.microsoft.com/office/drawing/2014/main" id="{AE74F1C8-8E86-4652-A437-ADE948225A23}"/>
                </a:ext>
              </a:extLst>
            </p:cNvPr>
            <p:cNvCxnSpPr>
              <a:cxnSpLocks/>
              <a:stCxn id="678" idx="1"/>
              <a:endCxn id="680" idx="0"/>
            </p:cNvCxnSpPr>
            <p:nvPr/>
          </p:nvCxnSpPr>
          <p:spPr>
            <a:xfrm flipH="1" flipV="1">
              <a:off x="6967541" y="2708870"/>
              <a:ext cx="262533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84" name="Straight Connector 683">
              <a:extLst>
                <a:ext uri="{FF2B5EF4-FFF2-40B4-BE49-F238E27FC236}">
                  <a16:creationId xmlns:a16="http://schemas.microsoft.com/office/drawing/2014/main" id="{7DF57BD3-138D-499E-903A-466921AE3F17}"/>
                </a:ext>
              </a:extLst>
            </p:cNvPr>
            <p:cNvCxnSpPr>
              <a:cxnSpLocks/>
              <a:endCxn id="680" idx="0"/>
            </p:cNvCxnSpPr>
            <p:nvPr/>
          </p:nvCxnSpPr>
          <p:spPr>
            <a:xfrm flipV="1">
              <a:off x="6719461" y="2708870"/>
              <a:ext cx="248080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85" name="Oval 684">
              <a:extLst>
                <a:ext uri="{FF2B5EF4-FFF2-40B4-BE49-F238E27FC236}">
                  <a16:creationId xmlns:a16="http://schemas.microsoft.com/office/drawing/2014/main" id="{58704897-14EC-4FAA-B995-15A9DC38F49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470319" y="3429100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6" name="Oval 685">
              <a:extLst>
                <a:ext uri="{FF2B5EF4-FFF2-40B4-BE49-F238E27FC236}">
                  <a16:creationId xmlns:a16="http://schemas.microsoft.com/office/drawing/2014/main" id="{B3956816-7E07-46E0-AF88-696E308EB30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888640" y="3429100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7" name="Rectangle 686">
              <a:extLst>
                <a:ext uri="{FF2B5EF4-FFF2-40B4-BE49-F238E27FC236}">
                  <a16:creationId xmlns:a16="http://schemas.microsoft.com/office/drawing/2014/main" id="{C9B1A7D4-1C83-4ACF-83E6-7F996760A491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5153924" y="3129995"/>
              <a:ext cx="137160" cy="1371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cxnSp>
          <p:nvCxnSpPr>
            <p:cNvPr id="688" name="Straight Connector 687">
              <a:extLst>
                <a:ext uri="{FF2B5EF4-FFF2-40B4-BE49-F238E27FC236}">
                  <a16:creationId xmlns:a16="http://schemas.microsoft.com/office/drawing/2014/main" id="{9CF816FE-ED8B-43EC-B8EF-B4EC61DAE0D3}"/>
                </a:ext>
              </a:extLst>
            </p:cNvPr>
            <p:cNvCxnSpPr>
              <a:cxnSpLocks/>
              <a:stCxn id="687" idx="2"/>
            </p:cNvCxnSpPr>
            <p:nvPr/>
          </p:nvCxnSpPr>
          <p:spPr>
            <a:xfrm flipV="1">
              <a:off x="5222504" y="2956079"/>
              <a:ext cx="262533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89" name="Straight Connector 688">
              <a:extLst>
                <a:ext uri="{FF2B5EF4-FFF2-40B4-BE49-F238E27FC236}">
                  <a16:creationId xmlns:a16="http://schemas.microsoft.com/office/drawing/2014/main" id="{24923BEE-0C50-4EC1-AC13-883F2684E910}"/>
                </a:ext>
              </a:extLst>
            </p:cNvPr>
            <p:cNvCxnSpPr>
              <a:cxnSpLocks/>
              <a:stCxn id="687" idx="2"/>
            </p:cNvCxnSpPr>
            <p:nvPr/>
          </p:nvCxnSpPr>
          <p:spPr>
            <a:xfrm flipH="1" flipV="1">
              <a:off x="4974424" y="2956079"/>
              <a:ext cx="248080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90" name="Straight Connector 689">
              <a:extLst>
                <a:ext uri="{FF2B5EF4-FFF2-40B4-BE49-F238E27FC236}">
                  <a16:creationId xmlns:a16="http://schemas.microsoft.com/office/drawing/2014/main" id="{ACB154F3-8539-4E92-B34D-A52B7E3A2C82}"/>
                </a:ext>
              </a:extLst>
            </p:cNvPr>
            <p:cNvCxnSpPr>
              <a:cxnSpLocks/>
              <a:stCxn id="685" idx="1"/>
              <a:endCxn id="687" idx="0"/>
            </p:cNvCxnSpPr>
            <p:nvPr/>
          </p:nvCxnSpPr>
          <p:spPr>
            <a:xfrm flipH="1" flipV="1">
              <a:off x="5222504" y="3267155"/>
              <a:ext cx="262533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91" name="Straight Connector 690">
              <a:extLst>
                <a:ext uri="{FF2B5EF4-FFF2-40B4-BE49-F238E27FC236}">
                  <a16:creationId xmlns:a16="http://schemas.microsoft.com/office/drawing/2014/main" id="{FFCEC3EA-6D09-4895-A193-3579ACFB9C61}"/>
                </a:ext>
              </a:extLst>
            </p:cNvPr>
            <p:cNvCxnSpPr>
              <a:cxnSpLocks/>
              <a:stCxn id="686" idx="7"/>
              <a:endCxn id="687" idx="0"/>
            </p:cNvCxnSpPr>
            <p:nvPr/>
          </p:nvCxnSpPr>
          <p:spPr>
            <a:xfrm flipV="1">
              <a:off x="4974424" y="3267155"/>
              <a:ext cx="248080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92" name="Oval 691">
              <a:extLst>
                <a:ext uri="{FF2B5EF4-FFF2-40B4-BE49-F238E27FC236}">
                  <a16:creationId xmlns:a16="http://schemas.microsoft.com/office/drawing/2014/main" id="{6C6B9D1F-1D6F-47AE-A405-948BFF3AA3C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51998" y="3429100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3" name="Rectangle 692">
              <a:extLst>
                <a:ext uri="{FF2B5EF4-FFF2-40B4-BE49-F238E27FC236}">
                  <a16:creationId xmlns:a16="http://schemas.microsoft.com/office/drawing/2014/main" id="{2C1FCCE0-6321-443B-9F4F-3CB45891F283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5735603" y="3129995"/>
              <a:ext cx="137160" cy="1371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cxnSp>
          <p:nvCxnSpPr>
            <p:cNvPr id="694" name="Straight Connector 693">
              <a:extLst>
                <a:ext uri="{FF2B5EF4-FFF2-40B4-BE49-F238E27FC236}">
                  <a16:creationId xmlns:a16="http://schemas.microsoft.com/office/drawing/2014/main" id="{E5C1B359-C72E-434F-B0EC-B4612E0A5F57}"/>
                </a:ext>
              </a:extLst>
            </p:cNvPr>
            <p:cNvCxnSpPr>
              <a:cxnSpLocks/>
              <a:stCxn id="693" idx="2"/>
            </p:cNvCxnSpPr>
            <p:nvPr/>
          </p:nvCxnSpPr>
          <p:spPr>
            <a:xfrm flipV="1">
              <a:off x="5804183" y="2956079"/>
              <a:ext cx="262533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95" name="Straight Connector 694">
              <a:extLst>
                <a:ext uri="{FF2B5EF4-FFF2-40B4-BE49-F238E27FC236}">
                  <a16:creationId xmlns:a16="http://schemas.microsoft.com/office/drawing/2014/main" id="{BFA79BA9-0C02-4F03-B796-53E50DC8396A}"/>
                </a:ext>
              </a:extLst>
            </p:cNvPr>
            <p:cNvCxnSpPr>
              <a:cxnSpLocks/>
              <a:stCxn id="693" idx="2"/>
            </p:cNvCxnSpPr>
            <p:nvPr/>
          </p:nvCxnSpPr>
          <p:spPr>
            <a:xfrm flipH="1" flipV="1">
              <a:off x="5556103" y="2956079"/>
              <a:ext cx="248080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96" name="Straight Connector 695">
              <a:extLst>
                <a:ext uri="{FF2B5EF4-FFF2-40B4-BE49-F238E27FC236}">
                  <a16:creationId xmlns:a16="http://schemas.microsoft.com/office/drawing/2014/main" id="{8FE9A317-6D8D-4DC1-BB00-13EEF8C44955}"/>
                </a:ext>
              </a:extLst>
            </p:cNvPr>
            <p:cNvCxnSpPr>
              <a:cxnSpLocks/>
              <a:stCxn id="692" idx="1"/>
              <a:endCxn id="693" idx="0"/>
            </p:cNvCxnSpPr>
            <p:nvPr/>
          </p:nvCxnSpPr>
          <p:spPr>
            <a:xfrm flipH="1" flipV="1">
              <a:off x="5804183" y="3267155"/>
              <a:ext cx="262533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97" name="Straight Connector 696">
              <a:extLst>
                <a:ext uri="{FF2B5EF4-FFF2-40B4-BE49-F238E27FC236}">
                  <a16:creationId xmlns:a16="http://schemas.microsoft.com/office/drawing/2014/main" id="{84781FD8-3658-4F60-9C8D-826FC97CE5B2}"/>
                </a:ext>
              </a:extLst>
            </p:cNvPr>
            <p:cNvCxnSpPr>
              <a:cxnSpLocks/>
              <a:endCxn id="693" idx="0"/>
            </p:cNvCxnSpPr>
            <p:nvPr/>
          </p:nvCxnSpPr>
          <p:spPr>
            <a:xfrm flipV="1">
              <a:off x="5556103" y="3267155"/>
              <a:ext cx="248080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98" name="Oval 697">
              <a:extLst>
                <a:ext uri="{FF2B5EF4-FFF2-40B4-BE49-F238E27FC236}">
                  <a16:creationId xmlns:a16="http://schemas.microsoft.com/office/drawing/2014/main" id="{01016936-C024-45CA-ABD7-2EF346D2B1D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633677" y="3431591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9" name="Rectangle 698">
              <a:extLst>
                <a:ext uri="{FF2B5EF4-FFF2-40B4-BE49-F238E27FC236}">
                  <a16:creationId xmlns:a16="http://schemas.microsoft.com/office/drawing/2014/main" id="{B39D0C9F-6506-4EEE-B5F6-CED71714F81C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6317282" y="3132486"/>
              <a:ext cx="137160" cy="1371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cxnSp>
          <p:nvCxnSpPr>
            <p:cNvPr id="700" name="Straight Connector 699">
              <a:extLst>
                <a:ext uri="{FF2B5EF4-FFF2-40B4-BE49-F238E27FC236}">
                  <a16:creationId xmlns:a16="http://schemas.microsoft.com/office/drawing/2014/main" id="{5855A1B8-913C-43DD-B6FC-0DF5671BB4B3}"/>
                </a:ext>
              </a:extLst>
            </p:cNvPr>
            <p:cNvCxnSpPr>
              <a:cxnSpLocks/>
              <a:stCxn id="699" idx="2"/>
            </p:cNvCxnSpPr>
            <p:nvPr/>
          </p:nvCxnSpPr>
          <p:spPr>
            <a:xfrm flipV="1">
              <a:off x="6385862" y="2958570"/>
              <a:ext cx="262533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01" name="Straight Connector 700">
              <a:extLst>
                <a:ext uri="{FF2B5EF4-FFF2-40B4-BE49-F238E27FC236}">
                  <a16:creationId xmlns:a16="http://schemas.microsoft.com/office/drawing/2014/main" id="{896D4DC7-D14A-4C95-8678-28CB3396E4E7}"/>
                </a:ext>
              </a:extLst>
            </p:cNvPr>
            <p:cNvCxnSpPr>
              <a:cxnSpLocks/>
              <a:stCxn id="699" idx="2"/>
            </p:cNvCxnSpPr>
            <p:nvPr/>
          </p:nvCxnSpPr>
          <p:spPr>
            <a:xfrm flipH="1" flipV="1">
              <a:off x="6137782" y="2958570"/>
              <a:ext cx="248080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02" name="Straight Connector 701">
              <a:extLst>
                <a:ext uri="{FF2B5EF4-FFF2-40B4-BE49-F238E27FC236}">
                  <a16:creationId xmlns:a16="http://schemas.microsoft.com/office/drawing/2014/main" id="{99B58AC1-6E78-47D5-8394-9B08EFB54D44}"/>
                </a:ext>
              </a:extLst>
            </p:cNvPr>
            <p:cNvCxnSpPr>
              <a:cxnSpLocks/>
              <a:stCxn id="698" idx="1"/>
              <a:endCxn id="699" idx="0"/>
            </p:cNvCxnSpPr>
            <p:nvPr/>
          </p:nvCxnSpPr>
          <p:spPr>
            <a:xfrm flipH="1" flipV="1">
              <a:off x="6385862" y="3269646"/>
              <a:ext cx="262533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03" name="Straight Connector 702">
              <a:extLst>
                <a:ext uri="{FF2B5EF4-FFF2-40B4-BE49-F238E27FC236}">
                  <a16:creationId xmlns:a16="http://schemas.microsoft.com/office/drawing/2014/main" id="{4BB37B29-901D-4297-A6EF-7FE260634EA3}"/>
                </a:ext>
              </a:extLst>
            </p:cNvPr>
            <p:cNvCxnSpPr>
              <a:cxnSpLocks/>
              <a:endCxn id="699" idx="0"/>
            </p:cNvCxnSpPr>
            <p:nvPr/>
          </p:nvCxnSpPr>
          <p:spPr>
            <a:xfrm flipV="1">
              <a:off x="6137782" y="3269646"/>
              <a:ext cx="248080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04" name="Oval 703">
              <a:extLst>
                <a:ext uri="{FF2B5EF4-FFF2-40B4-BE49-F238E27FC236}">
                  <a16:creationId xmlns:a16="http://schemas.microsoft.com/office/drawing/2014/main" id="{0FEF2B81-3E14-41FC-917C-AD47406CB33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15356" y="3431591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5" name="Rectangle 704">
              <a:extLst>
                <a:ext uri="{FF2B5EF4-FFF2-40B4-BE49-F238E27FC236}">
                  <a16:creationId xmlns:a16="http://schemas.microsoft.com/office/drawing/2014/main" id="{6BF2DCDA-9229-4D78-91A8-FBF9C20B5F5E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6898961" y="3132486"/>
              <a:ext cx="137160" cy="1371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cxnSp>
          <p:nvCxnSpPr>
            <p:cNvPr id="706" name="Straight Connector 705">
              <a:extLst>
                <a:ext uri="{FF2B5EF4-FFF2-40B4-BE49-F238E27FC236}">
                  <a16:creationId xmlns:a16="http://schemas.microsoft.com/office/drawing/2014/main" id="{CAFECEBD-9000-454C-85CD-27332D53E065}"/>
                </a:ext>
              </a:extLst>
            </p:cNvPr>
            <p:cNvCxnSpPr>
              <a:cxnSpLocks/>
              <a:stCxn id="705" idx="2"/>
            </p:cNvCxnSpPr>
            <p:nvPr/>
          </p:nvCxnSpPr>
          <p:spPr>
            <a:xfrm flipV="1">
              <a:off x="6967541" y="2958570"/>
              <a:ext cx="262533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07" name="Straight Connector 706">
              <a:extLst>
                <a:ext uri="{FF2B5EF4-FFF2-40B4-BE49-F238E27FC236}">
                  <a16:creationId xmlns:a16="http://schemas.microsoft.com/office/drawing/2014/main" id="{91CAB046-BC04-4299-9AAB-64FBF84752B1}"/>
                </a:ext>
              </a:extLst>
            </p:cNvPr>
            <p:cNvCxnSpPr>
              <a:cxnSpLocks/>
              <a:stCxn id="705" idx="2"/>
            </p:cNvCxnSpPr>
            <p:nvPr/>
          </p:nvCxnSpPr>
          <p:spPr>
            <a:xfrm flipH="1" flipV="1">
              <a:off x="6719461" y="2958570"/>
              <a:ext cx="248080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08" name="Straight Connector 707">
              <a:extLst>
                <a:ext uri="{FF2B5EF4-FFF2-40B4-BE49-F238E27FC236}">
                  <a16:creationId xmlns:a16="http://schemas.microsoft.com/office/drawing/2014/main" id="{FE8BE1FC-F12A-4B17-BA28-AC966C6309B6}"/>
                </a:ext>
              </a:extLst>
            </p:cNvPr>
            <p:cNvCxnSpPr>
              <a:cxnSpLocks/>
              <a:stCxn id="704" idx="1"/>
              <a:endCxn id="705" idx="0"/>
            </p:cNvCxnSpPr>
            <p:nvPr/>
          </p:nvCxnSpPr>
          <p:spPr>
            <a:xfrm flipH="1" flipV="1">
              <a:off x="6967541" y="3269646"/>
              <a:ext cx="262533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09" name="Straight Connector 708">
              <a:extLst>
                <a:ext uri="{FF2B5EF4-FFF2-40B4-BE49-F238E27FC236}">
                  <a16:creationId xmlns:a16="http://schemas.microsoft.com/office/drawing/2014/main" id="{9040987C-BFA7-4835-9B12-3F16866A8D41}"/>
                </a:ext>
              </a:extLst>
            </p:cNvPr>
            <p:cNvCxnSpPr>
              <a:cxnSpLocks/>
              <a:endCxn id="705" idx="0"/>
            </p:cNvCxnSpPr>
            <p:nvPr/>
          </p:nvCxnSpPr>
          <p:spPr>
            <a:xfrm flipV="1">
              <a:off x="6719461" y="3269646"/>
              <a:ext cx="248080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10" name="Oval 709">
              <a:extLst>
                <a:ext uri="{FF2B5EF4-FFF2-40B4-BE49-F238E27FC236}">
                  <a16:creationId xmlns:a16="http://schemas.microsoft.com/office/drawing/2014/main" id="{E31E0749-8D34-4204-B0EF-F6064AD2B36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470319" y="3984874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1" name="Oval 710">
              <a:extLst>
                <a:ext uri="{FF2B5EF4-FFF2-40B4-BE49-F238E27FC236}">
                  <a16:creationId xmlns:a16="http://schemas.microsoft.com/office/drawing/2014/main" id="{87718854-DC0A-4313-A941-207ADDCB86D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888640" y="3984874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2" name="Rectangle 711">
              <a:extLst>
                <a:ext uri="{FF2B5EF4-FFF2-40B4-BE49-F238E27FC236}">
                  <a16:creationId xmlns:a16="http://schemas.microsoft.com/office/drawing/2014/main" id="{2198CA96-22E0-4A92-AD89-62379AA0701A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5153924" y="3685769"/>
              <a:ext cx="137160" cy="1371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cxnSp>
          <p:nvCxnSpPr>
            <p:cNvPr id="713" name="Straight Connector 712">
              <a:extLst>
                <a:ext uri="{FF2B5EF4-FFF2-40B4-BE49-F238E27FC236}">
                  <a16:creationId xmlns:a16="http://schemas.microsoft.com/office/drawing/2014/main" id="{46DA23F5-B01C-486B-8C63-0DED8914CA3E}"/>
                </a:ext>
              </a:extLst>
            </p:cNvPr>
            <p:cNvCxnSpPr>
              <a:cxnSpLocks/>
              <a:stCxn id="712" idx="2"/>
            </p:cNvCxnSpPr>
            <p:nvPr/>
          </p:nvCxnSpPr>
          <p:spPr>
            <a:xfrm flipV="1">
              <a:off x="5222504" y="3511853"/>
              <a:ext cx="262533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14" name="Straight Connector 713">
              <a:extLst>
                <a:ext uri="{FF2B5EF4-FFF2-40B4-BE49-F238E27FC236}">
                  <a16:creationId xmlns:a16="http://schemas.microsoft.com/office/drawing/2014/main" id="{D9BFACED-B1CD-4986-B374-FDD74371520E}"/>
                </a:ext>
              </a:extLst>
            </p:cNvPr>
            <p:cNvCxnSpPr>
              <a:cxnSpLocks/>
              <a:stCxn id="712" idx="2"/>
            </p:cNvCxnSpPr>
            <p:nvPr/>
          </p:nvCxnSpPr>
          <p:spPr>
            <a:xfrm flipH="1" flipV="1">
              <a:off x="4974424" y="3511853"/>
              <a:ext cx="248080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15" name="Straight Connector 714">
              <a:extLst>
                <a:ext uri="{FF2B5EF4-FFF2-40B4-BE49-F238E27FC236}">
                  <a16:creationId xmlns:a16="http://schemas.microsoft.com/office/drawing/2014/main" id="{D3CE1E28-2417-4841-8E1F-012C420DA10A}"/>
                </a:ext>
              </a:extLst>
            </p:cNvPr>
            <p:cNvCxnSpPr>
              <a:cxnSpLocks/>
              <a:stCxn id="710" idx="1"/>
              <a:endCxn id="712" idx="0"/>
            </p:cNvCxnSpPr>
            <p:nvPr/>
          </p:nvCxnSpPr>
          <p:spPr>
            <a:xfrm flipH="1" flipV="1">
              <a:off x="5222504" y="3822929"/>
              <a:ext cx="262533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16" name="Straight Connector 715">
              <a:extLst>
                <a:ext uri="{FF2B5EF4-FFF2-40B4-BE49-F238E27FC236}">
                  <a16:creationId xmlns:a16="http://schemas.microsoft.com/office/drawing/2014/main" id="{4F9A3C95-5AED-475E-BD38-AD1C01920065}"/>
                </a:ext>
              </a:extLst>
            </p:cNvPr>
            <p:cNvCxnSpPr>
              <a:cxnSpLocks/>
              <a:stCxn id="711" idx="7"/>
              <a:endCxn id="712" idx="0"/>
            </p:cNvCxnSpPr>
            <p:nvPr/>
          </p:nvCxnSpPr>
          <p:spPr>
            <a:xfrm flipV="1">
              <a:off x="4974424" y="3822929"/>
              <a:ext cx="248080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17" name="Oval 716">
              <a:extLst>
                <a:ext uri="{FF2B5EF4-FFF2-40B4-BE49-F238E27FC236}">
                  <a16:creationId xmlns:a16="http://schemas.microsoft.com/office/drawing/2014/main" id="{6644CD08-234A-48CD-8360-6AC8355679B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51998" y="3984874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8" name="Rectangle 717">
              <a:extLst>
                <a:ext uri="{FF2B5EF4-FFF2-40B4-BE49-F238E27FC236}">
                  <a16:creationId xmlns:a16="http://schemas.microsoft.com/office/drawing/2014/main" id="{2093C105-A4B6-4C7A-8CEE-8562FA42DDEE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5735603" y="3685769"/>
              <a:ext cx="137160" cy="1371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cxnSp>
          <p:nvCxnSpPr>
            <p:cNvPr id="719" name="Straight Connector 718">
              <a:extLst>
                <a:ext uri="{FF2B5EF4-FFF2-40B4-BE49-F238E27FC236}">
                  <a16:creationId xmlns:a16="http://schemas.microsoft.com/office/drawing/2014/main" id="{4132A909-9F89-424F-B2C4-00BB8BFB8FB8}"/>
                </a:ext>
              </a:extLst>
            </p:cNvPr>
            <p:cNvCxnSpPr>
              <a:cxnSpLocks/>
              <a:stCxn id="718" idx="2"/>
            </p:cNvCxnSpPr>
            <p:nvPr/>
          </p:nvCxnSpPr>
          <p:spPr>
            <a:xfrm flipV="1">
              <a:off x="5804183" y="3511853"/>
              <a:ext cx="262533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20" name="Straight Connector 719">
              <a:extLst>
                <a:ext uri="{FF2B5EF4-FFF2-40B4-BE49-F238E27FC236}">
                  <a16:creationId xmlns:a16="http://schemas.microsoft.com/office/drawing/2014/main" id="{C68AA35E-5C18-4617-9D71-952AAA03B6B3}"/>
                </a:ext>
              </a:extLst>
            </p:cNvPr>
            <p:cNvCxnSpPr>
              <a:cxnSpLocks/>
              <a:stCxn id="718" idx="2"/>
            </p:cNvCxnSpPr>
            <p:nvPr/>
          </p:nvCxnSpPr>
          <p:spPr>
            <a:xfrm flipH="1" flipV="1">
              <a:off x="5556103" y="3511853"/>
              <a:ext cx="248080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21" name="Straight Connector 720">
              <a:extLst>
                <a:ext uri="{FF2B5EF4-FFF2-40B4-BE49-F238E27FC236}">
                  <a16:creationId xmlns:a16="http://schemas.microsoft.com/office/drawing/2014/main" id="{CC63718C-C175-4ABF-972E-13E5031BAE12}"/>
                </a:ext>
              </a:extLst>
            </p:cNvPr>
            <p:cNvCxnSpPr>
              <a:cxnSpLocks/>
              <a:stCxn id="717" idx="1"/>
              <a:endCxn id="718" idx="0"/>
            </p:cNvCxnSpPr>
            <p:nvPr/>
          </p:nvCxnSpPr>
          <p:spPr>
            <a:xfrm flipH="1" flipV="1">
              <a:off x="5804183" y="3822929"/>
              <a:ext cx="262533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22" name="Straight Connector 721">
              <a:extLst>
                <a:ext uri="{FF2B5EF4-FFF2-40B4-BE49-F238E27FC236}">
                  <a16:creationId xmlns:a16="http://schemas.microsoft.com/office/drawing/2014/main" id="{D4FC4A88-F5DB-46DD-9CE7-E24537A95BBA}"/>
                </a:ext>
              </a:extLst>
            </p:cNvPr>
            <p:cNvCxnSpPr>
              <a:cxnSpLocks/>
              <a:endCxn id="718" idx="0"/>
            </p:cNvCxnSpPr>
            <p:nvPr/>
          </p:nvCxnSpPr>
          <p:spPr>
            <a:xfrm flipV="1">
              <a:off x="5556103" y="3822929"/>
              <a:ext cx="248080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23" name="Oval 722">
              <a:extLst>
                <a:ext uri="{FF2B5EF4-FFF2-40B4-BE49-F238E27FC236}">
                  <a16:creationId xmlns:a16="http://schemas.microsoft.com/office/drawing/2014/main" id="{2A9B906C-D6A7-4525-8C53-E55B9DD07CE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633677" y="3987365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4" name="Rectangle 723">
              <a:extLst>
                <a:ext uri="{FF2B5EF4-FFF2-40B4-BE49-F238E27FC236}">
                  <a16:creationId xmlns:a16="http://schemas.microsoft.com/office/drawing/2014/main" id="{683EA627-9172-49CE-834A-7CA1AB2136EB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6317282" y="3688260"/>
              <a:ext cx="137160" cy="1371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cxnSp>
          <p:nvCxnSpPr>
            <p:cNvPr id="725" name="Straight Connector 724">
              <a:extLst>
                <a:ext uri="{FF2B5EF4-FFF2-40B4-BE49-F238E27FC236}">
                  <a16:creationId xmlns:a16="http://schemas.microsoft.com/office/drawing/2014/main" id="{30B32467-7307-4703-9D1E-657714396A92}"/>
                </a:ext>
              </a:extLst>
            </p:cNvPr>
            <p:cNvCxnSpPr>
              <a:cxnSpLocks/>
              <a:stCxn id="724" idx="2"/>
            </p:cNvCxnSpPr>
            <p:nvPr/>
          </p:nvCxnSpPr>
          <p:spPr>
            <a:xfrm flipV="1">
              <a:off x="6385862" y="3514344"/>
              <a:ext cx="262533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26" name="Straight Connector 725">
              <a:extLst>
                <a:ext uri="{FF2B5EF4-FFF2-40B4-BE49-F238E27FC236}">
                  <a16:creationId xmlns:a16="http://schemas.microsoft.com/office/drawing/2014/main" id="{3D3DC1FC-D657-453D-9700-DAF793E742EB}"/>
                </a:ext>
              </a:extLst>
            </p:cNvPr>
            <p:cNvCxnSpPr>
              <a:cxnSpLocks/>
              <a:stCxn id="724" idx="2"/>
            </p:cNvCxnSpPr>
            <p:nvPr/>
          </p:nvCxnSpPr>
          <p:spPr>
            <a:xfrm flipH="1" flipV="1">
              <a:off x="6137782" y="3514344"/>
              <a:ext cx="248080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27" name="Straight Connector 726">
              <a:extLst>
                <a:ext uri="{FF2B5EF4-FFF2-40B4-BE49-F238E27FC236}">
                  <a16:creationId xmlns:a16="http://schemas.microsoft.com/office/drawing/2014/main" id="{0BA5965F-3274-48B2-9963-8010A6C596A3}"/>
                </a:ext>
              </a:extLst>
            </p:cNvPr>
            <p:cNvCxnSpPr>
              <a:cxnSpLocks/>
              <a:stCxn id="723" idx="1"/>
              <a:endCxn id="724" idx="0"/>
            </p:cNvCxnSpPr>
            <p:nvPr/>
          </p:nvCxnSpPr>
          <p:spPr>
            <a:xfrm flipH="1" flipV="1">
              <a:off x="6385862" y="3825420"/>
              <a:ext cx="262533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28" name="Straight Connector 727">
              <a:extLst>
                <a:ext uri="{FF2B5EF4-FFF2-40B4-BE49-F238E27FC236}">
                  <a16:creationId xmlns:a16="http://schemas.microsoft.com/office/drawing/2014/main" id="{B635D053-4DE4-4BEA-9A80-DF68DA88B036}"/>
                </a:ext>
              </a:extLst>
            </p:cNvPr>
            <p:cNvCxnSpPr>
              <a:cxnSpLocks/>
              <a:endCxn id="724" idx="0"/>
            </p:cNvCxnSpPr>
            <p:nvPr/>
          </p:nvCxnSpPr>
          <p:spPr>
            <a:xfrm flipV="1">
              <a:off x="6137782" y="3825420"/>
              <a:ext cx="248080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29" name="Oval 728">
              <a:extLst>
                <a:ext uri="{FF2B5EF4-FFF2-40B4-BE49-F238E27FC236}">
                  <a16:creationId xmlns:a16="http://schemas.microsoft.com/office/drawing/2014/main" id="{508992D5-B9D9-4B9A-8EED-10A5DD39641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15356" y="3987365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0" name="Rectangle 729">
              <a:extLst>
                <a:ext uri="{FF2B5EF4-FFF2-40B4-BE49-F238E27FC236}">
                  <a16:creationId xmlns:a16="http://schemas.microsoft.com/office/drawing/2014/main" id="{E7078E09-2A5F-4440-B557-F0F0149F7395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6898961" y="3688260"/>
              <a:ext cx="137160" cy="1371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cxnSp>
          <p:nvCxnSpPr>
            <p:cNvPr id="731" name="Straight Connector 730">
              <a:extLst>
                <a:ext uri="{FF2B5EF4-FFF2-40B4-BE49-F238E27FC236}">
                  <a16:creationId xmlns:a16="http://schemas.microsoft.com/office/drawing/2014/main" id="{CF8AF016-5BF2-40BE-A5EA-3DD87A2EECAC}"/>
                </a:ext>
              </a:extLst>
            </p:cNvPr>
            <p:cNvCxnSpPr>
              <a:cxnSpLocks/>
              <a:stCxn id="730" idx="2"/>
            </p:cNvCxnSpPr>
            <p:nvPr/>
          </p:nvCxnSpPr>
          <p:spPr>
            <a:xfrm flipV="1">
              <a:off x="6967541" y="3514344"/>
              <a:ext cx="262533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32" name="Straight Connector 731">
              <a:extLst>
                <a:ext uri="{FF2B5EF4-FFF2-40B4-BE49-F238E27FC236}">
                  <a16:creationId xmlns:a16="http://schemas.microsoft.com/office/drawing/2014/main" id="{3BA801F7-82AE-484A-897E-7A3A63638D18}"/>
                </a:ext>
              </a:extLst>
            </p:cNvPr>
            <p:cNvCxnSpPr>
              <a:cxnSpLocks/>
              <a:stCxn id="730" idx="2"/>
            </p:cNvCxnSpPr>
            <p:nvPr/>
          </p:nvCxnSpPr>
          <p:spPr>
            <a:xfrm flipH="1" flipV="1">
              <a:off x="6719461" y="3514344"/>
              <a:ext cx="248080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33" name="Straight Connector 732">
              <a:extLst>
                <a:ext uri="{FF2B5EF4-FFF2-40B4-BE49-F238E27FC236}">
                  <a16:creationId xmlns:a16="http://schemas.microsoft.com/office/drawing/2014/main" id="{C51BB102-0C41-421D-988D-8392353834FE}"/>
                </a:ext>
              </a:extLst>
            </p:cNvPr>
            <p:cNvCxnSpPr>
              <a:cxnSpLocks/>
              <a:stCxn id="729" idx="1"/>
              <a:endCxn id="730" idx="0"/>
            </p:cNvCxnSpPr>
            <p:nvPr/>
          </p:nvCxnSpPr>
          <p:spPr>
            <a:xfrm flipH="1" flipV="1">
              <a:off x="6967541" y="3825420"/>
              <a:ext cx="262533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34" name="Straight Connector 733">
              <a:extLst>
                <a:ext uri="{FF2B5EF4-FFF2-40B4-BE49-F238E27FC236}">
                  <a16:creationId xmlns:a16="http://schemas.microsoft.com/office/drawing/2014/main" id="{D364246F-1027-435B-929F-8F31E129AF6F}"/>
                </a:ext>
              </a:extLst>
            </p:cNvPr>
            <p:cNvCxnSpPr>
              <a:cxnSpLocks/>
              <a:endCxn id="730" idx="0"/>
            </p:cNvCxnSpPr>
            <p:nvPr/>
          </p:nvCxnSpPr>
          <p:spPr>
            <a:xfrm flipV="1">
              <a:off x="6719461" y="3825420"/>
              <a:ext cx="248080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35" name="Oval 734">
              <a:extLst>
                <a:ext uri="{FF2B5EF4-FFF2-40B4-BE49-F238E27FC236}">
                  <a16:creationId xmlns:a16="http://schemas.microsoft.com/office/drawing/2014/main" id="{139A858F-57AF-4821-BD8C-9CA7BAE7E96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470319" y="4545650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6" name="Oval 735">
              <a:extLst>
                <a:ext uri="{FF2B5EF4-FFF2-40B4-BE49-F238E27FC236}">
                  <a16:creationId xmlns:a16="http://schemas.microsoft.com/office/drawing/2014/main" id="{AEF6F919-68B8-4174-A0F6-B3E8FF8CA33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888640" y="4545650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7" name="Rectangle 736">
              <a:extLst>
                <a:ext uri="{FF2B5EF4-FFF2-40B4-BE49-F238E27FC236}">
                  <a16:creationId xmlns:a16="http://schemas.microsoft.com/office/drawing/2014/main" id="{4B351B1D-4262-4C39-9CF0-1151E72660D9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5153924" y="4246545"/>
              <a:ext cx="137160" cy="1371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cxnSp>
          <p:nvCxnSpPr>
            <p:cNvPr id="738" name="Straight Connector 737">
              <a:extLst>
                <a:ext uri="{FF2B5EF4-FFF2-40B4-BE49-F238E27FC236}">
                  <a16:creationId xmlns:a16="http://schemas.microsoft.com/office/drawing/2014/main" id="{341732B8-C921-4052-A7E7-40D53BE08568}"/>
                </a:ext>
              </a:extLst>
            </p:cNvPr>
            <p:cNvCxnSpPr>
              <a:cxnSpLocks/>
              <a:stCxn id="737" idx="2"/>
            </p:cNvCxnSpPr>
            <p:nvPr/>
          </p:nvCxnSpPr>
          <p:spPr>
            <a:xfrm flipV="1">
              <a:off x="5222504" y="4072629"/>
              <a:ext cx="262533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39" name="Straight Connector 738">
              <a:extLst>
                <a:ext uri="{FF2B5EF4-FFF2-40B4-BE49-F238E27FC236}">
                  <a16:creationId xmlns:a16="http://schemas.microsoft.com/office/drawing/2014/main" id="{4CD21437-4D2D-4B30-A628-EA330CA44AEC}"/>
                </a:ext>
              </a:extLst>
            </p:cNvPr>
            <p:cNvCxnSpPr>
              <a:cxnSpLocks/>
              <a:stCxn id="737" idx="2"/>
            </p:cNvCxnSpPr>
            <p:nvPr/>
          </p:nvCxnSpPr>
          <p:spPr>
            <a:xfrm flipH="1" flipV="1">
              <a:off x="4974424" y="4072629"/>
              <a:ext cx="248080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40" name="Straight Connector 739">
              <a:extLst>
                <a:ext uri="{FF2B5EF4-FFF2-40B4-BE49-F238E27FC236}">
                  <a16:creationId xmlns:a16="http://schemas.microsoft.com/office/drawing/2014/main" id="{DAEE5F6A-C3B0-4157-897C-A24760C6BC6E}"/>
                </a:ext>
              </a:extLst>
            </p:cNvPr>
            <p:cNvCxnSpPr>
              <a:cxnSpLocks/>
              <a:stCxn id="735" idx="1"/>
              <a:endCxn id="737" idx="0"/>
            </p:cNvCxnSpPr>
            <p:nvPr/>
          </p:nvCxnSpPr>
          <p:spPr>
            <a:xfrm flipH="1" flipV="1">
              <a:off x="5222504" y="4383705"/>
              <a:ext cx="262533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41" name="Straight Connector 740">
              <a:extLst>
                <a:ext uri="{FF2B5EF4-FFF2-40B4-BE49-F238E27FC236}">
                  <a16:creationId xmlns:a16="http://schemas.microsoft.com/office/drawing/2014/main" id="{1FEEA9A7-4B76-40D3-AED8-0796935A16CD}"/>
                </a:ext>
              </a:extLst>
            </p:cNvPr>
            <p:cNvCxnSpPr>
              <a:cxnSpLocks/>
              <a:stCxn id="736" idx="7"/>
              <a:endCxn id="737" idx="0"/>
            </p:cNvCxnSpPr>
            <p:nvPr/>
          </p:nvCxnSpPr>
          <p:spPr>
            <a:xfrm flipV="1">
              <a:off x="4974424" y="4383705"/>
              <a:ext cx="248080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42" name="Oval 741">
              <a:extLst>
                <a:ext uri="{FF2B5EF4-FFF2-40B4-BE49-F238E27FC236}">
                  <a16:creationId xmlns:a16="http://schemas.microsoft.com/office/drawing/2014/main" id="{6F9710EA-15D2-4294-99CC-DF3949FA803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51998" y="4545650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3" name="Rectangle 742">
              <a:extLst>
                <a:ext uri="{FF2B5EF4-FFF2-40B4-BE49-F238E27FC236}">
                  <a16:creationId xmlns:a16="http://schemas.microsoft.com/office/drawing/2014/main" id="{DA75E06F-F2B0-42EA-87BD-85E89A41BC46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5735603" y="4246545"/>
              <a:ext cx="137160" cy="1371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cxnSp>
          <p:nvCxnSpPr>
            <p:cNvPr id="744" name="Straight Connector 743">
              <a:extLst>
                <a:ext uri="{FF2B5EF4-FFF2-40B4-BE49-F238E27FC236}">
                  <a16:creationId xmlns:a16="http://schemas.microsoft.com/office/drawing/2014/main" id="{2656BAC8-7C6B-410F-B5BC-1F7EB2D1075E}"/>
                </a:ext>
              </a:extLst>
            </p:cNvPr>
            <p:cNvCxnSpPr>
              <a:cxnSpLocks/>
              <a:stCxn id="743" idx="2"/>
            </p:cNvCxnSpPr>
            <p:nvPr/>
          </p:nvCxnSpPr>
          <p:spPr>
            <a:xfrm flipV="1">
              <a:off x="5804183" y="4072629"/>
              <a:ext cx="262533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45" name="Straight Connector 744">
              <a:extLst>
                <a:ext uri="{FF2B5EF4-FFF2-40B4-BE49-F238E27FC236}">
                  <a16:creationId xmlns:a16="http://schemas.microsoft.com/office/drawing/2014/main" id="{7DA372F7-51BD-46BD-A089-F0DF45D9BC2E}"/>
                </a:ext>
              </a:extLst>
            </p:cNvPr>
            <p:cNvCxnSpPr>
              <a:cxnSpLocks/>
              <a:stCxn id="743" idx="2"/>
            </p:cNvCxnSpPr>
            <p:nvPr/>
          </p:nvCxnSpPr>
          <p:spPr>
            <a:xfrm flipH="1" flipV="1">
              <a:off x="5556103" y="4072629"/>
              <a:ext cx="248080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46" name="Straight Connector 745">
              <a:extLst>
                <a:ext uri="{FF2B5EF4-FFF2-40B4-BE49-F238E27FC236}">
                  <a16:creationId xmlns:a16="http://schemas.microsoft.com/office/drawing/2014/main" id="{96F68340-8002-4BB8-AB41-D0F5301C0820}"/>
                </a:ext>
              </a:extLst>
            </p:cNvPr>
            <p:cNvCxnSpPr>
              <a:cxnSpLocks/>
              <a:stCxn id="742" idx="1"/>
              <a:endCxn id="743" idx="0"/>
            </p:cNvCxnSpPr>
            <p:nvPr/>
          </p:nvCxnSpPr>
          <p:spPr>
            <a:xfrm flipH="1" flipV="1">
              <a:off x="5804183" y="4383705"/>
              <a:ext cx="262533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47" name="Straight Connector 746">
              <a:extLst>
                <a:ext uri="{FF2B5EF4-FFF2-40B4-BE49-F238E27FC236}">
                  <a16:creationId xmlns:a16="http://schemas.microsoft.com/office/drawing/2014/main" id="{BC8AA514-41FE-4FC3-BAA0-CECF88188398}"/>
                </a:ext>
              </a:extLst>
            </p:cNvPr>
            <p:cNvCxnSpPr>
              <a:cxnSpLocks/>
              <a:endCxn id="743" idx="0"/>
            </p:cNvCxnSpPr>
            <p:nvPr/>
          </p:nvCxnSpPr>
          <p:spPr>
            <a:xfrm flipV="1">
              <a:off x="5556103" y="4383705"/>
              <a:ext cx="248080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48" name="Oval 747">
              <a:extLst>
                <a:ext uri="{FF2B5EF4-FFF2-40B4-BE49-F238E27FC236}">
                  <a16:creationId xmlns:a16="http://schemas.microsoft.com/office/drawing/2014/main" id="{EF76FD7C-9982-4D34-9D49-5A2091BDE59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633677" y="4548141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9" name="Rectangle 748">
              <a:extLst>
                <a:ext uri="{FF2B5EF4-FFF2-40B4-BE49-F238E27FC236}">
                  <a16:creationId xmlns:a16="http://schemas.microsoft.com/office/drawing/2014/main" id="{3C0F3912-410E-425E-90EA-C9024BDA156D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6317282" y="4249036"/>
              <a:ext cx="137160" cy="1371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cxnSp>
          <p:nvCxnSpPr>
            <p:cNvPr id="750" name="Straight Connector 749">
              <a:extLst>
                <a:ext uri="{FF2B5EF4-FFF2-40B4-BE49-F238E27FC236}">
                  <a16:creationId xmlns:a16="http://schemas.microsoft.com/office/drawing/2014/main" id="{00DD3EB4-6345-4FE4-967C-8C3B91A05864}"/>
                </a:ext>
              </a:extLst>
            </p:cNvPr>
            <p:cNvCxnSpPr>
              <a:cxnSpLocks/>
              <a:stCxn id="749" idx="2"/>
            </p:cNvCxnSpPr>
            <p:nvPr/>
          </p:nvCxnSpPr>
          <p:spPr>
            <a:xfrm flipV="1">
              <a:off x="6385862" y="4075120"/>
              <a:ext cx="262533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51" name="Straight Connector 750">
              <a:extLst>
                <a:ext uri="{FF2B5EF4-FFF2-40B4-BE49-F238E27FC236}">
                  <a16:creationId xmlns:a16="http://schemas.microsoft.com/office/drawing/2014/main" id="{D2210E0A-6DE5-46B1-9DE8-22AF549BC547}"/>
                </a:ext>
              </a:extLst>
            </p:cNvPr>
            <p:cNvCxnSpPr>
              <a:cxnSpLocks/>
              <a:stCxn id="749" idx="2"/>
            </p:cNvCxnSpPr>
            <p:nvPr/>
          </p:nvCxnSpPr>
          <p:spPr>
            <a:xfrm flipH="1" flipV="1">
              <a:off x="6137782" y="4075120"/>
              <a:ext cx="248080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52" name="Straight Connector 751">
              <a:extLst>
                <a:ext uri="{FF2B5EF4-FFF2-40B4-BE49-F238E27FC236}">
                  <a16:creationId xmlns:a16="http://schemas.microsoft.com/office/drawing/2014/main" id="{697A1740-19E5-4610-8730-988C54B4177A}"/>
                </a:ext>
              </a:extLst>
            </p:cNvPr>
            <p:cNvCxnSpPr>
              <a:cxnSpLocks/>
              <a:stCxn id="748" idx="1"/>
              <a:endCxn id="749" idx="0"/>
            </p:cNvCxnSpPr>
            <p:nvPr/>
          </p:nvCxnSpPr>
          <p:spPr>
            <a:xfrm flipH="1" flipV="1">
              <a:off x="6385862" y="4386196"/>
              <a:ext cx="262533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53" name="Straight Connector 752">
              <a:extLst>
                <a:ext uri="{FF2B5EF4-FFF2-40B4-BE49-F238E27FC236}">
                  <a16:creationId xmlns:a16="http://schemas.microsoft.com/office/drawing/2014/main" id="{1228CCFC-A82A-4487-A716-CC572E237887}"/>
                </a:ext>
              </a:extLst>
            </p:cNvPr>
            <p:cNvCxnSpPr>
              <a:cxnSpLocks/>
              <a:endCxn id="749" idx="0"/>
            </p:cNvCxnSpPr>
            <p:nvPr/>
          </p:nvCxnSpPr>
          <p:spPr>
            <a:xfrm flipV="1">
              <a:off x="6137782" y="4386196"/>
              <a:ext cx="248080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54" name="Oval 753">
              <a:extLst>
                <a:ext uri="{FF2B5EF4-FFF2-40B4-BE49-F238E27FC236}">
                  <a16:creationId xmlns:a16="http://schemas.microsoft.com/office/drawing/2014/main" id="{EF2E46C6-F8BE-46AE-825E-D4E18D2517C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15356" y="4548141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5" name="Rectangle 754">
              <a:extLst>
                <a:ext uri="{FF2B5EF4-FFF2-40B4-BE49-F238E27FC236}">
                  <a16:creationId xmlns:a16="http://schemas.microsoft.com/office/drawing/2014/main" id="{BFD0484D-33FD-42DA-B3F9-F775616C093C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6898961" y="4249036"/>
              <a:ext cx="137160" cy="1371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cxnSp>
          <p:nvCxnSpPr>
            <p:cNvPr id="756" name="Straight Connector 755">
              <a:extLst>
                <a:ext uri="{FF2B5EF4-FFF2-40B4-BE49-F238E27FC236}">
                  <a16:creationId xmlns:a16="http://schemas.microsoft.com/office/drawing/2014/main" id="{32483A77-0DF0-4E7E-82DF-EFE191859BC4}"/>
                </a:ext>
              </a:extLst>
            </p:cNvPr>
            <p:cNvCxnSpPr>
              <a:cxnSpLocks/>
              <a:stCxn id="755" idx="2"/>
            </p:cNvCxnSpPr>
            <p:nvPr/>
          </p:nvCxnSpPr>
          <p:spPr>
            <a:xfrm flipV="1">
              <a:off x="6967541" y="4075120"/>
              <a:ext cx="262533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57" name="Straight Connector 756">
              <a:extLst>
                <a:ext uri="{FF2B5EF4-FFF2-40B4-BE49-F238E27FC236}">
                  <a16:creationId xmlns:a16="http://schemas.microsoft.com/office/drawing/2014/main" id="{010CF7E5-B6BB-4CC8-9E0A-78F027DF5FBE}"/>
                </a:ext>
              </a:extLst>
            </p:cNvPr>
            <p:cNvCxnSpPr>
              <a:cxnSpLocks/>
              <a:stCxn id="755" idx="2"/>
            </p:cNvCxnSpPr>
            <p:nvPr/>
          </p:nvCxnSpPr>
          <p:spPr>
            <a:xfrm flipH="1" flipV="1">
              <a:off x="6719461" y="4075120"/>
              <a:ext cx="248080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58" name="Straight Connector 757">
              <a:extLst>
                <a:ext uri="{FF2B5EF4-FFF2-40B4-BE49-F238E27FC236}">
                  <a16:creationId xmlns:a16="http://schemas.microsoft.com/office/drawing/2014/main" id="{750751F5-03E5-448E-B84D-1B5FE72482FF}"/>
                </a:ext>
              </a:extLst>
            </p:cNvPr>
            <p:cNvCxnSpPr>
              <a:cxnSpLocks/>
              <a:stCxn id="754" idx="1"/>
              <a:endCxn id="755" idx="0"/>
            </p:cNvCxnSpPr>
            <p:nvPr/>
          </p:nvCxnSpPr>
          <p:spPr>
            <a:xfrm flipH="1" flipV="1">
              <a:off x="6967541" y="4386196"/>
              <a:ext cx="262533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59" name="Straight Connector 758">
              <a:extLst>
                <a:ext uri="{FF2B5EF4-FFF2-40B4-BE49-F238E27FC236}">
                  <a16:creationId xmlns:a16="http://schemas.microsoft.com/office/drawing/2014/main" id="{40A2E252-128D-49F7-8E7F-015812D260B3}"/>
                </a:ext>
              </a:extLst>
            </p:cNvPr>
            <p:cNvCxnSpPr>
              <a:cxnSpLocks/>
              <a:endCxn id="755" idx="0"/>
            </p:cNvCxnSpPr>
            <p:nvPr/>
          </p:nvCxnSpPr>
          <p:spPr>
            <a:xfrm flipV="1">
              <a:off x="6719461" y="4386196"/>
              <a:ext cx="248080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60" name="Rectangle 759">
              <a:extLst>
                <a:ext uri="{FF2B5EF4-FFF2-40B4-BE49-F238E27FC236}">
                  <a16:creationId xmlns:a16="http://schemas.microsoft.com/office/drawing/2014/main" id="{961F646B-2AA6-4FB3-9E12-28F750544A7E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5735603" y="2010018"/>
              <a:ext cx="137160" cy="1371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cxnSp>
          <p:nvCxnSpPr>
            <p:cNvPr id="761" name="Straight Connector 760">
              <a:extLst>
                <a:ext uri="{FF2B5EF4-FFF2-40B4-BE49-F238E27FC236}">
                  <a16:creationId xmlns:a16="http://schemas.microsoft.com/office/drawing/2014/main" id="{273CB912-7B1B-4F0E-A2FC-7D06C64609BF}"/>
                </a:ext>
              </a:extLst>
            </p:cNvPr>
            <p:cNvCxnSpPr>
              <a:cxnSpLocks/>
              <a:endCxn id="760" idx="0"/>
            </p:cNvCxnSpPr>
            <p:nvPr/>
          </p:nvCxnSpPr>
          <p:spPr>
            <a:xfrm flipH="1" flipV="1">
              <a:off x="5804183" y="2147178"/>
              <a:ext cx="262533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62" name="Straight Connector 761">
              <a:extLst>
                <a:ext uri="{FF2B5EF4-FFF2-40B4-BE49-F238E27FC236}">
                  <a16:creationId xmlns:a16="http://schemas.microsoft.com/office/drawing/2014/main" id="{298F6513-AB8F-4FE0-9C9D-D8B307A51B22}"/>
                </a:ext>
              </a:extLst>
            </p:cNvPr>
            <p:cNvCxnSpPr>
              <a:cxnSpLocks/>
              <a:endCxn id="760" idx="0"/>
            </p:cNvCxnSpPr>
            <p:nvPr/>
          </p:nvCxnSpPr>
          <p:spPr>
            <a:xfrm flipV="1">
              <a:off x="5556103" y="2147178"/>
              <a:ext cx="248080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63" name="Rectangle 762">
              <a:extLst>
                <a:ext uri="{FF2B5EF4-FFF2-40B4-BE49-F238E27FC236}">
                  <a16:creationId xmlns:a16="http://schemas.microsoft.com/office/drawing/2014/main" id="{89E0DE8C-B406-4D04-B5EA-1A0B6DD895FE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6898961" y="2012509"/>
              <a:ext cx="137160" cy="1371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cxnSp>
          <p:nvCxnSpPr>
            <p:cNvPr id="764" name="Straight Connector 763">
              <a:extLst>
                <a:ext uri="{FF2B5EF4-FFF2-40B4-BE49-F238E27FC236}">
                  <a16:creationId xmlns:a16="http://schemas.microsoft.com/office/drawing/2014/main" id="{499DE54C-4B93-4F70-8E9A-112344371AF3}"/>
                </a:ext>
              </a:extLst>
            </p:cNvPr>
            <p:cNvCxnSpPr>
              <a:cxnSpLocks/>
              <a:endCxn id="763" idx="0"/>
            </p:cNvCxnSpPr>
            <p:nvPr/>
          </p:nvCxnSpPr>
          <p:spPr>
            <a:xfrm flipH="1" flipV="1">
              <a:off x="6967541" y="2149669"/>
              <a:ext cx="262533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65" name="Straight Connector 764">
              <a:extLst>
                <a:ext uri="{FF2B5EF4-FFF2-40B4-BE49-F238E27FC236}">
                  <a16:creationId xmlns:a16="http://schemas.microsoft.com/office/drawing/2014/main" id="{71D440F1-40E3-4080-8DCB-7CECDA64FE4C}"/>
                </a:ext>
              </a:extLst>
            </p:cNvPr>
            <p:cNvCxnSpPr>
              <a:cxnSpLocks/>
              <a:endCxn id="763" idx="0"/>
            </p:cNvCxnSpPr>
            <p:nvPr/>
          </p:nvCxnSpPr>
          <p:spPr>
            <a:xfrm flipV="1">
              <a:off x="6719461" y="2149669"/>
              <a:ext cx="248080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66" name="Rectangle 765">
              <a:extLst>
                <a:ext uri="{FF2B5EF4-FFF2-40B4-BE49-F238E27FC236}">
                  <a16:creationId xmlns:a16="http://schemas.microsoft.com/office/drawing/2014/main" id="{C7D28C35-32E4-4E70-8566-BB6F5CA4AD3A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5153924" y="4807268"/>
              <a:ext cx="137160" cy="1371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cxnSp>
          <p:nvCxnSpPr>
            <p:cNvPr id="767" name="Straight Connector 766">
              <a:extLst>
                <a:ext uri="{FF2B5EF4-FFF2-40B4-BE49-F238E27FC236}">
                  <a16:creationId xmlns:a16="http://schemas.microsoft.com/office/drawing/2014/main" id="{7A016324-33E9-48DC-97AE-A7E4F0AF24D8}"/>
                </a:ext>
              </a:extLst>
            </p:cNvPr>
            <p:cNvCxnSpPr>
              <a:cxnSpLocks/>
              <a:stCxn id="766" idx="2"/>
            </p:cNvCxnSpPr>
            <p:nvPr/>
          </p:nvCxnSpPr>
          <p:spPr>
            <a:xfrm flipV="1">
              <a:off x="5222504" y="4633352"/>
              <a:ext cx="262533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68" name="Straight Connector 767">
              <a:extLst>
                <a:ext uri="{FF2B5EF4-FFF2-40B4-BE49-F238E27FC236}">
                  <a16:creationId xmlns:a16="http://schemas.microsoft.com/office/drawing/2014/main" id="{3E6836EA-3F3A-4244-9467-640E2765BACE}"/>
                </a:ext>
              </a:extLst>
            </p:cNvPr>
            <p:cNvCxnSpPr>
              <a:cxnSpLocks/>
              <a:stCxn id="766" idx="2"/>
            </p:cNvCxnSpPr>
            <p:nvPr/>
          </p:nvCxnSpPr>
          <p:spPr>
            <a:xfrm flipH="1" flipV="1">
              <a:off x="4974424" y="4633352"/>
              <a:ext cx="248080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69" name="Rectangle 768">
              <a:extLst>
                <a:ext uri="{FF2B5EF4-FFF2-40B4-BE49-F238E27FC236}">
                  <a16:creationId xmlns:a16="http://schemas.microsoft.com/office/drawing/2014/main" id="{27C38253-FDE1-48E0-BCAF-99FEBFA72601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6317282" y="4809759"/>
              <a:ext cx="137160" cy="1371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cxnSp>
          <p:nvCxnSpPr>
            <p:cNvPr id="770" name="Straight Connector 769">
              <a:extLst>
                <a:ext uri="{FF2B5EF4-FFF2-40B4-BE49-F238E27FC236}">
                  <a16:creationId xmlns:a16="http://schemas.microsoft.com/office/drawing/2014/main" id="{EF569147-1DDE-4370-AE95-5756C407F7FF}"/>
                </a:ext>
              </a:extLst>
            </p:cNvPr>
            <p:cNvCxnSpPr>
              <a:cxnSpLocks/>
              <a:stCxn id="769" idx="2"/>
            </p:cNvCxnSpPr>
            <p:nvPr/>
          </p:nvCxnSpPr>
          <p:spPr>
            <a:xfrm flipV="1">
              <a:off x="6385862" y="4635843"/>
              <a:ext cx="262533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71" name="Straight Connector 770">
              <a:extLst>
                <a:ext uri="{FF2B5EF4-FFF2-40B4-BE49-F238E27FC236}">
                  <a16:creationId xmlns:a16="http://schemas.microsoft.com/office/drawing/2014/main" id="{3668B206-0917-4AB4-A908-042D4A669791}"/>
                </a:ext>
              </a:extLst>
            </p:cNvPr>
            <p:cNvCxnSpPr>
              <a:cxnSpLocks/>
              <a:stCxn id="769" idx="2"/>
            </p:cNvCxnSpPr>
            <p:nvPr/>
          </p:nvCxnSpPr>
          <p:spPr>
            <a:xfrm flipH="1" flipV="1">
              <a:off x="6137782" y="4635843"/>
              <a:ext cx="248080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72" name="Rectangle 771">
              <a:extLst>
                <a:ext uri="{FF2B5EF4-FFF2-40B4-BE49-F238E27FC236}">
                  <a16:creationId xmlns:a16="http://schemas.microsoft.com/office/drawing/2014/main" id="{0A698B12-E5F8-4FA2-B4E6-2D78F790DFD7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7480640" y="3129995"/>
              <a:ext cx="137160" cy="1371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cxnSp>
          <p:nvCxnSpPr>
            <p:cNvPr id="773" name="Straight Connector 772">
              <a:extLst>
                <a:ext uri="{FF2B5EF4-FFF2-40B4-BE49-F238E27FC236}">
                  <a16:creationId xmlns:a16="http://schemas.microsoft.com/office/drawing/2014/main" id="{032EE716-0558-4B0C-9793-C6134144CA49}"/>
                </a:ext>
              </a:extLst>
            </p:cNvPr>
            <p:cNvCxnSpPr>
              <a:cxnSpLocks/>
              <a:stCxn id="772" idx="2"/>
            </p:cNvCxnSpPr>
            <p:nvPr/>
          </p:nvCxnSpPr>
          <p:spPr>
            <a:xfrm flipH="1" flipV="1">
              <a:off x="7301140" y="2956079"/>
              <a:ext cx="248080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74" name="Straight Connector 773">
              <a:extLst>
                <a:ext uri="{FF2B5EF4-FFF2-40B4-BE49-F238E27FC236}">
                  <a16:creationId xmlns:a16="http://schemas.microsoft.com/office/drawing/2014/main" id="{EFDD29BE-CA32-436C-A4E8-98FAFA430D26}"/>
                </a:ext>
              </a:extLst>
            </p:cNvPr>
            <p:cNvCxnSpPr>
              <a:cxnSpLocks/>
              <a:endCxn id="772" idx="0"/>
            </p:cNvCxnSpPr>
            <p:nvPr/>
          </p:nvCxnSpPr>
          <p:spPr>
            <a:xfrm flipV="1">
              <a:off x="7301140" y="3267155"/>
              <a:ext cx="248080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75" name="Rectangle 774">
              <a:extLst>
                <a:ext uri="{FF2B5EF4-FFF2-40B4-BE49-F238E27FC236}">
                  <a16:creationId xmlns:a16="http://schemas.microsoft.com/office/drawing/2014/main" id="{3C5E8039-2E30-4DA3-BC5D-5762A378DB5A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7480640" y="4246545"/>
              <a:ext cx="137160" cy="1371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cxnSp>
          <p:nvCxnSpPr>
            <p:cNvPr id="776" name="Straight Connector 775">
              <a:extLst>
                <a:ext uri="{FF2B5EF4-FFF2-40B4-BE49-F238E27FC236}">
                  <a16:creationId xmlns:a16="http://schemas.microsoft.com/office/drawing/2014/main" id="{791B2C10-334F-472E-B5CE-8DB6BBCB2ED8}"/>
                </a:ext>
              </a:extLst>
            </p:cNvPr>
            <p:cNvCxnSpPr>
              <a:cxnSpLocks/>
              <a:stCxn id="775" idx="2"/>
            </p:cNvCxnSpPr>
            <p:nvPr/>
          </p:nvCxnSpPr>
          <p:spPr>
            <a:xfrm flipH="1" flipV="1">
              <a:off x="7301140" y="4072629"/>
              <a:ext cx="248080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77" name="Straight Connector 776">
              <a:extLst>
                <a:ext uri="{FF2B5EF4-FFF2-40B4-BE49-F238E27FC236}">
                  <a16:creationId xmlns:a16="http://schemas.microsoft.com/office/drawing/2014/main" id="{15F3FA2A-125C-4E57-BE52-57792AF11BED}"/>
                </a:ext>
              </a:extLst>
            </p:cNvPr>
            <p:cNvCxnSpPr>
              <a:cxnSpLocks/>
              <a:endCxn id="775" idx="0"/>
            </p:cNvCxnSpPr>
            <p:nvPr/>
          </p:nvCxnSpPr>
          <p:spPr>
            <a:xfrm flipV="1">
              <a:off x="7301140" y="4383705"/>
              <a:ext cx="248080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78" name="Rectangle 777">
              <a:extLst>
                <a:ext uri="{FF2B5EF4-FFF2-40B4-BE49-F238E27FC236}">
                  <a16:creationId xmlns:a16="http://schemas.microsoft.com/office/drawing/2014/main" id="{9E7B3208-56D0-4581-B1E9-869BD3E2DA69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4570701" y="2569219"/>
              <a:ext cx="137160" cy="1371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cxnSp>
          <p:nvCxnSpPr>
            <p:cNvPr id="779" name="Straight Connector 778">
              <a:extLst>
                <a:ext uri="{FF2B5EF4-FFF2-40B4-BE49-F238E27FC236}">
                  <a16:creationId xmlns:a16="http://schemas.microsoft.com/office/drawing/2014/main" id="{CFA548CA-8838-4C65-97FB-E08D4FA04C73}"/>
                </a:ext>
              </a:extLst>
            </p:cNvPr>
            <p:cNvCxnSpPr>
              <a:cxnSpLocks/>
              <a:stCxn id="778" idx="2"/>
            </p:cNvCxnSpPr>
            <p:nvPr/>
          </p:nvCxnSpPr>
          <p:spPr>
            <a:xfrm flipV="1">
              <a:off x="4639281" y="2395303"/>
              <a:ext cx="262533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80" name="Straight Connector 779">
              <a:extLst>
                <a:ext uri="{FF2B5EF4-FFF2-40B4-BE49-F238E27FC236}">
                  <a16:creationId xmlns:a16="http://schemas.microsoft.com/office/drawing/2014/main" id="{0918FC4A-69EF-40A6-B323-6E1C8B427B76}"/>
                </a:ext>
              </a:extLst>
            </p:cNvPr>
            <p:cNvCxnSpPr>
              <a:cxnSpLocks/>
              <a:endCxn id="778" idx="0"/>
            </p:cNvCxnSpPr>
            <p:nvPr/>
          </p:nvCxnSpPr>
          <p:spPr>
            <a:xfrm flipH="1" flipV="1">
              <a:off x="4639281" y="2706379"/>
              <a:ext cx="262533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81" name="Rectangle 780">
              <a:extLst>
                <a:ext uri="{FF2B5EF4-FFF2-40B4-BE49-F238E27FC236}">
                  <a16:creationId xmlns:a16="http://schemas.microsoft.com/office/drawing/2014/main" id="{F98D33AA-35E7-4A43-B5E7-6EC0C0ED7C21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4570701" y="3685769"/>
              <a:ext cx="137160" cy="1371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cxnSp>
          <p:nvCxnSpPr>
            <p:cNvPr id="782" name="Straight Connector 781">
              <a:extLst>
                <a:ext uri="{FF2B5EF4-FFF2-40B4-BE49-F238E27FC236}">
                  <a16:creationId xmlns:a16="http://schemas.microsoft.com/office/drawing/2014/main" id="{2C7B1BE4-86F3-4A90-98ED-24BD60AD84FE}"/>
                </a:ext>
              </a:extLst>
            </p:cNvPr>
            <p:cNvCxnSpPr>
              <a:cxnSpLocks/>
              <a:stCxn id="781" idx="2"/>
            </p:cNvCxnSpPr>
            <p:nvPr/>
          </p:nvCxnSpPr>
          <p:spPr>
            <a:xfrm flipV="1">
              <a:off x="4639281" y="3511853"/>
              <a:ext cx="262533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83" name="Straight Connector 782">
              <a:extLst>
                <a:ext uri="{FF2B5EF4-FFF2-40B4-BE49-F238E27FC236}">
                  <a16:creationId xmlns:a16="http://schemas.microsoft.com/office/drawing/2014/main" id="{7FD3D110-DA4D-498C-A6FB-715FB3A739AE}"/>
                </a:ext>
              </a:extLst>
            </p:cNvPr>
            <p:cNvCxnSpPr>
              <a:cxnSpLocks/>
              <a:endCxn id="781" idx="0"/>
            </p:cNvCxnSpPr>
            <p:nvPr/>
          </p:nvCxnSpPr>
          <p:spPr>
            <a:xfrm flipH="1" flipV="1">
              <a:off x="4639281" y="3822929"/>
              <a:ext cx="262533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85" name="TextBox 784">
            <a:extLst>
              <a:ext uri="{FF2B5EF4-FFF2-40B4-BE49-F238E27FC236}">
                <a16:creationId xmlns:a16="http://schemas.microsoft.com/office/drawing/2014/main" id="{E4D0079D-2EE4-4EBA-B2C2-327AFDE874A3}"/>
              </a:ext>
            </a:extLst>
          </p:cNvPr>
          <p:cNvSpPr txBox="1"/>
          <p:nvPr/>
        </p:nvSpPr>
        <p:spPr>
          <a:xfrm>
            <a:off x="906780" y="5299373"/>
            <a:ext cx="18662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 x 3 surface code</a:t>
            </a:r>
          </a:p>
          <a:p>
            <a:r>
              <a:rPr lang="en-US" dirty="0"/>
              <a:t>Corrects 1 error</a:t>
            </a:r>
          </a:p>
        </p:txBody>
      </p:sp>
      <p:sp>
        <p:nvSpPr>
          <p:cNvPr id="787" name="TextBox 786">
            <a:extLst>
              <a:ext uri="{FF2B5EF4-FFF2-40B4-BE49-F238E27FC236}">
                <a16:creationId xmlns:a16="http://schemas.microsoft.com/office/drawing/2014/main" id="{E3C9329E-3B6F-44A5-94B2-645BF311BCD5}"/>
              </a:ext>
            </a:extLst>
          </p:cNvPr>
          <p:cNvSpPr txBox="1"/>
          <p:nvPr/>
        </p:nvSpPr>
        <p:spPr>
          <a:xfrm>
            <a:off x="4803719" y="5308442"/>
            <a:ext cx="18662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 x 5 surface code</a:t>
            </a:r>
          </a:p>
          <a:p>
            <a:r>
              <a:rPr lang="en-US" dirty="0"/>
              <a:t>Corrects 2 errors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8" name="TextBox 787">
                <a:extLst>
                  <a:ext uri="{FF2B5EF4-FFF2-40B4-BE49-F238E27FC236}">
                    <a16:creationId xmlns:a16="http://schemas.microsoft.com/office/drawing/2014/main" id="{5003803A-7179-4E4A-ACEF-42FC1B3F4F1F}"/>
                  </a:ext>
                </a:extLst>
              </p:cNvPr>
              <p:cNvSpPr txBox="1"/>
              <p:nvPr/>
            </p:nvSpPr>
            <p:spPr>
              <a:xfrm>
                <a:off x="7471575" y="3193271"/>
                <a:ext cx="4828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88" name="TextBox 787">
                <a:extLst>
                  <a:ext uri="{FF2B5EF4-FFF2-40B4-BE49-F238E27FC236}">
                    <a16:creationId xmlns:a16="http://schemas.microsoft.com/office/drawing/2014/main" id="{5003803A-7179-4E4A-ACEF-42FC1B3F4F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1575" y="3193271"/>
                <a:ext cx="482824" cy="4616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CC60F62C-9DCC-CEFE-1A00-459BD96A0530}"/>
              </a:ext>
            </a:extLst>
          </p:cNvPr>
          <p:cNvSpPr txBox="1"/>
          <p:nvPr/>
        </p:nvSpPr>
        <p:spPr>
          <a:xfrm>
            <a:off x="8826284" y="5263907"/>
            <a:ext cx="27620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 x 5 surface code</a:t>
            </a:r>
          </a:p>
          <a:p>
            <a:r>
              <a:rPr lang="en-US" dirty="0"/>
              <a:t>Alternative representation</a:t>
            </a:r>
          </a:p>
        </p:txBody>
      </p:sp>
    </p:spTree>
    <p:extLst>
      <p:ext uri="{BB962C8B-B14F-4D97-AF65-F5344CB8AC3E}">
        <p14:creationId xmlns:p14="http://schemas.microsoft.com/office/powerpoint/2010/main" val="42661907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998196-46EF-C47A-D311-3DCBC3D8B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Topological codes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2F9556-3F93-2C8F-5CBE-0B2CD8D860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Syndrome extraction circuit</a:t>
            </a:r>
          </a:p>
        </p:txBody>
      </p:sp>
    </p:spTree>
    <p:extLst>
      <p:ext uri="{BB962C8B-B14F-4D97-AF65-F5344CB8AC3E}">
        <p14:creationId xmlns:p14="http://schemas.microsoft.com/office/powerpoint/2010/main" val="7948755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F6CB7-4554-A218-F290-28265244F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we apply Shor FT scheme?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97837BE-3FE2-51FB-17DA-5435EC9DF645}"/>
              </a:ext>
            </a:extLst>
          </p:cNvPr>
          <p:cNvGrpSpPr/>
          <p:nvPr/>
        </p:nvGrpSpPr>
        <p:grpSpPr>
          <a:xfrm>
            <a:off x="838200" y="2446333"/>
            <a:ext cx="3047099" cy="2936901"/>
            <a:chOff x="4570701" y="2010018"/>
            <a:chExt cx="3047099" cy="2936901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573586E7-547D-4FC2-AF39-833747F197D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888640" y="2309519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5D2BC375-233E-4E11-C44F-6D41130A45B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470319" y="2868324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7ED046E5-A68E-3D5C-62D7-E564E662532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888640" y="2868324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4450D144-D05B-20D8-51A6-B59E9A99BFE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470319" y="2309519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D75B9C5-BA95-32AF-C7FB-1C937AAAE190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5153924" y="2569219"/>
              <a:ext cx="137160" cy="1371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C33B8B36-4E99-C129-362B-8B6F02F447AC}"/>
                </a:ext>
              </a:extLst>
            </p:cNvPr>
            <p:cNvCxnSpPr>
              <a:cxnSpLocks/>
              <a:stCxn id="8" idx="2"/>
              <a:endCxn id="7" idx="3"/>
            </p:cNvCxnSpPr>
            <p:nvPr/>
          </p:nvCxnSpPr>
          <p:spPr>
            <a:xfrm flipV="1">
              <a:off x="5222504" y="2395303"/>
              <a:ext cx="262533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4444027-8AF9-29E0-92D8-56865B0D24B2}"/>
                </a:ext>
              </a:extLst>
            </p:cNvPr>
            <p:cNvCxnSpPr>
              <a:cxnSpLocks/>
              <a:stCxn id="8" idx="2"/>
              <a:endCxn id="4" idx="5"/>
            </p:cNvCxnSpPr>
            <p:nvPr/>
          </p:nvCxnSpPr>
          <p:spPr>
            <a:xfrm flipH="1" flipV="1">
              <a:off x="4974424" y="2395303"/>
              <a:ext cx="248080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3EE8679-6557-CE8A-F593-DD2E8797A0DB}"/>
                </a:ext>
              </a:extLst>
            </p:cNvPr>
            <p:cNvCxnSpPr>
              <a:cxnSpLocks/>
              <a:stCxn id="5" idx="1"/>
              <a:endCxn id="8" idx="0"/>
            </p:cNvCxnSpPr>
            <p:nvPr/>
          </p:nvCxnSpPr>
          <p:spPr>
            <a:xfrm flipH="1" flipV="1">
              <a:off x="5222504" y="2706379"/>
              <a:ext cx="262533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ABC4D2C-9C55-8E69-7F23-1261F3E43CAB}"/>
                </a:ext>
              </a:extLst>
            </p:cNvPr>
            <p:cNvCxnSpPr>
              <a:cxnSpLocks/>
              <a:stCxn id="6" idx="7"/>
              <a:endCxn id="8" idx="0"/>
            </p:cNvCxnSpPr>
            <p:nvPr/>
          </p:nvCxnSpPr>
          <p:spPr>
            <a:xfrm flipV="1">
              <a:off x="4974424" y="2706379"/>
              <a:ext cx="248080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6025108D-E5E8-6880-C669-F47D1BDE33B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51998" y="2868324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3A348B33-D249-6755-FFF9-7B458437B45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51998" y="2309519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D40B158-6796-C95D-0DD8-8CC128FE5ADA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5735603" y="2569219"/>
              <a:ext cx="137160" cy="1371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AAF7A33B-8BD3-2973-2369-AB739364C229}"/>
                </a:ext>
              </a:extLst>
            </p:cNvPr>
            <p:cNvCxnSpPr>
              <a:cxnSpLocks/>
              <a:stCxn id="15" idx="2"/>
              <a:endCxn id="14" idx="3"/>
            </p:cNvCxnSpPr>
            <p:nvPr/>
          </p:nvCxnSpPr>
          <p:spPr>
            <a:xfrm flipV="1">
              <a:off x="5804183" y="2395303"/>
              <a:ext cx="262533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62EF07DD-B445-B8E3-BCFB-D28DBA36E54A}"/>
                </a:ext>
              </a:extLst>
            </p:cNvPr>
            <p:cNvCxnSpPr>
              <a:cxnSpLocks/>
              <a:stCxn id="15" idx="2"/>
            </p:cNvCxnSpPr>
            <p:nvPr/>
          </p:nvCxnSpPr>
          <p:spPr>
            <a:xfrm flipH="1" flipV="1">
              <a:off x="5556103" y="2395303"/>
              <a:ext cx="248080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CCE7C552-E4AB-BA17-6ADF-D4984A4163E7}"/>
                </a:ext>
              </a:extLst>
            </p:cNvPr>
            <p:cNvCxnSpPr>
              <a:cxnSpLocks/>
              <a:stCxn id="13" idx="1"/>
              <a:endCxn id="15" idx="0"/>
            </p:cNvCxnSpPr>
            <p:nvPr/>
          </p:nvCxnSpPr>
          <p:spPr>
            <a:xfrm flipH="1" flipV="1">
              <a:off x="5804183" y="2706379"/>
              <a:ext cx="262533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B3651644-515E-91A8-B929-DCBCB76BF5E2}"/>
                </a:ext>
              </a:extLst>
            </p:cNvPr>
            <p:cNvCxnSpPr>
              <a:cxnSpLocks/>
              <a:endCxn id="15" idx="0"/>
            </p:cNvCxnSpPr>
            <p:nvPr/>
          </p:nvCxnSpPr>
          <p:spPr>
            <a:xfrm flipV="1">
              <a:off x="5556103" y="2706379"/>
              <a:ext cx="248080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72F522E2-9387-B6A6-F8B3-2AF56C2E2D7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633677" y="2870815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5EC51147-F5DB-1CB1-EE25-6F9DE459DC0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633677" y="2312010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5C8ED97-78DF-9D0B-9290-DC2D5505B1F1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6317282" y="2571710"/>
              <a:ext cx="137160" cy="1371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C25E08E0-3C2C-FF61-1D84-9E548139DCDD}"/>
                </a:ext>
              </a:extLst>
            </p:cNvPr>
            <p:cNvCxnSpPr>
              <a:cxnSpLocks/>
              <a:stCxn id="22" idx="2"/>
              <a:endCxn id="21" idx="3"/>
            </p:cNvCxnSpPr>
            <p:nvPr/>
          </p:nvCxnSpPr>
          <p:spPr>
            <a:xfrm flipV="1">
              <a:off x="6385862" y="2397794"/>
              <a:ext cx="262533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4F29CB-5356-69D5-21A4-8957695562AA}"/>
                </a:ext>
              </a:extLst>
            </p:cNvPr>
            <p:cNvCxnSpPr>
              <a:cxnSpLocks/>
              <a:stCxn id="22" idx="2"/>
            </p:cNvCxnSpPr>
            <p:nvPr/>
          </p:nvCxnSpPr>
          <p:spPr>
            <a:xfrm flipH="1" flipV="1">
              <a:off x="6137782" y="2397794"/>
              <a:ext cx="248080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7DFFD262-7255-F7CC-8031-312972ED7D9F}"/>
                </a:ext>
              </a:extLst>
            </p:cNvPr>
            <p:cNvCxnSpPr>
              <a:cxnSpLocks/>
              <a:stCxn id="20" idx="1"/>
              <a:endCxn id="22" idx="0"/>
            </p:cNvCxnSpPr>
            <p:nvPr/>
          </p:nvCxnSpPr>
          <p:spPr>
            <a:xfrm flipH="1" flipV="1">
              <a:off x="6385862" y="2708870"/>
              <a:ext cx="262533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4221E884-55A9-C095-AFDA-B6CD7BD170F6}"/>
                </a:ext>
              </a:extLst>
            </p:cNvPr>
            <p:cNvCxnSpPr>
              <a:cxnSpLocks/>
              <a:endCxn id="22" idx="0"/>
            </p:cNvCxnSpPr>
            <p:nvPr/>
          </p:nvCxnSpPr>
          <p:spPr>
            <a:xfrm flipV="1">
              <a:off x="6137782" y="2708870"/>
              <a:ext cx="248080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A93B2D55-AE36-2441-ABC6-348D4D3A63B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15356" y="2870815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543F3C38-3A22-9183-6FBB-D6DB85E40F0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15356" y="2312010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2DE949F2-2B1F-5017-59B8-8C3615390FFD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6898961" y="2571710"/>
              <a:ext cx="137160" cy="1371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8C694D7E-D1BC-8E1B-D0F0-25BD589BF874}"/>
                </a:ext>
              </a:extLst>
            </p:cNvPr>
            <p:cNvCxnSpPr>
              <a:cxnSpLocks/>
              <a:stCxn id="29" idx="2"/>
              <a:endCxn id="28" idx="3"/>
            </p:cNvCxnSpPr>
            <p:nvPr/>
          </p:nvCxnSpPr>
          <p:spPr>
            <a:xfrm flipV="1">
              <a:off x="6967541" y="2397794"/>
              <a:ext cx="262533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8F3D3827-538E-9FF4-F5FF-5AF8BCCAF6FD}"/>
                </a:ext>
              </a:extLst>
            </p:cNvPr>
            <p:cNvCxnSpPr>
              <a:cxnSpLocks/>
              <a:stCxn id="29" idx="2"/>
            </p:cNvCxnSpPr>
            <p:nvPr/>
          </p:nvCxnSpPr>
          <p:spPr>
            <a:xfrm flipH="1" flipV="1">
              <a:off x="6719461" y="2397794"/>
              <a:ext cx="248080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2A7175B0-AA23-A07A-4817-897E40B1854E}"/>
                </a:ext>
              </a:extLst>
            </p:cNvPr>
            <p:cNvCxnSpPr>
              <a:cxnSpLocks/>
              <a:stCxn id="27" idx="1"/>
              <a:endCxn id="29" idx="0"/>
            </p:cNvCxnSpPr>
            <p:nvPr/>
          </p:nvCxnSpPr>
          <p:spPr>
            <a:xfrm flipH="1" flipV="1">
              <a:off x="6967541" y="2708870"/>
              <a:ext cx="262533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707182C2-3118-08AC-9EB7-909E296904FB}"/>
                </a:ext>
              </a:extLst>
            </p:cNvPr>
            <p:cNvCxnSpPr>
              <a:cxnSpLocks/>
              <a:endCxn id="29" idx="0"/>
            </p:cNvCxnSpPr>
            <p:nvPr/>
          </p:nvCxnSpPr>
          <p:spPr>
            <a:xfrm flipV="1">
              <a:off x="6719461" y="2708870"/>
              <a:ext cx="248080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149668E5-0F98-3466-F456-C6662F4CE08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470319" y="3429100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910DCF54-72A9-6C5F-C674-E28882A0EB5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888640" y="3429100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5DD70728-F79D-1E77-66A8-33C89CF1BA19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5153924" y="3129995"/>
              <a:ext cx="137160" cy="1371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A10F8BA2-17B9-485F-9773-AC0FE0C41CB5}"/>
                </a:ext>
              </a:extLst>
            </p:cNvPr>
            <p:cNvCxnSpPr>
              <a:cxnSpLocks/>
              <a:stCxn id="36" idx="2"/>
            </p:cNvCxnSpPr>
            <p:nvPr/>
          </p:nvCxnSpPr>
          <p:spPr>
            <a:xfrm flipV="1">
              <a:off x="5222504" y="2956079"/>
              <a:ext cx="262533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DDA6EE0F-0D78-D799-46C0-6B8434B94294}"/>
                </a:ext>
              </a:extLst>
            </p:cNvPr>
            <p:cNvCxnSpPr>
              <a:cxnSpLocks/>
              <a:stCxn id="36" idx="2"/>
            </p:cNvCxnSpPr>
            <p:nvPr/>
          </p:nvCxnSpPr>
          <p:spPr>
            <a:xfrm flipH="1" flipV="1">
              <a:off x="4974424" y="2956079"/>
              <a:ext cx="248080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99E58712-3D8B-38A8-0F42-1C7C6C2B1CF3}"/>
                </a:ext>
              </a:extLst>
            </p:cNvPr>
            <p:cNvCxnSpPr>
              <a:cxnSpLocks/>
              <a:stCxn id="34" idx="1"/>
              <a:endCxn id="36" idx="0"/>
            </p:cNvCxnSpPr>
            <p:nvPr/>
          </p:nvCxnSpPr>
          <p:spPr>
            <a:xfrm flipH="1" flipV="1">
              <a:off x="5222504" y="3267155"/>
              <a:ext cx="262533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E0EF51A2-F233-11E4-D476-2BBCE89368D4}"/>
                </a:ext>
              </a:extLst>
            </p:cNvPr>
            <p:cNvCxnSpPr>
              <a:cxnSpLocks/>
              <a:stCxn id="35" idx="7"/>
              <a:endCxn id="36" idx="0"/>
            </p:cNvCxnSpPr>
            <p:nvPr/>
          </p:nvCxnSpPr>
          <p:spPr>
            <a:xfrm flipV="1">
              <a:off x="4974424" y="3267155"/>
              <a:ext cx="248080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76FB245E-8FF9-A65F-8624-9E22AB4CF29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51998" y="3429100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D4FEE373-EA80-AB02-AF96-C6FD96ED126B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5735603" y="3129995"/>
              <a:ext cx="137160" cy="1371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F3922DCD-63AB-2222-FFCF-B68F4026FD7F}"/>
                </a:ext>
              </a:extLst>
            </p:cNvPr>
            <p:cNvCxnSpPr>
              <a:cxnSpLocks/>
              <a:stCxn id="42" idx="2"/>
            </p:cNvCxnSpPr>
            <p:nvPr/>
          </p:nvCxnSpPr>
          <p:spPr>
            <a:xfrm flipV="1">
              <a:off x="5804183" y="2956079"/>
              <a:ext cx="262533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6DE96BD1-94C1-E9D5-0056-6A2FB76EC81C}"/>
                </a:ext>
              </a:extLst>
            </p:cNvPr>
            <p:cNvCxnSpPr>
              <a:cxnSpLocks/>
              <a:stCxn id="42" idx="2"/>
            </p:cNvCxnSpPr>
            <p:nvPr/>
          </p:nvCxnSpPr>
          <p:spPr>
            <a:xfrm flipH="1" flipV="1">
              <a:off x="5556103" y="2956079"/>
              <a:ext cx="248080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A3FD450E-6CE8-3204-6455-3562C1A0340D}"/>
                </a:ext>
              </a:extLst>
            </p:cNvPr>
            <p:cNvCxnSpPr>
              <a:cxnSpLocks/>
              <a:stCxn id="41" idx="1"/>
              <a:endCxn id="42" idx="0"/>
            </p:cNvCxnSpPr>
            <p:nvPr/>
          </p:nvCxnSpPr>
          <p:spPr>
            <a:xfrm flipH="1" flipV="1">
              <a:off x="5804183" y="3267155"/>
              <a:ext cx="262533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51140BEB-4118-C6DD-512C-45FBC94DF7F1}"/>
                </a:ext>
              </a:extLst>
            </p:cNvPr>
            <p:cNvCxnSpPr>
              <a:cxnSpLocks/>
              <a:endCxn id="42" idx="0"/>
            </p:cNvCxnSpPr>
            <p:nvPr/>
          </p:nvCxnSpPr>
          <p:spPr>
            <a:xfrm flipV="1">
              <a:off x="5556103" y="3267155"/>
              <a:ext cx="248080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BC089EC1-1827-AC24-ED63-071766A6591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633677" y="3431591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0DEF2B75-D540-C4EB-3657-8247093CAE93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6317282" y="3132486"/>
              <a:ext cx="137160" cy="1371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788D7AE0-F545-DBA0-5720-E6C54F75C0D8}"/>
                </a:ext>
              </a:extLst>
            </p:cNvPr>
            <p:cNvCxnSpPr>
              <a:cxnSpLocks/>
              <a:stCxn id="48" idx="2"/>
            </p:cNvCxnSpPr>
            <p:nvPr/>
          </p:nvCxnSpPr>
          <p:spPr>
            <a:xfrm flipV="1">
              <a:off x="6385862" y="2958570"/>
              <a:ext cx="262533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A59B6B46-C9D2-4538-A2A8-08736F0560B9}"/>
                </a:ext>
              </a:extLst>
            </p:cNvPr>
            <p:cNvCxnSpPr>
              <a:cxnSpLocks/>
              <a:stCxn id="48" idx="2"/>
            </p:cNvCxnSpPr>
            <p:nvPr/>
          </p:nvCxnSpPr>
          <p:spPr>
            <a:xfrm flipH="1" flipV="1">
              <a:off x="6137782" y="2958570"/>
              <a:ext cx="248080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04DF2AB6-E049-B04C-CDB1-11B730BC2781}"/>
                </a:ext>
              </a:extLst>
            </p:cNvPr>
            <p:cNvCxnSpPr>
              <a:cxnSpLocks/>
              <a:stCxn id="47" idx="1"/>
              <a:endCxn id="48" idx="0"/>
            </p:cNvCxnSpPr>
            <p:nvPr/>
          </p:nvCxnSpPr>
          <p:spPr>
            <a:xfrm flipH="1" flipV="1">
              <a:off x="6385862" y="3269646"/>
              <a:ext cx="262533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F363411B-3DCB-0687-6F56-26898B9C205E}"/>
                </a:ext>
              </a:extLst>
            </p:cNvPr>
            <p:cNvCxnSpPr>
              <a:cxnSpLocks/>
              <a:endCxn id="48" idx="0"/>
            </p:cNvCxnSpPr>
            <p:nvPr/>
          </p:nvCxnSpPr>
          <p:spPr>
            <a:xfrm flipV="1">
              <a:off x="6137782" y="3269646"/>
              <a:ext cx="248080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FE469F5D-A03B-DEF9-488F-127C7332691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15356" y="3431591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BA7AF232-1845-72DC-ECA6-4140ED0C8F4A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6898961" y="3132486"/>
              <a:ext cx="137160" cy="1371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05B40D68-DD51-F2D5-1DF1-B19FDD5D111A}"/>
                </a:ext>
              </a:extLst>
            </p:cNvPr>
            <p:cNvCxnSpPr>
              <a:cxnSpLocks/>
              <a:stCxn id="54" idx="2"/>
            </p:cNvCxnSpPr>
            <p:nvPr/>
          </p:nvCxnSpPr>
          <p:spPr>
            <a:xfrm flipV="1">
              <a:off x="6967541" y="2958570"/>
              <a:ext cx="262533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DF363331-C664-D48E-713F-8017C33E3164}"/>
                </a:ext>
              </a:extLst>
            </p:cNvPr>
            <p:cNvCxnSpPr>
              <a:cxnSpLocks/>
              <a:stCxn id="54" idx="2"/>
            </p:cNvCxnSpPr>
            <p:nvPr/>
          </p:nvCxnSpPr>
          <p:spPr>
            <a:xfrm flipH="1" flipV="1">
              <a:off x="6719461" y="2958570"/>
              <a:ext cx="248080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7712EB68-055D-4031-EC15-E9B4052BABAE}"/>
                </a:ext>
              </a:extLst>
            </p:cNvPr>
            <p:cNvCxnSpPr>
              <a:cxnSpLocks/>
              <a:stCxn id="53" idx="1"/>
              <a:endCxn id="54" idx="0"/>
            </p:cNvCxnSpPr>
            <p:nvPr/>
          </p:nvCxnSpPr>
          <p:spPr>
            <a:xfrm flipH="1" flipV="1">
              <a:off x="6967541" y="3269646"/>
              <a:ext cx="262533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2B5A01AC-D010-C84F-7F4A-AFD9890F6164}"/>
                </a:ext>
              </a:extLst>
            </p:cNvPr>
            <p:cNvCxnSpPr>
              <a:cxnSpLocks/>
              <a:endCxn id="54" idx="0"/>
            </p:cNvCxnSpPr>
            <p:nvPr/>
          </p:nvCxnSpPr>
          <p:spPr>
            <a:xfrm flipV="1">
              <a:off x="6719461" y="3269646"/>
              <a:ext cx="248080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295F80D5-008F-4F33-A77E-2C15D4C8080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470319" y="3984874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9F79E49C-08CB-03D5-637E-31486BD5B25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888640" y="3984874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37A92F77-6B90-FF00-5B15-A0918B044DA3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5153924" y="3685769"/>
              <a:ext cx="137160" cy="1371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A78AE448-1B4C-BB67-D46E-4924DEAB01EF}"/>
                </a:ext>
              </a:extLst>
            </p:cNvPr>
            <p:cNvCxnSpPr>
              <a:cxnSpLocks/>
              <a:stCxn id="61" idx="2"/>
            </p:cNvCxnSpPr>
            <p:nvPr/>
          </p:nvCxnSpPr>
          <p:spPr>
            <a:xfrm flipV="1">
              <a:off x="5222504" y="3511853"/>
              <a:ext cx="262533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5A0CA86A-8EB1-BA9F-04B9-5C5627E9D964}"/>
                </a:ext>
              </a:extLst>
            </p:cNvPr>
            <p:cNvCxnSpPr>
              <a:cxnSpLocks/>
              <a:stCxn id="61" idx="2"/>
            </p:cNvCxnSpPr>
            <p:nvPr/>
          </p:nvCxnSpPr>
          <p:spPr>
            <a:xfrm flipH="1" flipV="1">
              <a:off x="4974424" y="3511853"/>
              <a:ext cx="248080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4CF3231A-9001-1AA3-51AA-7E076D566CBD}"/>
                </a:ext>
              </a:extLst>
            </p:cNvPr>
            <p:cNvCxnSpPr>
              <a:cxnSpLocks/>
              <a:stCxn id="59" idx="1"/>
              <a:endCxn id="61" idx="0"/>
            </p:cNvCxnSpPr>
            <p:nvPr/>
          </p:nvCxnSpPr>
          <p:spPr>
            <a:xfrm flipH="1" flipV="1">
              <a:off x="5222504" y="3822929"/>
              <a:ext cx="262533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FAE06C5B-3781-EA44-F056-7A8346D31FE8}"/>
                </a:ext>
              </a:extLst>
            </p:cNvPr>
            <p:cNvCxnSpPr>
              <a:cxnSpLocks/>
              <a:stCxn id="60" idx="7"/>
              <a:endCxn id="61" idx="0"/>
            </p:cNvCxnSpPr>
            <p:nvPr/>
          </p:nvCxnSpPr>
          <p:spPr>
            <a:xfrm flipV="1">
              <a:off x="4974424" y="3822929"/>
              <a:ext cx="248080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653B8013-AC98-9A18-D605-C438DED2FD8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51998" y="3984874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17701974-8914-5F74-A0DA-BC69DAFD2E1B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5735603" y="3685769"/>
              <a:ext cx="137160" cy="1371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34038F17-3D71-154F-1F66-043A9BB8B55A}"/>
                </a:ext>
              </a:extLst>
            </p:cNvPr>
            <p:cNvCxnSpPr>
              <a:cxnSpLocks/>
              <a:stCxn id="67" idx="2"/>
            </p:cNvCxnSpPr>
            <p:nvPr/>
          </p:nvCxnSpPr>
          <p:spPr>
            <a:xfrm flipV="1">
              <a:off x="5804183" y="3511853"/>
              <a:ext cx="262533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318E3B2C-0832-5B43-5799-07F1277E284C}"/>
                </a:ext>
              </a:extLst>
            </p:cNvPr>
            <p:cNvCxnSpPr>
              <a:cxnSpLocks/>
              <a:stCxn id="67" idx="2"/>
            </p:cNvCxnSpPr>
            <p:nvPr/>
          </p:nvCxnSpPr>
          <p:spPr>
            <a:xfrm flipH="1" flipV="1">
              <a:off x="5556103" y="3511853"/>
              <a:ext cx="248080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CA12737C-A623-8046-1DDF-4E9F5B7415DE}"/>
                </a:ext>
              </a:extLst>
            </p:cNvPr>
            <p:cNvCxnSpPr>
              <a:cxnSpLocks/>
              <a:stCxn id="66" idx="1"/>
              <a:endCxn id="67" idx="0"/>
            </p:cNvCxnSpPr>
            <p:nvPr/>
          </p:nvCxnSpPr>
          <p:spPr>
            <a:xfrm flipH="1" flipV="1">
              <a:off x="5804183" y="3822929"/>
              <a:ext cx="262533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B658A165-5BB5-09E4-A2C3-74FB836D9074}"/>
                </a:ext>
              </a:extLst>
            </p:cNvPr>
            <p:cNvCxnSpPr>
              <a:cxnSpLocks/>
              <a:endCxn id="67" idx="0"/>
            </p:cNvCxnSpPr>
            <p:nvPr/>
          </p:nvCxnSpPr>
          <p:spPr>
            <a:xfrm flipV="1">
              <a:off x="5556103" y="3822929"/>
              <a:ext cx="248080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E66C09AE-6E50-84FB-8711-13720EA3F07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633677" y="3987365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F5F72F82-E211-658A-F439-D5CF462D4942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6317282" y="3688260"/>
              <a:ext cx="137160" cy="1371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46C388B5-6612-6F57-9952-57F6B0AC1B4D}"/>
                </a:ext>
              </a:extLst>
            </p:cNvPr>
            <p:cNvCxnSpPr>
              <a:cxnSpLocks/>
              <a:stCxn id="73" idx="2"/>
            </p:cNvCxnSpPr>
            <p:nvPr/>
          </p:nvCxnSpPr>
          <p:spPr>
            <a:xfrm flipV="1">
              <a:off x="6385862" y="3514344"/>
              <a:ext cx="262533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45B9214E-DB40-BFB3-4703-B34C6D52EFA9}"/>
                </a:ext>
              </a:extLst>
            </p:cNvPr>
            <p:cNvCxnSpPr>
              <a:cxnSpLocks/>
              <a:stCxn id="73" idx="2"/>
            </p:cNvCxnSpPr>
            <p:nvPr/>
          </p:nvCxnSpPr>
          <p:spPr>
            <a:xfrm flipH="1" flipV="1">
              <a:off x="6137782" y="3514344"/>
              <a:ext cx="248080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213E3471-7C66-FA98-5665-DB90B33A776A}"/>
                </a:ext>
              </a:extLst>
            </p:cNvPr>
            <p:cNvCxnSpPr>
              <a:cxnSpLocks/>
              <a:stCxn id="72" idx="1"/>
              <a:endCxn id="73" idx="0"/>
            </p:cNvCxnSpPr>
            <p:nvPr/>
          </p:nvCxnSpPr>
          <p:spPr>
            <a:xfrm flipH="1" flipV="1">
              <a:off x="6385862" y="3825420"/>
              <a:ext cx="262533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1172F73B-0950-7DC4-1464-B34595181D72}"/>
                </a:ext>
              </a:extLst>
            </p:cNvPr>
            <p:cNvCxnSpPr>
              <a:cxnSpLocks/>
              <a:endCxn id="73" idx="0"/>
            </p:cNvCxnSpPr>
            <p:nvPr/>
          </p:nvCxnSpPr>
          <p:spPr>
            <a:xfrm flipV="1">
              <a:off x="6137782" y="3825420"/>
              <a:ext cx="248080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E8C1F6F6-8F4D-7DF5-CFB9-C122AD20F6C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15356" y="3987365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C995F338-5F96-DA76-9A66-67FBFF8F77CE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6898961" y="3688260"/>
              <a:ext cx="137160" cy="1371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4BAB3488-7643-2619-123D-D7402DF85BB7}"/>
                </a:ext>
              </a:extLst>
            </p:cNvPr>
            <p:cNvCxnSpPr>
              <a:cxnSpLocks/>
              <a:stCxn id="79" idx="2"/>
            </p:cNvCxnSpPr>
            <p:nvPr/>
          </p:nvCxnSpPr>
          <p:spPr>
            <a:xfrm flipV="1">
              <a:off x="6967541" y="3514344"/>
              <a:ext cx="262533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E93D2D7A-1264-D70E-7979-77E6ADA5C9C7}"/>
                </a:ext>
              </a:extLst>
            </p:cNvPr>
            <p:cNvCxnSpPr>
              <a:cxnSpLocks/>
              <a:stCxn id="79" idx="2"/>
            </p:cNvCxnSpPr>
            <p:nvPr/>
          </p:nvCxnSpPr>
          <p:spPr>
            <a:xfrm flipH="1" flipV="1">
              <a:off x="6719461" y="3514344"/>
              <a:ext cx="248080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227CC9CD-4E39-8F10-0270-DF51C7A779EC}"/>
                </a:ext>
              </a:extLst>
            </p:cNvPr>
            <p:cNvCxnSpPr>
              <a:cxnSpLocks/>
              <a:stCxn id="78" idx="1"/>
              <a:endCxn id="79" idx="0"/>
            </p:cNvCxnSpPr>
            <p:nvPr/>
          </p:nvCxnSpPr>
          <p:spPr>
            <a:xfrm flipH="1" flipV="1">
              <a:off x="6967541" y="3825420"/>
              <a:ext cx="262533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4F5DF50E-974D-5CD5-B153-C50B4C9D9E76}"/>
                </a:ext>
              </a:extLst>
            </p:cNvPr>
            <p:cNvCxnSpPr>
              <a:cxnSpLocks/>
              <a:endCxn id="79" idx="0"/>
            </p:cNvCxnSpPr>
            <p:nvPr/>
          </p:nvCxnSpPr>
          <p:spPr>
            <a:xfrm flipV="1">
              <a:off x="6719461" y="3825420"/>
              <a:ext cx="248080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C6F4E745-B032-CEA3-B525-474703067C3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470319" y="4545650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B6CE2761-78EF-03FC-0B97-43D776C53AB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888640" y="4545650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DEC2E89D-36B7-28FF-4A85-34AB0005C719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5153924" y="4246545"/>
              <a:ext cx="137160" cy="1371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D5FDA42E-4106-8135-3BC6-EA2594306881}"/>
                </a:ext>
              </a:extLst>
            </p:cNvPr>
            <p:cNvCxnSpPr>
              <a:cxnSpLocks/>
              <a:stCxn id="86" idx="2"/>
            </p:cNvCxnSpPr>
            <p:nvPr/>
          </p:nvCxnSpPr>
          <p:spPr>
            <a:xfrm flipV="1">
              <a:off x="5222504" y="4072629"/>
              <a:ext cx="262533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8DCFDE3D-162D-3744-E1EC-9BE11F9A3BF6}"/>
                </a:ext>
              </a:extLst>
            </p:cNvPr>
            <p:cNvCxnSpPr>
              <a:cxnSpLocks/>
              <a:stCxn id="86" idx="2"/>
            </p:cNvCxnSpPr>
            <p:nvPr/>
          </p:nvCxnSpPr>
          <p:spPr>
            <a:xfrm flipH="1" flipV="1">
              <a:off x="4974424" y="4072629"/>
              <a:ext cx="248080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4E3F932A-F0E0-0F98-CF09-E678780B8BB1}"/>
                </a:ext>
              </a:extLst>
            </p:cNvPr>
            <p:cNvCxnSpPr>
              <a:cxnSpLocks/>
              <a:stCxn id="84" idx="1"/>
              <a:endCxn id="86" idx="0"/>
            </p:cNvCxnSpPr>
            <p:nvPr/>
          </p:nvCxnSpPr>
          <p:spPr>
            <a:xfrm flipH="1" flipV="1">
              <a:off x="5222504" y="4383705"/>
              <a:ext cx="262533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29789249-3065-BD57-622A-48094B3F2B56}"/>
                </a:ext>
              </a:extLst>
            </p:cNvPr>
            <p:cNvCxnSpPr>
              <a:cxnSpLocks/>
              <a:stCxn id="85" idx="7"/>
              <a:endCxn id="86" idx="0"/>
            </p:cNvCxnSpPr>
            <p:nvPr/>
          </p:nvCxnSpPr>
          <p:spPr>
            <a:xfrm flipV="1">
              <a:off x="4974424" y="4383705"/>
              <a:ext cx="248080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B1A9FCB3-2065-FCEE-BDA6-5D3635D7E2E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51998" y="4545650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442110E2-EA8C-AD1B-C94E-E0FD6AC6EEA1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5735603" y="4246545"/>
              <a:ext cx="137160" cy="1371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31C36B17-9353-3164-D4D1-24A27E2DD925}"/>
                </a:ext>
              </a:extLst>
            </p:cNvPr>
            <p:cNvCxnSpPr>
              <a:cxnSpLocks/>
              <a:stCxn id="92" idx="2"/>
            </p:cNvCxnSpPr>
            <p:nvPr/>
          </p:nvCxnSpPr>
          <p:spPr>
            <a:xfrm flipV="1">
              <a:off x="5804183" y="4072629"/>
              <a:ext cx="262533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4749E6E5-8BF5-E074-4AD1-7171EDCF548E}"/>
                </a:ext>
              </a:extLst>
            </p:cNvPr>
            <p:cNvCxnSpPr>
              <a:cxnSpLocks/>
              <a:stCxn id="92" idx="2"/>
            </p:cNvCxnSpPr>
            <p:nvPr/>
          </p:nvCxnSpPr>
          <p:spPr>
            <a:xfrm flipH="1" flipV="1">
              <a:off x="5556103" y="4072629"/>
              <a:ext cx="248080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E7F2BA09-5597-C0E1-2F9F-E8D27755565D}"/>
                </a:ext>
              </a:extLst>
            </p:cNvPr>
            <p:cNvCxnSpPr>
              <a:cxnSpLocks/>
              <a:stCxn id="91" idx="1"/>
              <a:endCxn id="92" idx="0"/>
            </p:cNvCxnSpPr>
            <p:nvPr/>
          </p:nvCxnSpPr>
          <p:spPr>
            <a:xfrm flipH="1" flipV="1">
              <a:off x="5804183" y="4383705"/>
              <a:ext cx="262533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3A7A0A58-0297-CACF-07A6-99F2AE463E8F}"/>
                </a:ext>
              </a:extLst>
            </p:cNvPr>
            <p:cNvCxnSpPr>
              <a:cxnSpLocks/>
              <a:endCxn id="92" idx="0"/>
            </p:cNvCxnSpPr>
            <p:nvPr/>
          </p:nvCxnSpPr>
          <p:spPr>
            <a:xfrm flipV="1">
              <a:off x="5556103" y="4383705"/>
              <a:ext cx="248080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6978C3C0-BD4D-EE1A-9988-37950E3D9FD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633677" y="4548141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F8E644EA-C2EB-9158-AB1E-6DBDDC38655C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6317282" y="4249036"/>
              <a:ext cx="137160" cy="1371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F067546F-B85F-4652-BAA0-ADAD7FB47185}"/>
                </a:ext>
              </a:extLst>
            </p:cNvPr>
            <p:cNvCxnSpPr>
              <a:cxnSpLocks/>
              <a:stCxn id="98" idx="2"/>
            </p:cNvCxnSpPr>
            <p:nvPr/>
          </p:nvCxnSpPr>
          <p:spPr>
            <a:xfrm flipV="1">
              <a:off x="6385862" y="4075120"/>
              <a:ext cx="262533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C0BAF7FE-9D2C-D3F1-5B76-F486AE23D89C}"/>
                </a:ext>
              </a:extLst>
            </p:cNvPr>
            <p:cNvCxnSpPr>
              <a:cxnSpLocks/>
              <a:stCxn id="98" idx="2"/>
            </p:cNvCxnSpPr>
            <p:nvPr/>
          </p:nvCxnSpPr>
          <p:spPr>
            <a:xfrm flipH="1" flipV="1">
              <a:off x="6137782" y="4075120"/>
              <a:ext cx="248080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05A6E61C-AC17-A429-6649-F6D89AA56333}"/>
                </a:ext>
              </a:extLst>
            </p:cNvPr>
            <p:cNvCxnSpPr>
              <a:cxnSpLocks/>
              <a:stCxn id="97" idx="1"/>
              <a:endCxn id="98" idx="0"/>
            </p:cNvCxnSpPr>
            <p:nvPr/>
          </p:nvCxnSpPr>
          <p:spPr>
            <a:xfrm flipH="1" flipV="1">
              <a:off x="6385862" y="4386196"/>
              <a:ext cx="262533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D28F6E57-3A76-6DCA-7B82-38F9FC56E9DA}"/>
                </a:ext>
              </a:extLst>
            </p:cNvPr>
            <p:cNvCxnSpPr>
              <a:cxnSpLocks/>
              <a:endCxn id="98" idx="0"/>
            </p:cNvCxnSpPr>
            <p:nvPr/>
          </p:nvCxnSpPr>
          <p:spPr>
            <a:xfrm flipV="1">
              <a:off x="6137782" y="4386196"/>
              <a:ext cx="248080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33111EBB-2E11-3C8A-87F2-E2FDB9FB79E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15356" y="4548141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587192FB-903A-33B9-5C69-5977C6DED653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6898961" y="4249036"/>
              <a:ext cx="137160" cy="1371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ED51D8EF-ECD8-CF45-B99F-6734F4C64622}"/>
                </a:ext>
              </a:extLst>
            </p:cNvPr>
            <p:cNvCxnSpPr>
              <a:cxnSpLocks/>
              <a:stCxn id="104" idx="2"/>
            </p:cNvCxnSpPr>
            <p:nvPr/>
          </p:nvCxnSpPr>
          <p:spPr>
            <a:xfrm flipV="1">
              <a:off x="6967541" y="4075120"/>
              <a:ext cx="262533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281D3B78-B801-E8DB-0CE0-4698116A30F4}"/>
                </a:ext>
              </a:extLst>
            </p:cNvPr>
            <p:cNvCxnSpPr>
              <a:cxnSpLocks/>
              <a:stCxn id="104" idx="2"/>
            </p:cNvCxnSpPr>
            <p:nvPr/>
          </p:nvCxnSpPr>
          <p:spPr>
            <a:xfrm flipH="1" flipV="1">
              <a:off x="6719461" y="4075120"/>
              <a:ext cx="248080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46D67F35-07DB-B8F1-265A-7BF875B03640}"/>
                </a:ext>
              </a:extLst>
            </p:cNvPr>
            <p:cNvCxnSpPr>
              <a:cxnSpLocks/>
              <a:stCxn id="103" idx="1"/>
              <a:endCxn id="104" idx="0"/>
            </p:cNvCxnSpPr>
            <p:nvPr/>
          </p:nvCxnSpPr>
          <p:spPr>
            <a:xfrm flipH="1" flipV="1">
              <a:off x="6967541" y="4386196"/>
              <a:ext cx="262533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F66E6CA7-72DD-5F36-32AA-1A5178286831}"/>
                </a:ext>
              </a:extLst>
            </p:cNvPr>
            <p:cNvCxnSpPr>
              <a:cxnSpLocks/>
              <a:endCxn id="104" idx="0"/>
            </p:cNvCxnSpPr>
            <p:nvPr/>
          </p:nvCxnSpPr>
          <p:spPr>
            <a:xfrm flipV="1">
              <a:off x="6719461" y="4386196"/>
              <a:ext cx="248080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320AF0D3-44F8-242A-6A93-68D588BBB6CD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5735603" y="2010018"/>
              <a:ext cx="137160" cy="1371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FEC0317A-8189-99CA-5BE1-B15E33D86241}"/>
                </a:ext>
              </a:extLst>
            </p:cNvPr>
            <p:cNvCxnSpPr>
              <a:cxnSpLocks/>
              <a:endCxn id="109" idx="0"/>
            </p:cNvCxnSpPr>
            <p:nvPr/>
          </p:nvCxnSpPr>
          <p:spPr>
            <a:xfrm flipH="1" flipV="1">
              <a:off x="5804183" y="2147178"/>
              <a:ext cx="262533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D0DA165B-751E-B3F5-06BC-858EB2BF4F32}"/>
                </a:ext>
              </a:extLst>
            </p:cNvPr>
            <p:cNvCxnSpPr>
              <a:cxnSpLocks/>
              <a:endCxn id="109" idx="0"/>
            </p:cNvCxnSpPr>
            <p:nvPr/>
          </p:nvCxnSpPr>
          <p:spPr>
            <a:xfrm flipV="1">
              <a:off x="5556103" y="2147178"/>
              <a:ext cx="248080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E9EF3648-993C-E1B6-88BB-254FB26C0379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6898961" y="2012509"/>
              <a:ext cx="137160" cy="1371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78120EF4-FEB9-4AAF-5FAE-C2E20B7621CF}"/>
                </a:ext>
              </a:extLst>
            </p:cNvPr>
            <p:cNvCxnSpPr>
              <a:cxnSpLocks/>
              <a:endCxn id="112" idx="0"/>
            </p:cNvCxnSpPr>
            <p:nvPr/>
          </p:nvCxnSpPr>
          <p:spPr>
            <a:xfrm flipH="1" flipV="1">
              <a:off x="6967541" y="2149669"/>
              <a:ext cx="262533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FC49DD91-38BF-7893-E3FA-1E5284D87CAF}"/>
                </a:ext>
              </a:extLst>
            </p:cNvPr>
            <p:cNvCxnSpPr>
              <a:cxnSpLocks/>
              <a:endCxn id="112" idx="0"/>
            </p:cNvCxnSpPr>
            <p:nvPr/>
          </p:nvCxnSpPr>
          <p:spPr>
            <a:xfrm flipV="1">
              <a:off x="6719461" y="2149669"/>
              <a:ext cx="248080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86678360-8292-744E-0AB2-4B21C759A1CF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5153924" y="4807268"/>
              <a:ext cx="137160" cy="1371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A43A98D7-0199-5596-552E-B057A7AB9EBC}"/>
                </a:ext>
              </a:extLst>
            </p:cNvPr>
            <p:cNvCxnSpPr>
              <a:cxnSpLocks/>
              <a:stCxn id="115" idx="2"/>
            </p:cNvCxnSpPr>
            <p:nvPr/>
          </p:nvCxnSpPr>
          <p:spPr>
            <a:xfrm flipV="1">
              <a:off x="5222504" y="4633352"/>
              <a:ext cx="262533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3985F9A8-80B9-5879-B499-5F3EEB1BEFDA}"/>
                </a:ext>
              </a:extLst>
            </p:cNvPr>
            <p:cNvCxnSpPr>
              <a:cxnSpLocks/>
              <a:stCxn id="115" idx="2"/>
            </p:cNvCxnSpPr>
            <p:nvPr/>
          </p:nvCxnSpPr>
          <p:spPr>
            <a:xfrm flipH="1" flipV="1">
              <a:off x="4974424" y="4633352"/>
              <a:ext cx="248080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A30B1F74-3AD7-0F1E-442E-F20AA19BAC6C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6317282" y="4809759"/>
              <a:ext cx="137160" cy="1371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A0872E50-AD50-43D6-02B9-D21BE4A54E0F}"/>
                </a:ext>
              </a:extLst>
            </p:cNvPr>
            <p:cNvCxnSpPr>
              <a:cxnSpLocks/>
              <a:stCxn id="118" idx="2"/>
            </p:cNvCxnSpPr>
            <p:nvPr/>
          </p:nvCxnSpPr>
          <p:spPr>
            <a:xfrm flipV="1">
              <a:off x="6385862" y="4635843"/>
              <a:ext cx="262533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C94A3146-D102-8025-14E4-8D4A0088AE6B}"/>
                </a:ext>
              </a:extLst>
            </p:cNvPr>
            <p:cNvCxnSpPr>
              <a:cxnSpLocks/>
              <a:stCxn id="118" idx="2"/>
            </p:cNvCxnSpPr>
            <p:nvPr/>
          </p:nvCxnSpPr>
          <p:spPr>
            <a:xfrm flipH="1" flipV="1">
              <a:off x="6137782" y="4635843"/>
              <a:ext cx="248080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C6083DA5-9D74-930C-9490-D48A32D46035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7480640" y="3129995"/>
              <a:ext cx="137160" cy="1371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2F9E46F7-6AA9-CD6E-16B7-AB1057CEF115}"/>
                </a:ext>
              </a:extLst>
            </p:cNvPr>
            <p:cNvCxnSpPr>
              <a:cxnSpLocks/>
              <a:stCxn id="121" idx="2"/>
            </p:cNvCxnSpPr>
            <p:nvPr/>
          </p:nvCxnSpPr>
          <p:spPr>
            <a:xfrm flipH="1" flipV="1">
              <a:off x="7301140" y="2956079"/>
              <a:ext cx="248080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B3E03613-AEB3-BF94-9136-722ACBB41A10}"/>
                </a:ext>
              </a:extLst>
            </p:cNvPr>
            <p:cNvCxnSpPr>
              <a:cxnSpLocks/>
              <a:endCxn id="121" idx="0"/>
            </p:cNvCxnSpPr>
            <p:nvPr/>
          </p:nvCxnSpPr>
          <p:spPr>
            <a:xfrm flipV="1">
              <a:off x="7301140" y="3267155"/>
              <a:ext cx="248080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CA62B412-A4CF-D8DF-02A5-5A78D6AB4152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7480640" y="4246545"/>
              <a:ext cx="137160" cy="1371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DA109D6D-1351-FA7B-D22B-742DD9FF89B9}"/>
                </a:ext>
              </a:extLst>
            </p:cNvPr>
            <p:cNvCxnSpPr>
              <a:cxnSpLocks/>
              <a:stCxn id="124" idx="2"/>
            </p:cNvCxnSpPr>
            <p:nvPr/>
          </p:nvCxnSpPr>
          <p:spPr>
            <a:xfrm flipH="1" flipV="1">
              <a:off x="7301140" y="4072629"/>
              <a:ext cx="248080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FD1BABF9-C767-6A00-EF35-5BCEA8887597}"/>
                </a:ext>
              </a:extLst>
            </p:cNvPr>
            <p:cNvCxnSpPr>
              <a:cxnSpLocks/>
              <a:endCxn id="124" idx="0"/>
            </p:cNvCxnSpPr>
            <p:nvPr/>
          </p:nvCxnSpPr>
          <p:spPr>
            <a:xfrm flipV="1">
              <a:off x="7301140" y="4383705"/>
              <a:ext cx="248080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54CBFF10-669A-346D-EBE4-99FC24FF280D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4570701" y="2569219"/>
              <a:ext cx="137160" cy="1371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53AF79CC-F751-12E4-BB1F-7D8AD2066B74}"/>
                </a:ext>
              </a:extLst>
            </p:cNvPr>
            <p:cNvCxnSpPr>
              <a:cxnSpLocks/>
              <a:stCxn id="127" idx="2"/>
            </p:cNvCxnSpPr>
            <p:nvPr/>
          </p:nvCxnSpPr>
          <p:spPr>
            <a:xfrm flipV="1">
              <a:off x="4639281" y="2395303"/>
              <a:ext cx="262533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3A4FC38C-CC35-0109-8DC6-6DCE91E4A5EC}"/>
                </a:ext>
              </a:extLst>
            </p:cNvPr>
            <p:cNvCxnSpPr>
              <a:cxnSpLocks/>
              <a:endCxn id="127" idx="0"/>
            </p:cNvCxnSpPr>
            <p:nvPr/>
          </p:nvCxnSpPr>
          <p:spPr>
            <a:xfrm flipH="1" flipV="1">
              <a:off x="4639281" y="2706379"/>
              <a:ext cx="262533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86F8E5C4-648E-01DC-27F2-5CA88E6A0596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4570701" y="3685769"/>
              <a:ext cx="137160" cy="1371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6D3A26DF-6890-3A75-6614-22D17C89F7D2}"/>
                </a:ext>
              </a:extLst>
            </p:cNvPr>
            <p:cNvCxnSpPr>
              <a:cxnSpLocks/>
              <a:stCxn id="130" idx="2"/>
            </p:cNvCxnSpPr>
            <p:nvPr/>
          </p:nvCxnSpPr>
          <p:spPr>
            <a:xfrm flipV="1">
              <a:off x="4639281" y="3511853"/>
              <a:ext cx="262533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511F0B01-D9D8-B455-60AC-EEE8BFE89926}"/>
                </a:ext>
              </a:extLst>
            </p:cNvPr>
            <p:cNvCxnSpPr>
              <a:cxnSpLocks/>
              <a:endCxn id="130" idx="0"/>
            </p:cNvCxnSpPr>
            <p:nvPr/>
          </p:nvCxnSpPr>
          <p:spPr>
            <a:xfrm flipH="1" flipV="1">
              <a:off x="4639281" y="3822929"/>
              <a:ext cx="262533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51D6596F-354B-5853-CBB3-01D1E4442CC5}"/>
                  </a:ext>
                </a:extLst>
              </p:cNvPr>
              <p:cNvSpPr txBox="1"/>
              <p:nvPr/>
            </p:nvSpPr>
            <p:spPr>
              <a:xfrm>
                <a:off x="4850543" y="2363118"/>
                <a:ext cx="6617587" cy="3170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solidFill>
                      <a:srgbClr val="FF0000"/>
                    </a:solidFill>
                  </a:rPr>
                  <a:t>Shor FT: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Measure the checks sequentially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Repeat until we see the same syndrome multiple times</a:t>
                </a:r>
              </a:p>
              <a:p>
                <a:r>
                  <a:rPr lang="en-US" sz="2000" dirty="0">
                    <a:solidFill>
                      <a:srgbClr val="FF0000"/>
                    </a:solidFill>
                  </a:rPr>
                  <a:t>Is it a good idea?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schemeClr val="tx1"/>
                    </a:solidFill>
                  </a:rPr>
                  <a:t>There are many checks to measure (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899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≈30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)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schemeClr val="tx1"/>
                    </a:solidFill>
                  </a:rPr>
                  <a:t>In the meantime, errors accumulate during 899x6=5394 timesteps.</a:t>
                </a:r>
                <a:endParaRPr lang="en-US" sz="2000" dirty="0"/>
              </a:p>
              <a:p>
                <a:endParaRPr lang="en-US" sz="2000" dirty="0">
                  <a:solidFill>
                    <a:srgbClr val="FF0000"/>
                  </a:solidFill>
                </a:endParaRPr>
              </a:p>
              <a:p>
                <a:r>
                  <a:rPr lang="en-US" sz="2000" dirty="0">
                    <a:solidFill>
                      <a:srgbClr val="FF0000"/>
                    </a:solidFill>
                  </a:rPr>
                  <a:t>Solution: </a:t>
                </a:r>
              </a:p>
              <a:p>
                <a:r>
                  <a:rPr lang="en-US" sz="2000" dirty="0"/>
                  <a:t>Measure all the checks simultaneously.</a:t>
                </a:r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51D6596F-354B-5853-CBB3-01D1E4442C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0543" y="2363118"/>
                <a:ext cx="6617587" cy="3170099"/>
              </a:xfrm>
              <a:prstGeom prst="rect">
                <a:avLst/>
              </a:prstGeom>
              <a:blipFill>
                <a:blip r:embed="rId2"/>
                <a:stretch>
                  <a:fillRect l="-1014" t="-1154" r="-1014" b="-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3683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50A2F9-79F1-4AAC-915D-9AA0A810A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509" y="322085"/>
            <a:ext cx="7024969" cy="1325563"/>
          </a:xfrm>
        </p:spPr>
        <p:txBody>
          <a:bodyPr/>
          <a:lstStyle/>
          <a:p>
            <a:r>
              <a:rPr lang="en-US" dirty="0"/>
              <a:t>Syndrome extraction circuit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579A816-62C2-4963-B249-8E14240351CA}"/>
              </a:ext>
            </a:extLst>
          </p:cNvPr>
          <p:cNvGrpSpPr/>
          <p:nvPr/>
        </p:nvGrpSpPr>
        <p:grpSpPr>
          <a:xfrm>
            <a:off x="923661" y="2666427"/>
            <a:ext cx="3339488" cy="2869804"/>
            <a:chOff x="7405490" y="2021170"/>
            <a:chExt cx="3339488" cy="2869804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6E49ED14-6129-458E-A16D-3A6C0300723E}"/>
                </a:ext>
              </a:extLst>
            </p:cNvPr>
            <p:cNvGrpSpPr>
              <a:grpSpLocks noChangeAspect="1"/>
            </p:cNvGrpSpPr>
            <p:nvPr/>
          </p:nvGrpSpPr>
          <p:grpSpPr>
            <a:xfrm rot="10800000">
              <a:off x="8566726" y="3400808"/>
              <a:ext cx="210485" cy="599708"/>
              <a:chOff x="602827" y="2907946"/>
              <a:chExt cx="182880" cy="521054"/>
            </a:xfrm>
          </p:grpSpPr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67706064-EDA6-4D9B-8523-516D70F06D76}"/>
                  </a:ext>
                </a:extLst>
              </p:cNvPr>
              <p:cNvSpPr/>
              <p:nvPr/>
            </p:nvSpPr>
            <p:spPr>
              <a:xfrm>
                <a:off x="648547" y="2907946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8D6FF4DB-50F2-4017-8E80-C7D914EB3AC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2827" y="3246120"/>
                <a:ext cx="182880" cy="18288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D4B44F81-ADE7-453F-9362-776B9A655306}"/>
                  </a:ext>
                </a:extLst>
              </p:cNvPr>
              <p:cNvCxnSpPr>
                <a:cxnSpLocks/>
                <a:endCxn id="30" idx="4"/>
              </p:cNvCxnSpPr>
              <p:nvPr/>
            </p:nvCxnSpPr>
            <p:spPr>
              <a:xfrm>
                <a:off x="694267" y="2977444"/>
                <a:ext cx="0" cy="451556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B4CAF803-31BD-479B-A30D-E2C36C5A7A36}"/>
                  </a:ext>
                </a:extLst>
              </p:cNvPr>
              <p:cNvCxnSpPr>
                <a:cxnSpLocks/>
                <a:stCxn id="30" idx="2"/>
                <a:endCxn id="30" idx="6"/>
              </p:cNvCxnSpPr>
              <p:nvPr/>
            </p:nvCxnSpPr>
            <p:spPr>
              <a:xfrm>
                <a:off x="602827" y="3337560"/>
                <a:ext cx="182880" cy="0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9309AD65-2B0D-4A06-9AB7-5D6358C30C6F}"/>
                </a:ext>
              </a:extLst>
            </p:cNvPr>
            <p:cNvCxnSpPr/>
            <p:nvPr/>
          </p:nvCxnSpPr>
          <p:spPr>
            <a:xfrm>
              <a:off x="8114338" y="2130431"/>
              <a:ext cx="2286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944B0EDB-8DB3-46F6-AB1C-0E7892C41A9B}"/>
                </a:ext>
              </a:extLst>
            </p:cNvPr>
            <p:cNvCxnSpPr>
              <a:cxnSpLocks/>
            </p:cNvCxnSpPr>
            <p:nvPr/>
          </p:nvCxnSpPr>
          <p:spPr>
            <a:xfrm>
              <a:off x="8114338" y="2587631"/>
              <a:ext cx="2286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FEF3B9C9-F914-4D29-ADEF-C1550373A664}"/>
                </a:ext>
              </a:extLst>
            </p:cNvPr>
            <p:cNvCxnSpPr>
              <a:cxnSpLocks/>
            </p:cNvCxnSpPr>
            <p:nvPr/>
          </p:nvCxnSpPr>
          <p:spPr>
            <a:xfrm>
              <a:off x="8114338" y="3044831"/>
              <a:ext cx="2286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22CA813D-4288-4A90-81CC-BA4BC9311D0D}"/>
                </a:ext>
              </a:extLst>
            </p:cNvPr>
            <p:cNvCxnSpPr>
              <a:cxnSpLocks/>
            </p:cNvCxnSpPr>
            <p:nvPr/>
          </p:nvCxnSpPr>
          <p:spPr>
            <a:xfrm>
              <a:off x="8114338" y="3502031"/>
              <a:ext cx="2286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39E0B6BA-4C27-4B59-9C5A-D5A9256BD5A6}"/>
                </a:ext>
              </a:extLst>
            </p:cNvPr>
            <p:cNvCxnSpPr>
              <a:cxnSpLocks/>
            </p:cNvCxnSpPr>
            <p:nvPr/>
          </p:nvCxnSpPr>
          <p:spPr>
            <a:xfrm>
              <a:off x="8114338" y="3959231"/>
              <a:ext cx="2286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A5E838CE-B146-4543-8E60-4764DFF94B40}"/>
                    </a:ext>
                  </a:extLst>
                </p:cNvPr>
                <p:cNvSpPr txBox="1"/>
                <p:nvPr/>
              </p:nvSpPr>
              <p:spPr>
                <a:xfrm>
                  <a:off x="7405490" y="3774565"/>
                  <a:ext cx="70884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0" dirty="0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0" dirty="0" smtClean="0">
                            <a:latin typeface="Cambria Math" panose="02040503050406030204" pitchFamily="18" charset="0"/>
                          </a:rPr>
                          <m:t>+&gt;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A5E838CE-B146-4543-8E60-4764DFF94B4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05490" y="3774565"/>
                  <a:ext cx="708848" cy="369332"/>
                </a:xfrm>
                <a:prstGeom prst="rect">
                  <a:avLst/>
                </a:prstGeom>
                <a:blipFill>
                  <a:blip r:embed="rId2"/>
                  <a:stretch>
                    <a:fillRect b="-131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E2EA5AC8-83EA-4C77-840C-72B3EC028AD2}"/>
                </a:ext>
              </a:extLst>
            </p:cNvPr>
            <p:cNvGrpSpPr>
              <a:grpSpLocks noChangeAspect="1"/>
            </p:cNvGrpSpPr>
            <p:nvPr/>
          </p:nvGrpSpPr>
          <p:grpSpPr>
            <a:xfrm rot="10800000">
              <a:off x="9028738" y="2940889"/>
              <a:ext cx="210485" cy="1059629"/>
              <a:chOff x="602827" y="2907946"/>
              <a:chExt cx="182880" cy="920655"/>
            </a:xfrm>
          </p:grpSpPr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893C6877-B8A9-4C0C-85A4-51C15BF80701}"/>
                  </a:ext>
                </a:extLst>
              </p:cNvPr>
              <p:cNvSpPr/>
              <p:nvPr/>
            </p:nvSpPr>
            <p:spPr>
              <a:xfrm>
                <a:off x="648547" y="2907946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E8F3DACC-875F-4163-AC77-ECB15E032B6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2827" y="3645721"/>
                <a:ext cx="182880" cy="18288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37981297-916A-459D-86F6-A7EAF569D077}"/>
                  </a:ext>
                </a:extLst>
              </p:cNvPr>
              <p:cNvCxnSpPr>
                <a:cxnSpLocks/>
                <a:stCxn id="58" idx="4"/>
                <a:endCxn id="59" idx="4"/>
              </p:cNvCxnSpPr>
              <p:nvPr/>
            </p:nvCxnSpPr>
            <p:spPr>
              <a:xfrm rot="10800000" flipV="1">
                <a:off x="694267" y="2999386"/>
                <a:ext cx="0" cy="829215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8D271054-8C49-46A9-A12F-D1103D8CD3A7}"/>
                  </a:ext>
                </a:extLst>
              </p:cNvPr>
              <p:cNvCxnSpPr>
                <a:cxnSpLocks/>
                <a:stCxn id="59" idx="2"/>
                <a:endCxn id="59" idx="6"/>
              </p:cNvCxnSpPr>
              <p:nvPr/>
            </p:nvCxnSpPr>
            <p:spPr>
              <a:xfrm flipH="1">
                <a:off x="602827" y="3737161"/>
                <a:ext cx="182880" cy="0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A861FEF8-8E05-4CE9-9DC0-A73AC168756E}"/>
                </a:ext>
              </a:extLst>
            </p:cNvPr>
            <p:cNvGrpSpPr>
              <a:grpSpLocks noChangeAspect="1"/>
            </p:cNvGrpSpPr>
            <p:nvPr/>
          </p:nvGrpSpPr>
          <p:grpSpPr>
            <a:xfrm rot="10800000">
              <a:off x="9485938" y="2478369"/>
              <a:ext cx="210485" cy="1522148"/>
              <a:chOff x="602827" y="2907946"/>
              <a:chExt cx="182880" cy="1322513"/>
            </a:xfrm>
          </p:grpSpPr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D8B5281D-A59C-42D3-A459-25A76EEB3502}"/>
                  </a:ext>
                </a:extLst>
              </p:cNvPr>
              <p:cNvSpPr/>
              <p:nvPr/>
            </p:nvSpPr>
            <p:spPr>
              <a:xfrm>
                <a:off x="648547" y="2907946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9F2F8818-B49F-4DC9-9C4E-4D372A50B63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2827" y="4047579"/>
                <a:ext cx="182880" cy="18288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4CDF8040-E912-4099-8CE6-8AB4B9CC4CC0}"/>
                  </a:ext>
                </a:extLst>
              </p:cNvPr>
              <p:cNvCxnSpPr>
                <a:cxnSpLocks/>
                <a:stCxn id="65" idx="4"/>
                <a:endCxn id="66" idx="4"/>
              </p:cNvCxnSpPr>
              <p:nvPr/>
            </p:nvCxnSpPr>
            <p:spPr>
              <a:xfrm rot="10800000" flipV="1">
                <a:off x="694267" y="2999386"/>
                <a:ext cx="0" cy="1231073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id="{499B492D-3BDB-4E68-ACD2-777C1E0E588B}"/>
                  </a:ext>
                </a:extLst>
              </p:cNvPr>
              <p:cNvCxnSpPr>
                <a:cxnSpLocks/>
                <a:stCxn id="66" idx="2"/>
                <a:endCxn id="66" idx="6"/>
              </p:cNvCxnSpPr>
              <p:nvPr/>
            </p:nvCxnSpPr>
            <p:spPr>
              <a:xfrm flipH="1">
                <a:off x="602827" y="4139019"/>
                <a:ext cx="182880" cy="0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63CC409E-65EF-4FFE-BFC2-D1BE5A74D40A}"/>
                </a:ext>
              </a:extLst>
            </p:cNvPr>
            <p:cNvGrpSpPr>
              <a:grpSpLocks noChangeAspect="1"/>
            </p:cNvGrpSpPr>
            <p:nvPr/>
          </p:nvGrpSpPr>
          <p:grpSpPr>
            <a:xfrm rot="10800000">
              <a:off x="9943138" y="2021170"/>
              <a:ext cx="210485" cy="1979348"/>
              <a:chOff x="602827" y="2907946"/>
              <a:chExt cx="182880" cy="1719750"/>
            </a:xfrm>
          </p:grpSpPr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0F264F7B-6871-40C6-A4BB-D88C3D9F0A83}"/>
                  </a:ext>
                </a:extLst>
              </p:cNvPr>
              <p:cNvSpPr/>
              <p:nvPr/>
            </p:nvSpPr>
            <p:spPr>
              <a:xfrm>
                <a:off x="648547" y="2907946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E4B5E5D7-56FD-4876-B337-60F199C472D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2827" y="4444816"/>
                <a:ext cx="182880" cy="18288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BE352AEF-696B-4C53-B068-FD5B4A36F86B}"/>
                  </a:ext>
                </a:extLst>
              </p:cNvPr>
              <p:cNvCxnSpPr>
                <a:cxnSpLocks/>
                <a:stCxn id="74" idx="4"/>
                <a:endCxn id="75" idx="4"/>
              </p:cNvCxnSpPr>
              <p:nvPr/>
            </p:nvCxnSpPr>
            <p:spPr>
              <a:xfrm rot="10800000" flipV="1">
                <a:off x="694267" y="2999386"/>
                <a:ext cx="0" cy="1628310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id="{B2294259-3D33-43B9-85CE-28048F99B816}"/>
                  </a:ext>
                </a:extLst>
              </p:cNvPr>
              <p:cNvCxnSpPr>
                <a:cxnSpLocks/>
                <a:stCxn id="75" idx="2"/>
                <a:endCxn id="75" idx="6"/>
              </p:cNvCxnSpPr>
              <p:nvPr/>
            </p:nvCxnSpPr>
            <p:spPr>
              <a:xfrm flipH="1">
                <a:off x="602827" y="4536256"/>
                <a:ext cx="182880" cy="0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C738F5C9-8DD3-4103-849C-2631871ED7CE}"/>
                </a:ext>
              </a:extLst>
            </p:cNvPr>
            <p:cNvGrpSpPr/>
            <p:nvPr/>
          </p:nvGrpSpPr>
          <p:grpSpPr>
            <a:xfrm>
              <a:off x="10400338" y="3736603"/>
              <a:ext cx="344640" cy="490794"/>
              <a:chOff x="5411314" y="4880304"/>
              <a:chExt cx="383010" cy="490794"/>
            </a:xfrm>
          </p:grpSpPr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C495D844-D7FC-415F-8D71-945C5F186CC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411314" y="4880304"/>
                <a:ext cx="383010" cy="369331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82" name="Straight Arrow Connector 81">
                <a:extLst>
                  <a:ext uri="{FF2B5EF4-FFF2-40B4-BE49-F238E27FC236}">
                    <a16:creationId xmlns:a16="http://schemas.microsoft.com/office/drawing/2014/main" id="{54ECEA6A-0E9B-4856-BA22-FCE63B5F8F8C}"/>
                  </a:ext>
                </a:extLst>
              </p:cNvPr>
              <p:cNvCxnSpPr>
                <a:cxnSpLocks/>
                <a:stCxn id="83" idx="2"/>
              </p:cNvCxnSpPr>
              <p:nvPr/>
            </p:nvCxnSpPr>
            <p:spPr>
              <a:xfrm flipV="1">
                <a:off x="5597968" y="4989669"/>
                <a:ext cx="101695" cy="16800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3" name="Chord 82">
                <a:extLst>
                  <a:ext uri="{FF2B5EF4-FFF2-40B4-BE49-F238E27FC236}">
                    <a16:creationId xmlns:a16="http://schemas.microsoft.com/office/drawing/2014/main" id="{4EDA1342-E263-4D17-B61D-6377C473E75A}"/>
                  </a:ext>
                </a:extLst>
              </p:cNvPr>
              <p:cNvSpPr/>
              <p:nvPr/>
            </p:nvSpPr>
            <p:spPr>
              <a:xfrm rot="16200000">
                <a:off x="5385787" y="4972267"/>
                <a:ext cx="424358" cy="373303"/>
              </a:xfrm>
              <a:prstGeom prst="chord">
                <a:avLst>
                  <a:gd name="adj1" fmla="val 16227162"/>
                  <a:gd name="adj2" fmla="val 5381240"/>
                </a:avLst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D0BDD8F5-5863-4761-B4BB-46B262662127}"/>
                </a:ext>
              </a:extLst>
            </p:cNvPr>
            <p:cNvSpPr txBox="1"/>
            <p:nvPr/>
          </p:nvSpPr>
          <p:spPr>
            <a:xfrm>
              <a:off x="8028187" y="4429309"/>
              <a:ext cx="245830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X plaquette circuit</a:t>
              </a:r>
            </a:p>
          </p:txBody>
        </p:sp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7925A20B-EBB6-4317-9D1B-244D68CC899C}"/>
              </a:ext>
            </a:extLst>
          </p:cNvPr>
          <p:cNvGrpSpPr/>
          <p:nvPr/>
        </p:nvGrpSpPr>
        <p:grpSpPr>
          <a:xfrm>
            <a:off x="6230641" y="1098066"/>
            <a:ext cx="5499184" cy="5486400"/>
            <a:chOff x="5918063" y="1391111"/>
            <a:chExt cx="5499184" cy="5486400"/>
          </a:xfrm>
        </p:grpSpPr>
        <p:sp>
          <p:nvSpPr>
            <p:cNvPr id="123" name="Partial Circle 122">
              <a:extLst>
                <a:ext uri="{FF2B5EF4-FFF2-40B4-BE49-F238E27FC236}">
                  <a16:creationId xmlns:a16="http://schemas.microsoft.com/office/drawing/2014/main" id="{42593643-CD63-4EBE-87BD-AEE80C6658B4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9588447" y="2305511"/>
              <a:ext cx="1828800" cy="1828800"/>
            </a:xfrm>
            <a:prstGeom prst="pie">
              <a:avLst>
                <a:gd name="adj1" fmla="val 5378247"/>
                <a:gd name="adj2" fmla="val 16200000"/>
              </a:avLst>
            </a:prstGeom>
            <a:solidFill>
              <a:schemeClr val="bg2">
                <a:lumMod val="75000"/>
                <a:alpha val="80000"/>
              </a:schemeClr>
            </a:solidFill>
            <a:ln>
              <a:solidFill>
                <a:schemeClr val="tx1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5" name="Partial Circle 124">
              <a:extLst>
                <a:ext uri="{FF2B5EF4-FFF2-40B4-BE49-F238E27FC236}">
                  <a16:creationId xmlns:a16="http://schemas.microsoft.com/office/drawing/2014/main" id="{744CCF2E-A786-4454-B9EF-2038695768D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918063" y="4113921"/>
              <a:ext cx="1828800" cy="1828800"/>
            </a:xfrm>
            <a:prstGeom prst="pie">
              <a:avLst>
                <a:gd name="adj1" fmla="val 5378247"/>
                <a:gd name="adj2" fmla="val 16200000"/>
              </a:avLst>
            </a:prstGeom>
            <a:solidFill>
              <a:schemeClr val="bg2">
                <a:lumMod val="75000"/>
                <a:alpha val="80000"/>
              </a:schemeClr>
            </a:solidFill>
            <a:ln>
              <a:solidFill>
                <a:schemeClr val="tx1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1" name="Partial Circle 120">
              <a:extLst>
                <a:ext uri="{FF2B5EF4-FFF2-40B4-BE49-F238E27FC236}">
                  <a16:creationId xmlns:a16="http://schemas.microsoft.com/office/drawing/2014/main" id="{30401BD9-0BD3-432B-A7F6-C6467C7ADF01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8666097" y="5048711"/>
              <a:ext cx="1828800" cy="1828800"/>
            </a:xfrm>
            <a:prstGeom prst="pie">
              <a:avLst>
                <a:gd name="adj1" fmla="val 5378247"/>
                <a:gd name="adj2" fmla="val 16200000"/>
              </a:avLst>
            </a:prstGeom>
            <a:solidFill>
              <a:schemeClr val="bg1">
                <a:alpha val="50000"/>
              </a:schemeClr>
            </a:solidFill>
            <a:ln>
              <a:solidFill>
                <a:schemeClr val="tx1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5" name="Partial Circle 114">
              <a:extLst>
                <a:ext uri="{FF2B5EF4-FFF2-40B4-BE49-F238E27FC236}">
                  <a16:creationId xmlns:a16="http://schemas.microsoft.com/office/drawing/2014/main" id="{FE127076-4131-4C73-BE89-6BEE38BABB8B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6815342" y="1391111"/>
              <a:ext cx="1828800" cy="1828800"/>
            </a:xfrm>
            <a:prstGeom prst="pie">
              <a:avLst>
                <a:gd name="adj1" fmla="val 5378247"/>
                <a:gd name="adj2" fmla="val 16200000"/>
              </a:avLst>
            </a:prstGeom>
            <a:solidFill>
              <a:schemeClr val="bg1">
                <a:alpha val="50000"/>
              </a:schemeClr>
            </a:solidFill>
            <a:ln>
              <a:solidFill>
                <a:schemeClr val="tx1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9F833D0D-F36A-400D-BCCF-87F5EA48F089}"/>
                </a:ext>
              </a:extLst>
            </p:cNvPr>
            <p:cNvSpPr/>
            <p:nvPr/>
          </p:nvSpPr>
          <p:spPr>
            <a:xfrm>
              <a:off x="8665309" y="2305511"/>
              <a:ext cx="1830377" cy="1828800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solidFill>
                <a:schemeClr val="tx1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46D2467C-146E-4AA9-A49A-638169A22D44}"/>
                </a:ext>
              </a:extLst>
            </p:cNvPr>
            <p:cNvSpPr/>
            <p:nvPr/>
          </p:nvSpPr>
          <p:spPr>
            <a:xfrm>
              <a:off x="6832463" y="4134311"/>
              <a:ext cx="1830377" cy="1828800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solidFill>
                <a:schemeClr val="tx1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8412724D-A53C-4B12-84B8-CDB876C49929}"/>
                </a:ext>
              </a:extLst>
            </p:cNvPr>
            <p:cNvSpPr/>
            <p:nvPr/>
          </p:nvSpPr>
          <p:spPr>
            <a:xfrm>
              <a:off x="6825137" y="2305511"/>
              <a:ext cx="1830377" cy="1828800"/>
            </a:xfrm>
            <a:prstGeom prst="rect">
              <a:avLst/>
            </a:prstGeom>
            <a:solidFill>
              <a:schemeClr val="bg2">
                <a:lumMod val="75000"/>
                <a:alpha val="80000"/>
              </a:schemeClr>
            </a:solidFill>
            <a:ln>
              <a:solidFill>
                <a:schemeClr val="tx1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868DB4F9-0F29-4BC7-AF38-9419A5D2D20A}"/>
                </a:ext>
              </a:extLst>
            </p:cNvPr>
            <p:cNvSpPr/>
            <p:nvPr/>
          </p:nvSpPr>
          <p:spPr>
            <a:xfrm>
              <a:off x="8658148" y="4134311"/>
              <a:ext cx="1830377" cy="1828800"/>
            </a:xfrm>
            <a:prstGeom prst="rect">
              <a:avLst/>
            </a:prstGeom>
            <a:solidFill>
              <a:schemeClr val="bg2">
                <a:lumMod val="75000"/>
                <a:alpha val="80000"/>
              </a:schemeClr>
            </a:solidFill>
            <a:ln>
              <a:solidFill>
                <a:schemeClr val="tx1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5489899D-033D-4B13-95CF-4D1A2153B0FC}"/>
                </a:ext>
              </a:extLst>
            </p:cNvPr>
            <p:cNvGrpSpPr/>
            <p:nvPr/>
          </p:nvGrpSpPr>
          <p:grpSpPr>
            <a:xfrm>
              <a:off x="6695323" y="2168351"/>
              <a:ext cx="3936734" cy="3931920"/>
              <a:chOff x="6395986" y="1828800"/>
              <a:chExt cx="3936734" cy="3931920"/>
            </a:xfrm>
          </p:grpSpPr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17E30343-B59C-423E-8A68-E62B9EA8829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229600" y="1828800"/>
                <a:ext cx="274320" cy="27432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E914210B-22BE-4897-98C0-F5CC678F072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400800" y="1828800"/>
                <a:ext cx="274320" cy="27432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AE29171E-17DA-4478-9380-B64E95968F5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058400" y="1828800"/>
                <a:ext cx="274320" cy="27432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88C3DDC3-18C5-4A4F-9015-5F7907CA245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224786" y="3657600"/>
                <a:ext cx="274320" cy="27432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Oval 95">
                <a:extLst>
                  <a:ext uri="{FF2B5EF4-FFF2-40B4-BE49-F238E27FC236}">
                    <a16:creationId xmlns:a16="http://schemas.microsoft.com/office/drawing/2014/main" id="{C9DD86A1-203D-45BC-8511-89B484FF84A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395986" y="3657600"/>
                <a:ext cx="274320" cy="27432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E1794F12-F768-4F82-8303-71FCD2625E0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053586" y="3657600"/>
                <a:ext cx="274320" cy="27432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Oval 99">
                <a:extLst>
                  <a:ext uri="{FF2B5EF4-FFF2-40B4-BE49-F238E27FC236}">
                    <a16:creationId xmlns:a16="http://schemas.microsoft.com/office/drawing/2014/main" id="{E1F52CDE-D1AC-4002-B28E-0C4564A7954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224786" y="5486400"/>
                <a:ext cx="274320" cy="27432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id="{11F4A3AB-B051-4D2B-BB8C-DCB8ECBFD6C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395986" y="5486400"/>
                <a:ext cx="274320" cy="27432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Oval 103">
                <a:extLst>
                  <a:ext uri="{FF2B5EF4-FFF2-40B4-BE49-F238E27FC236}">
                    <a16:creationId xmlns:a16="http://schemas.microsoft.com/office/drawing/2014/main" id="{A379B467-5AAF-4CDC-AB9E-C24953C15B6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053586" y="5486400"/>
                <a:ext cx="274320" cy="27432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1361670E-CC77-4EC6-8099-27225C1D9E04}"/>
              </a:ext>
            </a:extLst>
          </p:cNvPr>
          <p:cNvGrpSpPr/>
          <p:nvPr/>
        </p:nvGrpSpPr>
        <p:grpSpPr>
          <a:xfrm>
            <a:off x="6096000" y="1066691"/>
            <a:ext cx="5806232" cy="5549150"/>
            <a:chOff x="-59840" y="1343129"/>
            <a:chExt cx="5806232" cy="554915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0" name="TextBox 129">
                  <a:extLst>
                    <a:ext uri="{FF2B5EF4-FFF2-40B4-BE49-F238E27FC236}">
                      <a16:creationId xmlns:a16="http://schemas.microsoft.com/office/drawing/2014/main" id="{11AD1B73-C277-492E-B832-6FF3F603F546}"/>
                    </a:ext>
                  </a:extLst>
                </p:cNvPr>
                <p:cNvSpPr txBox="1"/>
                <p:nvPr/>
              </p:nvSpPr>
              <p:spPr>
                <a:xfrm>
                  <a:off x="1546882" y="3002509"/>
                  <a:ext cx="70884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0" dirty="0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0" dirty="0" smtClean="0">
                            <a:latin typeface="Cambria Math" panose="02040503050406030204" pitchFamily="18" charset="0"/>
                          </a:rPr>
                          <m:t>+&gt;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0" name="TextBox 129">
                  <a:extLst>
                    <a:ext uri="{FF2B5EF4-FFF2-40B4-BE49-F238E27FC236}">
                      <a16:creationId xmlns:a16="http://schemas.microsoft.com/office/drawing/2014/main" id="{11AD1B73-C277-492E-B832-6FF3F603F54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46882" y="3002509"/>
                  <a:ext cx="708848" cy="369332"/>
                </a:xfrm>
                <a:prstGeom prst="rect">
                  <a:avLst/>
                </a:prstGeom>
                <a:blipFill>
                  <a:blip r:embed="rId3"/>
                  <a:stretch>
                    <a:fillRect b="-131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2" name="TextBox 131">
                  <a:extLst>
                    <a:ext uri="{FF2B5EF4-FFF2-40B4-BE49-F238E27FC236}">
                      <a16:creationId xmlns:a16="http://schemas.microsoft.com/office/drawing/2014/main" id="{E889F518-FD3F-46C6-AE5F-537E1A955A21}"/>
                    </a:ext>
                  </a:extLst>
                </p:cNvPr>
                <p:cNvSpPr txBox="1"/>
                <p:nvPr/>
              </p:nvSpPr>
              <p:spPr>
                <a:xfrm>
                  <a:off x="3372470" y="2999358"/>
                  <a:ext cx="70884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0" dirty="0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0" dirty="0" smtClean="0">
                            <a:latin typeface="Cambria Math" panose="02040503050406030204" pitchFamily="18" charset="0"/>
                          </a:rPr>
                          <m:t>+&gt;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2" name="TextBox 131">
                  <a:extLst>
                    <a:ext uri="{FF2B5EF4-FFF2-40B4-BE49-F238E27FC236}">
                      <a16:creationId xmlns:a16="http://schemas.microsoft.com/office/drawing/2014/main" id="{E889F518-FD3F-46C6-AE5F-537E1A955A2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72470" y="2999358"/>
                  <a:ext cx="708848" cy="369332"/>
                </a:xfrm>
                <a:prstGeom prst="rect">
                  <a:avLst/>
                </a:prstGeom>
                <a:blipFill>
                  <a:blip r:embed="rId4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4" name="TextBox 133">
                  <a:extLst>
                    <a:ext uri="{FF2B5EF4-FFF2-40B4-BE49-F238E27FC236}">
                      <a16:creationId xmlns:a16="http://schemas.microsoft.com/office/drawing/2014/main" id="{5EA42923-C23A-4430-B879-95594630951B}"/>
                    </a:ext>
                  </a:extLst>
                </p:cNvPr>
                <p:cNvSpPr txBox="1"/>
                <p:nvPr/>
              </p:nvSpPr>
              <p:spPr>
                <a:xfrm>
                  <a:off x="3372470" y="4798675"/>
                  <a:ext cx="70884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0" dirty="0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0" dirty="0" smtClean="0">
                            <a:latin typeface="Cambria Math" panose="02040503050406030204" pitchFamily="18" charset="0"/>
                          </a:rPr>
                          <m:t>+&gt;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4" name="TextBox 133">
                  <a:extLst>
                    <a:ext uri="{FF2B5EF4-FFF2-40B4-BE49-F238E27FC236}">
                      <a16:creationId xmlns:a16="http://schemas.microsoft.com/office/drawing/2014/main" id="{5EA42923-C23A-4430-B879-95594630951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72470" y="4798675"/>
                  <a:ext cx="708848" cy="369332"/>
                </a:xfrm>
                <a:prstGeom prst="rect">
                  <a:avLst/>
                </a:prstGeom>
                <a:blipFill>
                  <a:blip r:embed="rId5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6" name="TextBox 135">
                  <a:extLst>
                    <a:ext uri="{FF2B5EF4-FFF2-40B4-BE49-F238E27FC236}">
                      <a16:creationId xmlns:a16="http://schemas.microsoft.com/office/drawing/2014/main" id="{385201A6-4B15-4FB2-9255-393E1811320D}"/>
                    </a:ext>
                  </a:extLst>
                </p:cNvPr>
                <p:cNvSpPr txBox="1"/>
                <p:nvPr/>
              </p:nvSpPr>
              <p:spPr>
                <a:xfrm>
                  <a:off x="1540344" y="4795673"/>
                  <a:ext cx="70884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0" dirty="0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0" dirty="0" smtClean="0">
                            <a:latin typeface="Cambria Math" panose="02040503050406030204" pitchFamily="18" charset="0"/>
                          </a:rPr>
                          <m:t>+&gt;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6" name="TextBox 135">
                  <a:extLst>
                    <a:ext uri="{FF2B5EF4-FFF2-40B4-BE49-F238E27FC236}">
                      <a16:creationId xmlns:a16="http://schemas.microsoft.com/office/drawing/2014/main" id="{385201A6-4B15-4FB2-9255-393E1811320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40344" y="4795673"/>
                  <a:ext cx="708848" cy="369332"/>
                </a:xfrm>
                <a:prstGeom prst="rect">
                  <a:avLst/>
                </a:prstGeom>
                <a:blipFill>
                  <a:blip r:embed="rId6"/>
                  <a:stretch>
                    <a:fillRect b="-131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0" name="TextBox 139">
                  <a:extLst>
                    <a:ext uri="{FF2B5EF4-FFF2-40B4-BE49-F238E27FC236}">
                      <a16:creationId xmlns:a16="http://schemas.microsoft.com/office/drawing/2014/main" id="{F4F005F6-67C4-45D5-9C30-495B093CCB6A}"/>
                    </a:ext>
                  </a:extLst>
                </p:cNvPr>
                <p:cNvSpPr txBox="1"/>
                <p:nvPr/>
              </p:nvSpPr>
              <p:spPr>
                <a:xfrm>
                  <a:off x="-59840" y="4795673"/>
                  <a:ext cx="70884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0" dirty="0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0" dirty="0" smtClean="0">
                            <a:latin typeface="Cambria Math" panose="02040503050406030204" pitchFamily="18" charset="0"/>
                          </a:rPr>
                          <m:t>+&gt;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0" name="TextBox 139">
                  <a:extLst>
                    <a:ext uri="{FF2B5EF4-FFF2-40B4-BE49-F238E27FC236}">
                      <a16:creationId xmlns:a16="http://schemas.microsoft.com/office/drawing/2014/main" id="{F4F005F6-67C4-45D5-9C30-495B093CCB6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59840" y="4795673"/>
                  <a:ext cx="708848" cy="369332"/>
                </a:xfrm>
                <a:prstGeom prst="rect">
                  <a:avLst/>
                </a:prstGeom>
                <a:blipFill>
                  <a:blip r:embed="rId7"/>
                  <a:stretch>
                    <a:fillRect b="-131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2" name="TextBox 141">
                  <a:extLst>
                    <a:ext uri="{FF2B5EF4-FFF2-40B4-BE49-F238E27FC236}">
                      <a16:creationId xmlns:a16="http://schemas.microsoft.com/office/drawing/2014/main" id="{8AF24430-FBCB-40CB-8F5F-D9C68E961754}"/>
                    </a:ext>
                  </a:extLst>
                </p:cNvPr>
                <p:cNvSpPr txBox="1"/>
                <p:nvPr/>
              </p:nvSpPr>
              <p:spPr>
                <a:xfrm>
                  <a:off x="3388465" y="6522947"/>
                  <a:ext cx="70884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0" dirty="0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0" dirty="0" smtClean="0">
                            <a:latin typeface="Cambria Math" panose="02040503050406030204" pitchFamily="18" charset="0"/>
                          </a:rPr>
                          <m:t>+&gt;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2" name="TextBox 141">
                  <a:extLst>
                    <a:ext uri="{FF2B5EF4-FFF2-40B4-BE49-F238E27FC236}">
                      <a16:creationId xmlns:a16="http://schemas.microsoft.com/office/drawing/2014/main" id="{8AF24430-FBCB-40CB-8F5F-D9C68E96175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88465" y="6522947"/>
                  <a:ext cx="708848" cy="369332"/>
                </a:xfrm>
                <a:prstGeom prst="rect">
                  <a:avLst/>
                </a:prstGeom>
                <a:blipFill>
                  <a:blip r:embed="rId8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4" name="TextBox 143">
                  <a:extLst>
                    <a:ext uri="{FF2B5EF4-FFF2-40B4-BE49-F238E27FC236}">
                      <a16:creationId xmlns:a16="http://schemas.microsoft.com/office/drawing/2014/main" id="{8436C545-72C0-46EF-BAD2-1948C0A21225}"/>
                    </a:ext>
                  </a:extLst>
                </p:cNvPr>
                <p:cNvSpPr txBox="1"/>
                <p:nvPr/>
              </p:nvSpPr>
              <p:spPr>
                <a:xfrm>
                  <a:off x="1546882" y="1343129"/>
                  <a:ext cx="70884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0" dirty="0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0" dirty="0" smtClean="0">
                            <a:latin typeface="Cambria Math" panose="02040503050406030204" pitchFamily="18" charset="0"/>
                          </a:rPr>
                          <m:t>+&gt;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4" name="TextBox 143">
                  <a:extLst>
                    <a:ext uri="{FF2B5EF4-FFF2-40B4-BE49-F238E27FC236}">
                      <a16:creationId xmlns:a16="http://schemas.microsoft.com/office/drawing/2014/main" id="{8436C545-72C0-46EF-BAD2-1948C0A2122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46882" y="1343129"/>
                  <a:ext cx="708848" cy="369332"/>
                </a:xfrm>
                <a:prstGeom prst="rect">
                  <a:avLst/>
                </a:prstGeom>
                <a:blipFill>
                  <a:blip r:embed="rId9"/>
                  <a:stretch>
                    <a:fillRect b="-114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6" name="TextBox 145">
                  <a:extLst>
                    <a:ext uri="{FF2B5EF4-FFF2-40B4-BE49-F238E27FC236}">
                      <a16:creationId xmlns:a16="http://schemas.microsoft.com/office/drawing/2014/main" id="{A4AFFF5F-94B9-4DB7-9502-5ED262D8463A}"/>
                    </a:ext>
                  </a:extLst>
                </p:cNvPr>
                <p:cNvSpPr txBox="1"/>
                <p:nvPr/>
              </p:nvSpPr>
              <p:spPr>
                <a:xfrm>
                  <a:off x="5037544" y="2998114"/>
                  <a:ext cx="70884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0" dirty="0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0" dirty="0" smtClean="0">
                            <a:latin typeface="Cambria Math" panose="02040503050406030204" pitchFamily="18" charset="0"/>
                          </a:rPr>
                          <m:t>+&gt;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6" name="TextBox 145">
                  <a:extLst>
                    <a:ext uri="{FF2B5EF4-FFF2-40B4-BE49-F238E27FC236}">
                      <a16:creationId xmlns:a16="http://schemas.microsoft.com/office/drawing/2014/main" id="{A4AFFF5F-94B9-4DB7-9502-5ED262D8463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37544" y="2998114"/>
                  <a:ext cx="708848" cy="369332"/>
                </a:xfrm>
                <a:prstGeom prst="rect">
                  <a:avLst/>
                </a:prstGeom>
                <a:blipFill>
                  <a:blip r:embed="rId10"/>
                  <a:stretch>
                    <a:fillRect b="-131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9" name="Group 188">
            <a:extLst>
              <a:ext uri="{FF2B5EF4-FFF2-40B4-BE49-F238E27FC236}">
                <a16:creationId xmlns:a16="http://schemas.microsoft.com/office/drawing/2014/main" id="{7B7EB27A-6463-4052-A08B-DDFA517569B0}"/>
              </a:ext>
            </a:extLst>
          </p:cNvPr>
          <p:cNvGrpSpPr/>
          <p:nvPr/>
        </p:nvGrpSpPr>
        <p:grpSpPr>
          <a:xfrm>
            <a:off x="7207968" y="2162166"/>
            <a:ext cx="4352925" cy="4089108"/>
            <a:chOff x="1049845" y="2469979"/>
            <a:chExt cx="4352925" cy="4089108"/>
          </a:xfrm>
        </p:grpSpPr>
        <p:grpSp>
          <p:nvGrpSpPr>
            <p:cNvPr id="152" name="Group 151">
              <a:extLst>
                <a:ext uri="{FF2B5EF4-FFF2-40B4-BE49-F238E27FC236}">
                  <a16:creationId xmlns:a16="http://schemas.microsoft.com/office/drawing/2014/main" id="{631C95B7-6A5B-446B-BB16-F41DF2885AD3}"/>
                </a:ext>
              </a:extLst>
            </p:cNvPr>
            <p:cNvGrpSpPr>
              <a:grpSpLocks noChangeAspect="1"/>
            </p:cNvGrpSpPr>
            <p:nvPr/>
          </p:nvGrpSpPr>
          <p:grpSpPr>
            <a:xfrm rot="7914428">
              <a:off x="3044734" y="2389816"/>
              <a:ext cx="420205" cy="704461"/>
              <a:chOff x="523377" y="2816931"/>
              <a:chExt cx="365095" cy="612069"/>
            </a:xfrm>
          </p:grpSpPr>
          <p:sp>
            <p:nvSpPr>
              <p:cNvPr id="153" name="Oval 152">
                <a:extLst>
                  <a:ext uri="{FF2B5EF4-FFF2-40B4-BE49-F238E27FC236}">
                    <a16:creationId xmlns:a16="http://schemas.microsoft.com/office/drawing/2014/main" id="{24C3AC4C-DD52-44C1-A3B5-445F81A1F3FC}"/>
                  </a:ext>
                </a:extLst>
              </p:cNvPr>
              <p:cNvSpPr/>
              <p:nvPr/>
            </p:nvSpPr>
            <p:spPr>
              <a:xfrm>
                <a:off x="671863" y="2816931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Oval 153">
                <a:extLst>
                  <a:ext uri="{FF2B5EF4-FFF2-40B4-BE49-F238E27FC236}">
                    <a16:creationId xmlns:a16="http://schemas.microsoft.com/office/drawing/2014/main" id="{D76071AA-CB43-45F9-9923-30BFB7A896D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2827" y="3246120"/>
                <a:ext cx="182880" cy="18288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55" name="Straight Connector 154">
                <a:extLst>
                  <a:ext uri="{FF2B5EF4-FFF2-40B4-BE49-F238E27FC236}">
                    <a16:creationId xmlns:a16="http://schemas.microsoft.com/office/drawing/2014/main" id="{5B0A70A6-A305-42F2-9CC4-924CA9F66B35}"/>
                  </a:ext>
                </a:extLst>
              </p:cNvPr>
              <p:cNvCxnSpPr>
                <a:cxnSpLocks/>
                <a:stCxn id="153" idx="4"/>
                <a:endCxn id="154" idx="4"/>
              </p:cNvCxnSpPr>
              <p:nvPr/>
            </p:nvCxnSpPr>
            <p:spPr>
              <a:xfrm rot="13685572" flipH="1" flipV="1">
                <a:off x="519978" y="2986138"/>
                <a:ext cx="371894" cy="365095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>
                <a:extLst>
                  <a:ext uri="{FF2B5EF4-FFF2-40B4-BE49-F238E27FC236}">
                    <a16:creationId xmlns:a16="http://schemas.microsoft.com/office/drawing/2014/main" id="{BAB688E2-6569-4EC1-B037-EC39CEC85F85}"/>
                  </a:ext>
                </a:extLst>
              </p:cNvPr>
              <p:cNvCxnSpPr>
                <a:cxnSpLocks/>
                <a:stCxn id="154" idx="2"/>
                <a:endCxn id="154" idx="6"/>
              </p:cNvCxnSpPr>
              <p:nvPr/>
            </p:nvCxnSpPr>
            <p:spPr>
              <a:xfrm>
                <a:off x="602827" y="3337560"/>
                <a:ext cx="182880" cy="0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67" name="Group 166">
              <a:extLst>
                <a:ext uri="{FF2B5EF4-FFF2-40B4-BE49-F238E27FC236}">
                  <a16:creationId xmlns:a16="http://schemas.microsoft.com/office/drawing/2014/main" id="{3CD84943-EB49-46FB-9FF7-D4A811F42F47}"/>
                </a:ext>
              </a:extLst>
            </p:cNvPr>
            <p:cNvGrpSpPr/>
            <p:nvPr/>
          </p:nvGrpSpPr>
          <p:grpSpPr>
            <a:xfrm>
              <a:off x="1108541" y="2476135"/>
              <a:ext cx="600482" cy="505697"/>
              <a:chOff x="6393821" y="3692376"/>
              <a:chExt cx="600482" cy="505697"/>
            </a:xfrm>
          </p:grpSpPr>
          <p:grpSp>
            <p:nvGrpSpPr>
              <p:cNvPr id="159" name="Group 158">
                <a:extLst>
                  <a:ext uri="{FF2B5EF4-FFF2-40B4-BE49-F238E27FC236}">
                    <a16:creationId xmlns:a16="http://schemas.microsoft.com/office/drawing/2014/main" id="{9EA41374-0DEB-4098-9977-3B75501F5858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7914428">
                <a:off x="6549511" y="3753281"/>
                <a:ext cx="357896" cy="531688"/>
                <a:chOff x="548509" y="2816931"/>
                <a:chExt cx="310958" cy="461956"/>
              </a:xfrm>
            </p:grpSpPr>
            <p:sp>
              <p:nvSpPr>
                <p:cNvPr id="160" name="Oval 159">
                  <a:extLst>
                    <a:ext uri="{FF2B5EF4-FFF2-40B4-BE49-F238E27FC236}">
                      <a16:creationId xmlns:a16="http://schemas.microsoft.com/office/drawing/2014/main" id="{B4E24A93-614B-478C-89F3-FD2D867D7B02}"/>
                    </a:ext>
                  </a:extLst>
                </p:cNvPr>
                <p:cNvSpPr/>
                <p:nvPr/>
              </p:nvSpPr>
              <p:spPr>
                <a:xfrm>
                  <a:off x="671863" y="2816931"/>
                  <a:ext cx="91440" cy="91440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62" name="Straight Connector 161">
                  <a:extLst>
                    <a:ext uri="{FF2B5EF4-FFF2-40B4-BE49-F238E27FC236}">
                      <a16:creationId xmlns:a16="http://schemas.microsoft.com/office/drawing/2014/main" id="{5ABB3E75-255A-40CA-A392-6EA57C175004}"/>
                    </a:ext>
                  </a:extLst>
                </p:cNvPr>
                <p:cNvCxnSpPr>
                  <a:cxnSpLocks/>
                  <a:stCxn id="160" idx="4"/>
                  <a:endCxn id="165" idx="0"/>
                </p:cNvCxnSpPr>
                <p:nvPr/>
              </p:nvCxnSpPr>
              <p:spPr>
                <a:xfrm rot="13685572" flipH="1" flipV="1">
                  <a:off x="551102" y="2970522"/>
                  <a:ext cx="305772" cy="310958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65" name="Oval 164">
                <a:extLst>
                  <a:ext uri="{FF2B5EF4-FFF2-40B4-BE49-F238E27FC236}">
                    <a16:creationId xmlns:a16="http://schemas.microsoft.com/office/drawing/2014/main" id="{1CD469D9-E237-405C-8494-CEA253C88657}"/>
                  </a:ext>
                </a:extLst>
              </p:cNvPr>
              <p:cNvSpPr/>
              <p:nvPr/>
            </p:nvSpPr>
            <p:spPr>
              <a:xfrm rot="7914428">
                <a:off x="6393821" y="3692376"/>
                <a:ext cx="105243" cy="105243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9" name="Group 168">
              <a:extLst>
                <a:ext uri="{FF2B5EF4-FFF2-40B4-BE49-F238E27FC236}">
                  <a16:creationId xmlns:a16="http://schemas.microsoft.com/office/drawing/2014/main" id="{37C6E80B-3804-48BA-8691-F20F290850BF}"/>
                </a:ext>
              </a:extLst>
            </p:cNvPr>
            <p:cNvGrpSpPr>
              <a:grpSpLocks noChangeAspect="1"/>
            </p:cNvGrpSpPr>
            <p:nvPr/>
          </p:nvGrpSpPr>
          <p:grpSpPr>
            <a:xfrm rot="7914428">
              <a:off x="1191973" y="4232410"/>
              <a:ext cx="420205" cy="704461"/>
              <a:chOff x="523377" y="2816931"/>
              <a:chExt cx="365095" cy="612069"/>
            </a:xfrm>
          </p:grpSpPr>
          <p:sp>
            <p:nvSpPr>
              <p:cNvPr id="170" name="Oval 169">
                <a:extLst>
                  <a:ext uri="{FF2B5EF4-FFF2-40B4-BE49-F238E27FC236}">
                    <a16:creationId xmlns:a16="http://schemas.microsoft.com/office/drawing/2014/main" id="{A8AD0BB6-19A1-48F2-AB4B-422433338CE1}"/>
                  </a:ext>
                </a:extLst>
              </p:cNvPr>
              <p:cNvSpPr/>
              <p:nvPr/>
            </p:nvSpPr>
            <p:spPr>
              <a:xfrm>
                <a:off x="671863" y="2816931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1" name="Oval 170">
                <a:extLst>
                  <a:ext uri="{FF2B5EF4-FFF2-40B4-BE49-F238E27FC236}">
                    <a16:creationId xmlns:a16="http://schemas.microsoft.com/office/drawing/2014/main" id="{A86300B9-2BB2-408C-A9DB-50F04C169D9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2827" y="3246120"/>
                <a:ext cx="182880" cy="18288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72" name="Straight Connector 171">
                <a:extLst>
                  <a:ext uri="{FF2B5EF4-FFF2-40B4-BE49-F238E27FC236}">
                    <a16:creationId xmlns:a16="http://schemas.microsoft.com/office/drawing/2014/main" id="{98E80666-9B37-4CF4-992A-D6CDC4367791}"/>
                  </a:ext>
                </a:extLst>
              </p:cNvPr>
              <p:cNvCxnSpPr>
                <a:cxnSpLocks/>
                <a:stCxn id="170" idx="4"/>
                <a:endCxn id="171" idx="4"/>
              </p:cNvCxnSpPr>
              <p:nvPr/>
            </p:nvCxnSpPr>
            <p:spPr>
              <a:xfrm rot="13685572" flipH="1" flipV="1">
                <a:off x="519978" y="2986138"/>
                <a:ext cx="371894" cy="365095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>
                <a:extLst>
                  <a:ext uri="{FF2B5EF4-FFF2-40B4-BE49-F238E27FC236}">
                    <a16:creationId xmlns:a16="http://schemas.microsoft.com/office/drawing/2014/main" id="{F4DEC8F8-0090-4E1B-9630-2EF260180B1E}"/>
                  </a:ext>
                </a:extLst>
              </p:cNvPr>
              <p:cNvCxnSpPr>
                <a:cxnSpLocks/>
                <a:stCxn id="171" idx="2"/>
                <a:endCxn id="171" idx="6"/>
              </p:cNvCxnSpPr>
              <p:nvPr/>
            </p:nvCxnSpPr>
            <p:spPr>
              <a:xfrm>
                <a:off x="602827" y="3337560"/>
                <a:ext cx="182880" cy="0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74" name="Group 173">
              <a:extLst>
                <a:ext uri="{FF2B5EF4-FFF2-40B4-BE49-F238E27FC236}">
                  <a16:creationId xmlns:a16="http://schemas.microsoft.com/office/drawing/2014/main" id="{BEEF27F7-77AB-4743-830D-847D05832D50}"/>
                </a:ext>
              </a:extLst>
            </p:cNvPr>
            <p:cNvGrpSpPr>
              <a:grpSpLocks noChangeAspect="1"/>
            </p:cNvGrpSpPr>
            <p:nvPr/>
          </p:nvGrpSpPr>
          <p:grpSpPr>
            <a:xfrm rot="7914428">
              <a:off x="3028797" y="5996754"/>
              <a:ext cx="420205" cy="704461"/>
              <a:chOff x="523377" y="2816931"/>
              <a:chExt cx="365095" cy="612069"/>
            </a:xfrm>
          </p:grpSpPr>
          <p:sp>
            <p:nvSpPr>
              <p:cNvPr id="175" name="Oval 174">
                <a:extLst>
                  <a:ext uri="{FF2B5EF4-FFF2-40B4-BE49-F238E27FC236}">
                    <a16:creationId xmlns:a16="http://schemas.microsoft.com/office/drawing/2014/main" id="{81D3C57B-A8E5-4555-AE9C-2DDFA5795BD3}"/>
                  </a:ext>
                </a:extLst>
              </p:cNvPr>
              <p:cNvSpPr/>
              <p:nvPr/>
            </p:nvSpPr>
            <p:spPr>
              <a:xfrm>
                <a:off x="671863" y="2816931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6" name="Oval 175">
                <a:extLst>
                  <a:ext uri="{FF2B5EF4-FFF2-40B4-BE49-F238E27FC236}">
                    <a16:creationId xmlns:a16="http://schemas.microsoft.com/office/drawing/2014/main" id="{693846B9-CFFB-4734-BB34-C16687332E5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2827" y="3246120"/>
                <a:ext cx="182880" cy="18288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77" name="Straight Connector 176">
                <a:extLst>
                  <a:ext uri="{FF2B5EF4-FFF2-40B4-BE49-F238E27FC236}">
                    <a16:creationId xmlns:a16="http://schemas.microsoft.com/office/drawing/2014/main" id="{D6AF6B1F-C2E8-4232-933C-8775838EFA80}"/>
                  </a:ext>
                </a:extLst>
              </p:cNvPr>
              <p:cNvCxnSpPr>
                <a:cxnSpLocks/>
                <a:stCxn id="175" idx="4"/>
                <a:endCxn id="176" idx="4"/>
              </p:cNvCxnSpPr>
              <p:nvPr/>
            </p:nvCxnSpPr>
            <p:spPr>
              <a:xfrm rot="13685572" flipH="1" flipV="1">
                <a:off x="519978" y="2986138"/>
                <a:ext cx="371894" cy="365095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>
                <a:extLst>
                  <a:ext uri="{FF2B5EF4-FFF2-40B4-BE49-F238E27FC236}">
                    <a16:creationId xmlns:a16="http://schemas.microsoft.com/office/drawing/2014/main" id="{A4AD0B7D-744D-4D16-8F6C-560D08C26680}"/>
                  </a:ext>
                </a:extLst>
              </p:cNvPr>
              <p:cNvCxnSpPr>
                <a:cxnSpLocks/>
                <a:stCxn id="176" idx="2"/>
                <a:endCxn id="176" idx="6"/>
              </p:cNvCxnSpPr>
              <p:nvPr/>
            </p:nvCxnSpPr>
            <p:spPr>
              <a:xfrm>
                <a:off x="602827" y="3337560"/>
                <a:ext cx="182880" cy="0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79" name="Group 178">
              <a:extLst>
                <a:ext uri="{FF2B5EF4-FFF2-40B4-BE49-F238E27FC236}">
                  <a16:creationId xmlns:a16="http://schemas.microsoft.com/office/drawing/2014/main" id="{C2935B79-FDF8-4669-87AF-991D96C16001}"/>
                </a:ext>
              </a:extLst>
            </p:cNvPr>
            <p:cNvGrpSpPr/>
            <p:nvPr/>
          </p:nvGrpSpPr>
          <p:grpSpPr>
            <a:xfrm>
              <a:off x="2957712" y="4292669"/>
              <a:ext cx="600482" cy="505697"/>
              <a:chOff x="6393821" y="3692376"/>
              <a:chExt cx="600482" cy="505697"/>
            </a:xfrm>
          </p:grpSpPr>
          <p:grpSp>
            <p:nvGrpSpPr>
              <p:cNvPr id="180" name="Group 179">
                <a:extLst>
                  <a:ext uri="{FF2B5EF4-FFF2-40B4-BE49-F238E27FC236}">
                    <a16:creationId xmlns:a16="http://schemas.microsoft.com/office/drawing/2014/main" id="{D1D6F242-C321-49F7-B5B8-008278A71E9D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7914428">
                <a:off x="6549511" y="3753281"/>
                <a:ext cx="357896" cy="531688"/>
                <a:chOff x="548509" y="2816931"/>
                <a:chExt cx="310958" cy="461956"/>
              </a:xfrm>
            </p:grpSpPr>
            <p:sp>
              <p:nvSpPr>
                <p:cNvPr id="182" name="Oval 181">
                  <a:extLst>
                    <a:ext uri="{FF2B5EF4-FFF2-40B4-BE49-F238E27FC236}">
                      <a16:creationId xmlns:a16="http://schemas.microsoft.com/office/drawing/2014/main" id="{E7FFBFAA-4697-428F-AB51-9411D2103630}"/>
                    </a:ext>
                  </a:extLst>
                </p:cNvPr>
                <p:cNvSpPr/>
                <p:nvPr/>
              </p:nvSpPr>
              <p:spPr>
                <a:xfrm>
                  <a:off x="671863" y="2816931"/>
                  <a:ext cx="91440" cy="91440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83" name="Straight Connector 182">
                  <a:extLst>
                    <a:ext uri="{FF2B5EF4-FFF2-40B4-BE49-F238E27FC236}">
                      <a16:creationId xmlns:a16="http://schemas.microsoft.com/office/drawing/2014/main" id="{ABF060A4-06B6-44DC-8070-4EA72E47AAB8}"/>
                    </a:ext>
                  </a:extLst>
                </p:cNvPr>
                <p:cNvCxnSpPr>
                  <a:cxnSpLocks/>
                  <a:stCxn id="182" idx="4"/>
                  <a:endCxn id="181" idx="0"/>
                </p:cNvCxnSpPr>
                <p:nvPr/>
              </p:nvCxnSpPr>
              <p:spPr>
                <a:xfrm rot="13685572" flipH="1" flipV="1">
                  <a:off x="551102" y="2970522"/>
                  <a:ext cx="305772" cy="310958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81" name="Oval 180">
                <a:extLst>
                  <a:ext uri="{FF2B5EF4-FFF2-40B4-BE49-F238E27FC236}">
                    <a16:creationId xmlns:a16="http://schemas.microsoft.com/office/drawing/2014/main" id="{2264BFC9-0A97-4636-B662-C802506F55AD}"/>
                  </a:ext>
                </a:extLst>
              </p:cNvPr>
              <p:cNvSpPr/>
              <p:nvPr/>
            </p:nvSpPr>
            <p:spPr>
              <a:xfrm rot="7914428">
                <a:off x="6393821" y="3692376"/>
                <a:ext cx="105243" cy="105243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4" name="Group 183">
              <a:extLst>
                <a:ext uri="{FF2B5EF4-FFF2-40B4-BE49-F238E27FC236}">
                  <a16:creationId xmlns:a16="http://schemas.microsoft.com/office/drawing/2014/main" id="{17D1814D-A304-466B-A34E-6E510772AD70}"/>
                </a:ext>
              </a:extLst>
            </p:cNvPr>
            <p:cNvGrpSpPr/>
            <p:nvPr/>
          </p:nvGrpSpPr>
          <p:grpSpPr>
            <a:xfrm>
              <a:off x="4802288" y="2469979"/>
              <a:ext cx="600482" cy="505697"/>
              <a:chOff x="6393821" y="3692376"/>
              <a:chExt cx="600482" cy="505697"/>
            </a:xfrm>
          </p:grpSpPr>
          <p:grpSp>
            <p:nvGrpSpPr>
              <p:cNvPr id="185" name="Group 184">
                <a:extLst>
                  <a:ext uri="{FF2B5EF4-FFF2-40B4-BE49-F238E27FC236}">
                    <a16:creationId xmlns:a16="http://schemas.microsoft.com/office/drawing/2014/main" id="{C5C63BF5-B141-4E13-AF8D-7B6BCFBB2414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7914428">
                <a:off x="6549511" y="3753281"/>
                <a:ext cx="357896" cy="531688"/>
                <a:chOff x="548509" y="2816931"/>
                <a:chExt cx="310958" cy="461956"/>
              </a:xfrm>
            </p:grpSpPr>
            <p:sp>
              <p:nvSpPr>
                <p:cNvPr id="187" name="Oval 186">
                  <a:extLst>
                    <a:ext uri="{FF2B5EF4-FFF2-40B4-BE49-F238E27FC236}">
                      <a16:creationId xmlns:a16="http://schemas.microsoft.com/office/drawing/2014/main" id="{AF7B37D3-5F63-4E06-BC78-33D8828647D7}"/>
                    </a:ext>
                  </a:extLst>
                </p:cNvPr>
                <p:cNvSpPr/>
                <p:nvPr/>
              </p:nvSpPr>
              <p:spPr>
                <a:xfrm>
                  <a:off x="671863" y="2816931"/>
                  <a:ext cx="91440" cy="91440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88" name="Straight Connector 187">
                  <a:extLst>
                    <a:ext uri="{FF2B5EF4-FFF2-40B4-BE49-F238E27FC236}">
                      <a16:creationId xmlns:a16="http://schemas.microsoft.com/office/drawing/2014/main" id="{2AF6BC1C-A267-4D0E-99D2-8E55673844E3}"/>
                    </a:ext>
                  </a:extLst>
                </p:cNvPr>
                <p:cNvCxnSpPr>
                  <a:cxnSpLocks/>
                  <a:stCxn id="187" idx="4"/>
                  <a:endCxn id="186" idx="0"/>
                </p:cNvCxnSpPr>
                <p:nvPr/>
              </p:nvCxnSpPr>
              <p:spPr>
                <a:xfrm rot="13685572" flipH="1" flipV="1">
                  <a:off x="551102" y="2970522"/>
                  <a:ext cx="305772" cy="310958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86" name="Oval 185">
                <a:extLst>
                  <a:ext uri="{FF2B5EF4-FFF2-40B4-BE49-F238E27FC236}">
                    <a16:creationId xmlns:a16="http://schemas.microsoft.com/office/drawing/2014/main" id="{9A62B4D2-6031-4854-AC76-01B4A82FDB9A}"/>
                  </a:ext>
                </a:extLst>
              </p:cNvPr>
              <p:cNvSpPr/>
              <p:nvPr/>
            </p:nvSpPr>
            <p:spPr>
              <a:xfrm rot="7914428">
                <a:off x="6393821" y="3692376"/>
                <a:ext cx="105243" cy="105243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56" name="Group 255">
            <a:extLst>
              <a:ext uri="{FF2B5EF4-FFF2-40B4-BE49-F238E27FC236}">
                <a16:creationId xmlns:a16="http://schemas.microsoft.com/office/drawing/2014/main" id="{092D6C06-AEA5-47E1-830C-E21B1AC21C9C}"/>
              </a:ext>
            </a:extLst>
          </p:cNvPr>
          <p:cNvGrpSpPr/>
          <p:nvPr/>
        </p:nvGrpSpPr>
        <p:grpSpPr>
          <a:xfrm>
            <a:off x="7219618" y="2218779"/>
            <a:ext cx="4276290" cy="4034808"/>
            <a:chOff x="1061495" y="2526592"/>
            <a:chExt cx="4276290" cy="4034808"/>
          </a:xfrm>
        </p:grpSpPr>
        <p:grpSp>
          <p:nvGrpSpPr>
            <p:cNvPr id="193" name="Group 192">
              <a:extLst>
                <a:ext uri="{FF2B5EF4-FFF2-40B4-BE49-F238E27FC236}">
                  <a16:creationId xmlns:a16="http://schemas.microsoft.com/office/drawing/2014/main" id="{0AAB53D3-FEC1-4F4D-AFD1-764B96E8CC33}"/>
                </a:ext>
              </a:extLst>
            </p:cNvPr>
            <p:cNvGrpSpPr>
              <a:grpSpLocks noChangeAspect="1"/>
            </p:cNvGrpSpPr>
            <p:nvPr/>
          </p:nvGrpSpPr>
          <p:grpSpPr>
            <a:xfrm rot="13685572" flipH="1">
              <a:off x="3996130" y="2384464"/>
              <a:ext cx="420205" cy="704461"/>
              <a:chOff x="523377" y="2816931"/>
              <a:chExt cx="365095" cy="612069"/>
            </a:xfrm>
          </p:grpSpPr>
          <p:sp>
            <p:nvSpPr>
              <p:cNvPr id="209" name="Oval 208">
                <a:extLst>
                  <a:ext uri="{FF2B5EF4-FFF2-40B4-BE49-F238E27FC236}">
                    <a16:creationId xmlns:a16="http://schemas.microsoft.com/office/drawing/2014/main" id="{25D322AB-4A45-4E18-B365-F32604972099}"/>
                  </a:ext>
                </a:extLst>
              </p:cNvPr>
              <p:cNvSpPr/>
              <p:nvPr/>
            </p:nvSpPr>
            <p:spPr>
              <a:xfrm>
                <a:off x="671863" y="2816931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0" name="Oval 209">
                <a:extLst>
                  <a:ext uri="{FF2B5EF4-FFF2-40B4-BE49-F238E27FC236}">
                    <a16:creationId xmlns:a16="http://schemas.microsoft.com/office/drawing/2014/main" id="{013770EF-07B8-4DDB-980F-C22CA81A75A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2827" y="3246120"/>
                <a:ext cx="182880" cy="18288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11" name="Straight Connector 210">
                <a:extLst>
                  <a:ext uri="{FF2B5EF4-FFF2-40B4-BE49-F238E27FC236}">
                    <a16:creationId xmlns:a16="http://schemas.microsoft.com/office/drawing/2014/main" id="{15B07F08-C211-478A-84AF-4FE119DBF7D4}"/>
                  </a:ext>
                </a:extLst>
              </p:cNvPr>
              <p:cNvCxnSpPr>
                <a:cxnSpLocks/>
                <a:stCxn id="209" idx="4"/>
                <a:endCxn id="210" idx="4"/>
              </p:cNvCxnSpPr>
              <p:nvPr/>
            </p:nvCxnSpPr>
            <p:spPr>
              <a:xfrm rot="13685572" flipH="1" flipV="1">
                <a:off x="519978" y="2986138"/>
                <a:ext cx="371894" cy="365095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2" name="Straight Connector 211">
                <a:extLst>
                  <a:ext uri="{FF2B5EF4-FFF2-40B4-BE49-F238E27FC236}">
                    <a16:creationId xmlns:a16="http://schemas.microsoft.com/office/drawing/2014/main" id="{C78D6D0E-B247-44D6-8D9F-3E1B48ECFBFD}"/>
                  </a:ext>
                </a:extLst>
              </p:cNvPr>
              <p:cNvCxnSpPr>
                <a:cxnSpLocks/>
                <a:stCxn id="210" idx="2"/>
                <a:endCxn id="210" idx="6"/>
              </p:cNvCxnSpPr>
              <p:nvPr/>
            </p:nvCxnSpPr>
            <p:spPr>
              <a:xfrm>
                <a:off x="602827" y="3337560"/>
                <a:ext cx="182880" cy="0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21" name="Group 220">
              <a:extLst>
                <a:ext uri="{FF2B5EF4-FFF2-40B4-BE49-F238E27FC236}">
                  <a16:creationId xmlns:a16="http://schemas.microsoft.com/office/drawing/2014/main" id="{D799E02D-12B3-4C7F-9777-6D146B04DCD1}"/>
                </a:ext>
              </a:extLst>
            </p:cNvPr>
            <p:cNvGrpSpPr>
              <a:grpSpLocks noChangeAspect="1"/>
            </p:cNvGrpSpPr>
            <p:nvPr/>
          </p:nvGrpSpPr>
          <p:grpSpPr>
            <a:xfrm rot="13685572" flipH="1">
              <a:off x="2162182" y="4233229"/>
              <a:ext cx="420205" cy="704461"/>
              <a:chOff x="523377" y="2816931"/>
              <a:chExt cx="365095" cy="612069"/>
            </a:xfrm>
          </p:grpSpPr>
          <p:sp>
            <p:nvSpPr>
              <p:cNvPr id="222" name="Oval 221">
                <a:extLst>
                  <a:ext uri="{FF2B5EF4-FFF2-40B4-BE49-F238E27FC236}">
                    <a16:creationId xmlns:a16="http://schemas.microsoft.com/office/drawing/2014/main" id="{0B97D780-5729-4E12-B4EE-442EC0536293}"/>
                  </a:ext>
                </a:extLst>
              </p:cNvPr>
              <p:cNvSpPr/>
              <p:nvPr/>
            </p:nvSpPr>
            <p:spPr>
              <a:xfrm>
                <a:off x="671863" y="2816931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3" name="Oval 222">
                <a:extLst>
                  <a:ext uri="{FF2B5EF4-FFF2-40B4-BE49-F238E27FC236}">
                    <a16:creationId xmlns:a16="http://schemas.microsoft.com/office/drawing/2014/main" id="{DA6561C8-1CEE-4937-96CC-E8483D4C787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2827" y="3246120"/>
                <a:ext cx="182880" cy="18288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24" name="Straight Connector 223">
                <a:extLst>
                  <a:ext uri="{FF2B5EF4-FFF2-40B4-BE49-F238E27FC236}">
                    <a16:creationId xmlns:a16="http://schemas.microsoft.com/office/drawing/2014/main" id="{ABD8E0BF-CEA9-4625-9DAD-E2813564741D}"/>
                  </a:ext>
                </a:extLst>
              </p:cNvPr>
              <p:cNvCxnSpPr>
                <a:cxnSpLocks/>
                <a:stCxn id="222" idx="4"/>
                <a:endCxn id="223" idx="4"/>
              </p:cNvCxnSpPr>
              <p:nvPr/>
            </p:nvCxnSpPr>
            <p:spPr>
              <a:xfrm rot="13685572" flipH="1" flipV="1">
                <a:off x="519978" y="2986138"/>
                <a:ext cx="371894" cy="365095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5" name="Straight Connector 224">
                <a:extLst>
                  <a:ext uri="{FF2B5EF4-FFF2-40B4-BE49-F238E27FC236}">
                    <a16:creationId xmlns:a16="http://schemas.microsoft.com/office/drawing/2014/main" id="{6BA1D311-8411-4AD0-A2A5-4B5666FDC41B}"/>
                  </a:ext>
                </a:extLst>
              </p:cNvPr>
              <p:cNvCxnSpPr>
                <a:cxnSpLocks/>
                <a:stCxn id="223" idx="2"/>
                <a:endCxn id="223" idx="6"/>
              </p:cNvCxnSpPr>
              <p:nvPr/>
            </p:nvCxnSpPr>
            <p:spPr>
              <a:xfrm>
                <a:off x="602827" y="3337560"/>
                <a:ext cx="182880" cy="0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26" name="Group 225">
              <a:extLst>
                <a:ext uri="{FF2B5EF4-FFF2-40B4-BE49-F238E27FC236}">
                  <a16:creationId xmlns:a16="http://schemas.microsoft.com/office/drawing/2014/main" id="{066F1580-C814-4A54-96B3-9BD80E39456C}"/>
                </a:ext>
              </a:extLst>
            </p:cNvPr>
            <p:cNvGrpSpPr>
              <a:grpSpLocks noChangeAspect="1"/>
            </p:cNvGrpSpPr>
            <p:nvPr/>
          </p:nvGrpSpPr>
          <p:grpSpPr>
            <a:xfrm rot="13685572" flipH="1">
              <a:off x="4004057" y="5999067"/>
              <a:ext cx="420205" cy="704461"/>
              <a:chOff x="523377" y="2816931"/>
              <a:chExt cx="365095" cy="612069"/>
            </a:xfrm>
          </p:grpSpPr>
          <p:sp>
            <p:nvSpPr>
              <p:cNvPr id="227" name="Oval 226">
                <a:extLst>
                  <a:ext uri="{FF2B5EF4-FFF2-40B4-BE49-F238E27FC236}">
                    <a16:creationId xmlns:a16="http://schemas.microsoft.com/office/drawing/2014/main" id="{6D3E6DDF-A2AE-4B9A-B34D-BFAF2C2BE56D}"/>
                  </a:ext>
                </a:extLst>
              </p:cNvPr>
              <p:cNvSpPr/>
              <p:nvPr/>
            </p:nvSpPr>
            <p:spPr>
              <a:xfrm>
                <a:off x="671863" y="2816931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8" name="Oval 227">
                <a:extLst>
                  <a:ext uri="{FF2B5EF4-FFF2-40B4-BE49-F238E27FC236}">
                    <a16:creationId xmlns:a16="http://schemas.microsoft.com/office/drawing/2014/main" id="{0A120192-3876-4B6B-9F80-F2CC0718F1A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2827" y="3246120"/>
                <a:ext cx="182880" cy="18288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29" name="Straight Connector 228">
                <a:extLst>
                  <a:ext uri="{FF2B5EF4-FFF2-40B4-BE49-F238E27FC236}">
                    <a16:creationId xmlns:a16="http://schemas.microsoft.com/office/drawing/2014/main" id="{E51FB51D-BABA-4AB0-BFE4-38EDF7049691}"/>
                  </a:ext>
                </a:extLst>
              </p:cNvPr>
              <p:cNvCxnSpPr>
                <a:cxnSpLocks/>
                <a:stCxn id="227" idx="4"/>
                <a:endCxn id="228" idx="4"/>
              </p:cNvCxnSpPr>
              <p:nvPr/>
            </p:nvCxnSpPr>
            <p:spPr>
              <a:xfrm rot="13685572" flipH="1" flipV="1">
                <a:off x="519978" y="2986138"/>
                <a:ext cx="371894" cy="365095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0" name="Straight Connector 229">
                <a:extLst>
                  <a:ext uri="{FF2B5EF4-FFF2-40B4-BE49-F238E27FC236}">
                    <a16:creationId xmlns:a16="http://schemas.microsoft.com/office/drawing/2014/main" id="{394727D4-F72B-4186-A290-FE2A34FDB0AD}"/>
                  </a:ext>
                </a:extLst>
              </p:cNvPr>
              <p:cNvCxnSpPr>
                <a:cxnSpLocks/>
                <a:stCxn id="228" idx="2"/>
                <a:endCxn id="228" idx="6"/>
              </p:cNvCxnSpPr>
              <p:nvPr/>
            </p:nvCxnSpPr>
            <p:spPr>
              <a:xfrm>
                <a:off x="602827" y="3337560"/>
                <a:ext cx="182880" cy="0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41" name="Group 240">
              <a:extLst>
                <a:ext uri="{FF2B5EF4-FFF2-40B4-BE49-F238E27FC236}">
                  <a16:creationId xmlns:a16="http://schemas.microsoft.com/office/drawing/2014/main" id="{DCCFA373-F623-4112-A79D-231CA7169ED4}"/>
                </a:ext>
              </a:extLst>
            </p:cNvPr>
            <p:cNvGrpSpPr/>
            <p:nvPr/>
          </p:nvGrpSpPr>
          <p:grpSpPr>
            <a:xfrm flipH="1">
              <a:off x="2904704" y="5276614"/>
              <a:ext cx="600482" cy="505697"/>
              <a:chOff x="6393821" y="3692376"/>
              <a:chExt cx="600482" cy="505697"/>
            </a:xfrm>
          </p:grpSpPr>
          <p:grpSp>
            <p:nvGrpSpPr>
              <p:cNvPr id="242" name="Group 241">
                <a:extLst>
                  <a:ext uri="{FF2B5EF4-FFF2-40B4-BE49-F238E27FC236}">
                    <a16:creationId xmlns:a16="http://schemas.microsoft.com/office/drawing/2014/main" id="{026945B0-82E5-426A-935A-0EA38EB61219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7914428">
                <a:off x="6549511" y="3753281"/>
                <a:ext cx="357896" cy="531688"/>
                <a:chOff x="548509" y="2816931"/>
                <a:chExt cx="310958" cy="461956"/>
              </a:xfrm>
            </p:grpSpPr>
            <p:sp>
              <p:nvSpPr>
                <p:cNvPr id="244" name="Oval 243">
                  <a:extLst>
                    <a:ext uri="{FF2B5EF4-FFF2-40B4-BE49-F238E27FC236}">
                      <a16:creationId xmlns:a16="http://schemas.microsoft.com/office/drawing/2014/main" id="{BD5CD327-C7F2-44BA-BE78-B5E6BC51D2C3}"/>
                    </a:ext>
                  </a:extLst>
                </p:cNvPr>
                <p:cNvSpPr/>
                <p:nvPr/>
              </p:nvSpPr>
              <p:spPr>
                <a:xfrm>
                  <a:off x="671863" y="2816931"/>
                  <a:ext cx="91440" cy="91440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45" name="Straight Connector 244">
                  <a:extLst>
                    <a:ext uri="{FF2B5EF4-FFF2-40B4-BE49-F238E27FC236}">
                      <a16:creationId xmlns:a16="http://schemas.microsoft.com/office/drawing/2014/main" id="{985B77BE-A4F0-4383-A58F-A4A7BE9DB258}"/>
                    </a:ext>
                  </a:extLst>
                </p:cNvPr>
                <p:cNvCxnSpPr>
                  <a:cxnSpLocks/>
                  <a:stCxn id="244" idx="4"/>
                  <a:endCxn id="243" idx="0"/>
                </p:cNvCxnSpPr>
                <p:nvPr/>
              </p:nvCxnSpPr>
              <p:spPr>
                <a:xfrm rot="13685572" flipH="1" flipV="1">
                  <a:off x="551102" y="2970522"/>
                  <a:ext cx="305772" cy="310958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43" name="Oval 242">
                <a:extLst>
                  <a:ext uri="{FF2B5EF4-FFF2-40B4-BE49-F238E27FC236}">
                    <a16:creationId xmlns:a16="http://schemas.microsoft.com/office/drawing/2014/main" id="{1668C846-C90D-4D0B-86DA-D80924C65F37}"/>
                  </a:ext>
                </a:extLst>
              </p:cNvPr>
              <p:cNvSpPr/>
              <p:nvPr/>
            </p:nvSpPr>
            <p:spPr>
              <a:xfrm rot="7914428">
                <a:off x="6393821" y="3692376"/>
                <a:ext cx="105243" cy="105243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6" name="Group 245">
              <a:extLst>
                <a:ext uri="{FF2B5EF4-FFF2-40B4-BE49-F238E27FC236}">
                  <a16:creationId xmlns:a16="http://schemas.microsoft.com/office/drawing/2014/main" id="{BEC56EE0-2433-407C-B1A5-C7BF98D765D9}"/>
                </a:ext>
              </a:extLst>
            </p:cNvPr>
            <p:cNvGrpSpPr/>
            <p:nvPr/>
          </p:nvGrpSpPr>
          <p:grpSpPr>
            <a:xfrm flipH="1">
              <a:off x="1061495" y="3467060"/>
              <a:ext cx="600482" cy="505697"/>
              <a:chOff x="6393821" y="3692376"/>
              <a:chExt cx="600482" cy="505697"/>
            </a:xfrm>
          </p:grpSpPr>
          <p:grpSp>
            <p:nvGrpSpPr>
              <p:cNvPr id="247" name="Group 246">
                <a:extLst>
                  <a:ext uri="{FF2B5EF4-FFF2-40B4-BE49-F238E27FC236}">
                    <a16:creationId xmlns:a16="http://schemas.microsoft.com/office/drawing/2014/main" id="{7A955C57-89BE-4A66-9138-7D3968A644D1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7914428">
                <a:off x="6549511" y="3753281"/>
                <a:ext cx="357896" cy="531688"/>
                <a:chOff x="548509" y="2816931"/>
                <a:chExt cx="310958" cy="461956"/>
              </a:xfrm>
            </p:grpSpPr>
            <p:sp>
              <p:nvSpPr>
                <p:cNvPr id="249" name="Oval 248">
                  <a:extLst>
                    <a:ext uri="{FF2B5EF4-FFF2-40B4-BE49-F238E27FC236}">
                      <a16:creationId xmlns:a16="http://schemas.microsoft.com/office/drawing/2014/main" id="{B52559A6-139D-45E1-81A1-75EE6362828A}"/>
                    </a:ext>
                  </a:extLst>
                </p:cNvPr>
                <p:cNvSpPr/>
                <p:nvPr/>
              </p:nvSpPr>
              <p:spPr>
                <a:xfrm>
                  <a:off x="671863" y="2816931"/>
                  <a:ext cx="91440" cy="91440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50" name="Straight Connector 249">
                  <a:extLst>
                    <a:ext uri="{FF2B5EF4-FFF2-40B4-BE49-F238E27FC236}">
                      <a16:creationId xmlns:a16="http://schemas.microsoft.com/office/drawing/2014/main" id="{374F995C-F077-4853-816F-9E7C99620240}"/>
                    </a:ext>
                  </a:extLst>
                </p:cNvPr>
                <p:cNvCxnSpPr>
                  <a:cxnSpLocks/>
                  <a:stCxn id="249" idx="4"/>
                  <a:endCxn id="248" idx="0"/>
                </p:cNvCxnSpPr>
                <p:nvPr/>
              </p:nvCxnSpPr>
              <p:spPr>
                <a:xfrm rot="13685572" flipH="1" flipV="1">
                  <a:off x="551102" y="2970522"/>
                  <a:ext cx="305772" cy="310958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48" name="Oval 247">
                <a:extLst>
                  <a:ext uri="{FF2B5EF4-FFF2-40B4-BE49-F238E27FC236}">
                    <a16:creationId xmlns:a16="http://schemas.microsoft.com/office/drawing/2014/main" id="{3FC29F52-C801-42E6-B0FD-A178251D90B8}"/>
                  </a:ext>
                </a:extLst>
              </p:cNvPr>
              <p:cNvSpPr/>
              <p:nvPr/>
            </p:nvSpPr>
            <p:spPr>
              <a:xfrm rot="7914428">
                <a:off x="6393821" y="3692376"/>
                <a:ext cx="105243" cy="105243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51" name="Group 250">
              <a:extLst>
                <a:ext uri="{FF2B5EF4-FFF2-40B4-BE49-F238E27FC236}">
                  <a16:creationId xmlns:a16="http://schemas.microsoft.com/office/drawing/2014/main" id="{9ECB4F8C-B9A2-4A04-827D-F00171A60A6A}"/>
                </a:ext>
              </a:extLst>
            </p:cNvPr>
            <p:cNvGrpSpPr/>
            <p:nvPr/>
          </p:nvGrpSpPr>
          <p:grpSpPr>
            <a:xfrm flipH="1">
              <a:off x="4737303" y="3450086"/>
              <a:ext cx="600482" cy="505697"/>
              <a:chOff x="6393821" y="3692376"/>
              <a:chExt cx="600482" cy="505697"/>
            </a:xfrm>
          </p:grpSpPr>
          <p:grpSp>
            <p:nvGrpSpPr>
              <p:cNvPr id="252" name="Group 251">
                <a:extLst>
                  <a:ext uri="{FF2B5EF4-FFF2-40B4-BE49-F238E27FC236}">
                    <a16:creationId xmlns:a16="http://schemas.microsoft.com/office/drawing/2014/main" id="{5E62EC6F-0A39-4362-8391-BD360FCAD8F6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7914428">
                <a:off x="6549511" y="3753281"/>
                <a:ext cx="357896" cy="531688"/>
                <a:chOff x="548509" y="2816931"/>
                <a:chExt cx="310958" cy="461956"/>
              </a:xfrm>
            </p:grpSpPr>
            <p:sp>
              <p:nvSpPr>
                <p:cNvPr id="254" name="Oval 253">
                  <a:extLst>
                    <a:ext uri="{FF2B5EF4-FFF2-40B4-BE49-F238E27FC236}">
                      <a16:creationId xmlns:a16="http://schemas.microsoft.com/office/drawing/2014/main" id="{83EDF2D2-8150-43CB-BFED-BD79C67623D9}"/>
                    </a:ext>
                  </a:extLst>
                </p:cNvPr>
                <p:cNvSpPr/>
                <p:nvPr/>
              </p:nvSpPr>
              <p:spPr>
                <a:xfrm>
                  <a:off x="671863" y="2816931"/>
                  <a:ext cx="91440" cy="91440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55" name="Straight Connector 254">
                  <a:extLst>
                    <a:ext uri="{FF2B5EF4-FFF2-40B4-BE49-F238E27FC236}">
                      <a16:creationId xmlns:a16="http://schemas.microsoft.com/office/drawing/2014/main" id="{748F77A6-77BE-4858-A5F8-D63C19C647B8}"/>
                    </a:ext>
                  </a:extLst>
                </p:cNvPr>
                <p:cNvCxnSpPr>
                  <a:cxnSpLocks/>
                  <a:stCxn id="254" idx="4"/>
                  <a:endCxn id="253" idx="0"/>
                </p:cNvCxnSpPr>
                <p:nvPr/>
              </p:nvCxnSpPr>
              <p:spPr>
                <a:xfrm rot="13685572" flipH="1" flipV="1">
                  <a:off x="551102" y="2970522"/>
                  <a:ext cx="305772" cy="310958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53" name="Oval 252">
                <a:extLst>
                  <a:ext uri="{FF2B5EF4-FFF2-40B4-BE49-F238E27FC236}">
                    <a16:creationId xmlns:a16="http://schemas.microsoft.com/office/drawing/2014/main" id="{12062C92-5A6F-4A86-963E-AE6BA57483D9}"/>
                  </a:ext>
                </a:extLst>
              </p:cNvPr>
              <p:cNvSpPr/>
              <p:nvPr/>
            </p:nvSpPr>
            <p:spPr>
              <a:xfrm rot="7914428">
                <a:off x="6393821" y="3692376"/>
                <a:ext cx="105243" cy="105243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262428F9-D2AB-4462-84BC-AB7DB390E2F4}"/>
              </a:ext>
            </a:extLst>
          </p:cNvPr>
          <p:cNvGrpSpPr/>
          <p:nvPr/>
        </p:nvGrpSpPr>
        <p:grpSpPr>
          <a:xfrm>
            <a:off x="6395735" y="1425233"/>
            <a:ext cx="4236382" cy="4022479"/>
            <a:chOff x="237612" y="1733046"/>
            <a:chExt cx="4236382" cy="4022479"/>
          </a:xfrm>
        </p:grpSpPr>
        <p:grpSp>
          <p:nvGrpSpPr>
            <p:cNvPr id="262" name="Group 261">
              <a:extLst>
                <a:ext uri="{FF2B5EF4-FFF2-40B4-BE49-F238E27FC236}">
                  <a16:creationId xmlns:a16="http://schemas.microsoft.com/office/drawing/2014/main" id="{00F8F4E9-C5C3-4098-8B4E-2A55E25168E7}"/>
                </a:ext>
              </a:extLst>
            </p:cNvPr>
            <p:cNvGrpSpPr>
              <a:grpSpLocks noChangeAspect="1"/>
            </p:cNvGrpSpPr>
            <p:nvPr/>
          </p:nvGrpSpPr>
          <p:grpSpPr>
            <a:xfrm rot="13685572" flipV="1">
              <a:off x="3048896" y="3317846"/>
              <a:ext cx="420205" cy="704461"/>
              <a:chOff x="523377" y="2816931"/>
              <a:chExt cx="365095" cy="612069"/>
            </a:xfrm>
          </p:grpSpPr>
          <p:sp>
            <p:nvSpPr>
              <p:cNvPr id="263" name="Oval 262">
                <a:extLst>
                  <a:ext uri="{FF2B5EF4-FFF2-40B4-BE49-F238E27FC236}">
                    <a16:creationId xmlns:a16="http://schemas.microsoft.com/office/drawing/2014/main" id="{D5D2DE74-06A9-49D9-9DAA-FD857461B53F}"/>
                  </a:ext>
                </a:extLst>
              </p:cNvPr>
              <p:cNvSpPr/>
              <p:nvPr/>
            </p:nvSpPr>
            <p:spPr>
              <a:xfrm>
                <a:off x="671863" y="2816931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4" name="Oval 263">
                <a:extLst>
                  <a:ext uri="{FF2B5EF4-FFF2-40B4-BE49-F238E27FC236}">
                    <a16:creationId xmlns:a16="http://schemas.microsoft.com/office/drawing/2014/main" id="{94376D1E-8B77-4BCB-8DF3-7D7DE62F994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2827" y="3246120"/>
                <a:ext cx="182880" cy="18288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65" name="Straight Connector 264">
                <a:extLst>
                  <a:ext uri="{FF2B5EF4-FFF2-40B4-BE49-F238E27FC236}">
                    <a16:creationId xmlns:a16="http://schemas.microsoft.com/office/drawing/2014/main" id="{B3E6FCA1-0027-4614-AEDA-C0DF78A783EC}"/>
                  </a:ext>
                </a:extLst>
              </p:cNvPr>
              <p:cNvCxnSpPr>
                <a:cxnSpLocks/>
                <a:stCxn id="263" idx="4"/>
                <a:endCxn id="264" idx="4"/>
              </p:cNvCxnSpPr>
              <p:nvPr/>
            </p:nvCxnSpPr>
            <p:spPr>
              <a:xfrm rot="13685572" flipH="1" flipV="1">
                <a:off x="519978" y="2986138"/>
                <a:ext cx="371894" cy="365095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6" name="Straight Connector 265">
                <a:extLst>
                  <a:ext uri="{FF2B5EF4-FFF2-40B4-BE49-F238E27FC236}">
                    <a16:creationId xmlns:a16="http://schemas.microsoft.com/office/drawing/2014/main" id="{F0295159-4693-48D7-B640-A1621EA32CE3}"/>
                  </a:ext>
                </a:extLst>
              </p:cNvPr>
              <p:cNvCxnSpPr>
                <a:cxnSpLocks/>
                <a:stCxn id="264" idx="2"/>
                <a:endCxn id="264" idx="6"/>
              </p:cNvCxnSpPr>
              <p:nvPr/>
            </p:nvCxnSpPr>
            <p:spPr>
              <a:xfrm>
                <a:off x="602827" y="3337560"/>
                <a:ext cx="182880" cy="0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67" name="Group 266">
              <a:extLst>
                <a:ext uri="{FF2B5EF4-FFF2-40B4-BE49-F238E27FC236}">
                  <a16:creationId xmlns:a16="http://schemas.microsoft.com/office/drawing/2014/main" id="{FA190FEE-D786-4D94-99AC-DA43D734C26B}"/>
                </a:ext>
              </a:extLst>
            </p:cNvPr>
            <p:cNvGrpSpPr>
              <a:grpSpLocks noChangeAspect="1"/>
            </p:cNvGrpSpPr>
            <p:nvPr/>
          </p:nvGrpSpPr>
          <p:grpSpPr>
            <a:xfrm rot="13685572" flipV="1">
              <a:off x="1209135" y="5193192"/>
              <a:ext cx="420205" cy="704461"/>
              <a:chOff x="523377" y="2816931"/>
              <a:chExt cx="365095" cy="612069"/>
            </a:xfrm>
          </p:grpSpPr>
          <p:sp>
            <p:nvSpPr>
              <p:cNvPr id="268" name="Oval 267">
                <a:extLst>
                  <a:ext uri="{FF2B5EF4-FFF2-40B4-BE49-F238E27FC236}">
                    <a16:creationId xmlns:a16="http://schemas.microsoft.com/office/drawing/2014/main" id="{42E16048-DB4A-452C-AD94-7118F8C9CB19}"/>
                  </a:ext>
                </a:extLst>
              </p:cNvPr>
              <p:cNvSpPr/>
              <p:nvPr/>
            </p:nvSpPr>
            <p:spPr>
              <a:xfrm>
                <a:off x="671863" y="2816931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9" name="Oval 268">
                <a:extLst>
                  <a:ext uri="{FF2B5EF4-FFF2-40B4-BE49-F238E27FC236}">
                    <a16:creationId xmlns:a16="http://schemas.microsoft.com/office/drawing/2014/main" id="{5D7D53B5-B5F7-4270-A1AE-5F4E0E11F78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2827" y="3246120"/>
                <a:ext cx="182880" cy="18288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70" name="Straight Connector 269">
                <a:extLst>
                  <a:ext uri="{FF2B5EF4-FFF2-40B4-BE49-F238E27FC236}">
                    <a16:creationId xmlns:a16="http://schemas.microsoft.com/office/drawing/2014/main" id="{EF227B21-4DF9-4ADB-B03F-E376081050E2}"/>
                  </a:ext>
                </a:extLst>
              </p:cNvPr>
              <p:cNvCxnSpPr>
                <a:cxnSpLocks/>
                <a:stCxn id="268" idx="4"/>
                <a:endCxn id="269" idx="4"/>
              </p:cNvCxnSpPr>
              <p:nvPr/>
            </p:nvCxnSpPr>
            <p:spPr>
              <a:xfrm rot="13685572" flipH="1" flipV="1">
                <a:off x="519978" y="2986138"/>
                <a:ext cx="371894" cy="365095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1" name="Straight Connector 270">
                <a:extLst>
                  <a:ext uri="{FF2B5EF4-FFF2-40B4-BE49-F238E27FC236}">
                    <a16:creationId xmlns:a16="http://schemas.microsoft.com/office/drawing/2014/main" id="{2EF63733-0143-4852-9CD9-BC10A9FE389B}"/>
                  </a:ext>
                </a:extLst>
              </p:cNvPr>
              <p:cNvCxnSpPr>
                <a:cxnSpLocks/>
                <a:stCxn id="269" idx="2"/>
                <a:endCxn id="269" idx="6"/>
              </p:cNvCxnSpPr>
              <p:nvPr/>
            </p:nvCxnSpPr>
            <p:spPr>
              <a:xfrm>
                <a:off x="602827" y="3337560"/>
                <a:ext cx="182880" cy="0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72" name="Group 271">
              <a:extLst>
                <a:ext uri="{FF2B5EF4-FFF2-40B4-BE49-F238E27FC236}">
                  <a16:creationId xmlns:a16="http://schemas.microsoft.com/office/drawing/2014/main" id="{9F1BB991-2A17-48A9-8988-1A8614B10BE0}"/>
                </a:ext>
              </a:extLst>
            </p:cNvPr>
            <p:cNvGrpSpPr>
              <a:grpSpLocks noChangeAspect="1"/>
            </p:cNvGrpSpPr>
            <p:nvPr/>
          </p:nvGrpSpPr>
          <p:grpSpPr>
            <a:xfrm rot="13685572" flipV="1">
              <a:off x="1189841" y="1590918"/>
              <a:ext cx="420205" cy="704461"/>
              <a:chOff x="523377" y="2816931"/>
              <a:chExt cx="365095" cy="612069"/>
            </a:xfrm>
          </p:grpSpPr>
          <p:sp>
            <p:nvSpPr>
              <p:cNvPr id="273" name="Oval 272">
                <a:extLst>
                  <a:ext uri="{FF2B5EF4-FFF2-40B4-BE49-F238E27FC236}">
                    <a16:creationId xmlns:a16="http://schemas.microsoft.com/office/drawing/2014/main" id="{2C1375D4-4F3B-4657-B7C0-66585B3EFA51}"/>
                  </a:ext>
                </a:extLst>
              </p:cNvPr>
              <p:cNvSpPr/>
              <p:nvPr/>
            </p:nvSpPr>
            <p:spPr>
              <a:xfrm>
                <a:off x="671863" y="2816931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4" name="Oval 273">
                <a:extLst>
                  <a:ext uri="{FF2B5EF4-FFF2-40B4-BE49-F238E27FC236}">
                    <a16:creationId xmlns:a16="http://schemas.microsoft.com/office/drawing/2014/main" id="{6BD04157-90E0-45F0-A66F-FC24317A5DE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2827" y="3246120"/>
                <a:ext cx="182880" cy="18288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75" name="Straight Connector 274">
                <a:extLst>
                  <a:ext uri="{FF2B5EF4-FFF2-40B4-BE49-F238E27FC236}">
                    <a16:creationId xmlns:a16="http://schemas.microsoft.com/office/drawing/2014/main" id="{E6F6702E-87AC-433C-9563-E5725DF44809}"/>
                  </a:ext>
                </a:extLst>
              </p:cNvPr>
              <p:cNvCxnSpPr>
                <a:cxnSpLocks/>
                <a:stCxn id="273" idx="4"/>
                <a:endCxn id="274" idx="4"/>
              </p:cNvCxnSpPr>
              <p:nvPr/>
            </p:nvCxnSpPr>
            <p:spPr>
              <a:xfrm rot="13685572" flipH="1" flipV="1">
                <a:off x="519978" y="2986138"/>
                <a:ext cx="371894" cy="365095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6" name="Straight Connector 275">
                <a:extLst>
                  <a:ext uri="{FF2B5EF4-FFF2-40B4-BE49-F238E27FC236}">
                    <a16:creationId xmlns:a16="http://schemas.microsoft.com/office/drawing/2014/main" id="{A7400E05-5360-4090-A266-B35656417CAF}"/>
                  </a:ext>
                </a:extLst>
              </p:cNvPr>
              <p:cNvCxnSpPr>
                <a:cxnSpLocks/>
                <a:stCxn id="274" idx="2"/>
                <a:endCxn id="274" idx="6"/>
              </p:cNvCxnSpPr>
              <p:nvPr/>
            </p:nvCxnSpPr>
            <p:spPr>
              <a:xfrm>
                <a:off x="602827" y="3337560"/>
                <a:ext cx="182880" cy="0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77" name="Group 276">
              <a:extLst>
                <a:ext uri="{FF2B5EF4-FFF2-40B4-BE49-F238E27FC236}">
                  <a16:creationId xmlns:a16="http://schemas.microsoft.com/office/drawing/2014/main" id="{9A57394A-C2EB-4FA5-9DA3-E20766D73763}"/>
                </a:ext>
              </a:extLst>
            </p:cNvPr>
            <p:cNvGrpSpPr/>
            <p:nvPr/>
          </p:nvGrpSpPr>
          <p:grpSpPr>
            <a:xfrm flipH="1">
              <a:off x="2058914" y="2483415"/>
              <a:ext cx="600482" cy="505697"/>
              <a:chOff x="6393821" y="3692376"/>
              <a:chExt cx="600482" cy="505697"/>
            </a:xfrm>
          </p:grpSpPr>
          <p:grpSp>
            <p:nvGrpSpPr>
              <p:cNvPr id="278" name="Group 277">
                <a:extLst>
                  <a:ext uri="{FF2B5EF4-FFF2-40B4-BE49-F238E27FC236}">
                    <a16:creationId xmlns:a16="http://schemas.microsoft.com/office/drawing/2014/main" id="{08C5D0B3-0AFD-4CD0-A266-265FD094E570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7914428">
                <a:off x="6549511" y="3753281"/>
                <a:ext cx="357896" cy="531688"/>
                <a:chOff x="548509" y="2816931"/>
                <a:chExt cx="310958" cy="461956"/>
              </a:xfrm>
            </p:grpSpPr>
            <p:sp>
              <p:nvSpPr>
                <p:cNvPr id="280" name="Oval 279">
                  <a:extLst>
                    <a:ext uri="{FF2B5EF4-FFF2-40B4-BE49-F238E27FC236}">
                      <a16:creationId xmlns:a16="http://schemas.microsoft.com/office/drawing/2014/main" id="{420641D0-62E7-49F1-B1FC-B1A23FA2C362}"/>
                    </a:ext>
                  </a:extLst>
                </p:cNvPr>
                <p:cNvSpPr/>
                <p:nvPr/>
              </p:nvSpPr>
              <p:spPr>
                <a:xfrm>
                  <a:off x="671863" y="2816931"/>
                  <a:ext cx="91440" cy="91440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81" name="Straight Connector 280">
                  <a:extLst>
                    <a:ext uri="{FF2B5EF4-FFF2-40B4-BE49-F238E27FC236}">
                      <a16:creationId xmlns:a16="http://schemas.microsoft.com/office/drawing/2014/main" id="{37E82335-85AB-4882-A8FB-ED4FEBD3F31D}"/>
                    </a:ext>
                  </a:extLst>
                </p:cNvPr>
                <p:cNvCxnSpPr>
                  <a:cxnSpLocks/>
                  <a:stCxn id="280" idx="4"/>
                  <a:endCxn id="279" idx="0"/>
                </p:cNvCxnSpPr>
                <p:nvPr/>
              </p:nvCxnSpPr>
              <p:spPr>
                <a:xfrm rot="13685572" flipH="1" flipV="1">
                  <a:off x="551102" y="2970522"/>
                  <a:ext cx="305772" cy="310958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79" name="Oval 278">
                <a:extLst>
                  <a:ext uri="{FF2B5EF4-FFF2-40B4-BE49-F238E27FC236}">
                    <a16:creationId xmlns:a16="http://schemas.microsoft.com/office/drawing/2014/main" id="{328A3745-BA9E-44EA-8803-E3598264CA2F}"/>
                  </a:ext>
                </a:extLst>
              </p:cNvPr>
              <p:cNvSpPr/>
              <p:nvPr/>
            </p:nvSpPr>
            <p:spPr>
              <a:xfrm rot="7914428">
                <a:off x="6393821" y="3692376"/>
                <a:ext cx="105243" cy="105243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82" name="Group 281">
              <a:extLst>
                <a:ext uri="{FF2B5EF4-FFF2-40B4-BE49-F238E27FC236}">
                  <a16:creationId xmlns:a16="http://schemas.microsoft.com/office/drawing/2014/main" id="{3DE29B92-EF58-4957-B45F-227ED63BDA90}"/>
                </a:ext>
              </a:extLst>
            </p:cNvPr>
            <p:cNvGrpSpPr/>
            <p:nvPr/>
          </p:nvGrpSpPr>
          <p:grpSpPr>
            <a:xfrm flipH="1">
              <a:off x="3873512" y="4313129"/>
              <a:ext cx="600482" cy="505697"/>
              <a:chOff x="6393821" y="3692376"/>
              <a:chExt cx="600482" cy="505697"/>
            </a:xfrm>
          </p:grpSpPr>
          <p:grpSp>
            <p:nvGrpSpPr>
              <p:cNvPr id="283" name="Group 282">
                <a:extLst>
                  <a:ext uri="{FF2B5EF4-FFF2-40B4-BE49-F238E27FC236}">
                    <a16:creationId xmlns:a16="http://schemas.microsoft.com/office/drawing/2014/main" id="{32D50C7F-7619-4323-B347-61C5ADCEC3EB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7914428">
                <a:off x="6549511" y="3753281"/>
                <a:ext cx="357896" cy="531688"/>
                <a:chOff x="548509" y="2816931"/>
                <a:chExt cx="310958" cy="461956"/>
              </a:xfrm>
            </p:grpSpPr>
            <p:sp>
              <p:nvSpPr>
                <p:cNvPr id="285" name="Oval 284">
                  <a:extLst>
                    <a:ext uri="{FF2B5EF4-FFF2-40B4-BE49-F238E27FC236}">
                      <a16:creationId xmlns:a16="http://schemas.microsoft.com/office/drawing/2014/main" id="{236D5A19-FF7A-4AEF-9E9C-799E9C954E9C}"/>
                    </a:ext>
                  </a:extLst>
                </p:cNvPr>
                <p:cNvSpPr/>
                <p:nvPr/>
              </p:nvSpPr>
              <p:spPr>
                <a:xfrm>
                  <a:off x="671863" y="2816931"/>
                  <a:ext cx="91440" cy="91440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86" name="Straight Connector 285">
                  <a:extLst>
                    <a:ext uri="{FF2B5EF4-FFF2-40B4-BE49-F238E27FC236}">
                      <a16:creationId xmlns:a16="http://schemas.microsoft.com/office/drawing/2014/main" id="{57D27428-7737-4FCB-A505-DDF02D774FCE}"/>
                    </a:ext>
                  </a:extLst>
                </p:cNvPr>
                <p:cNvCxnSpPr>
                  <a:cxnSpLocks/>
                  <a:stCxn id="285" idx="4"/>
                  <a:endCxn id="284" idx="0"/>
                </p:cNvCxnSpPr>
                <p:nvPr/>
              </p:nvCxnSpPr>
              <p:spPr>
                <a:xfrm rot="13685572" flipH="1" flipV="1">
                  <a:off x="551102" y="2970522"/>
                  <a:ext cx="305772" cy="310958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84" name="Oval 283">
                <a:extLst>
                  <a:ext uri="{FF2B5EF4-FFF2-40B4-BE49-F238E27FC236}">
                    <a16:creationId xmlns:a16="http://schemas.microsoft.com/office/drawing/2014/main" id="{F5ED6DBE-ACB8-495B-A18E-D299450413E9}"/>
                  </a:ext>
                </a:extLst>
              </p:cNvPr>
              <p:cNvSpPr/>
              <p:nvPr/>
            </p:nvSpPr>
            <p:spPr>
              <a:xfrm rot="7914428">
                <a:off x="6393821" y="3692376"/>
                <a:ext cx="105243" cy="105243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87" name="Group 286">
              <a:extLst>
                <a:ext uri="{FF2B5EF4-FFF2-40B4-BE49-F238E27FC236}">
                  <a16:creationId xmlns:a16="http://schemas.microsoft.com/office/drawing/2014/main" id="{23550BD9-6C37-448E-B431-C58591224853}"/>
                </a:ext>
              </a:extLst>
            </p:cNvPr>
            <p:cNvGrpSpPr/>
            <p:nvPr/>
          </p:nvGrpSpPr>
          <p:grpSpPr>
            <a:xfrm flipH="1">
              <a:off x="237612" y="4305456"/>
              <a:ext cx="600482" cy="505697"/>
              <a:chOff x="6393821" y="3692376"/>
              <a:chExt cx="600482" cy="505697"/>
            </a:xfrm>
          </p:grpSpPr>
          <p:grpSp>
            <p:nvGrpSpPr>
              <p:cNvPr id="288" name="Group 287">
                <a:extLst>
                  <a:ext uri="{FF2B5EF4-FFF2-40B4-BE49-F238E27FC236}">
                    <a16:creationId xmlns:a16="http://schemas.microsoft.com/office/drawing/2014/main" id="{4DBCC6CC-36F4-4041-8921-208B5BFCEBB4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7914428">
                <a:off x="6549511" y="3753281"/>
                <a:ext cx="357896" cy="531688"/>
                <a:chOff x="548509" y="2816931"/>
                <a:chExt cx="310958" cy="461956"/>
              </a:xfrm>
            </p:grpSpPr>
            <p:sp>
              <p:nvSpPr>
                <p:cNvPr id="290" name="Oval 289">
                  <a:extLst>
                    <a:ext uri="{FF2B5EF4-FFF2-40B4-BE49-F238E27FC236}">
                      <a16:creationId xmlns:a16="http://schemas.microsoft.com/office/drawing/2014/main" id="{39CE8C2A-D5B0-46BE-9B30-57E121F8B202}"/>
                    </a:ext>
                  </a:extLst>
                </p:cNvPr>
                <p:cNvSpPr/>
                <p:nvPr/>
              </p:nvSpPr>
              <p:spPr>
                <a:xfrm>
                  <a:off x="671863" y="2816931"/>
                  <a:ext cx="91440" cy="91440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91" name="Straight Connector 290">
                  <a:extLst>
                    <a:ext uri="{FF2B5EF4-FFF2-40B4-BE49-F238E27FC236}">
                      <a16:creationId xmlns:a16="http://schemas.microsoft.com/office/drawing/2014/main" id="{6239A067-E6A0-493E-8778-B421C5BC2959}"/>
                    </a:ext>
                  </a:extLst>
                </p:cNvPr>
                <p:cNvCxnSpPr>
                  <a:cxnSpLocks/>
                  <a:stCxn id="290" idx="4"/>
                  <a:endCxn id="289" idx="0"/>
                </p:cNvCxnSpPr>
                <p:nvPr/>
              </p:nvCxnSpPr>
              <p:spPr>
                <a:xfrm rot="13685572" flipH="1" flipV="1">
                  <a:off x="551102" y="2970522"/>
                  <a:ext cx="305772" cy="310958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89" name="Oval 288">
                <a:extLst>
                  <a:ext uri="{FF2B5EF4-FFF2-40B4-BE49-F238E27FC236}">
                    <a16:creationId xmlns:a16="http://schemas.microsoft.com/office/drawing/2014/main" id="{8FC6DE8A-82C4-45FB-BF85-CC7E5360CEFA}"/>
                  </a:ext>
                </a:extLst>
              </p:cNvPr>
              <p:cNvSpPr/>
              <p:nvPr/>
            </p:nvSpPr>
            <p:spPr>
              <a:xfrm rot="7914428">
                <a:off x="6393821" y="3692376"/>
                <a:ext cx="105243" cy="105243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42" name="Group 341">
            <a:extLst>
              <a:ext uri="{FF2B5EF4-FFF2-40B4-BE49-F238E27FC236}">
                <a16:creationId xmlns:a16="http://schemas.microsoft.com/office/drawing/2014/main" id="{38087BE7-8E0F-46A6-97AE-7E482405BCAF}"/>
              </a:ext>
            </a:extLst>
          </p:cNvPr>
          <p:cNvGrpSpPr/>
          <p:nvPr/>
        </p:nvGrpSpPr>
        <p:grpSpPr>
          <a:xfrm>
            <a:off x="6459147" y="1429378"/>
            <a:ext cx="4268867" cy="4037409"/>
            <a:chOff x="301024" y="1737191"/>
            <a:chExt cx="4268867" cy="4037409"/>
          </a:xfrm>
        </p:grpSpPr>
        <p:grpSp>
          <p:nvGrpSpPr>
            <p:cNvPr id="293" name="Group 292">
              <a:extLst>
                <a:ext uri="{FF2B5EF4-FFF2-40B4-BE49-F238E27FC236}">
                  <a16:creationId xmlns:a16="http://schemas.microsoft.com/office/drawing/2014/main" id="{AC36422C-B152-4AAF-A3A7-25D6E1107F89}"/>
                </a:ext>
              </a:extLst>
            </p:cNvPr>
            <p:cNvGrpSpPr>
              <a:grpSpLocks noChangeAspect="1"/>
            </p:cNvGrpSpPr>
            <p:nvPr/>
          </p:nvGrpSpPr>
          <p:grpSpPr>
            <a:xfrm rot="7914428" flipH="1" flipV="1">
              <a:off x="4002878" y="3314111"/>
              <a:ext cx="420205" cy="704461"/>
              <a:chOff x="523377" y="2816931"/>
              <a:chExt cx="365095" cy="612069"/>
            </a:xfrm>
          </p:grpSpPr>
          <p:sp>
            <p:nvSpPr>
              <p:cNvPr id="294" name="Oval 293">
                <a:extLst>
                  <a:ext uri="{FF2B5EF4-FFF2-40B4-BE49-F238E27FC236}">
                    <a16:creationId xmlns:a16="http://schemas.microsoft.com/office/drawing/2014/main" id="{C66136DA-A0B2-47E8-89FD-EC969C9D82CC}"/>
                  </a:ext>
                </a:extLst>
              </p:cNvPr>
              <p:cNvSpPr/>
              <p:nvPr/>
            </p:nvSpPr>
            <p:spPr>
              <a:xfrm>
                <a:off x="671863" y="2816931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5" name="Oval 294">
                <a:extLst>
                  <a:ext uri="{FF2B5EF4-FFF2-40B4-BE49-F238E27FC236}">
                    <a16:creationId xmlns:a16="http://schemas.microsoft.com/office/drawing/2014/main" id="{87B0B4A1-0BD1-42A3-B8EC-B93A330E0CE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2827" y="3246120"/>
                <a:ext cx="182880" cy="18288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96" name="Straight Connector 295">
                <a:extLst>
                  <a:ext uri="{FF2B5EF4-FFF2-40B4-BE49-F238E27FC236}">
                    <a16:creationId xmlns:a16="http://schemas.microsoft.com/office/drawing/2014/main" id="{E80E877A-71CB-4494-B5D2-046A5E7D4B58}"/>
                  </a:ext>
                </a:extLst>
              </p:cNvPr>
              <p:cNvCxnSpPr>
                <a:cxnSpLocks/>
                <a:stCxn id="294" idx="4"/>
                <a:endCxn id="295" idx="4"/>
              </p:cNvCxnSpPr>
              <p:nvPr/>
            </p:nvCxnSpPr>
            <p:spPr>
              <a:xfrm rot="13685572" flipH="1" flipV="1">
                <a:off x="519978" y="2986138"/>
                <a:ext cx="371894" cy="365095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7" name="Straight Connector 296">
                <a:extLst>
                  <a:ext uri="{FF2B5EF4-FFF2-40B4-BE49-F238E27FC236}">
                    <a16:creationId xmlns:a16="http://schemas.microsoft.com/office/drawing/2014/main" id="{EB6CEC78-349A-443C-9DA3-7E6AAC920774}"/>
                  </a:ext>
                </a:extLst>
              </p:cNvPr>
              <p:cNvCxnSpPr>
                <a:cxnSpLocks/>
                <a:stCxn id="295" idx="2"/>
                <a:endCxn id="295" idx="6"/>
              </p:cNvCxnSpPr>
              <p:nvPr/>
            </p:nvCxnSpPr>
            <p:spPr>
              <a:xfrm>
                <a:off x="602827" y="3337560"/>
                <a:ext cx="182880" cy="0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98" name="Group 297">
              <a:extLst>
                <a:ext uri="{FF2B5EF4-FFF2-40B4-BE49-F238E27FC236}">
                  <a16:creationId xmlns:a16="http://schemas.microsoft.com/office/drawing/2014/main" id="{9C74BE52-C6E9-4CB2-B678-2E20CD1FB44D}"/>
                </a:ext>
              </a:extLst>
            </p:cNvPr>
            <p:cNvGrpSpPr>
              <a:grpSpLocks noChangeAspect="1"/>
            </p:cNvGrpSpPr>
            <p:nvPr/>
          </p:nvGrpSpPr>
          <p:grpSpPr>
            <a:xfrm rot="7914428" flipH="1" flipV="1">
              <a:off x="2176615" y="5198385"/>
              <a:ext cx="420205" cy="704461"/>
              <a:chOff x="523377" y="2816931"/>
              <a:chExt cx="365095" cy="612069"/>
            </a:xfrm>
          </p:grpSpPr>
          <p:sp>
            <p:nvSpPr>
              <p:cNvPr id="299" name="Oval 298">
                <a:extLst>
                  <a:ext uri="{FF2B5EF4-FFF2-40B4-BE49-F238E27FC236}">
                    <a16:creationId xmlns:a16="http://schemas.microsoft.com/office/drawing/2014/main" id="{AD4F111B-089C-49D3-AB42-D34027FED73B}"/>
                  </a:ext>
                </a:extLst>
              </p:cNvPr>
              <p:cNvSpPr/>
              <p:nvPr/>
            </p:nvSpPr>
            <p:spPr>
              <a:xfrm>
                <a:off x="671863" y="2816931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0" name="Oval 299">
                <a:extLst>
                  <a:ext uri="{FF2B5EF4-FFF2-40B4-BE49-F238E27FC236}">
                    <a16:creationId xmlns:a16="http://schemas.microsoft.com/office/drawing/2014/main" id="{86A804BE-96DA-495F-9AC2-BE6CFD89AD1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2827" y="3246120"/>
                <a:ext cx="182880" cy="18288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01" name="Straight Connector 300">
                <a:extLst>
                  <a:ext uri="{FF2B5EF4-FFF2-40B4-BE49-F238E27FC236}">
                    <a16:creationId xmlns:a16="http://schemas.microsoft.com/office/drawing/2014/main" id="{5394D54C-41C2-49C3-9626-29238F3C854C}"/>
                  </a:ext>
                </a:extLst>
              </p:cNvPr>
              <p:cNvCxnSpPr>
                <a:cxnSpLocks/>
                <a:stCxn id="299" idx="4"/>
                <a:endCxn id="300" idx="4"/>
              </p:cNvCxnSpPr>
              <p:nvPr/>
            </p:nvCxnSpPr>
            <p:spPr>
              <a:xfrm rot="13685572" flipH="1" flipV="1">
                <a:off x="519978" y="2986138"/>
                <a:ext cx="371894" cy="365095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2" name="Straight Connector 301">
                <a:extLst>
                  <a:ext uri="{FF2B5EF4-FFF2-40B4-BE49-F238E27FC236}">
                    <a16:creationId xmlns:a16="http://schemas.microsoft.com/office/drawing/2014/main" id="{75AE6EF3-D9B6-4061-B7E8-9B96BE890C0C}"/>
                  </a:ext>
                </a:extLst>
              </p:cNvPr>
              <p:cNvCxnSpPr>
                <a:cxnSpLocks/>
                <a:stCxn id="300" idx="2"/>
                <a:endCxn id="300" idx="6"/>
              </p:cNvCxnSpPr>
              <p:nvPr/>
            </p:nvCxnSpPr>
            <p:spPr>
              <a:xfrm>
                <a:off x="602827" y="3337560"/>
                <a:ext cx="182880" cy="0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303" name="Group 302">
              <a:extLst>
                <a:ext uri="{FF2B5EF4-FFF2-40B4-BE49-F238E27FC236}">
                  <a16:creationId xmlns:a16="http://schemas.microsoft.com/office/drawing/2014/main" id="{33634624-4824-4058-9B7A-2948E2F20C64}"/>
                </a:ext>
              </a:extLst>
            </p:cNvPr>
            <p:cNvGrpSpPr>
              <a:grpSpLocks noChangeAspect="1"/>
            </p:cNvGrpSpPr>
            <p:nvPr/>
          </p:nvGrpSpPr>
          <p:grpSpPr>
            <a:xfrm rot="7914428" flipH="1" flipV="1">
              <a:off x="2160050" y="1595063"/>
              <a:ext cx="420205" cy="704461"/>
              <a:chOff x="523377" y="2816931"/>
              <a:chExt cx="365095" cy="612069"/>
            </a:xfrm>
          </p:grpSpPr>
          <p:sp>
            <p:nvSpPr>
              <p:cNvPr id="304" name="Oval 303">
                <a:extLst>
                  <a:ext uri="{FF2B5EF4-FFF2-40B4-BE49-F238E27FC236}">
                    <a16:creationId xmlns:a16="http://schemas.microsoft.com/office/drawing/2014/main" id="{2FC1DF7E-E24C-4836-A282-BD36D81B5258}"/>
                  </a:ext>
                </a:extLst>
              </p:cNvPr>
              <p:cNvSpPr/>
              <p:nvPr/>
            </p:nvSpPr>
            <p:spPr>
              <a:xfrm>
                <a:off x="671863" y="2816931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5" name="Oval 304">
                <a:extLst>
                  <a:ext uri="{FF2B5EF4-FFF2-40B4-BE49-F238E27FC236}">
                    <a16:creationId xmlns:a16="http://schemas.microsoft.com/office/drawing/2014/main" id="{7BF33918-78EB-43D2-AC53-4640F766A83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2827" y="3246120"/>
                <a:ext cx="182880" cy="18288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06" name="Straight Connector 305">
                <a:extLst>
                  <a:ext uri="{FF2B5EF4-FFF2-40B4-BE49-F238E27FC236}">
                    <a16:creationId xmlns:a16="http://schemas.microsoft.com/office/drawing/2014/main" id="{D38EA5B6-2D9F-48DB-A31D-F9CE8716139C}"/>
                  </a:ext>
                </a:extLst>
              </p:cNvPr>
              <p:cNvCxnSpPr>
                <a:cxnSpLocks/>
                <a:stCxn id="304" idx="4"/>
                <a:endCxn id="305" idx="4"/>
              </p:cNvCxnSpPr>
              <p:nvPr/>
            </p:nvCxnSpPr>
            <p:spPr>
              <a:xfrm rot="13685572" flipH="1" flipV="1">
                <a:off x="519978" y="2986138"/>
                <a:ext cx="371894" cy="365095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7" name="Straight Connector 306">
                <a:extLst>
                  <a:ext uri="{FF2B5EF4-FFF2-40B4-BE49-F238E27FC236}">
                    <a16:creationId xmlns:a16="http://schemas.microsoft.com/office/drawing/2014/main" id="{1D16434F-531E-4290-9104-BF3E3839B0AA}"/>
                  </a:ext>
                </a:extLst>
              </p:cNvPr>
              <p:cNvCxnSpPr>
                <a:cxnSpLocks/>
                <a:stCxn id="305" idx="2"/>
                <a:endCxn id="305" idx="6"/>
              </p:cNvCxnSpPr>
              <p:nvPr/>
            </p:nvCxnSpPr>
            <p:spPr>
              <a:xfrm>
                <a:off x="602827" y="3337560"/>
                <a:ext cx="182880" cy="0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308" name="Group 307">
              <a:extLst>
                <a:ext uri="{FF2B5EF4-FFF2-40B4-BE49-F238E27FC236}">
                  <a16:creationId xmlns:a16="http://schemas.microsoft.com/office/drawing/2014/main" id="{16E82E66-DF2F-4AB8-94B6-B9F50BDF2541}"/>
                </a:ext>
              </a:extLst>
            </p:cNvPr>
            <p:cNvGrpSpPr/>
            <p:nvPr/>
          </p:nvGrpSpPr>
          <p:grpSpPr>
            <a:xfrm>
              <a:off x="3969409" y="5268903"/>
              <a:ext cx="600482" cy="505697"/>
              <a:chOff x="6393821" y="3692376"/>
              <a:chExt cx="600482" cy="505697"/>
            </a:xfrm>
          </p:grpSpPr>
          <p:grpSp>
            <p:nvGrpSpPr>
              <p:cNvPr id="309" name="Group 308">
                <a:extLst>
                  <a:ext uri="{FF2B5EF4-FFF2-40B4-BE49-F238E27FC236}">
                    <a16:creationId xmlns:a16="http://schemas.microsoft.com/office/drawing/2014/main" id="{BC32A0C7-4CE3-451B-8B9F-156493957AC9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7914428">
                <a:off x="6549511" y="3753281"/>
                <a:ext cx="357896" cy="531688"/>
                <a:chOff x="548509" y="2816931"/>
                <a:chExt cx="310958" cy="461956"/>
              </a:xfrm>
            </p:grpSpPr>
            <p:sp>
              <p:nvSpPr>
                <p:cNvPr id="311" name="Oval 310">
                  <a:extLst>
                    <a:ext uri="{FF2B5EF4-FFF2-40B4-BE49-F238E27FC236}">
                      <a16:creationId xmlns:a16="http://schemas.microsoft.com/office/drawing/2014/main" id="{B6423101-DEEF-4201-B6F7-7BF389CF91B6}"/>
                    </a:ext>
                  </a:extLst>
                </p:cNvPr>
                <p:cNvSpPr/>
                <p:nvPr/>
              </p:nvSpPr>
              <p:spPr>
                <a:xfrm>
                  <a:off x="671863" y="2816931"/>
                  <a:ext cx="91440" cy="91440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312" name="Straight Connector 311">
                  <a:extLst>
                    <a:ext uri="{FF2B5EF4-FFF2-40B4-BE49-F238E27FC236}">
                      <a16:creationId xmlns:a16="http://schemas.microsoft.com/office/drawing/2014/main" id="{0817C5F0-0B8C-4BAF-953B-04240935DE17}"/>
                    </a:ext>
                  </a:extLst>
                </p:cNvPr>
                <p:cNvCxnSpPr>
                  <a:cxnSpLocks/>
                  <a:stCxn id="311" idx="4"/>
                  <a:endCxn id="310" idx="0"/>
                </p:cNvCxnSpPr>
                <p:nvPr/>
              </p:nvCxnSpPr>
              <p:spPr>
                <a:xfrm rot="13685572" flipH="1" flipV="1">
                  <a:off x="551102" y="2970522"/>
                  <a:ext cx="305772" cy="310958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10" name="Oval 309">
                <a:extLst>
                  <a:ext uri="{FF2B5EF4-FFF2-40B4-BE49-F238E27FC236}">
                    <a16:creationId xmlns:a16="http://schemas.microsoft.com/office/drawing/2014/main" id="{B632A3F2-399C-4A17-AAA1-0DE44D6A704D}"/>
                  </a:ext>
                </a:extLst>
              </p:cNvPr>
              <p:cNvSpPr/>
              <p:nvPr/>
            </p:nvSpPr>
            <p:spPr>
              <a:xfrm rot="7914428">
                <a:off x="6393821" y="3692376"/>
                <a:ext cx="105243" cy="105243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13" name="Group 312">
              <a:extLst>
                <a:ext uri="{FF2B5EF4-FFF2-40B4-BE49-F238E27FC236}">
                  <a16:creationId xmlns:a16="http://schemas.microsoft.com/office/drawing/2014/main" id="{803AB61D-A69B-421A-B569-09BC74CE9F0A}"/>
                </a:ext>
              </a:extLst>
            </p:cNvPr>
            <p:cNvGrpSpPr/>
            <p:nvPr/>
          </p:nvGrpSpPr>
          <p:grpSpPr>
            <a:xfrm>
              <a:off x="2144724" y="3463938"/>
              <a:ext cx="600482" cy="505697"/>
              <a:chOff x="6393821" y="3692376"/>
              <a:chExt cx="600482" cy="505697"/>
            </a:xfrm>
          </p:grpSpPr>
          <p:grpSp>
            <p:nvGrpSpPr>
              <p:cNvPr id="314" name="Group 313">
                <a:extLst>
                  <a:ext uri="{FF2B5EF4-FFF2-40B4-BE49-F238E27FC236}">
                    <a16:creationId xmlns:a16="http://schemas.microsoft.com/office/drawing/2014/main" id="{F4051D66-2059-4D24-A326-01B5AE7050B3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7914428">
                <a:off x="6549511" y="3753281"/>
                <a:ext cx="357896" cy="531688"/>
                <a:chOff x="548509" y="2816931"/>
                <a:chExt cx="310958" cy="461956"/>
              </a:xfrm>
            </p:grpSpPr>
            <p:sp>
              <p:nvSpPr>
                <p:cNvPr id="316" name="Oval 315">
                  <a:extLst>
                    <a:ext uri="{FF2B5EF4-FFF2-40B4-BE49-F238E27FC236}">
                      <a16:creationId xmlns:a16="http://schemas.microsoft.com/office/drawing/2014/main" id="{93330661-1A50-49C1-BFD8-26AC1CF1F975}"/>
                    </a:ext>
                  </a:extLst>
                </p:cNvPr>
                <p:cNvSpPr/>
                <p:nvPr/>
              </p:nvSpPr>
              <p:spPr>
                <a:xfrm>
                  <a:off x="671863" y="2816931"/>
                  <a:ext cx="91440" cy="91440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317" name="Straight Connector 316">
                  <a:extLst>
                    <a:ext uri="{FF2B5EF4-FFF2-40B4-BE49-F238E27FC236}">
                      <a16:creationId xmlns:a16="http://schemas.microsoft.com/office/drawing/2014/main" id="{4896F46E-73D5-41AB-AACF-467AAA816DD0}"/>
                    </a:ext>
                  </a:extLst>
                </p:cNvPr>
                <p:cNvCxnSpPr>
                  <a:cxnSpLocks/>
                  <a:stCxn id="316" idx="4"/>
                  <a:endCxn id="315" idx="0"/>
                </p:cNvCxnSpPr>
                <p:nvPr/>
              </p:nvCxnSpPr>
              <p:spPr>
                <a:xfrm rot="13685572" flipH="1" flipV="1">
                  <a:off x="551102" y="2970522"/>
                  <a:ext cx="305772" cy="310958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15" name="Oval 314">
                <a:extLst>
                  <a:ext uri="{FF2B5EF4-FFF2-40B4-BE49-F238E27FC236}">
                    <a16:creationId xmlns:a16="http://schemas.microsoft.com/office/drawing/2014/main" id="{378799D0-04E7-4EEA-B5AA-849D8390A70F}"/>
                  </a:ext>
                </a:extLst>
              </p:cNvPr>
              <p:cNvSpPr/>
              <p:nvPr/>
            </p:nvSpPr>
            <p:spPr>
              <a:xfrm rot="7914428">
                <a:off x="6393821" y="3692376"/>
                <a:ext cx="105243" cy="105243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18" name="Group 317">
              <a:extLst>
                <a:ext uri="{FF2B5EF4-FFF2-40B4-BE49-F238E27FC236}">
                  <a16:creationId xmlns:a16="http://schemas.microsoft.com/office/drawing/2014/main" id="{60F5C918-6E16-4064-A8E3-AB548E519637}"/>
                </a:ext>
              </a:extLst>
            </p:cNvPr>
            <p:cNvGrpSpPr/>
            <p:nvPr/>
          </p:nvGrpSpPr>
          <p:grpSpPr>
            <a:xfrm>
              <a:off x="301024" y="5219325"/>
              <a:ext cx="600482" cy="505697"/>
              <a:chOff x="6393821" y="3692376"/>
              <a:chExt cx="600482" cy="505697"/>
            </a:xfrm>
          </p:grpSpPr>
          <p:grpSp>
            <p:nvGrpSpPr>
              <p:cNvPr id="319" name="Group 318">
                <a:extLst>
                  <a:ext uri="{FF2B5EF4-FFF2-40B4-BE49-F238E27FC236}">
                    <a16:creationId xmlns:a16="http://schemas.microsoft.com/office/drawing/2014/main" id="{86E5AD3D-4220-4986-8508-513DAA8E4C05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7914428">
                <a:off x="6549511" y="3753281"/>
                <a:ext cx="357896" cy="531688"/>
                <a:chOff x="548509" y="2816931"/>
                <a:chExt cx="310958" cy="461956"/>
              </a:xfrm>
            </p:grpSpPr>
            <p:sp>
              <p:nvSpPr>
                <p:cNvPr id="321" name="Oval 320">
                  <a:extLst>
                    <a:ext uri="{FF2B5EF4-FFF2-40B4-BE49-F238E27FC236}">
                      <a16:creationId xmlns:a16="http://schemas.microsoft.com/office/drawing/2014/main" id="{ADD96E51-5493-4257-A492-098EC9808BC4}"/>
                    </a:ext>
                  </a:extLst>
                </p:cNvPr>
                <p:cNvSpPr/>
                <p:nvPr/>
              </p:nvSpPr>
              <p:spPr>
                <a:xfrm>
                  <a:off x="671863" y="2816931"/>
                  <a:ext cx="91440" cy="91440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322" name="Straight Connector 321">
                  <a:extLst>
                    <a:ext uri="{FF2B5EF4-FFF2-40B4-BE49-F238E27FC236}">
                      <a16:creationId xmlns:a16="http://schemas.microsoft.com/office/drawing/2014/main" id="{197066DD-5B2F-4C51-881B-CF2356365470}"/>
                    </a:ext>
                  </a:extLst>
                </p:cNvPr>
                <p:cNvCxnSpPr>
                  <a:cxnSpLocks/>
                  <a:stCxn id="321" idx="4"/>
                  <a:endCxn id="320" idx="0"/>
                </p:cNvCxnSpPr>
                <p:nvPr/>
              </p:nvCxnSpPr>
              <p:spPr>
                <a:xfrm rot="13685572" flipH="1" flipV="1">
                  <a:off x="551102" y="2970522"/>
                  <a:ext cx="305772" cy="310958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20" name="Oval 319">
                <a:extLst>
                  <a:ext uri="{FF2B5EF4-FFF2-40B4-BE49-F238E27FC236}">
                    <a16:creationId xmlns:a16="http://schemas.microsoft.com/office/drawing/2014/main" id="{15D3ECAB-E9E2-4003-ADA1-D80EC8A56D35}"/>
                  </a:ext>
                </a:extLst>
              </p:cNvPr>
              <p:cNvSpPr/>
              <p:nvPr/>
            </p:nvSpPr>
            <p:spPr>
              <a:xfrm rot="7914428">
                <a:off x="6393821" y="3692376"/>
                <a:ext cx="105243" cy="105243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D7AC172B-E3B9-4D43-893C-BA88D8B36A64}"/>
              </a:ext>
            </a:extLst>
          </p:cNvPr>
          <p:cNvSpPr txBox="1"/>
          <p:nvPr/>
        </p:nvSpPr>
        <p:spPr>
          <a:xfrm>
            <a:off x="1236716" y="3024343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Z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EB6665-FA0C-4D75-832F-5625B94D70D9}"/>
              </a:ext>
            </a:extLst>
          </p:cNvPr>
          <p:cNvSpPr txBox="1"/>
          <p:nvPr/>
        </p:nvSpPr>
        <p:spPr>
          <a:xfrm>
            <a:off x="3991606" y="3038070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Z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6027604-7CD3-46D1-B59C-284737DD69D7}"/>
              </a:ext>
            </a:extLst>
          </p:cNvPr>
          <p:cNvSpPr txBox="1"/>
          <p:nvPr/>
        </p:nvSpPr>
        <p:spPr>
          <a:xfrm>
            <a:off x="4264316" y="4219477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flip</a:t>
            </a:r>
          </a:p>
        </p:txBody>
      </p:sp>
    </p:spTree>
    <p:extLst>
      <p:ext uri="{BB962C8B-B14F-4D97-AF65-F5344CB8AC3E}">
        <p14:creationId xmlns:p14="http://schemas.microsoft.com/office/powerpoint/2010/main" val="2583359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61B44-4BFF-7947-DBAB-410C993D2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Topological codes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FDFE27-5C0A-1CF8-2B87-4B0ED6C021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Fault tolerance</a:t>
            </a:r>
          </a:p>
        </p:txBody>
      </p:sp>
    </p:spTree>
    <p:extLst>
      <p:ext uri="{BB962C8B-B14F-4D97-AF65-F5344CB8AC3E}">
        <p14:creationId xmlns:p14="http://schemas.microsoft.com/office/powerpoint/2010/main" val="32031778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051254-AF78-7FC1-C5A7-3E3ADACD0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perfect measurements to circuit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FB48FF9-6409-B80F-820E-D668D6D1C69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92770" y="2628708"/>
                <a:ext cx="5503742" cy="315731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000" dirty="0"/>
                  <a:t>To correct circuit faults, we repeat the syndrome extraction circuit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000" dirty="0"/>
                  <a:t> times.</a:t>
                </a:r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r>
                  <a:rPr lang="en-US" sz="2000" dirty="0">
                    <a:solidFill>
                      <a:srgbClr val="FF0000"/>
                    </a:solidFill>
                  </a:rPr>
                  <a:t>Circuit faults in 2D </a:t>
                </a:r>
                <a:r>
                  <a:rPr lang="en-US" sz="2000" dirty="0"/>
                  <a:t>surface codes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>
                    <a:solidFill>
                      <a:srgbClr val="FF0000"/>
                    </a:solidFill>
                  </a:rPr>
                  <a:t>Pauli errors in 3D </a:t>
                </a:r>
                <a:r>
                  <a:rPr lang="en-US" sz="2000" dirty="0"/>
                  <a:t>surface code.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FB48FF9-6409-B80F-820E-D668D6D1C69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92770" y="2628708"/>
                <a:ext cx="5503742" cy="3157316"/>
              </a:xfrm>
              <a:blipFill>
                <a:blip r:embed="rId2"/>
                <a:stretch>
                  <a:fillRect l="-1107" t="-1737" r="-7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E7D6064F-78B9-C844-0453-8473CD8286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937" y="1364116"/>
            <a:ext cx="4395597" cy="471261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1F2C217-C7F1-4CC6-2082-2E475BD4C92F}"/>
              </a:ext>
            </a:extLst>
          </p:cNvPr>
          <p:cNvSpPr txBox="1"/>
          <p:nvPr/>
        </p:nvSpPr>
        <p:spPr>
          <a:xfrm>
            <a:off x="7868997" y="6392706"/>
            <a:ext cx="38779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Three rounds of measurements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757D8F5-6631-7D47-E616-009EBD2DCC35}"/>
              </a:ext>
            </a:extLst>
          </p:cNvPr>
          <p:cNvCxnSpPr>
            <a:cxnSpLocks/>
            <a:stCxn id="7" idx="0"/>
          </p:cNvCxnSpPr>
          <p:nvPr/>
        </p:nvCxnSpPr>
        <p:spPr>
          <a:xfrm flipH="1" flipV="1">
            <a:off x="11835172" y="4814164"/>
            <a:ext cx="24846" cy="107790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3846B9FA-5140-EFA7-6211-242E4AE8BA8C}"/>
              </a:ext>
            </a:extLst>
          </p:cNvPr>
          <p:cNvSpPr txBox="1"/>
          <p:nvPr/>
        </p:nvSpPr>
        <p:spPr>
          <a:xfrm>
            <a:off x="11528036" y="5892066"/>
            <a:ext cx="6639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time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3177FE4-8529-B16B-F9F4-461BC91195F8}"/>
              </a:ext>
            </a:extLst>
          </p:cNvPr>
          <p:cNvGrpSpPr/>
          <p:nvPr/>
        </p:nvGrpSpPr>
        <p:grpSpPr>
          <a:xfrm>
            <a:off x="6249600" y="3444748"/>
            <a:ext cx="1915797" cy="1338825"/>
            <a:chOff x="6249600" y="3444748"/>
            <a:chExt cx="1915797" cy="1338825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81848FC-96B6-8F5A-357A-0A62603BF127}"/>
                </a:ext>
              </a:extLst>
            </p:cNvPr>
            <p:cNvSpPr txBox="1"/>
            <p:nvPr/>
          </p:nvSpPr>
          <p:spPr>
            <a:xfrm>
              <a:off x="6249600" y="3714049"/>
              <a:ext cx="171085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FF0000"/>
                  </a:solidFill>
                </a:rPr>
                <a:t>Measurement error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22821B6-318F-14C5-15FE-33229D70BE9D}"/>
                </a:ext>
              </a:extLst>
            </p:cNvPr>
            <p:cNvCxnSpPr/>
            <p:nvPr/>
          </p:nvCxnSpPr>
          <p:spPr>
            <a:xfrm>
              <a:off x="8095557" y="3543744"/>
              <a:ext cx="0" cy="115363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39EFF7C5-A10E-F4AE-BC66-03C4E82C57E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82517" y="3444748"/>
              <a:ext cx="182880" cy="18288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237FBFB2-5121-E702-E3CD-404241918F8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82517" y="4600693"/>
              <a:ext cx="182880" cy="18288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67C2654-875C-8C50-CEF8-93F7359870A4}"/>
              </a:ext>
            </a:extLst>
          </p:cNvPr>
          <p:cNvGrpSpPr/>
          <p:nvPr/>
        </p:nvGrpSpPr>
        <p:grpSpPr>
          <a:xfrm>
            <a:off x="6506831" y="5139941"/>
            <a:ext cx="3561895" cy="707885"/>
            <a:chOff x="6506831" y="5139941"/>
            <a:chExt cx="3561895" cy="707885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928C6B8-DB9A-87FF-9127-05D299550996}"/>
                </a:ext>
              </a:extLst>
            </p:cNvPr>
            <p:cNvSpPr txBox="1"/>
            <p:nvPr/>
          </p:nvSpPr>
          <p:spPr>
            <a:xfrm>
              <a:off x="6506831" y="5139941"/>
              <a:ext cx="1140535" cy="707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FF0000"/>
                  </a:solidFill>
                </a:rPr>
                <a:t>Qubit errors</a:t>
              </a: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EE7CCBC8-AA35-F9D1-9B17-5A9C48F7424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54455" y="5455004"/>
              <a:ext cx="182880" cy="18288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BEDA9CBF-CF9B-BCA6-B3C0-79044CCC31A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85846" y="5344857"/>
              <a:ext cx="182880" cy="18288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DD313B4A-5524-7F42-EC11-B7EE6172EAF2}"/>
                </a:ext>
              </a:extLst>
            </p:cNvPr>
            <p:cNvCxnSpPr>
              <a:cxnSpLocks/>
              <a:stCxn id="16" idx="2"/>
            </p:cNvCxnSpPr>
            <p:nvPr/>
          </p:nvCxnSpPr>
          <p:spPr>
            <a:xfrm flipH="1">
              <a:off x="8745311" y="5436297"/>
              <a:ext cx="1140535" cy="29576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57F7E37-D59B-D9E0-1143-8BC366C3C9FA}"/>
                </a:ext>
              </a:extLst>
            </p:cNvPr>
            <p:cNvCxnSpPr>
              <a:cxnSpLocks/>
              <a:stCxn id="15" idx="5"/>
            </p:cNvCxnSpPr>
            <p:nvPr/>
          </p:nvCxnSpPr>
          <p:spPr>
            <a:xfrm>
              <a:off x="8510553" y="5611102"/>
              <a:ext cx="191671" cy="12096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EA2DBD8B-6F9B-640E-60E8-222D63E4FD94}"/>
              </a:ext>
            </a:extLst>
          </p:cNvPr>
          <p:cNvSpPr txBox="1"/>
          <p:nvPr/>
        </p:nvSpPr>
        <p:spPr>
          <a:xfrm>
            <a:off x="0" y="6537202"/>
            <a:ext cx="35988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Dennis, </a:t>
            </a:r>
            <a:r>
              <a:rPr lang="en-US" sz="1600" dirty="0" err="1"/>
              <a:t>Kitaev</a:t>
            </a:r>
            <a:r>
              <a:rPr lang="en-US" sz="1600" dirty="0"/>
              <a:t>, </a:t>
            </a:r>
            <a:r>
              <a:rPr lang="en-US" sz="1600" dirty="0" err="1"/>
              <a:t>Landhal</a:t>
            </a:r>
            <a:r>
              <a:rPr lang="en-US" sz="1600" dirty="0"/>
              <a:t>, </a:t>
            </a:r>
            <a:r>
              <a:rPr lang="en-US" sz="1600" dirty="0" err="1"/>
              <a:t>Preskill</a:t>
            </a:r>
            <a:r>
              <a:rPr lang="en-US" sz="1600" dirty="0"/>
              <a:t> (2001)</a:t>
            </a:r>
          </a:p>
        </p:txBody>
      </p:sp>
    </p:spTree>
    <p:extLst>
      <p:ext uri="{BB962C8B-B14F-4D97-AF65-F5344CB8AC3E}">
        <p14:creationId xmlns:p14="http://schemas.microsoft.com/office/powerpoint/2010/main" val="3230496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998196-46EF-C47A-D311-3DCBC3D8B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Topological codes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2F9556-3F93-2C8F-5CBE-0B2CD8D860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Decoders</a:t>
            </a:r>
          </a:p>
        </p:txBody>
      </p:sp>
    </p:spTree>
    <p:extLst>
      <p:ext uri="{BB962C8B-B14F-4D97-AF65-F5344CB8AC3E}">
        <p14:creationId xmlns:p14="http://schemas.microsoft.com/office/powerpoint/2010/main" val="13542643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8EB04B-5D77-5D2D-FB96-378878FB0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Many decoders for surface codes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59DF35-F37D-A7C9-0EFD-203303E152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FF0000"/>
                </a:solidFill>
              </a:rPr>
              <a:t>Many decoders</a:t>
            </a:r>
            <a:r>
              <a:rPr lang="en-US" sz="2000" dirty="0"/>
              <a:t> for surface codes:</a:t>
            </a:r>
          </a:p>
          <a:p>
            <a:r>
              <a:rPr lang="en-US" sz="2000" dirty="0"/>
              <a:t>Based on Tensor Networks contraction, Neural networks, Convolutional Neural Networks, Lookup tables, Simulated annealing, Cellular Automaton, Renormalization Group, Parallel algorithms, Belief Propagation, Reinforcement Learning, Markov Chain Monte-Carlo, </a:t>
            </a:r>
            <a:r>
              <a:rPr lang="en-US" sz="2000" dirty="0" err="1"/>
              <a:t>Ising</a:t>
            </a:r>
            <a:r>
              <a:rPr lang="en-US" sz="2000" dirty="0"/>
              <a:t> model, Combinatorial optimization Solvers.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>
                <a:solidFill>
                  <a:srgbClr val="FF0000"/>
                </a:solidFill>
              </a:rPr>
              <a:t>I will describe </a:t>
            </a:r>
          </a:p>
          <a:p>
            <a:r>
              <a:rPr lang="en-US" sz="2000" dirty="0"/>
              <a:t>Minimum Weight Perfect Matching (MWPM) decoder</a:t>
            </a:r>
            <a:r>
              <a:rPr lang="en-US" sz="2000" baseline="30000" dirty="0"/>
              <a:t>1</a:t>
            </a:r>
          </a:p>
          <a:p>
            <a:r>
              <a:rPr lang="en-US" sz="2000" dirty="0"/>
              <a:t>Union Find (UF) decoder</a:t>
            </a:r>
            <a:r>
              <a:rPr lang="en-US" sz="2000" baseline="30000" dirty="0"/>
              <a:t>2 </a:t>
            </a:r>
            <a:endParaRPr lang="en-US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FDFC8BA-815E-2E18-4188-60A8E0E85623}"/>
              </a:ext>
            </a:extLst>
          </p:cNvPr>
          <p:cNvSpPr txBox="1"/>
          <p:nvPr/>
        </p:nvSpPr>
        <p:spPr>
          <a:xfrm>
            <a:off x="59400" y="6311900"/>
            <a:ext cx="6094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sz="1600" dirty="0"/>
              <a:t>Dennis, </a:t>
            </a:r>
            <a:r>
              <a:rPr lang="en-US" sz="1600" dirty="0" err="1"/>
              <a:t>Kitaev</a:t>
            </a:r>
            <a:r>
              <a:rPr lang="en-US" sz="1600" dirty="0"/>
              <a:t>, </a:t>
            </a:r>
            <a:r>
              <a:rPr lang="en-US" sz="1600" dirty="0" err="1"/>
              <a:t>Landahl</a:t>
            </a:r>
            <a:r>
              <a:rPr lang="en-US" sz="1600" dirty="0"/>
              <a:t>, </a:t>
            </a:r>
            <a:r>
              <a:rPr lang="en-US" sz="1600" dirty="0" err="1"/>
              <a:t>Preskill</a:t>
            </a:r>
            <a:r>
              <a:rPr lang="en-US" sz="1600" dirty="0"/>
              <a:t> (2001)</a:t>
            </a:r>
          </a:p>
          <a:p>
            <a:pPr marL="342900" indent="-342900">
              <a:buAutoNum type="arabicPeriod"/>
            </a:pPr>
            <a:r>
              <a:rPr lang="en-US" sz="1600" dirty="0"/>
              <a:t>Delfosse, Nickerson (2017)</a:t>
            </a:r>
          </a:p>
        </p:txBody>
      </p:sp>
    </p:spTree>
    <p:extLst>
      <p:ext uri="{BB962C8B-B14F-4D97-AF65-F5344CB8AC3E}">
        <p14:creationId xmlns:p14="http://schemas.microsoft.com/office/powerpoint/2010/main" val="1790528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2AA98-F724-4DC7-8744-2C15399A3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Separation of X and Z errors</a:t>
            </a:r>
          </a:p>
        </p:txBody>
      </p:sp>
      <p:grpSp>
        <p:nvGrpSpPr>
          <p:cNvPr id="268" name="Group 267">
            <a:extLst>
              <a:ext uri="{FF2B5EF4-FFF2-40B4-BE49-F238E27FC236}">
                <a16:creationId xmlns:a16="http://schemas.microsoft.com/office/drawing/2014/main" id="{B13094AA-639D-4F77-B7DC-7C370F70A139}"/>
              </a:ext>
            </a:extLst>
          </p:cNvPr>
          <p:cNvGrpSpPr/>
          <p:nvPr/>
        </p:nvGrpSpPr>
        <p:grpSpPr>
          <a:xfrm>
            <a:off x="7239276" y="2189087"/>
            <a:ext cx="2427218" cy="2936901"/>
            <a:chOff x="6003806" y="2191578"/>
            <a:chExt cx="2427218" cy="2936901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ADBC763A-80B9-42A6-991C-31CC311209B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03806" y="2491079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6042809F-83C6-45C0-BB84-963C4EB2247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585485" y="3049884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E76BBCED-46C8-4C84-B36E-C657BCCA393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03806" y="3049884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CD2AD111-C8AC-49A1-A3A6-C209234D65D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585485" y="2491079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D044C72-B93F-4A9F-BF9C-61DA9304033E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6269090" y="2750779"/>
              <a:ext cx="137160" cy="1371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C6B51EB3-A20A-43FC-9DE9-D3BE6400841A}"/>
                </a:ext>
              </a:extLst>
            </p:cNvPr>
            <p:cNvCxnSpPr>
              <a:cxnSpLocks/>
              <a:stCxn id="9" idx="2"/>
              <a:endCxn id="8" idx="3"/>
            </p:cNvCxnSpPr>
            <p:nvPr/>
          </p:nvCxnSpPr>
          <p:spPr>
            <a:xfrm flipV="1">
              <a:off x="6337670" y="2576863"/>
              <a:ext cx="262533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672E4B54-220E-4DFD-B682-F16C01661415}"/>
                </a:ext>
              </a:extLst>
            </p:cNvPr>
            <p:cNvCxnSpPr>
              <a:cxnSpLocks/>
              <a:stCxn id="9" idx="2"/>
              <a:endCxn id="5" idx="5"/>
            </p:cNvCxnSpPr>
            <p:nvPr/>
          </p:nvCxnSpPr>
          <p:spPr>
            <a:xfrm flipH="1" flipV="1">
              <a:off x="6089590" y="2576863"/>
              <a:ext cx="248080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0FCAC112-89AD-468D-8584-23FDCB1AE76E}"/>
                </a:ext>
              </a:extLst>
            </p:cNvPr>
            <p:cNvCxnSpPr>
              <a:cxnSpLocks/>
              <a:stCxn id="6" idx="1"/>
              <a:endCxn id="9" idx="0"/>
            </p:cNvCxnSpPr>
            <p:nvPr/>
          </p:nvCxnSpPr>
          <p:spPr>
            <a:xfrm flipH="1" flipV="1">
              <a:off x="6337670" y="2887939"/>
              <a:ext cx="262533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EC6A57C-D044-4525-8B71-73F2E59EF0E0}"/>
                </a:ext>
              </a:extLst>
            </p:cNvPr>
            <p:cNvCxnSpPr>
              <a:cxnSpLocks/>
              <a:stCxn id="7" idx="7"/>
              <a:endCxn id="9" idx="0"/>
            </p:cNvCxnSpPr>
            <p:nvPr/>
          </p:nvCxnSpPr>
          <p:spPr>
            <a:xfrm flipV="1">
              <a:off x="6089590" y="2887939"/>
              <a:ext cx="248080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E1F0299E-00F6-4128-9CED-63228541011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67164" y="3049884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E68E5019-BE6D-4381-8719-F4EA8CB4F53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67164" y="2491079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A5327163-9385-42A1-8E9E-F0E87527B42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48843" y="3052375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462DBF3F-CEF0-4540-A10A-4B2946CA5C0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48843" y="2493570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C45A54D-38E0-488F-9F13-5CAE388AB48D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7432448" y="2753270"/>
              <a:ext cx="137160" cy="1371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86011B15-BE53-43E1-BCE1-15AD94DB1618}"/>
                </a:ext>
              </a:extLst>
            </p:cNvPr>
            <p:cNvCxnSpPr>
              <a:cxnSpLocks/>
              <a:stCxn id="23" idx="2"/>
              <a:endCxn id="22" idx="3"/>
            </p:cNvCxnSpPr>
            <p:nvPr/>
          </p:nvCxnSpPr>
          <p:spPr>
            <a:xfrm flipV="1">
              <a:off x="7501028" y="2579354"/>
              <a:ext cx="262533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69F26751-C3DF-4FD6-8D5D-DE052E523497}"/>
                </a:ext>
              </a:extLst>
            </p:cNvPr>
            <p:cNvCxnSpPr>
              <a:cxnSpLocks/>
              <a:stCxn id="23" idx="2"/>
            </p:cNvCxnSpPr>
            <p:nvPr/>
          </p:nvCxnSpPr>
          <p:spPr>
            <a:xfrm flipH="1" flipV="1">
              <a:off x="7252948" y="2579354"/>
              <a:ext cx="248080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105BFD83-39BB-4886-8BAE-DC25CCCEBDA7}"/>
                </a:ext>
              </a:extLst>
            </p:cNvPr>
            <p:cNvCxnSpPr>
              <a:cxnSpLocks/>
              <a:stCxn id="21" idx="1"/>
              <a:endCxn id="23" idx="0"/>
            </p:cNvCxnSpPr>
            <p:nvPr/>
          </p:nvCxnSpPr>
          <p:spPr>
            <a:xfrm flipH="1" flipV="1">
              <a:off x="7501028" y="2890430"/>
              <a:ext cx="262533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6F1022E7-F240-464F-89C8-026A46783482}"/>
                </a:ext>
              </a:extLst>
            </p:cNvPr>
            <p:cNvCxnSpPr>
              <a:cxnSpLocks/>
              <a:endCxn id="23" idx="0"/>
            </p:cNvCxnSpPr>
            <p:nvPr/>
          </p:nvCxnSpPr>
          <p:spPr>
            <a:xfrm flipV="1">
              <a:off x="7252948" y="2890430"/>
              <a:ext cx="248080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8EA80550-5768-42EE-AC51-F1C6E08A2F3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30522" y="3052375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CD8C7197-B412-4AB2-9B1A-DF5F6558EA0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30522" y="2493570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DA2413D4-FEA1-41E7-8767-824DA3656A2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585485" y="3610660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F9AAA689-2F34-4AFA-ACF4-288198EC8E3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03806" y="3610660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148D6218-DDA4-4898-B101-7485FCD7BAF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67164" y="3610660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DB9BE83F-D7FD-4526-BB67-0FEFE09DF1BA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6850769" y="3311555"/>
              <a:ext cx="137160" cy="1371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77C5AC8C-F49A-4623-9838-0D814792FBD4}"/>
                </a:ext>
              </a:extLst>
            </p:cNvPr>
            <p:cNvCxnSpPr>
              <a:cxnSpLocks/>
              <a:stCxn id="43" idx="2"/>
            </p:cNvCxnSpPr>
            <p:nvPr/>
          </p:nvCxnSpPr>
          <p:spPr>
            <a:xfrm flipV="1">
              <a:off x="6919349" y="3137639"/>
              <a:ext cx="262533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BE2688EE-C930-4698-BD3C-AB038AF02E9C}"/>
                </a:ext>
              </a:extLst>
            </p:cNvPr>
            <p:cNvCxnSpPr>
              <a:cxnSpLocks/>
              <a:stCxn id="43" idx="2"/>
            </p:cNvCxnSpPr>
            <p:nvPr/>
          </p:nvCxnSpPr>
          <p:spPr>
            <a:xfrm flipH="1" flipV="1">
              <a:off x="6671269" y="3137639"/>
              <a:ext cx="248080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6E007D9-8481-4062-84FB-6FC6E006417D}"/>
                </a:ext>
              </a:extLst>
            </p:cNvPr>
            <p:cNvCxnSpPr>
              <a:cxnSpLocks/>
              <a:stCxn id="42" idx="1"/>
              <a:endCxn id="43" idx="0"/>
            </p:cNvCxnSpPr>
            <p:nvPr/>
          </p:nvCxnSpPr>
          <p:spPr>
            <a:xfrm flipH="1" flipV="1">
              <a:off x="6919349" y="3448715"/>
              <a:ext cx="262533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966838CF-3BC3-4692-87D1-DF4F07220095}"/>
                </a:ext>
              </a:extLst>
            </p:cNvPr>
            <p:cNvCxnSpPr>
              <a:cxnSpLocks/>
              <a:endCxn id="43" idx="0"/>
            </p:cNvCxnSpPr>
            <p:nvPr/>
          </p:nvCxnSpPr>
          <p:spPr>
            <a:xfrm flipV="1">
              <a:off x="6671269" y="3448715"/>
              <a:ext cx="248080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EDADDD32-2396-4B1E-AC87-7930DBA530F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48843" y="3613151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6993DE91-381D-4352-8FD0-7469469A132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30522" y="3613151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F12B6C6C-79F8-4C22-B1AD-AE487D330595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8014127" y="3314046"/>
              <a:ext cx="137160" cy="1371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A4BB812D-47B7-4371-883D-6CE9CDEE344D}"/>
                </a:ext>
              </a:extLst>
            </p:cNvPr>
            <p:cNvCxnSpPr>
              <a:cxnSpLocks/>
              <a:stCxn id="55" idx="2"/>
            </p:cNvCxnSpPr>
            <p:nvPr/>
          </p:nvCxnSpPr>
          <p:spPr>
            <a:xfrm flipV="1">
              <a:off x="8082707" y="3140130"/>
              <a:ext cx="262533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7A386C86-5098-4258-BC12-C4F5FECC5FFD}"/>
                </a:ext>
              </a:extLst>
            </p:cNvPr>
            <p:cNvCxnSpPr>
              <a:cxnSpLocks/>
              <a:stCxn id="55" idx="2"/>
            </p:cNvCxnSpPr>
            <p:nvPr/>
          </p:nvCxnSpPr>
          <p:spPr>
            <a:xfrm flipH="1" flipV="1">
              <a:off x="7834627" y="3140130"/>
              <a:ext cx="248080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FB9BCDA7-BE65-400C-AEAB-823A24C9E562}"/>
                </a:ext>
              </a:extLst>
            </p:cNvPr>
            <p:cNvCxnSpPr>
              <a:cxnSpLocks/>
              <a:stCxn id="54" idx="1"/>
              <a:endCxn id="55" idx="0"/>
            </p:cNvCxnSpPr>
            <p:nvPr/>
          </p:nvCxnSpPr>
          <p:spPr>
            <a:xfrm flipH="1" flipV="1">
              <a:off x="8082707" y="3451206"/>
              <a:ext cx="262533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8C1F3468-F6B7-4E0B-97A2-59DACF4B1087}"/>
                </a:ext>
              </a:extLst>
            </p:cNvPr>
            <p:cNvCxnSpPr>
              <a:cxnSpLocks/>
              <a:endCxn id="55" idx="0"/>
            </p:cNvCxnSpPr>
            <p:nvPr/>
          </p:nvCxnSpPr>
          <p:spPr>
            <a:xfrm flipV="1">
              <a:off x="7834627" y="3451206"/>
              <a:ext cx="248080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9BFE98FB-CFA4-4C21-B69B-02F363715A6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585485" y="4166434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52FE6FC6-5035-4D6A-B768-7D2E8382126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03806" y="4166434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EFFCE099-1718-4945-B4FD-7F97D93CA93D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6269090" y="3867329"/>
              <a:ext cx="137160" cy="1371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F272A863-30B8-469A-878D-09AEC5A514A5}"/>
                </a:ext>
              </a:extLst>
            </p:cNvPr>
            <p:cNvCxnSpPr>
              <a:cxnSpLocks/>
              <a:stCxn id="62" idx="2"/>
            </p:cNvCxnSpPr>
            <p:nvPr/>
          </p:nvCxnSpPr>
          <p:spPr>
            <a:xfrm flipV="1">
              <a:off x="6337670" y="3693413"/>
              <a:ext cx="262533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A03CB9C3-A7D5-4A76-BC0F-BC6A8977624C}"/>
                </a:ext>
              </a:extLst>
            </p:cNvPr>
            <p:cNvCxnSpPr>
              <a:cxnSpLocks/>
              <a:stCxn id="62" idx="2"/>
            </p:cNvCxnSpPr>
            <p:nvPr/>
          </p:nvCxnSpPr>
          <p:spPr>
            <a:xfrm flipH="1" flipV="1">
              <a:off x="6089590" y="3693413"/>
              <a:ext cx="248080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FD4BA632-2BCB-4EE8-93C5-A004900D174D}"/>
                </a:ext>
              </a:extLst>
            </p:cNvPr>
            <p:cNvCxnSpPr>
              <a:cxnSpLocks/>
              <a:stCxn id="60" idx="1"/>
              <a:endCxn id="62" idx="0"/>
            </p:cNvCxnSpPr>
            <p:nvPr/>
          </p:nvCxnSpPr>
          <p:spPr>
            <a:xfrm flipH="1" flipV="1">
              <a:off x="6337670" y="4004489"/>
              <a:ext cx="262533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2F9AB08D-E055-44D3-96E0-F322296904B5}"/>
                </a:ext>
              </a:extLst>
            </p:cNvPr>
            <p:cNvCxnSpPr>
              <a:cxnSpLocks/>
              <a:stCxn id="61" idx="7"/>
              <a:endCxn id="62" idx="0"/>
            </p:cNvCxnSpPr>
            <p:nvPr/>
          </p:nvCxnSpPr>
          <p:spPr>
            <a:xfrm flipV="1">
              <a:off x="6089590" y="4004489"/>
              <a:ext cx="248080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F5F8AE75-3165-481D-AB13-33AF75405CE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67164" y="4166434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93A45FBD-BD07-429D-B4A1-995019F5A03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48843" y="4168925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2C74B59F-6964-4F5E-BE83-81DF3CC4D228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7432448" y="3869820"/>
              <a:ext cx="137160" cy="1371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312AD044-E619-4C00-819A-3BB26824C06A}"/>
                </a:ext>
              </a:extLst>
            </p:cNvPr>
            <p:cNvCxnSpPr>
              <a:cxnSpLocks/>
              <a:stCxn id="74" idx="2"/>
            </p:cNvCxnSpPr>
            <p:nvPr/>
          </p:nvCxnSpPr>
          <p:spPr>
            <a:xfrm flipV="1">
              <a:off x="7501028" y="3695904"/>
              <a:ext cx="262533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80C9F7D6-51A9-40A8-9CBD-1B5E297C27DF}"/>
                </a:ext>
              </a:extLst>
            </p:cNvPr>
            <p:cNvCxnSpPr>
              <a:cxnSpLocks/>
              <a:stCxn id="74" idx="2"/>
            </p:cNvCxnSpPr>
            <p:nvPr/>
          </p:nvCxnSpPr>
          <p:spPr>
            <a:xfrm flipH="1" flipV="1">
              <a:off x="7252948" y="3695904"/>
              <a:ext cx="248080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804ADAAB-5BB2-4826-9D6D-D1B1668AF697}"/>
                </a:ext>
              </a:extLst>
            </p:cNvPr>
            <p:cNvCxnSpPr>
              <a:cxnSpLocks/>
              <a:stCxn id="73" idx="1"/>
              <a:endCxn id="74" idx="0"/>
            </p:cNvCxnSpPr>
            <p:nvPr/>
          </p:nvCxnSpPr>
          <p:spPr>
            <a:xfrm flipH="1" flipV="1">
              <a:off x="7501028" y="4006980"/>
              <a:ext cx="262533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E8FAE6AB-14C2-470B-B53D-7AE07E53A2E9}"/>
                </a:ext>
              </a:extLst>
            </p:cNvPr>
            <p:cNvCxnSpPr>
              <a:cxnSpLocks/>
              <a:endCxn id="74" idx="0"/>
            </p:cNvCxnSpPr>
            <p:nvPr/>
          </p:nvCxnSpPr>
          <p:spPr>
            <a:xfrm flipV="1">
              <a:off x="7252948" y="4006980"/>
              <a:ext cx="248080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DD295BEB-1AA0-439F-852C-FB5D5B9B840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30522" y="4168925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C3454D46-6372-4FAA-B27E-7620D6836ED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585485" y="4727210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7E9E7DCF-5476-4E19-B63E-E3C8C7E92B2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03806" y="4727210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33A6D1D4-4BC6-45C3-991A-4C5C706C6BE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67164" y="4727210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69EAB09C-D8A6-4249-A26C-5905D8EA2B47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6850769" y="4428105"/>
              <a:ext cx="137160" cy="1371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45EAD4A2-0B6D-4797-9498-6EA64E20E0AD}"/>
                </a:ext>
              </a:extLst>
            </p:cNvPr>
            <p:cNvCxnSpPr>
              <a:cxnSpLocks/>
              <a:stCxn id="93" idx="2"/>
            </p:cNvCxnSpPr>
            <p:nvPr/>
          </p:nvCxnSpPr>
          <p:spPr>
            <a:xfrm flipV="1">
              <a:off x="6919349" y="4254189"/>
              <a:ext cx="262533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43C1CFA7-2E27-4AD4-97CE-FEC47F61425B}"/>
                </a:ext>
              </a:extLst>
            </p:cNvPr>
            <p:cNvCxnSpPr>
              <a:cxnSpLocks/>
              <a:stCxn id="93" idx="2"/>
            </p:cNvCxnSpPr>
            <p:nvPr/>
          </p:nvCxnSpPr>
          <p:spPr>
            <a:xfrm flipH="1" flipV="1">
              <a:off x="6671269" y="4254189"/>
              <a:ext cx="248080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241EADD3-DBD4-486F-9041-F5B63CA40E86}"/>
                </a:ext>
              </a:extLst>
            </p:cNvPr>
            <p:cNvCxnSpPr>
              <a:cxnSpLocks/>
              <a:stCxn id="92" idx="1"/>
              <a:endCxn id="93" idx="0"/>
            </p:cNvCxnSpPr>
            <p:nvPr/>
          </p:nvCxnSpPr>
          <p:spPr>
            <a:xfrm flipH="1" flipV="1">
              <a:off x="6919349" y="4565265"/>
              <a:ext cx="262533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68824C7F-BE29-478A-992A-C0961D04DF8A}"/>
                </a:ext>
              </a:extLst>
            </p:cNvPr>
            <p:cNvCxnSpPr>
              <a:cxnSpLocks/>
              <a:endCxn id="93" idx="0"/>
            </p:cNvCxnSpPr>
            <p:nvPr/>
          </p:nvCxnSpPr>
          <p:spPr>
            <a:xfrm flipV="1">
              <a:off x="6671269" y="4565265"/>
              <a:ext cx="248080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93B5BDE7-02B7-420B-8F0C-22088BB6715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48843" y="4729701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110351D4-4EB0-4905-9092-1C393B37B87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30522" y="4729701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9DB36B67-4A3B-4E5A-8A1B-637BA65D37C7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8014127" y="4430596"/>
              <a:ext cx="137160" cy="1371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456E70CA-6E32-43AB-80A9-CAC59D939199}"/>
                </a:ext>
              </a:extLst>
            </p:cNvPr>
            <p:cNvCxnSpPr>
              <a:cxnSpLocks/>
              <a:stCxn id="105" idx="2"/>
            </p:cNvCxnSpPr>
            <p:nvPr/>
          </p:nvCxnSpPr>
          <p:spPr>
            <a:xfrm flipV="1">
              <a:off x="8082707" y="4256680"/>
              <a:ext cx="262533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0F5DCE44-AE8E-4D00-BED1-D184FF4A120F}"/>
                </a:ext>
              </a:extLst>
            </p:cNvPr>
            <p:cNvCxnSpPr>
              <a:cxnSpLocks/>
              <a:stCxn id="105" idx="2"/>
            </p:cNvCxnSpPr>
            <p:nvPr/>
          </p:nvCxnSpPr>
          <p:spPr>
            <a:xfrm flipH="1" flipV="1">
              <a:off x="7834627" y="4256680"/>
              <a:ext cx="248080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64D19ACE-E848-4F79-A8AF-2DB62056C797}"/>
                </a:ext>
              </a:extLst>
            </p:cNvPr>
            <p:cNvCxnSpPr>
              <a:cxnSpLocks/>
              <a:stCxn id="104" idx="1"/>
              <a:endCxn id="105" idx="0"/>
            </p:cNvCxnSpPr>
            <p:nvPr/>
          </p:nvCxnSpPr>
          <p:spPr>
            <a:xfrm flipH="1" flipV="1">
              <a:off x="8082707" y="4567756"/>
              <a:ext cx="262533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4ED41709-51D8-41B3-85F2-325848A28B97}"/>
                </a:ext>
              </a:extLst>
            </p:cNvPr>
            <p:cNvCxnSpPr>
              <a:cxnSpLocks/>
              <a:endCxn id="105" idx="0"/>
            </p:cNvCxnSpPr>
            <p:nvPr/>
          </p:nvCxnSpPr>
          <p:spPr>
            <a:xfrm flipV="1">
              <a:off x="7834627" y="4567756"/>
              <a:ext cx="248080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43E63ACD-09B8-46F7-8D08-249CDDB2102E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6850769" y="2191578"/>
              <a:ext cx="137160" cy="1371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1E9F169F-0D19-4C16-A16F-1D8CBABC2CB8}"/>
                </a:ext>
              </a:extLst>
            </p:cNvPr>
            <p:cNvCxnSpPr>
              <a:cxnSpLocks/>
              <a:endCxn id="110" idx="0"/>
            </p:cNvCxnSpPr>
            <p:nvPr/>
          </p:nvCxnSpPr>
          <p:spPr>
            <a:xfrm flipH="1" flipV="1">
              <a:off x="6919349" y="2328738"/>
              <a:ext cx="262533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3258D5B1-5CF3-42D9-9A14-1CDB67D547C6}"/>
                </a:ext>
              </a:extLst>
            </p:cNvPr>
            <p:cNvCxnSpPr>
              <a:cxnSpLocks/>
              <a:endCxn id="110" idx="0"/>
            </p:cNvCxnSpPr>
            <p:nvPr/>
          </p:nvCxnSpPr>
          <p:spPr>
            <a:xfrm flipV="1">
              <a:off x="6671269" y="2328738"/>
              <a:ext cx="248080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C2D28F8E-EDBF-4C60-A0C2-F35122EDEE5C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8014127" y="2194069"/>
              <a:ext cx="137160" cy="1371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89C655E7-2DF3-4147-831D-9653466FC9E2}"/>
                </a:ext>
              </a:extLst>
            </p:cNvPr>
            <p:cNvCxnSpPr>
              <a:cxnSpLocks/>
              <a:endCxn id="113" idx="0"/>
            </p:cNvCxnSpPr>
            <p:nvPr/>
          </p:nvCxnSpPr>
          <p:spPr>
            <a:xfrm flipH="1" flipV="1">
              <a:off x="8082707" y="2331229"/>
              <a:ext cx="262533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79EDE45C-2051-433E-AD7C-280F59B66076}"/>
                </a:ext>
              </a:extLst>
            </p:cNvPr>
            <p:cNvCxnSpPr>
              <a:cxnSpLocks/>
              <a:endCxn id="113" idx="0"/>
            </p:cNvCxnSpPr>
            <p:nvPr/>
          </p:nvCxnSpPr>
          <p:spPr>
            <a:xfrm flipV="1">
              <a:off x="7834627" y="2331229"/>
              <a:ext cx="248080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42F779FA-AAA0-4CF6-A034-BEA65A13DEF0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6269090" y="4988828"/>
              <a:ext cx="137160" cy="1371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27077DEC-18C9-4B90-9F9F-AA38E4361ABC}"/>
                </a:ext>
              </a:extLst>
            </p:cNvPr>
            <p:cNvCxnSpPr>
              <a:cxnSpLocks/>
              <a:stCxn id="116" idx="2"/>
            </p:cNvCxnSpPr>
            <p:nvPr/>
          </p:nvCxnSpPr>
          <p:spPr>
            <a:xfrm flipV="1">
              <a:off x="6337670" y="4814912"/>
              <a:ext cx="262533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1676C45E-B966-4A5A-B033-0FAFD123876F}"/>
                </a:ext>
              </a:extLst>
            </p:cNvPr>
            <p:cNvCxnSpPr>
              <a:cxnSpLocks/>
              <a:stCxn id="116" idx="2"/>
            </p:cNvCxnSpPr>
            <p:nvPr/>
          </p:nvCxnSpPr>
          <p:spPr>
            <a:xfrm flipH="1" flipV="1">
              <a:off x="6089590" y="4814912"/>
              <a:ext cx="248080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338FC9A1-4AC2-4A09-9DEC-0E19444D8DA5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7432448" y="4991319"/>
              <a:ext cx="137160" cy="1371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6C2A81CE-6DAE-4B11-B154-B2005009A5ED}"/>
                </a:ext>
              </a:extLst>
            </p:cNvPr>
            <p:cNvCxnSpPr>
              <a:cxnSpLocks/>
              <a:stCxn id="119" idx="2"/>
            </p:cNvCxnSpPr>
            <p:nvPr/>
          </p:nvCxnSpPr>
          <p:spPr>
            <a:xfrm flipV="1">
              <a:off x="7501028" y="4817403"/>
              <a:ext cx="262533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6E084903-B467-4109-8234-E587741196D4}"/>
                </a:ext>
              </a:extLst>
            </p:cNvPr>
            <p:cNvCxnSpPr>
              <a:cxnSpLocks/>
              <a:stCxn id="119" idx="2"/>
            </p:cNvCxnSpPr>
            <p:nvPr/>
          </p:nvCxnSpPr>
          <p:spPr>
            <a:xfrm flipH="1" flipV="1">
              <a:off x="7252948" y="4817403"/>
              <a:ext cx="248080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913185F5-E494-48DE-AC79-D01298630B1A}"/>
              </a:ext>
            </a:extLst>
          </p:cNvPr>
          <p:cNvGrpSpPr/>
          <p:nvPr/>
        </p:nvGrpSpPr>
        <p:grpSpPr>
          <a:xfrm>
            <a:off x="1292024" y="2191578"/>
            <a:ext cx="3047099" cy="2936901"/>
            <a:chOff x="4570701" y="2010018"/>
            <a:chExt cx="3047099" cy="2936901"/>
          </a:xfrm>
        </p:grpSpPr>
        <p:sp>
          <p:nvSpPr>
            <p:cNvPr id="135" name="Oval 134">
              <a:extLst>
                <a:ext uri="{FF2B5EF4-FFF2-40B4-BE49-F238E27FC236}">
                  <a16:creationId xmlns:a16="http://schemas.microsoft.com/office/drawing/2014/main" id="{BF0DF7BE-C6D2-478B-B191-45F3986147A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888640" y="2309519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064D8773-CC03-49C2-B562-8CC8A9611D5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470319" y="2868324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4E9552C4-C898-4A6B-96D8-CCDC9B17C67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888640" y="2868324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>
              <a:extLst>
                <a:ext uri="{FF2B5EF4-FFF2-40B4-BE49-F238E27FC236}">
                  <a16:creationId xmlns:a16="http://schemas.microsoft.com/office/drawing/2014/main" id="{EA2BC7D6-1A0D-4F9F-BDAE-F50DAE8E09F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470319" y="2309519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E9DC4EAD-2588-44C4-BAE8-2EF6E29D2415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5153924" y="2569219"/>
              <a:ext cx="137160" cy="1371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E9DDFD35-D808-4D4C-B677-0777529FA4EA}"/>
                </a:ext>
              </a:extLst>
            </p:cNvPr>
            <p:cNvCxnSpPr>
              <a:cxnSpLocks/>
              <a:stCxn id="139" idx="2"/>
              <a:endCxn id="138" idx="3"/>
            </p:cNvCxnSpPr>
            <p:nvPr/>
          </p:nvCxnSpPr>
          <p:spPr>
            <a:xfrm flipV="1">
              <a:off x="5222504" y="2395303"/>
              <a:ext cx="262533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0977B40A-926D-4FFD-BDDB-C5E6B492BD33}"/>
                </a:ext>
              </a:extLst>
            </p:cNvPr>
            <p:cNvCxnSpPr>
              <a:cxnSpLocks/>
              <a:stCxn id="139" idx="2"/>
              <a:endCxn id="135" idx="5"/>
            </p:cNvCxnSpPr>
            <p:nvPr/>
          </p:nvCxnSpPr>
          <p:spPr>
            <a:xfrm flipH="1" flipV="1">
              <a:off x="4974424" y="2395303"/>
              <a:ext cx="248080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A327AD7E-ACD1-422A-AC1D-CF24E0A4CA20}"/>
                </a:ext>
              </a:extLst>
            </p:cNvPr>
            <p:cNvCxnSpPr>
              <a:cxnSpLocks/>
              <a:stCxn id="136" idx="1"/>
              <a:endCxn id="139" idx="0"/>
            </p:cNvCxnSpPr>
            <p:nvPr/>
          </p:nvCxnSpPr>
          <p:spPr>
            <a:xfrm flipH="1" flipV="1">
              <a:off x="5222504" y="2706379"/>
              <a:ext cx="262533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F2FE9311-B281-4F1C-9860-5F378B64D2FB}"/>
                </a:ext>
              </a:extLst>
            </p:cNvPr>
            <p:cNvCxnSpPr>
              <a:cxnSpLocks/>
              <a:stCxn id="137" idx="7"/>
              <a:endCxn id="139" idx="0"/>
            </p:cNvCxnSpPr>
            <p:nvPr/>
          </p:nvCxnSpPr>
          <p:spPr>
            <a:xfrm flipV="1">
              <a:off x="4974424" y="2706379"/>
              <a:ext cx="248080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4" name="Oval 143">
              <a:extLst>
                <a:ext uri="{FF2B5EF4-FFF2-40B4-BE49-F238E27FC236}">
                  <a16:creationId xmlns:a16="http://schemas.microsoft.com/office/drawing/2014/main" id="{E1029D45-C24F-4E9F-8037-AA1D8DC38FF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51998" y="2868324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Oval 144">
              <a:extLst>
                <a:ext uri="{FF2B5EF4-FFF2-40B4-BE49-F238E27FC236}">
                  <a16:creationId xmlns:a16="http://schemas.microsoft.com/office/drawing/2014/main" id="{C86E10BA-F0BD-403A-BE6D-F1B6D58A250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51998" y="2309519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Rectangle 145">
              <a:extLst>
                <a:ext uri="{FF2B5EF4-FFF2-40B4-BE49-F238E27FC236}">
                  <a16:creationId xmlns:a16="http://schemas.microsoft.com/office/drawing/2014/main" id="{4EACE962-0787-41C0-BB73-12E4AD016AAA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5735603" y="2569219"/>
              <a:ext cx="137160" cy="1371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4C69EA21-980F-4BE5-8BD5-874ED0932C32}"/>
                </a:ext>
              </a:extLst>
            </p:cNvPr>
            <p:cNvCxnSpPr>
              <a:cxnSpLocks/>
              <a:stCxn id="146" idx="2"/>
              <a:endCxn id="145" idx="3"/>
            </p:cNvCxnSpPr>
            <p:nvPr/>
          </p:nvCxnSpPr>
          <p:spPr>
            <a:xfrm flipV="1">
              <a:off x="5804183" y="2395303"/>
              <a:ext cx="262533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CB5B13F2-46E3-4ED9-8EB9-E2D5042491D4}"/>
                </a:ext>
              </a:extLst>
            </p:cNvPr>
            <p:cNvCxnSpPr>
              <a:cxnSpLocks/>
              <a:stCxn id="146" idx="2"/>
            </p:cNvCxnSpPr>
            <p:nvPr/>
          </p:nvCxnSpPr>
          <p:spPr>
            <a:xfrm flipH="1" flipV="1">
              <a:off x="5556103" y="2395303"/>
              <a:ext cx="248080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20827F28-77D2-40DE-8FD3-8F4B987B5DF1}"/>
                </a:ext>
              </a:extLst>
            </p:cNvPr>
            <p:cNvCxnSpPr>
              <a:cxnSpLocks/>
              <a:stCxn id="144" idx="1"/>
              <a:endCxn id="146" idx="0"/>
            </p:cNvCxnSpPr>
            <p:nvPr/>
          </p:nvCxnSpPr>
          <p:spPr>
            <a:xfrm flipH="1" flipV="1">
              <a:off x="5804183" y="2706379"/>
              <a:ext cx="262533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F820A801-8C2E-4155-B6EE-E4B41F0E6F3C}"/>
                </a:ext>
              </a:extLst>
            </p:cNvPr>
            <p:cNvCxnSpPr>
              <a:cxnSpLocks/>
              <a:endCxn id="146" idx="0"/>
            </p:cNvCxnSpPr>
            <p:nvPr/>
          </p:nvCxnSpPr>
          <p:spPr>
            <a:xfrm flipV="1">
              <a:off x="5556103" y="2706379"/>
              <a:ext cx="248080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CF9F2B47-5BD9-487D-8DE7-CA8728AF5FC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633677" y="2870815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>
              <a:extLst>
                <a:ext uri="{FF2B5EF4-FFF2-40B4-BE49-F238E27FC236}">
                  <a16:creationId xmlns:a16="http://schemas.microsoft.com/office/drawing/2014/main" id="{AEFE25BD-5CA7-4CDA-A1FA-31E79A445A4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633677" y="2312010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Rectangle 152">
              <a:extLst>
                <a:ext uri="{FF2B5EF4-FFF2-40B4-BE49-F238E27FC236}">
                  <a16:creationId xmlns:a16="http://schemas.microsoft.com/office/drawing/2014/main" id="{B17E13FD-B687-4274-A36E-1FEB4C7EB35E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6317282" y="2571710"/>
              <a:ext cx="137160" cy="1371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BD42444C-2319-4DBB-AE1D-0D98796167AF}"/>
                </a:ext>
              </a:extLst>
            </p:cNvPr>
            <p:cNvCxnSpPr>
              <a:cxnSpLocks/>
              <a:stCxn id="153" idx="2"/>
              <a:endCxn id="152" idx="3"/>
            </p:cNvCxnSpPr>
            <p:nvPr/>
          </p:nvCxnSpPr>
          <p:spPr>
            <a:xfrm flipV="1">
              <a:off x="6385862" y="2397794"/>
              <a:ext cx="262533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422506E2-4138-4AF7-92D4-7F24A1BEE632}"/>
                </a:ext>
              </a:extLst>
            </p:cNvPr>
            <p:cNvCxnSpPr>
              <a:cxnSpLocks/>
              <a:stCxn id="153" idx="2"/>
            </p:cNvCxnSpPr>
            <p:nvPr/>
          </p:nvCxnSpPr>
          <p:spPr>
            <a:xfrm flipH="1" flipV="1">
              <a:off x="6137782" y="2397794"/>
              <a:ext cx="248080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40D6F74D-92F9-4949-9966-5825A57BE73D}"/>
                </a:ext>
              </a:extLst>
            </p:cNvPr>
            <p:cNvCxnSpPr>
              <a:cxnSpLocks/>
              <a:stCxn id="151" idx="1"/>
              <a:endCxn id="153" idx="0"/>
            </p:cNvCxnSpPr>
            <p:nvPr/>
          </p:nvCxnSpPr>
          <p:spPr>
            <a:xfrm flipH="1" flipV="1">
              <a:off x="6385862" y="2708870"/>
              <a:ext cx="262533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D676A920-6BBA-4A20-A7E5-BD0CF94F8415}"/>
                </a:ext>
              </a:extLst>
            </p:cNvPr>
            <p:cNvCxnSpPr>
              <a:cxnSpLocks/>
              <a:endCxn id="153" idx="0"/>
            </p:cNvCxnSpPr>
            <p:nvPr/>
          </p:nvCxnSpPr>
          <p:spPr>
            <a:xfrm flipV="1">
              <a:off x="6137782" y="2708870"/>
              <a:ext cx="248080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8" name="Oval 157">
              <a:extLst>
                <a:ext uri="{FF2B5EF4-FFF2-40B4-BE49-F238E27FC236}">
                  <a16:creationId xmlns:a16="http://schemas.microsoft.com/office/drawing/2014/main" id="{864EF95F-F641-4245-8C6B-E0DBED1EECA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15356" y="2870815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Oval 158">
              <a:extLst>
                <a:ext uri="{FF2B5EF4-FFF2-40B4-BE49-F238E27FC236}">
                  <a16:creationId xmlns:a16="http://schemas.microsoft.com/office/drawing/2014/main" id="{00E50F38-8357-40DA-A35F-B199B35D466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15356" y="2312010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Rectangle 159">
              <a:extLst>
                <a:ext uri="{FF2B5EF4-FFF2-40B4-BE49-F238E27FC236}">
                  <a16:creationId xmlns:a16="http://schemas.microsoft.com/office/drawing/2014/main" id="{935C95AE-F695-410E-8A3C-C94EB0E18A91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6898961" y="2571710"/>
              <a:ext cx="137160" cy="1371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cxnSp>
          <p:nvCxnSpPr>
            <p:cNvPr id="161" name="Straight Connector 160">
              <a:extLst>
                <a:ext uri="{FF2B5EF4-FFF2-40B4-BE49-F238E27FC236}">
                  <a16:creationId xmlns:a16="http://schemas.microsoft.com/office/drawing/2014/main" id="{A8171D5E-7B2A-408F-B034-8D03788B9391}"/>
                </a:ext>
              </a:extLst>
            </p:cNvPr>
            <p:cNvCxnSpPr>
              <a:cxnSpLocks/>
              <a:stCxn id="160" idx="2"/>
              <a:endCxn id="159" idx="3"/>
            </p:cNvCxnSpPr>
            <p:nvPr/>
          </p:nvCxnSpPr>
          <p:spPr>
            <a:xfrm flipV="1">
              <a:off x="6967541" y="2397794"/>
              <a:ext cx="262533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2" name="Straight Connector 161">
              <a:extLst>
                <a:ext uri="{FF2B5EF4-FFF2-40B4-BE49-F238E27FC236}">
                  <a16:creationId xmlns:a16="http://schemas.microsoft.com/office/drawing/2014/main" id="{F666822A-3784-4C5D-9731-6FEF8560A210}"/>
                </a:ext>
              </a:extLst>
            </p:cNvPr>
            <p:cNvCxnSpPr>
              <a:cxnSpLocks/>
              <a:stCxn id="160" idx="2"/>
            </p:cNvCxnSpPr>
            <p:nvPr/>
          </p:nvCxnSpPr>
          <p:spPr>
            <a:xfrm flipH="1" flipV="1">
              <a:off x="6719461" y="2397794"/>
              <a:ext cx="248080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3" name="Straight Connector 162">
              <a:extLst>
                <a:ext uri="{FF2B5EF4-FFF2-40B4-BE49-F238E27FC236}">
                  <a16:creationId xmlns:a16="http://schemas.microsoft.com/office/drawing/2014/main" id="{8D924657-BF37-491D-8957-52FED36E2453}"/>
                </a:ext>
              </a:extLst>
            </p:cNvPr>
            <p:cNvCxnSpPr>
              <a:cxnSpLocks/>
              <a:stCxn id="158" idx="1"/>
              <a:endCxn id="160" idx="0"/>
            </p:cNvCxnSpPr>
            <p:nvPr/>
          </p:nvCxnSpPr>
          <p:spPr>
            <a:xfrm flipH="1" flipV="1">
              <a:off x="6967541" y="2708870"/>
              <a:ext cx="262533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4" name="Straight Connector 163">
              <a:extLst>
                <a:ext uri="{FF2B5EF4-FFF2-40B4-BE49-F238E27FC236}">
                  <a16:creationId xmlns:a16="http://schemas.microsoft.com/office/drawing/2014/main" id="{74188595-4D16-4EEE-9120-883A22C8CCF4}"/>
                </a:ext>
              </a:extLst>
            </p:cNvPr>
            <p:cNvCxnSpPr>
              <a:cxnSpLocks/>
              <a:endCxn id="160" idx="0"/>
            </p:cNvCxnSpPr>
            <p:nvPr/>
          </p:nvCxnSpPr>
          <p:spPr>
            <a:xfrm flipV="1">
              <a:off x="6719461" y="2708870"/>
              <a:ext cx="248080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65" name="Oval 164">
              <a:extLst>
                <a:ext uri="{FF2B5EF4-FFF2-40B4-BE49-F238E27FC236}">
                  <a16:creationId xmlns:a16="http://schemas.microsoft.com/office/drawing/2014/main" id="{A267A430-3984-4F8B-9088-8A8713A5534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470319" y="3429100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Oval 165">
              <a:extLst>
                <a:ext uri="{FF2B5EF4-FFF2-40B4-BE49-F238E27FC236}">
                  <a16:creationId xmlns:a16="http://schemas.microsoft.com/office/drawing/2014/main" id="{10968EB2-08CD-40F8-8E66-0BDF12AE8C8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888640" y="3429100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Rectangle 166">
              <a:extLst>
                <a:ext uri="{FF2B5EF4-FFF2-40B4-BE49-F238E27FC236}">
                  <a16:creationId xmlns:a16="http://schemas.microsoft.com/office/drawing/2014/main" id="{5126D1DD-79C3-44BD-945D-8637548277A0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5153924" y="3129995"/>
              <a:ext cx="137160" cy="1371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id="{FD94EE4C-1FF5-4EF7-B154-8B5862D8D88D}"/>
                </a:ext>
              </a:extLst>
            </p:cNvPr>
            <p:cNvCxnSpPr>
              <a:cxnSpLocks/>
              <a:stCxn id="167" idx="2"/>
            </p:cNvCxnSpPr>
            <p:nvPr/>
          </p:nvCxnSpPr>
          <p:spPr>
            <a:xfrm flipV="1">
              <a:off x="5222504" y="2956079"/>
              <a:ext cx="262533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id="{0F2AFD71-B8D5-49B1-879D-F17D2AE28DFF}"/>
                </a:ext>
              </a:extLst>
            </p:cNvPr>
            <p:cNvCxnSpPr>
              <a:cxnSpLocks/>
              <a:stCxn id="167" idx="2"/>
            </p:cNvCxnSpPr>
            <p:nvPr/>
          </p:nvCxnSpPr>
          <p:spPr>
            <a:xfrm flipH="1" flipV="1">
              <a:off x="4974424" y="2956079"/>
              <a:ext cx="248080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88118E3C-E579-43E5-8595-269D5A5B8AE9}"/>
                </a:ext>
              </a:extLst>
            </p:cNvPr>
            <p:cNvCxnSpPr>
              <a:cxnSpLocks/>
              <a:stCxn id="165" idx="1"/>
              <a:endCxn id="167" idx="0"/>
            </p:cNvCxnSpPr>
            <p:nvPr/>
          </p:nvCxnSpPr>
          <p:spPr>
            <a:xfrm flipH="1" flipV="1">
              <a:off x="5222504" y="3267155"/>
              <a:ext cx="262533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1" name="Straight Connector 170">
              <a:extLst>
                <a:ext uri="{FF2B5EF4-FFF2-40B4-BE49-F238E27FC236}">
                  <a16:creationId xmlns:a16="http://schemas.microsoft.com/office/drawing/2014/main" id="{8C13D316-30C8-40E2-AFCC-9EAED47A5FFF}"/>
                </a:ext>
              </a:extLst>
            </p:cNvPr>
            <p:cNvCxnSpPr>
              <a:cxnSpLocks/>
              <a:stCxn id="166" idx="7"/>
              <a:endCxn id="167" idx="0"/>
            </p:cNvCxnSpPr>
            <p:nvPr/>
          </p:nvCxnSpPr>
          <p:spPr>
            <a:xfrm flipV="1">
              <a:off x="4974424" y="3267155"/>
              <a:ext cx="248080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2" name="Oval 171">
              <a:extLst>
                <a:ext uri="{FF2B5EF4-FFF2-40B4-BE49-F238E27FC236}">
                  <a16:creationId xmlns:a16="http://schemas.microsoft.com/office/drawing/2014/main" id="{3E00BF2E-227C-45BB-9DEB-91340DA1630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51998" y="3429100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Rectangle 172">
              <a:extLst>
                <a:ext uri="{FF2B5EF4-FFF2-40B4-BE49-F238E27FC236}">
                  <a16:creationId xmlns:a16="http://schemas.microsoft.com/office/drawing/2014/main" id="{99DF5BFE-23D0-4C58-8D2E-E18B72EBF5F3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5735603" y="3129995"/>
              <a:ext cx="137160" cy="1371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id="{42EE529E-7A5D-47F4-9574-5C8C2229F45A}"/>
                </a:ext>
              </a:extLst>
            </p:cNvPr>
            <p:cNvCxnSpPr>
              <a:cxnSpLocks/>
              <a:stCxn id="173" idx="2"/>
            </p:cNvCxnSpPr>
            <p:nvPr/>
          </p:nvCxnSpPr>
          <p:spPr>
            <a:xfrm flipV="1">
              <a:off x="5804183" y="2956079"/>
              <a:ext cx="262533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5" name="Straight Connector 174">
              <a:extLst>
                <a:ext uri="{FF2B5EF4-FFF2-40B4-BE49-F238E27FC236}">
                  <a16:creationId xmlns:a16="http://schemas.microsoft.com/office/drawing/2014/main" id="{84E2991A-361E-49B1-A7A0-342A309C8DDF}"/>
                </a:ext>
              </a:extLst>
            </p:cNvPr>
            <p:cNvCxnSpPr>
              <a:cxnSpLocks/>
              <a:stCxn id="173" idx="2"/>
            </p:cNvCxnSpPr>
            <p:nvPr/>
          </p:nvCxnSpPr>
          <p:spPr>
            <a:xfrm flipH="1" flipV="1">
              <a:off x="5556103" y="2956079"/>
              <a:ext cx="248080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6" name="Straight Connector 175">
              <a:extLst>
                <a:ext uri="{FF2B5EF4-FFF2-40B4-BE49-F238E27FC236}">
                  <a16:creationId xmlns:a16="http://schemas.microsoft.com/office/drawing/2014/main" id="{51B2927B-EA08-4461-92EE-99CD1D1AD74E}"/>
                </a:ext>
              </a:extLst>
            </p:cNvPr>
            <p:cNvCxnSpPr>
              <a:cxnSpLocks/>
              <a:stCxn id="172" idx="1"/>
              <a:endCxn id="173" idx="0"/>
            </p:cNvCxnSpPr>
            <p:nvPr/>
          </p:nvCxnSpPr>
          <p:spPr>
            <a:xfrm flipH="1" flipV="1">
              <a:off x="5804183" y="3267155"/>
              <a:ext cx="262533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7" name="Straight Connector 176">
              <a:extLst>
                <a:ext uri="{FF2B5EF4-FFF2-40B4-BE49-F238E27FC236}">
                  <a16:creationId xmlns:a16="http://schemas.microsoft.com/office/drawing/2014/main" id="{A6AE2D06-9D12-416E-BADC-4763F4B5C97C}"/>
                </a:ext>
              </a:extLst>
            </p:cNvPr>
            <p:cNvCxnSpPr>
              <a:cxnSpLocks/>
              <a:endCxn id="173" idx="0"/>
            </p:cNvCxnSpPr>
            <p:nvPr/>
          </p:nvCxnSpPr>
          <p:spPr>
            <a:xfrm flipV="1">
              <a:off x="5556103" y="3267155"/>
              <a:ext cx="248080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B93E0CEB-88B6-48F2-B38B-906DBB7D7D2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633677" y="3431591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Rectangle 178">
              <a:extLst>
                <a:ext uri="{FF2B5EF4-FFF2-40B4-BE49-F238E27FC236}">
                  <a16:creationId xmlns:a16="http://schemas.microsoft.com/office/drawing/2014/main" id="{6C9FC3EB-2827-4070-8073-F7B51A71B794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6317282" y="3132486"/>
              <a:ext cx="137160" cy="1371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cxnSp>
          <p:nvCxnSpPr>
            <p:cNvPr id="180" name="Straight Connector 179">
              <a:extLst>
                <a:ext uri="{FF2B5EF4-FFF2-40B4-BE49-F238E27FC236}">
                  <a16:creationId xmlns:a16="http://schemas.microsoft.com/office/drawing/2014/main" id="{FAD08132-08CC-4BE3-8086-CC1A44DD67FF}"/>
                </a:ext>
              </a:extLst>
            </p:cNvPr>
            <p:cNvCxnSpPr>
              <a:cxnSpLocks/>
              <a:stCxn id="179" idx="2"/>
            </p:cNvCxnSpPr>
            <p:nvPr/>
          </p:nvCxnSpPr>
          <p:spPr>
            <a:xfrm flipV="1">
              <a:off x="6385862" y="2958570"/>
              <a:ext cx="262533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1" name="Straight Connector 180">
              <a:extLst>
                <a:ext uri="{FF2B5EF4-FFF2-40B4-BE49-F238E27FC236}">
                  <a16:creationId xmlns:a16="http://schemas.microsoft.com/office/drawing/2014/main" id="{A3E608FF-5C3A-4EA0-97A2-0F0F4422C78A}"/>
                </a:ext>
              </a:extLst>
            </p:cNvPr>
            <p:cNvCxnSpPr>
              <a:cxnSpLocks/>
              <a:stCxn id="179" idx="2"/>
            </p:cNvCxnSpPr>
            <p:nvPr/>
          </p:nvCxnSpPr>
          <p:spPr>
            <a:xfrm flipH="1" flipV="1">
              <a:off x="6137782" y="2958570"/>
              <a:ext cx="248080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2" name="Straight Connector 181">
              <a:extLst>
                <a:ext uri="{FF2B5EF4-FFF2-40B4-BE49-F238E27FC236}">
                  <a16:creationId xmlns:a16="http://schemas.microsoft.com/office/drawing/2014/main" id="{E73D09C1-B5BA-4CA1-8D7C-CE3EA531A835}"/>
                </a:ext>
              </a:extLst>
            </p:cNvPr>
            <p:cNvCxnSpPr>
              <a:cxnSpLocks/>
              <a:stCxn id="178" idx="1"/>
              <a:endCxn id="179" idx="0"/>
            </p:cNvCxnSpPr>
            <p:nvPr/>
          </p:nvCxnSpPr>
          <p:spPr>
            <a:xfrm flipH="1" flipV="1">
              <a:off x="6385862" y="3269646"/>
              <a:ext cx="262533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3" name="Straight Connector 182">
              <a:extLst>
                <a:ext uri="{FF2B5EF4-FFF2-40B4-BE49-F238E27FC236}">
                  <a16:creationId xmlns:a16="http://schemas.microsoft.com/office/drawing/2014/main" id="{98D28009-8CED-4126-B7ED-BE191F212C8F}"/>
                </a:ext>
              </a:extLst>
            </p:cNvPr>
            <p:cNvCxnSpPr>
              <a:cxnSpLocks/>
              <a:endCxn id="179" idx="0"/>
            </p:cNvCxnSpPr>
            <p:nvPr/>
          </p:nvCxnSpPr>
          <p:spPr>
            <a:xfrm flipV="1">
              <a:off x="6137782" y="3269646"/>
              <a:ext cx="248080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4" name="Oval 183">
              <a:extLst>
                <a:ext uri="{FF2B5EF4-FFF2-40B4-BE49-F238E27FC236}">
                  <a16:creationId xmlns:a16="http://schemas.microsoft.com/office/drawing/2014/main" id="{F36322F8-195E-484C-8032-09CDA692DC1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15356" y="3431591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Rectangle 184">
              <a:extLst>
                <a:ext uri="{FF2B5EF4-FFF2-40B4-BE49-F238E27FC236}">
                  <a16:creationId xmlns:a16="http://schemas.microsoft.com/office/drawing/2014/main" id="{6AE06582-0EE4-4DD7-B10B-9CB8E14143B1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6898961" y="3132486"/>
              <a:ext cx="137160" cy="1371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cxnSp>
          <p:nvCxnSpPr>
            <p:cNvPr id="186" name="Straight Connector 185">
              <a:extLst>
                <a:ext uri="{FF2B5EF4-FFF2-40B4-BE49-F238E27FC236}">
                  <a16:creationId xmlns:a16="http://schemas.microsoft.com/office/drawing/2014/main" id="{2B66DB51-906F-47C9-8AD7-517E2104E839}"/>
                </a:ext>
              </a:extLst>
            </p:cNvPr>
            <p:cNvCxnSpPr>
              <a:cxnSpLocks/>
              <a:stCxn id="185" idx="2"/>
            </p:cNvCxnSpPr>
            <p:nvPr/>
          </p:nvCxnSpPr>
          <p:spPr>
            <a:xfrm flipV="1">
              <a:off x="6967541" y="2958570"/>
              <a:ext cx="262533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7" name="Straight Connector 186">
              <a:extLst>
                <a:ext uri="{FF2B5EF4-FFF2-40B4-BE49-F238E27FC236}">
                  <a16:creationId xmlns:a16="http://schemas.microsoft.com/office/drawing/2014/main" id="{FA04AF30-9AF1-49C2-8AE9-FF35FED7C30A}"/>
                </a:ext>
              </a:extLst>
            </p:cNvPr>
            <p:cNvCxnSpPr>
              <a:cxnSpLocks/>
              <a:stCxn id="185" idx="2"/>
            </p:cNvCxnSpPr>
            <p:nvPr/>
          </p:nvCxnSpPr>
          <p:spPr>
            <a:xfrm flipH="1" flipV="1">
              <a:off x="6719461" y="2958570"/>
              <a:ext cx="248080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8" name="Straight Connector 187">
              <a:extLst>
                <a:ext uri="{FF2B5EF4-FFF2-40B4-BE49-F238E27FC236}">
                  <a16:creationId xmlns:a16="http://schemas.microsoft.com/office/drawing/2014/main" id="{34D42043-4B02-48A7-B1FE-6F141533641C}"/>
                </a:ext>
              </a:extLst>
            </p:cNvPr>
            <p:cNvCxnSpPr>
              <a:cxnSpLocks/>
              <a:stCxn id="184" idx="1"/>
              <a:endCxn id="185" idx="0"/>
            </p:cNvCxnSpPr>
            <p:nvPr/>
          </p:nvCxnSpPr>
          <p:spPr>
            <a:xfrm flipH="1" flipV="1">
              <a:off x="6967541" y="3269646"/>
              <a:ext cx="262533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9" name="Straight Connector 188">
              <a:extLst>
                <a:ext uri="{FF2B5EF4-FFF2-40B4-BE49-F238E27FC236}">
                  <a16:creationId xmlns:a16="http://schemas.microsoft.com/office/drawing/2014/main" id="{67D2402E-825E-4663-BF63-62F58BCBA5E7}"/>
                </a:ext>
              </a:extLst>
            </p:cNvPr>
            <p:cNvCxnSpPr>
              <a:cxnSpLocks/>
              <a:endCxn id="185" idx="0"/>
            </p:cNvCxnSpPr>
            <p:nvPr/>
          </p:nvCxnSpPr>
          <p:spPr>
            <a:xfrm flipV="1">
              <a:off x="6719461" y="3269646"/>
              <a:ext cx="248080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90" name="Oval 189">
              <a:extLst>
                <a:ext uri="{FF2B5EF4-FFF2-40B4-BE49-F238E27FC236}">
                  <a16:creationId xmlns:a16="http://schemas.microsoft.com/office/drawing/2014/main" id="{5203D708-7407-4D89-A7BB-B728A9E40DF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470319" y="3984874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Oval 190">
              <a:extLst>
                <a:ext uri="{FF2B5EF4-FFF2-40B4-BE49-F238E27FC236}">
                  <a16:creationId xmlns:a16="http://schemas.microsoft.com/office/drawing/2014/main" id="{4DEFD606-4CDA-4EA5-8E1A-7F7AAF3D49A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888640" y="3984874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Rectangle 191">
              <a:extLst>
                <a:ext uri="{FF2B5EF4-FFF2-40B4-BE49-F238E27FC236}">
                  <a16:creationId xmlns:a16="http://schemas.microsoft.com/office/drawing/2014/main" id="{23BA70C6-F664-4EBB-A6FA-1D43A217331A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5153924" y="3685769"/>
              <a:ext cx="137160" cy="1371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cxnSp>
          <p:nvCxnSpPr>
            <p:cNvPr id="193" name="Straight Connector 192">
              <a:extLst>
                <a:ext uri="{FF2B5EF4-FFF2-40B4-BE49-F238E27FC236}">
                  <a16:creationId xmlns:a16="http://schemas.microsoft.com/office/drawing/2014/main" id="{F2AED45C-4C8D-42BE-BD05-FE6BF6CB91D2}"/>
                </a:ext>
              </a:extLst>
            </p:cNvPr>
            <p:cNvCxnSpPr>
              <a:cxnSpLocks/>
              <a:stCxn id="192" idx="2"/>
            </p:cNvCxnSpPr>
            <p:nvPr/>
          </p:nvCxnSpPr>
          <p:spPr>
            <a:xfrm flipV="1">
              <a:off x="5222504" y="3511853"/>
              <a:ext cx="262533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4" name="Straight Connector 193">
              <a:extLst>
                <a:ext uri="{FF2B5EF4-FFF2-40B4-BE49-F238E27FC236}">
                  <a16:creationId xmlns:a16="http://schemas.microsoft.com/office/drawing/2014/main" id="{234545A5-F18B-4299-BF69-49437B46CDC8}"/>
                </a:ext>
              </a:extLst>
            </p:cNvPr>
            <p:cNvCxnSpPr>
              <a:cxnSpLocks/>
              <a:stCxn id="192" idx="2"/>
            </p:cNvCxnSpPr>
            <p:nvPr/>
          </p:nvCxnSpPr>
          <p:spPr>
            <a:xfrm flipH="1" flipV="1">
              <a:off x="4974424" y="3511853"/>
              <a:ext cx="248080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5" name="Straight Connector 194">
              <a:extLst>
                <a:ext uri="{FF2B5EF4-FFF2-40B4-BE49-F238E27FC236}">
                  <a16:creationId xmlns:a16="http://schemas.microsoft.com/office/drawing/2014/main" id="{A6C68999-0006-417A-8E62-E34F206C47C5}"/>
                </a:ext>
              </a:extLst>
            </p:cNvPr>
            <p:cNvCxnSpPr>
              <a:cxnSpLocks/>
              <a:stCxn id="190" idx="1"/>
              <a:endCxn id="192" idx="0"/>
            </p:cNvCxnSpPr>
            <p:nvPr/>
          </p:nvCxnSpPr>
          <p:spPr>
            <a:xfrm flipH="1" flipV="1">
              <a:off x="5222504" y="3822929"/>
              <a:ext cx="262533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6" name="Straight Connector 195">
              <a:extLst>
                <a:ext uri="{FF2B5EF4-FFF2-40B4-BE49-F238E27FC236}">
                  <a16:creationId xmlns:a16="http://schemas.microsoft.com/office/drawing/2014/main" id="{A674A0D8-469A-4EAD-8A4A-49E63865B031}"/>
                </a:ext>
              </a:extLst>
            </p:cNvPr>
            <p:cNvCxnSpPr>
              <a:cxnSpLocks/>
              <a:stCxn id="191" idx="7"/>
              <a:endCxn id="192" idx="0"/>
            </p:cNvCxnSpPr>
            <p:nvPr/>
          </p:nvCxnSpPr>
          <p:spPr>
            <a:xfrm flipV="1">
              <a:off x="4974424" y="3822929"/>
              <a:ext cx="248080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97" name="Oval 196">
              <a:extLst>
                <a:ext uri="{FF2B5EF4-FFF2-40B4-BE49-F238E27FC236}">
                  <a16:creationId xmlns:a16="http://schemas.microsoft.com/office/drawing/2014/main" id="{6C11D230-7403-445D-AC92-A4560EB4944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51998" y="3984874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Rectangle 197">
              <a:extLst>
                <a:ext uri="{FF2B5EF4-FFF2-40B4-BE49-F238E27FC236}">
                  <a16:creationId xmlns:a16="http://schemas.microsoft.com/office/drawing/2014/main" id="{174BFD94-981B-4FFD-950E-F167D699A7E4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5735603" y="3685769"/>
              <a:ext cx="137160" cy="1371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cxnSp>
          <p:nvCxnSpPr>
            <p:cNvPr id="199" name="Straight Connector 198">
              <a:extLst>
                <a:ext uri="{FF2B5EF4-FFF2-40B4-BE49-F238E27FC236}">
                  <a16:creationId xmlns:a16="http://schemas.microsoft.com/office/drawing/2014/main" id="{1F7D600B-2608-449B-BC4B-7AEB53913292}"/>
                </a:ext>
              </a:extLst>
            </p:cNvPr>
            <p:cNvCxnSpPr>
              <a:cxnSpLocks/>
              <a:stCxn id="198" idx="2"/>
            </p:cNvCxnSpPr>
            <p:nvPr/>
          </p:nvCxnSpPr>
          <p:spPr>
            <a:xfrm flipV="1">
              <a:off x="5804183" y="3511853"/>
              <a:ext cx="262533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0" name="Straight Connector 199">
              <a:extLst>
                <a:ext uri="{FF2B5EF4-FFF2-40B4-BE49-F238E27FC236}">
                  <a16:creationId xmlns:a16="http://schemas.microsoft.com/office/drawing/2014/main" id="{F8476CB0-23E9-43C8-AD6F-5A485E8CC442}"/>
                </a:ext>
              </a:extLst>
            </p:cNvPr>
            <p:cNvCxnSpPr>
              <a:cxnSpLocks/>
              <a:stCxn id="198" idx="2"/>
            </p:cNvCxnSpPr>
            <p:nvPr/>
          </p:nvCxnSpPr>
          <p:spPr>
            <a:xfrm flipH="1" flipV="1">
              <a:off x="5556103" y="3511853"/>
              <a:ext cx="248080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1" name="Straight Connector 200">
              <a:extLst>
                <a:ext uri="{FF2B5EF4-FFF2-40B4-BE49-F238E27FC236}">
                  <a16:creationId xmlns:a16="http://schemas.microsoft.com/office/drawing/2014/main" id="{41581B46-5502-46A6-B374-30C36AAF8262}"/>
                </a:ext>
              </a:extLst>
            </p:cNvPr>
            <p:cNvCxnSpPr>
              <a:cxnSpLocks/>
              <a:stCxn id="197" idx="1"/>
              <a:endCxn id="198" idx="0"/>
            </p:cNvCxnSpPr>
            <p:nvPr/>
          </p:nvCxnSpPr>
          <p:spPr>
            <a:xfrm flipH="1" flipV="1">
              <a:off x="5804183" y="3822929"/>
              <a:ext cx="262533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2" name="Straight Connector 201">
              <a:extLst>
                <a:ext uri="{FF2B5EF4-FFF2-40B4-BE49-F238E27FC236}">
                  <a16:creationId xmlns:a16="http://schemas.microsoft.com/office/drawing/2014/main" id="{55E69DC9-857D-4FFD-B74B-6D655A8344AD}"/>
                </a:ext>
              </a:extLst>
            </p:cNvPr>
            <p:cNvCxnSpPr>
              <a:cxnSpLocks/>
              <a:endCxn id="198" idx="0"/>
            </p:cNvCxnSpPr>
            <p:nvPr/>
          </p:nvCxnSpPr>
          <p:spPr>
            <a:xfrm flipV="1">
              <a:off x="5556103" y="3822929"/>
              <a:ext cx="248080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03" name="Oval 202">
              <a:extLst>
                <a:ext uri="{FF2B5EF4-FFF2-40B4-BE49-F238E27FC236}">
                  <a16:creationId xmlns:a16="http://schemas.microsoft.com/office/drawing/2014/main" id="{5BC7378B-CEAA-4C43-B43D-1A020D70305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633677" y="3987365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Rectangle 203">
              <a:extLst>
                <a:ext uri="{FF2B5EF4-FFF2-40B4-BE49-F238E27FC236}">
                  <a16:creationId xmlns:a16="http://schemas.microsoft.com/office/drawing/2014/main" id="{FD785DE7-285B-44CB-92DD-BF6555EA4D8A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6317282" y="3688260"/>
              <a:ext cx="137160" cy="1371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cxnSp>
          <p:nvCxnSpPr>
            <p:cNvPr id="205" name="Straight Connector 204">
              <a:extLst>
                <a:ext uri="{FF2B5EF4-FFF2-40B4-BE49-F238E27FC236}">
                  <a16:creationId xmlns:a16="http://schemas.microsoft.com/office/drawing/2014/main" id="{D21A4F62-C9A0-4F21-9669-4B5428C26E60}"/>
                </a:ext>
              </a:extLst>
            </p:cNvPr>
            <p:cNvCxnSpPr>
              <a:cxnSpLocks/>
              <a:stCxn id="204" idx="2"/>
            </p:cNvCxnSpPr>
            <p:nvPr/>
          </p:nvCxnSpPr>
          <p:spPr>
            <a:xfrm flipV="1">
              <a:off x="6385862" y="3514344"/>
              <a:ext cx="262533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6" name="Straight Connector 205">
              <a:extLst>
                <a:ext uri="{FF2B5EF4-FFF2-40B4-BE49-F238E27FC236}">
                  <a16:creationId xmlns:a16="http://schemas.microsoft.com/office/drawing/2014/main" id="{95AFC241-15EA-4858-A455-18B7CCE0EB83}"/>
                </a:ext>
              </a:extLst>
            </p:cNvPr>
            <p:cNvCxnSpPr>
              <a:cxnSpLocks/>
              <a:stCxn id="204" idx="2"/>
            </p:cNvCxnSpPr>
            <p:nvPr/>
          </p:nvCxnSpPr>
          <p:spPr>
            <a:xfrm flipH="1" flipV="1">
              <a:off x="6137782" y="3514344"/>
              <a:ext cx="248080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7" name="Straight Connector 206">
              <a:extLst>
                <a:ext uri="{FF2B5EF4-FFF2-40B4-BE49-F238E27FC236}">
                  <a16:creationId xmlns:a16="http://schemas.microsoft.com/office/drawing/2014/main" id="{71484F8A-1091-4F8C-8FC1-BB738DD3C961}"/>
                </a:ext>
              </a:extLst>
            </p:cNvPr>
            <p:cNvCxnSpPr>
              <a:cxnSpLocks/>
              <a:stCxn id="203" idx="1"/>
              <a:endCxn id="204" idx="0"/>
            </p:cNvCxnSpPr>
            <p:nvPr/>
          </p:nvCxnSpPr>
          <p:spPr>
            <a:xfrm flipH="1" flipV="1">
              <a:off x="6385862" y="3825420"/>
              <a:ext cx="262533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8" name="Straight Connector 207">
              <a:extLst>
                <a:ext uri="{FF2B5EF4-FFF2-40B4-BE49-F238E27FC236}">
                  <a16:creationId xmlns:a16="http://schemas.microsoft.com/office/drawing/2014/main" id="{4CBB7B91-C727-4348-920F-BA9C5447D577}"/>
                </a:ext>
              </a:extLst>
            </p:cNvPr>
            <p:cNvCxnSpPr>
              <a:cxnSpLocks/>
              <a:endCxn id="204" idx="0"/>
            </p:cNvCxnSpPr>
            <p:nvPr/>
          </p:nvCxnSpPr>
          <p:spPr>
            <a:xfrm flipV="1">
              <a:off x="6137782" y="3825420"/>
              <a:ext cx="248080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09" name="Oval 208">
              <a:extLst>
                <a:ext uri="{FF2B5EF4-FFF2-40B4-BE49-F238E27FC236}">
                  <a16:creationId xmlns:a16="http://schemas.microsoft.com/office/drawing/2014/main" id="{E84F6E3F-8C5A-492E-81C9-F376EA23C55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15356" y="3987365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Rectangle 209">
              <a:extLst>
                <a:ext uri="{FF2B5EF4-FFF2-40B4-BE49-F238E27FC236}">
                  <a16:creationId xmlns:a16="http://schemas.microsoft.com/office/drawing/2014/main" id="{DB7E67DD-7890-4DDD-913E-297802B6955D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6898961" y="3688260"/>
              <a:ext cx="137160" cy="1371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cxnSp>
          <p:nvCxnSpPr>
            <p:cNvPr id="211" name="Straight Connector 210">
              <a:extLst>
                <a:ext uri="{FF2B5EF4-FFF2-40B4-BE49-F238E27FC236}">
                  <a16:creationId xmlns:a16="http://schemas.microsoft.com/office/drawing/2014/main" id="{1BDE5B90-8BAD-4543-B3F4-5297DDB9F98A}"/>
                </a:ext>
              </a:extLst>
            </p:cNvPr>
            <p:cNvCxnSpPr>
              <a:cxnSpLocks/>
              <a:stCxn id="210" idx="2"/>
            </p:cNvCxnSpPr>
            <p:nvPr/>
          </p:nvCxnSpPr>
          <p:spPr>
            <a:xfrm flipV="1">
              <a:off x="6967541" y="3514344"/>
              <a:ext cx="262533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2" name="Straight Connector 211">
              <a:extLst>
                <a:ext uri="{FF2B5EF4-FFF2-40B4-BE49-F238E27FC236}">
                  <a16:creationId xmlns:a16="http://schemas.microsoft.com/office/drawing/2014/main" id="{7D2E4D05-4A57-4A2A-A421-918FE2690053}"/>
                </a:ext>
              </a:extLst>
            </p:cNvPr>
            <p:cNvCxnSpPr>
              <a:cxnSpLocks/>
              <a:stCxn id="210" idx="2"/>
            </p:cNvCxnSpPr>
            <p:nvPr/>
          </p:nvCxnSpPr>
          <p:spPr>
            <a:xfrm flipH="1" flipV="1">
              <a:off x="6719461" y="3514344"/>
              <a:ext cx="248080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3" name="Straight Connector 212">
              <a:extLst>
                <a:ext uri="{FF2B5EF4-FFF2-40B4-BE49-F238E27FC236}">
                  <a16:creationId xmlns:a16="http://schemas.microsoft.com/office/drawing/2014/main" id="{328653A6-78D7-4C54-A14A-53B9114750CC}"/>
                </a:ext>
              </a:extLst>
            </p:cNvPr>
            <p:cNvCxnSpPr>
              <a:cxnSpLocks/>
              <a:stCxn id="209" idx="1"/>
              <a:endCxn id="210" idx="0"/>
            </p:cNvCxnSpPr>
            <p:nvPr/>
          </p:nvCxnSpPr>
          <p:spPr>
            <a:xfrm flipH="1" flipV="1">
              <a:off x="6967541" y="3825420"/>
              <a:ext cx="262533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4" name="Straight Connector 213">
              <a:extLst>
                <a:ext uri="{FF2B5EF4-FFF2-40B4-BE49-F238E27FC236}">
                  <a16:creationId xmlns:a16="http://schemas.microsoft.com/office/drawing/2014/main" id="{882E0F91-150E-4147-B8C0-DDE866C23D26}"/>
                </a:ext>
              </a:extLst>
            </p:cNvPr>
            <p:cNvCxnSpPr>
              <a:cxnSpLocks/>
              <a:endCxn id="210" idx="0"/>
            </p:cNvCxnSpPr>
            <p:nvPr/>
          </p:nvCxnSpPr>
          <p:spPr>
            <a:xfrm flipV="1">
              <a:off x="6719461" y="3825420"/>
              <a:ext cx="248080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15" name="Oval 214">
              <a:extLst>
                <a:ext uri="{FF2B5EF4-FFF2-40B4-BE49-F238E27FC236}">
                  <a16:creationId xmlns:a16="http://schemas.microsoft.com/office/drawing/2014/main" id="{1E8B199E-5359-4612-B171-92156749917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470319" y="4545650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Oval 215">
              <a:extLst>
                <a:ext uri="{FF2B5EF4-FFF2-40B4-BE49-F238E27FC236}">
                  <a16:creationId xmlns:a16="http://schemas.microsoft.com/office/drawing/2014/main" id="{8E875DF8-0E6A-401D-952A-8C258C49076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888640" y="4545650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Rectangle 216">
              <a:extLst>
                <a:ext uri="{FF2B5EF4-FFF2-40B4-BE49-F238E27FC236}">
                  <a16:creationId xmlns:a16="http://schemas.microsoft.com/office/drawing/2014/main" id="{356BCC67-E52D-41D1-BF96-46A2DE03D695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5153924" y="4246545"/>
              <a:ext cx="137160" cy="1371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cxnSp>
          <p:nvCxnSpPr>
            <p:cNvPr id="218" name="Straight Connector 217">
              <a:extLst>
                <a:ext uri="{FF2B5EF4-FFF2-40B4-BE49-F238E27FC236}">
                  <a16:creationId xmlns:a16="http://schemas.microsoft.com/office/drawing/2014/main" id="{F62B4401-7931-4816-BECB-57B96F4F69B8}"/>
                </a:ext>
              </a:extLst>
            </p:cNvPr>
            <p:cNvCxnSpPr>
              <a:cxnSpLocks/>
              <a:stCxn id="217" idx="2"/>
            </p:cNvCxnSpPr>
            <p:nvPr/>
          </p:nvCxnSpPr>
          <p:spPr>
            <a:xfrm flipV="1">
              <a:off x="5222504" y="4072629"/>
              <a:ext cx="262533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9" name="Straight Connector 218">
              <a:extLst>
                <a:ext uri="{FF2B5EF4-FFF2-40B4-BE49-F238E27FC236}">
                  <a16:creationId xmlns:a16="http://schemas.microsoft.com/office/drawing/2014/main" id="{3616C626-831D-4277-92C5-64A7E3F312AD}"/>
                </a:ext>
              </a:extLst>
            </p:cNvPr>
            <p:cNvCxnSpPr>
              <a:cxnSpLocks/>
              <a:stCxn id="217" idx="2"/>
            </p:cNvCxnSpPr>
            <p:nvPr/>
          </p:nvCxnSpPr>
          <p:spPr>
            <a:xfrm flipH="1" flipV="1">
              <a:off x="4974424" y="4072629"/>
              <a:ext cx="248080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0" name="Straight Connector 219">
              <a:extLst>
                <a:ext uri="{FF2B5EF4-FFF2-40B4-BE49-F238E27FC236}">
                  <a16:creationId xmlns:a16="http://schemas.microsoft.com/office/drawing/2014/main" id="{2350F6F7-5717-46D5-95CD-A97AB14DAA20}"/>
                </a:ext>
              </a:extLst>
            </p:cNvPr>
            <p:cNvCxnSpPr>
              <a:cxnSpLocks/>
              <a:stCxn id="215" idx="1"/>
              <a:endCxn id="217" idx="0"/>
            </p:cNvCxnSpPr>
            <p:nvPr/>
          </p:nvCxnSpPr>
          <p:spPr>
            <a:xfrm flipH="1" flipV="1">
              <a:off x="5222504" y="4383705"/>
              <a:ext cx="262533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1" name="Straight Connector 220">
              <a:extLst>
                <a:ext uri="{FF2B5EF4-FFF2-40B4-BE49-F238E27FC236}">
                  <a16:creationId xmlns:a16="http://schemas.microsoft.com/office/drawing/2014/main" id="{DE366635-C24A-4EB3-900F-8F296C6DFED8}"/>
                </a:ext>
              </a:extLst>
            </p:cNvPr>
            <p:cNvCxnSpPr>
              <a:cxnSpLocks/>
              <a:stCxn id="216" idx="7"/>
              <a:endCxn id="217" idx="0"/>
            </p:cNvCxnSpPr>
            <p:nvPr/>
          </p:nvCxnSpPr>
          <p:spPr>
            <a:xfrm flipV="1">
              <a:off x="4974424" y="4383705"/>
              <a:ext cx="248080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22" name="Oval 221">
              <a:extLst>
                <a:ext uri="{FF2B5EF4-FFF2-40B4-BE49-F238E27FC236}">
                  <a16:creationId xmlns:a16="http://schemas.microsoft.com/office/drawing/2014/main" id="{F084EBEF-E48D-439C-A6BA-E60DA40AD44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51998" y="4545650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Rectangle 222">
              <a:extLst>
                <a:ext uri="{FF2B5EF4-FFF2-40B4-BE49-F238E27FC236}">
                  <a16:creationId xmlns:a16="http://schemas.microsoft.com/office/drawing/2014/main" id="{2A88EF1C-D457-4010-9796-9913869596B6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5735603" y="4246545"/>
              <a:ext cx="137160" cy="1371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cxnSp>
          <p:nvCxnSpPr>
            <p:cNvPr id="224" name="Straight Connector 223">
              <a:extLst>
                <a:ext uri="{FF2B5EF4-FFF2-40B4-BE49-F238E27FC236}">
                  <a16:creationId xmlns:a16="http://schemas.microsoft.com/office/drawing/2014/main" id="{5A2D9E68-3B3C-44AF-86EE-211D5DD94506}"/>
                </a:ext>
              </a:extLst>
            </p:cNvPr>
            <p:cNvCxnSpPr>
              <a:cxnSpLocks/>
              <a:stCxn id="223" idx="2"/>
            </p:cNvCxnSpPr>
            <p:nvPr/>
          </p:nvCxnSpPr>
          <p:spPr>
            <a:xfrm flipV="1">
              <a:off x="5804183" y="4072629"/>
              <a:ext cx="262533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5" name="Straight Connector 224">
              <a:extLst>
                <a:ext uri="{FF2B5EF4-FFF2-40B4-BE49-F238E27FC236}">
                  <a16:creationId xmlns:a16="http://schemas.microsoft.com/office/drawing/2014/main" id="{6D9F650B-A6EE-495E-8652-6FEF9A341AD8}"/>
                </a:ext>
              </a:extLst>
            </p:cNvPr>
            <p:cNvCxnSpPr>
              <a:cxnSpLocks/>
              <a:stCxn id="223" idx="2"/>
            </p:cNvCxnSpPr>
            <p:nvPr/>
          </p:nvCxnSpPr>
          <p:spPr>
            <a:xfrm flipH="1" flipV="1">
              <a:off x="5556103" y="4072629"/>
              <a:ext cx="248080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6" name="Straight Connector 225">
              <a:extLst>
                <a:ext uri="{FF2B5EF4-FFF2-40B4-BE49-F238E27FC236}">
                  <a16:creationId xmlns:a16="http://schemas.microsoft.com/office/drawing/2014/main" id="{C720A665-6AC6-481C-8CE3-F3A6E48E2BAA}"/>
                </a:ext>
              </a:extLst>
            </p:cNvPr>
            <p:cNvCxnSpPr>
              <a:cxnSpLocks/>
              <a:stCxn id="222" idx="1"/>
              <a:endCxn id="223" idx="0"/>
            </p:cNvCxnSpPr>
            <p:nvPr/>
          </p:nvCxnSpPr>
          <p:spPr>
            <a:xfrm flipH="1" flipV="1">
              <a:off x="5804183" y="4383705"/>
              <a:ext cx="262533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7" name="Straight Connector 226">
              <a:extLst>
                <a:ext uri="{FF2B5EF4-FFF2-40B4-BE49-F238E27FC236}">
                  <a16:creationId xmlns:a16="http://schemas.microsoft.com/office/drawing/2014/main" id="{C41FFA46-A38A-40A0-8839-24089DB9ACD5}"/>
                </a:ext>
              </a:extLst>
            </p:cNvPr>
            <p:cNvCxnSpPr>
              <a:cxnSpLocks/>
              <a:endCxn id="223" idx="0"/>
            </p:cNvCxnSpPr>
            <p:nvPr/>
          </p:nvCxnSpPr>
          <p:spPr>
            <a:xfrm flipV="1">
              <a:off x="5556103" y="4383705"/>
              <a:ext cx="248080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28" name="Oval 227">
              <a:extLst>
                <a:ext uri="{FF2B5EF4-FFF2-40B4-BE49-F238E27FC236}">
                  <a16:creationId xmlns:a16="http://schemas.microsoft.com/office/drawing/2014/main" id="{E4CAFF0B-2E92-4A48-8BE2-51753F75EE0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633677" y="4548141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Rectangle 228">
              <a:extLst>
                <a:ext uri="{FF2B5EF4-FFF2-40B4-BE49-F238E27FC236}">
                  <a16:creationId xmlns:a16="http://schemas.microsoft.com/office/drawing/2014/main" id="{DC503CB0-1425-4E0C-8349-238F6BA1C886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6317282" y="4249036"/>
              <a:ext cx="137160" cy="1371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cxnSp>
          <p:nvCxnSpPr>
            <p:cNvPr id="230" name="Straight Connector 229">
              <a:extLst>
                <a:ext uri="{FF2B5EF4-FFF2-40B4-BE49-F238E27FC236}">
                  <a16:creationId xmlns:a16="http://schemas.microsoft.com/office/drawing/2014/main" id="{9D448BB3-C371-4843-B28E-9852DAEFF909}"/>
                </a:ext>
              </a:extLst>
            </p:cNvPr>
            <p:cNvCxnSpPr>
              <a:cxnSpLocks/>
              <a:stCxn id="229" idx="2"/>
            </p:cNvCxnSpPr>
            <p:nvPr/>
          </p:nvCxnSpPr>
          <p:spPr>
            <a:xfrm flipV="1">
              <a:off x="6385862" y="4075120"/>
              <a:ext cx="262533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1" name="Straight Connector 230">
              <a:extLst>
                <a:ext uri="{FF2B5EF4-FFF2-40B4-BE49-F238E27FC236}">
                  <a16:creationId xmlns:a16="http://schemas.microsoft.com/office/drawing/2014/main" id="{3ECE5E4B-9B53-4662-80AD-47E678B556E2}"/>
                </a:ext>
              </a:extLst>
            </p:cNvPr>
            <p:cNvCxnSpPr>
              <a:cxnSpLocks/>
              <a:stCxn id="229" idx="2"/>
            </p:cNvCxnSpPr>
            <p:nvPr/>
          </p:nvCxnSpPr>
          <p:spPr>
            <a:xfrm flipH="1" flipV="1">
              <a:off x="6137782" y="4075120"/>
              <a:ext cx="248080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2" name="Straight Connector 231">
              <a:extLst>
                <a:ext uri="{FF2B5EF4-FFF2-40B4-BE49-F238E27FC236}">
                  <a16:creationId xmlns:a16="http://schemas.microsoft.com/office/drawing/2014/main" id="{D98F0642-4528-40B0-862F-C2F35AEDD67C}"/>
                </a:ext>
              </a:extLst>
            </p:cNvPr>
            <p:cNvCxnSpPr>
              <a:cxnSpLocks/>
              <a:stCxn id="228" idx="1"/>
              <a:endCxn id="229" idx="0"/>
            </p:cNvCxnSpPr>
            <p:nvPr/>
          </p:nvCxnSpPr>
          <p:spPr>
            <a:xfrm flipH="1" flipV="1">
              <a:off x="6385862" y="4386196"/>
              <a:ext cx="262533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3" name="Straight Connector 232">
              <a:extLst>
                <a:ext uri="{FF2B5EF4-FFF2-40B4-BE49-F238E27FC236}">
                  <a16:creationId xmlns:a16="http://schemas.microsoft.com/office/drawing/2014/main" id="{C5EDAF37-5708-40D5-A484-5EC538F9B550}"/>
                </a:ext>
              </a:extLst>
            </p:cNvPr>
            <p:cNvCxnSpPr>
              <a:cxnSpLocks/>
              <a:endCxn id="229" idx="0"/>
            </p:cNvCxnSpPr>
            <p:nvPr/>
          </p:nvCxnSpPr>
          <p:spPr>
            <a:xfrm flipV="1">
              <a:off x="6137782" y="4386196"/>
              <a:ext cx="248080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34" name="Oval 233">
              <a:extLst>
                <a:ext uri="{FF2B5EF4-FFF2-40B4-BE49-F238E27FC236}">
                  <a16:creationId xmlns:a16="http://schemas.microsoft.com/office/drawing/2014/main" id="{9C4C75C5-14D8-4BF4-BEBD-950F18076A2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15356" y="4548141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Rectangle 234">
              <a:extLst>
                <a:ext uri="{FF2B5EF4-FFF2-40B4-BE49-F238E27FC236}">
                  <a16:creationId xmlns:a16="http://schemas.microsoft.com/office/drawing/2014/main" id="{A60E4340-2DBE-42DD-BE71-7E4EC5CA0154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6898961" y="4249036"/>
              <a:ext cx="137160" cy="1371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cxnSp>
          <p:nvCxnSpPr>
            <p:cNvPr id="236" name="Straight Connector 235">
              <a:extLst>
                <a:ext uri="{FF2B5EF4-FFF2-40B4-BE49-F238E27FC236}">
                  <a16:creationId xmlns:a16="http://schemas.microsoft.com/office/drawing/2014/main" id="{A5CB3DD3-5008-4065-849C-49FF11D26948}"/>
                </a:ext>
              </a:extLst>
            </p:cNvPr>
            <p:cNvCxnSpPr>
              <a:cxnSpLocks/>
              <a:stCxn id="235" idx="2"/>
            </p:cNvCxnSpPr>
            <p:nvPr/>
          </p:nvCxnSpPr>
          <p:spPr>
            <a:xfrm flipV="1">
              <a:off x="6967541" y="4075120"/>
              <a:ext cx="262533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7" name="Straight Connector 236">
              <a:extLst>
                <a:ext uri="{FF2B5EF4-FFF2-40B4-BE49-F238E27FC236}">
                  <a16:creationId xmlns:a16="http://schemas.microsoft.com/office/drawing/2014/main" id="{758B95CE-6576-472B-B1E2-20397E245B4B}"/>
                </a:ext>
              </a:extLst>
            </p:cNvPr>
            <p:cNvCxnSpPr>
              <a:cxnSpLocks/>
              <a:stCxn id="235" idx="2"/>
            </p:cNvCxnSpPr>
            <p:nvPr/>
          </p:nvCxnSpPr>
          <p:spPr>
            <a:xfrm flipH="1" flipV="1">
              <a:off x="6719461" y="4075120"/>
              <a:ext cx="248080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8" name="Straight Connector 237">
              <a:extLst>
                <a:ext uri="{FF2B5EF4-FFF2-40B4-BE49-F238E27FC236}">
                  <a16:creationId xmlns:a16="http://schemas.microsoft.com/office/drawing/2014/main" id="{ABC69077-1502-47B6-9240-866E53BCD316}"/>
                </a:ext>
              </a:extLst>
            </p:cNvPr>
            <p:cNvCxnSpPr>
              <a:cxnSpLocks/>
              <a:stCxn id="234" idx="1"/>
              <a:endCxn id="235" idx="0"/>
            </p:cNvCxnSpPr>
            <p:nvPr/>
          </p:nvCxnSpPr>
          <p:spPr>
            <a:xfrm flipH="1" flipV="1">
              <a:off x="6967541" y="4386196"/>
              <a:ext cx="262533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9" name="Straight Connector 238">
              <a:extLst>
                <a:ext uri="{FF2B5EF4-FFF2-40B4-BE49-F238E27FC236}">
                  <a16:creationId xmlns:a16="http://schemas.microsoft.com/office/drawing/2014/main" id="{2D8CFEB3-F1FB-44E9-99B8-C0A2F3A50D13}"/>
                </a:ext>
              </a:extLst>
            </p:cNvPr>
            <p:cNvCxnSpPr>
              <a:cxnSpLocks/>
              <a:endCxn id="235" idx="0"/>
            </p:cNvCxnSpPr>
            <p:nvPr/>
          </p:nvCxnSpPr>
          <p:spPr>
            <a:xfrm flipV="1">
              <a:off x="6719461" y="4386196"/>
              <a:ext cx="248080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40" name="Rectangle 239">
              <a:extLst>
                <a:ext uri="{FF2B5EF4-FFF2-40B4-BE49-F238E27FC236}">
                  <a16:creationId xmlns:a16="http://schemas.microsoft.com/office/drawing/2014/main" id="{5A95F9D3-E31E-4180-A47A-1132534A5954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5735603" y="2010018"/>
              <a:ext cx="137160" cy="1371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cxnSp>
          <p:nvCxnSpPr>
            <p:cNvPr id="241" name="Straight Connector 240">
              <a:extLst>
                <a:ext uri="{FF2B5EF4-FFF2-40B4-BE49-F238E27FC236}">
                  <a16:creationId xmlns:a16="http://schemas.microsoft.com/office/drawing/2014/main" id="{F89F5539-2367-4233-B527-A165D341D59D}"/>
                </a:ext>
              </a:extLst>
            </p:cNvPr>
            <p:cNvCxnSpPr>
              <a:cxnSpLocks/>
              <a:endCxn id="240" idx="0"/>
            </p:cNvCxnSpPr>
            <p:nvPr/>
          </p:nvCxnSpPr>
          <p:spPr>
            <a:xfrm flipH="1" flipV="1">
              <a:off x="5804183" y="2147178"/>
              <a:ext cx="262533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2" name="Straight Connector 241">
              <a:extLst>
                <a:ext uri="{FF2B5EF4-FFF2-40B4-BE49-F238E27FC236}">
                  <a16:creationId xmlns:a16="http://schemas.microsoft.com/office/drawing/2014/main" id="{40695D84-A67B-4354-B1DD-6B4AC152D174}"/>
                </a:ext>
              </a:extLst>
            </p:cNvPr>
            <p:cNvCxnSpPr>
              <a:cxnSpLocks/>
              <a:endCxn id="240" idx="0"/>
            </p:cNvCxnSpPr>
            <p:nvPr/>
          </p:nvCxnSpPr>
          <p:spPr>
            <a:xfrm flipV="1">
              <a:off x="5556103" y="2147178"/>
              <a:ext cx="248080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43" name="Rectangle 242">
              <a:extLst>
                <a:ext uri="{FF2B5EF4-FFF2-40B4-BE49-F238E27FC236}">
                  <a16:creationId xmlns:a16="http://schemas.microsoft.com/office/drawing/2014/main" id="{B8A924CF-B416-4D2E-863B-8FF281EB710B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6898961" y="2012509"/>
              <a:ext cx="137160" cy="1371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cxnSp>
          <p:nvCxnSpPr>
            <p:cNvPr id="244" name="Straight Connector 243">
              <a:extLst>
                <a:ext uri="{FF2B5EF4-FFF2-40B4-BE49-F238E27FC236}">
                  <a16:creationId xmlns:a16="http://schemas.microsoft.com/office/drawing/2014/main" id="{42482C11-91CC-46E9-9020-6DC0A768389E}"/>
                </a:ext>
              </a:extLst>
            </p:cNvPr>
            <p:cNvCxnSpPr>
              <a:cxnSpLocks/>
              <a:endCxn id="243" idx="0"/>
            </p:cNvCxnSpPr>
            <p:nvPr/>
          </p:nvCxnSpPr>
          <p:spPr>
            <a:xfrm flipH="1" flipV="1">
              <a:off x="6967541" y="2149669"/>
              <a:ext cx="262533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5" name="Straight Connector 244">
              <a:extLst>
                <a:ext uri="{FF2B5EF4-FFF2-40B4-BE49-F238E27FC236}">
                  <a16:creationId xmlns:a16="http://schemas.microsoft.com/office/drawing/2014/main" id="{ADDD9DF7-632D-4E2C-9C4A-0CF486D30E1A}"/>
                </a:ext>
              </a:extLst>
            </p:cNvPr>
            <p:cNvCxnSpPr>
              <a:cxnSpLocks/>
              <a:endCxn id="243" idx="0"/>
            </p:cNvCxnSpPr>
            <p:nvPr/>
          </p:nvCxnSpPr>
          <p:spPr>
            <a:xfrm flipV="1">
              <a:off x="6719461" y="2149669"/>
              <a:ext cx="248080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46" name="Rectangle 245">
              <a:extLst>
                <a:ext uri="{FF2B5EF4-FFF2-40B4-BE49-F238E27FC236}">
                  <a16:creationId xmlns:a16="http://schemas.microsoft.com/office/drawing/2014/main" id="{18C18B77-BBA4-4A01-8146-B12214C11B6B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5153924" y="4807268"/>
              <a:ext cx="137160" cy="1371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cxnSp>
          <p:nvCxnSpPr>
            <p:cNvPr id="247" name="Straight Connector 246">
              <a:extLst>
                <a:ext uri="{FF2B5EF4-FFF2-40B4-BE49-F238E27FC236}">
                  <a16:creationId xmlns:a16="http://schemas.microsoft.com/office/drawing/2014/main" id="{F01AEAAA-FC46-4994-AC00-328B5A06A322}"/>
                </a:ext>
              </a:extLst>
            </p:cNvPr>
            <p:cNvCxnSpPr>
              <a:cxnSpLocks/>
              <a:stCxn id="246" idx="2"/>
            </p:cNvCxnSpPr>
            <p:nvPr/>
          </p:nvCxnSpPr>
          <p:spPr>
            <a:xfrm flipV="1">
              <a:off x="5222504" y="4633352"/>
              <a:ext cx="262533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8" name="Straight Connector 247">
              <a:extLst>
                <a:ext uri="{FF2B5EF4-FFF2-40B4-BE49-F238E27FC236}">
                  <a16:creationId xmlns:a16="http://schemas.microsoft.com/office/drawing/2014/main" id="{125B7D3D-E32E-4609-8B42-799F594BCB5E}"/>
                </a:ext>
              </a:extLst>
            </p:cNvPr>
            <p:cNvCxnSpPr>
              <a:cxnSpLocks/>
              <a:stCxn id="246" idx="2"/>
            </p:cNvCxnSpPr>
            <p:nvPr/>
          </p:nvCxnSpPr>
          <p:spPr>
            <a:xfrm flipH="1" flipV="1">
              <a:off x="4974424" y="4633352"/>
              <a:ext cx="248080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49" name="Rectangle 248">
              <a:extLst>
                <a:ext uri="{FF2B5EF4-FFF2-40B4-BE49-F238E27FC236}">
                  <a16:creationId xmlns:a16="http://schemas.microsoft.com/office/drawing/2014/main" id="{C82B2644-2A55-42A4-BA78-534D7E455185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6317282" y="4809759"/>
              <a:ext cx="137160" cy="1371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cxnSp>
          <p:nvCxnSpPr>
            <p:cNvPr id="250" name="Straight Connector 249">
              <a:extLst>
                <a:ext uri="{FF2B5EF4-FFF2-40B4-BE49-F238E27FC236}">
                  <a16:creationId xmlns:a16="http://schemas.microsoft.com/office/drawing/2014/main" id="{AB2B88F5-E86F-42FA-99DB-D176E578C792}"/>
                </a:ext>
              </a:extLst>
            </p:cNvPr>
            <p:cNvCxnSpPr>
              <a:cxnSpLocks/>
              <a:stCxn id="249" idx="2"/>
            </p:cNvCxnSpPr>
            <p:nvPr/>
          </p:nvCxnSpPr>
          <p:spPr>
            <a:xfrm flipV="1">
              <a:off x="6385862" y="4635843"/>
              <a:ext cx="262533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1" name="Straight Connector 250">
              <a:extLst>
                <a:ext uri="{FF2B5EF4-FFF2-40B4-BE49-F238E27FC236}">
                  <a16:creationId xmlns:a16="http://schemas.microsoft.com/office/drawing/2014/main" id="{5CEEF4D2-592F-4940-9C46-2E9DF99D9643}"/>
                </a:ext>
              </a:extLst>
            </p:cNvPr>
            <p:cNvCxnSpPr>
              <a:cxnSpLocks/>
              <a:stCxn id="249" idx="2"/>
            </p:cNvCxnSpPr>
            <p:nvPr/>
          </p:nvCxnSpPr>
          <p:spPr>
            <a:xfrm flipH="1" flipV="1">
              <a:off x="6137782" y="4635843"/>
              <a:ext cx="248080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52" name="Rectangle 251">
              <a:extLst>
                <a:ext uri="{FF2B5EF4-FFF2-40B4-BE49-F238E27FC236}">
                  <a16:creationId xmlns:a16="http://schemas.microsoft.com/office/drawing/2014/main" id="{65978E51-BAC8-46CD-BEAC-251BD8620B03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7480640" y="3129995"/>
              <a:ext cx="137160" cy="1371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cxnSp>
          <p:nvCxnSpPr>
            <p:cNvPr id="253" name="Straight Connector 252">
              <a:extLst>
                <a:ext uri="{FF2B5EF4-FFF2-40B4-BE49-F238E27FC236}">
                  <a16:creationId xmlns:a16="http://schemas.microsoft.com/office/drawing/2014/main" id="{CDE9435F-96DD-42F3-BDF0-BF1BBE2CC2FE}"/>
                </a:ext>
              </a:extLst>
            </p:cNvPr>
            <p:cNvCxnSpPr>
              <a:cxnSpLocks/>
              <a:stCxn id="252" idx="2"/>
            </p:cNvCxnSpPr>
            <p:nvPr/>
          </p:nvCxnSpPr>
          <p:spPr>
            <a:xfrm flipH="1" flipV="1">
              <a:off x="7301140" y="2956079"/>
              <a:ext cx="248080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4" name="Straight Connector 253">
              <a:extLst>
                <a:ext uri="{FF2B5EF4-FFF2-40B4-BE49-F238E27FC236}">
                  <a16:creationId xmlns:a16="http://schemas.microsoft.com/office/drawing/2014/main" id="{2CC4031F-6523-4CD3-B338-52D012527AF5}"/>
                </a:ext>
              </a:extLst>
            </p:cNvPr>
            <p:cNvCxnSpPr>
              <a:cxnSpLocks/>
              <a:endCxn id="252" idx="0"/>
            </p:cNvCxnSpPr>
            <p:nvPr/>
          </p:nvCxnSpPr>
          <p:spPr>
            <a:xfrm flipV="1">
              <a:off x="7301140" y="3267155"/>
              <a:ext cx="248080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55" name="Rectangle 254">
              <a:extLst>
                <a:ext uri="{FF2B5EF4-FFF2-40B4-BE49-F238E27FC236}">
                  <a16:creationId xmlns:a16="http://schemas.microsoft.com/office/drawing/2014/main" id="{14B3B0E6-5F60-4BD3-A5AA-E43C2CFB374A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7480640" y="4246545"/>
              <a:ext cx="137160" cy="1371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cxnSp>
          <p:nvCxnSpPr>
            <p:cNvPr id="256" name="Straight Connector 255">
              <a:extLst>
                <a:ext uri="{FF2B5EF4-FFF2-40B4-BE49-F238E27FC236}">
                  <a16:creationId xmlns:a16="http://schemas.microsoft.com/office/drawing/2014/main" id="{F254472C-A58B-415E-9937-FF5AA94FD7AD}"/>
                </a:ext>
              </a:extLst>
            </p:cNvPr>
            <p:cNvCxnSpPr>
              <a:cxnSpLocks/>
              <a:stCxn id="255" idx="2"/>
            </p:cNvCxnSpPr>
            <p:nvPr/>
          </p:nvCxnSpPr>
          <p:spPr>
            <a:xfrm flipH="1" flipV="1">
              <a:off x="7301140" y="4072629"/>
              <a:ext cx="248080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7" name="Straight Connector 256">
              <a:extLst>
                <a:ext uri="{FF2B5EF4-FFF2-40B4-BE49-F238E27FC236}">
                  <a16:creationId xmlns:a16="http://schemas.microsoft.com/office/drawing/2014/main" id="{232DE672-B94D-41C6-9441-BF4CB7B1811A}"/>
                </a:ext>
              </a:extLst>
            </p:cNvPr>
            <p:cNvCxnSpPr>
              <a:cxnSpLocks/>
              <a:endCxn id="255" idx="0"/>
            </p:cNvCxnSpPr>
            <p:nvPr/>
          </p:nvCxnSpPr>
          <p:spPr>
            <a:xfrm flipV="1">
              <a:off x="7301140" y="4383705"/>
              <a:ext cx="248080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58" name="Rectangle 257">
              <a:extLst>
                <a:ext uri="{FF2B5EF4-FFF2-40B4-BE49-F238E27FC236}">
                  <a16:creationId xmlns:a16="http://schemas.microsoft.com/office/drawing/2014/main" id="{F04D18D7-BC5A-4455-AF75-A2E4C3976F0E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4570701" y="2569219"/>
              <a:ext cx="137160" cy="1371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cxnSp>
          <p:nvCxnSpPr>
            <p:cNvPr id="259" name="Straight Connector 258">
              <a:extLst>
                <a:ext uri="{FF2B5EF4-FFF2-40B4-BE49-F238E27FC236}">
                  <a16:creationId xmlns:a16="http://schemas.microsoft.com/office/drawing/2014/main" id="{7FEAA27B-0FC6-48CD-B3B4-49E859D2A9C5}"/>
                </a:ext>
              </a:extLst>
            </p:cNvPr>
            <p:cNvCxnSpPr>
              <a:cxnSpLocks/>
              <a:stCxn id="258" idx="2"/>
            </p:cNvCxnSpPr>
            <p:nvPr/>
          </p:nvCxnSpPr>
          <p:spPr>
            <a:xfrm flipV="1">
              <a:off x="4639281" y="2395303"/>
              <a:ext cx="262533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0" name="Straight Connector 259">
              <a:extLst>
                <a:ext uri="{FF2B5EF4-FFF2-40B4-BE49-F238E27FC236}">
                  <a16:creationId xmlns:a16="http://schemas.microsoft.com/office/drawing/2014/main" id="{5822ECF7-6892-4D32-8076-D4D700DCB5C0}"/>
                </a:ext>
              </a:extLst>
            </p:cNvPr>
            <p:cNvCxnSpPr>
              <a:cxnSpLocks/>
              <a:endCxn id="258" idx="0"/>
            </p:cNvCxnSpPr>
            <p:nvPr/>
          </p:nvCxnSpPr>
          <p:spPr>
            <a:xfrm flipH="1" flipV="1">
              <a:off x="4639281" y="2706379"/>
              <a:ext cx="262533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61" name="Rectangle 260">
              <a:extLst>
                <a:ext uri="{FF2B5EF4-FFF2-40B4-BE49-F238E27FC236}">
                  <a16:creationId xmlns:a16="http://schemas.microsoft.com/office/drawing/2014/main" id="{AE1D1721-9FF4-4666-A40A-B2866A371DEB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4570701" y="3685769"/>
              <a:ext cx="137160" cy="1371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cxnSp>
          <p:nvCxnSpPr>
            <p:cNvPr id="262" name="Straight Connector 261">
              <a:extLst>
                <a:ext uri="{FF2B5EF4-FFF2-40B4-BE49-F238E27FC236}">
                  <a16:creationId xmlns:a16="http://schemas.microsoft.com/office/drawing/2014/main" id="{6E099721-F091-46B5-AC2B-02CDB386D708}"/>
                </a:ext>
              </a:extLst>
            </p:cNvPr>
            <p:cNvCxnSpPr>
              <a:cxnSpLocks/>
              <a:stCxn id="261" idx="2"/>
            </p:cNvCxnSpPr>
            <p:nvPr/>
          </p:nvCxnSpPr>
          <p:spPr>
            <a:xfrm flipV="1">
              <a:off x="4639281" y="3511853"/>
              <a:ext cx="262533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3" name="Straight Connector 262">
              <a:extLst>
                <a:ext uri="{FF2B5EF4-FFF2-40B4-BE49-F238E27FC236}">
                  <a16:creationId xmlns:a16="http://schemas.microsoft.com/office/drawing/2014/main" id="{9287CA7A-9B3B-4B0F-974A-3D201BD6231F}"/>
                </a:ext>
              </a:extLst>
            </p:cNvPr>
            <p:cNvCxnSpPr>
              <a:cxnSpLocks/>
              <a:endCxn id="261" idx="0"/>
            </p:cNvCxnSpPr>
            <p:nvPr/>
          </p:nvCxnSpPr>
          <p:spPr>
            <a:xfrm flipH="1" flipV="1">
              <a:off x="4639281" y="3822929"/>
              <a:ext cx="262533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265" name="Straight Arrow Connector 264">
            <a:extLst>
              <a:ext uri="{FF2B5EF4-FFF2-40B4-BE49-F238E27FC236}">
                <a16:creationId xmlns:a16="http://schemas.microsoft.com/office/drawing/2014/main" id="{5172FE1A-376E-4D70-9503-9C2499C812EE}"/>
              </a:ext>
            </a:extLst>
          </p:cNvPr>
          <p:cNvCxnSpPr/>
          <p:nvPr/>
        </p:nvCxnSpPr>
        <p:spPr>
          <a:xfrm>
            <a:off x="5338355" y="3745191"/>
            <a:ext cx="757645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6" name="TextBox 265">
            <a:extLst>
              <a:ext uri="{FF2B5EF4-FFF2-40B4-BE49-F238E27FC236}">
                <a16:creationId xmlns:a16="http://schemas.microsoft.com/office/drawing/2014/main" id="{3B8EBFAA-4BEF-4646-8927-7BE5A790C7CA}"/>
              </a:ext>
            </a:extLst>
          </p:cNvPr>
          <p:cNvSpPr txBox="1"/>
          <p:nvPr/>
        </p:nvSpPr>
        <p:spPr>
          <a:xfrm>
            <a:off x="1429184" y="5681385"/>
            <a:ext cx="39935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In what follows we focus on Z errors.</a:t>
            </a:r>
          </a:p>
        </p:txBody>
      </p:sp>
    </p:spTree>
    <p:extLst>
      <p:ext uri="{BB962C8B-B14F-4D97-AF65-F5344CB8AC3E}">
        <p14:creationId xmlns:p14="http://schemas.microsoft.com/office/powerpoint/2010/main" val="1444403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2AA98-F724-4DC7-8744-2C15399A3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Error detection</a:t>
            </a:r>
          </a:p>
        </p:txBody>
      </p:sp>
      <p:grpSp>
        <p:nvGrpSpPr>
          <p:cNvPr id="297" name="Group 296">
            <a:extLst>
              <a:ext uri="{FF2B5EF4-FFF2-40B4-BE49-F238E27FC236}">
                <a16:creationId xmlns:a16="http://schemas.microsoft.com/office/drawing/2014/main" id="{89FF561F-335E-4065-A294-1090FE8482DB}"/>
              </a:ext>
            </a:extLst>
          </p:cNvPr>
          <p:cNvGrpSpPr/>
          <p:nvPr/>
        </p:nvGrpSpPr>
        <p:grpSpPr>
          <a:xfrm>
            <a:off x="7755860" y="2113559"/>
            <a:ext cx="2427218" cy="2936901"/>
            <a:chOff x="2039051" y="2172850"/>
            <a:chExt cx="2427218" cy="2936901"/>
          </a:xfrm>
        </p:grpSpPr>
        <p:grpSp>
          <p:nvGrpSpPr>
            <p:cNvPr id="134" name="Group 133">
              <a:extLst>
                <a:ext uri="{FF2B5EF4-FFF2-40B4-BE49-F238E27FC236}">
                  <a16:creationId xmlns:a16="http://schemas.microsoft.com/office/drawing/2014/main" id="{A2A0E307-D021-4DA2-93B3-E123C7D57DDA}"/>
                </a:ext>
              </a:extLst>
            </p:cNvPr>
            <p:cNvGrpSpPr/>
            <p:nvPr/>
          </p:nvGrpSpPr>
          <p:grpSpPr>
            <a:xfrm>
              <a:off x="2039051" y="2172850"/>
              <a:ext cx="2427218" cy="2936901"/>
              <a:chOff x="6003806" y="2191578"/>
              <a:chExt cx="2427218" cy="2936901"/>
            </a:xfrm>
          </p:grpSpPr>
          <p:sp>
            <p:nvSpPr>
              <p:cNvPr id="135" name="Oval 134">
                <a:extLst>
                  <a:ext uri="{FF2B5EF4-FFF2-40B4-BE49-F238E27FC236}">
                    <a16:creationId xmlns:a16="http://schemas.microsoft.com/office/drawing/2014/main" id="{1E5CC100-A786-4F97-9A38-8C0D7C9170E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03806" y="2491079"/>
                <a:ext cx="100502" cy="100502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Oval 135">
                <a:extLst>
                  <a:ext uri="{FF2B5EF4-FFF2-40B4-BE49-F238E27FC236}">
                    <a16:creationId xmlns:a16="http://schemas.microsoft.com/office/drawing/2014/main" id="{DD90E6D1-9B82-409D-A7CA-DCB11799F0D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585485" y="3049884"/>
                <a:ext cx="100502" cy="100502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Oval 136">
                <a:extLst>
                  <a:ext uri="{FF2B5EF4-FFF2-40B4-BE49-F238E27FC236}">
                    <a16:creationId xmlns:a16="http://schemas.microsoft.com/office/drawing/2014/main" id="{61B82DC2-7B97-4795-9103-90DDCDDDECD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03806" y="3049884"/>
                <a:ext cx="100502" cy="100502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Oval 137">
                <a:extLst>
                  <a:ext uri="{FF2B5EF4-FFF2-40B4-BE49-F238E27FC236}">
                    <a16:creationId xmlns:a16="http://schemas.microsoft.com/office/drawing/2014/main" id="{361CF673-3E90-4E4F-A842-3B8C5C6E4BB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585485" y="2491079"/>
                <a:ext cx="100502" cy="100502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Rectangle 138">
                <a:extLst>
                  <a:ext uri="{FF2B5EF4-FFF2-40B4-BE49-F238E27FC236}">
                    <a16:creationId xmlns:a16="http://schemas.microsoft.com/office/drawing/2014/main" id="{207BAF88-716F-4403-8677-B578D151079D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V="1">
                <a:off x="6269090" y="2750779"/>
                <a:ext cx="137160" cy="137160"/>
              </a:xfrm>
              <a:prstGeom prst="rect">
                <a:avLst/>
              </a:prstGeom>
              <a:solidFill>
                <a:srgbClr val="FF0000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cxnSp>
            <p:nvCxnSpPr>
              <p:cNvPr id="140" name="Straight Connector 139">
                <a:extLst>
                  <a:ext uri="{FF2B5EF4-FFF2-40B4-BE49-F238E27FC236}">
                    <a16:creationId xmlns:a16="http://schemas.microsoft.com/office/drawing/2014/main" id="{BD271FA7-AD7B-4FC4-85DC-07EB538ABA35}"/>
                  </a:ext>
                </a:extLst>
              </p:cNvPr>
              <p:cNvCxnSpPr>
                <a:cxnSpLocks/>
                <a:stCxn id="139" idx="2"/>
                <a:endCxn id="138" idx="3"/>
              </p:cNvCxnSpPr>
              <p:nvPr/>
            </p:nvCxnSpPr>
            <p:spPr>
              <a:xfrm flipV="1">
                <a:off x="6337670" y="2576863"/>
                <a:ext cx="262533" cy="173916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>
                <a:extLst>
                  <a:ext uri="{FF2B5EF4-FFF2-40B4-BE49-F238E27FC236}">
                    <a16:creationId xmlns:a16="http://schemas.microsoft.com/office/drawing/2014/main" id="{DAB5EDBC-3CB8-4CF6-985A-9EB12DC1C757}"/>
                  </a:ext>
                </a:extLst>
              </p:cNvPr>
              <p:cNvCxnSpPr>
                <a:cxnSpLocks/>
                <a:stCxn id="139" idx="2"/>
                <a:endCxn id="135" idx="5"/>
              </p:cNvCxnSpPr>
              <p:nvPr/>
            </p:nvCxnSpPr>
            <p:spPr>
              <a:xfrm flipH="1" flipV="1">
                <a:off x="6089590" y="2576863"/>
                <a:ext cx="248080" cy="173916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41">
                <a:extLst>
                  <a:ext uri="{FF2B5EF4-FFF2-40B4-BE49-F238E27FC236}">
                    <a16:creationId xmlns:a16="http://schemas.microsoft.com/office/drawing/2014/main" id="{CE06032C-8D0A-4580-8279-1D7A53D16192}"/>
                  </a:ext>
                </a:extLst>
              </p:cNvPr>
              <p:cNvCxnSpPr>
                <a:cxnSpLocks/>
                <a:stCxn id="136" idx="1"/>
                <a:endCxn id="139" idx="0"/>
              </p:cNvCxnSpPr>
              <p:nvPr/>
            </p:nvCxnSpPr>
            <p:spPr>
              <a:xfrm flipH="1" flipV="1">
                <a:off x="6337670" y="2887939"/>
                <a:ext cx="262533" cy="176663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142">
                <a:extLst>
                  <a:ext uri="{FF2B5EF4-FFF2-40B4-BE49-F238E27FC236}">
                    <a16:creationId xmlns:a16="http://schemas.microsoft.com/office/drawing/2014/main" id="{E44CC849-A99B-4870-81A1-4C0295996DFE}"/>
                  </a:ext>
                </a:extLst>
              </p:cNvPr>
              <p:cNvCxnSpPr>
                <a:cxnSpLocks/>
                <a:stCxn id="137" idx="7"/>
                <a:endCxn id="139" idx="0"/>
              </p:cNvCxnSpPr>
              <p:nvPr/>
            </p:nvCxnSpPr>
            <p:spPr>
              <a:xfrm flipV="1">
                <a:off x="6089590" y="2887939"/>
                <a:ext cx="248080" cy="176663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44" name="Oval 143">
                <a:extLst>
                  <a:ext uri="{FF2B5EF4-FFF2-40B4-BE49-F238E27FC236}">
                    <a16:creationId xmlns:a16="http://schemas.microsoft.com/office/drawing/2014/main" id="{8778C126-420E-420F-9D56-261ADA0DA05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167164" y="3049884"/>
                <a:ext cx="100502" cy="100502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Oval 144">
                <a:extLst>
                  <a:ext uri="{FF2B5EF4-FFF2-40B4-BE49-F238E27FC236}">
                    <a16:creationId xmlns:a16="http://schemas.microsoft.com/office/drawing/2014/main" id="{045BA3D8-59E6-48CF-8402-5345F84E907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167164" y="2491079"/>
                <a:ext cx="100502" cy="100502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Oval 145">
                <a:extLst>
                  <a:ext uri="{FF2B5EF4-FFF2-40B4-BE49-F238E27FC236}">
                    <a16:creationId xmlns:a16="http://schemas.microsoft.com/office/drawing/2014/main" id="{087B89CE-07F4-4319-ABF1-753D10E5ABE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748843" y="3052375"/>
                <a:ext cx="100502" cy="100502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Oval 146">
                <a:extLst>
                  <a:ext uri="{FF2B5EF4-FFF2-40B4-BE49-F238E27FC236}">
                    <a16:creationId xmlns:a16="http://schemas.microsoft.com/office/drawing/2014/main" id="{C010A127-BF00-4D58-B09D-C016F90355B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748843" y="2493570"/>
                <a:ext cx="100502" cy="100502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Rectangle 147">
                <a:extLst>
                  <a:ext uri="{FF2B5EF4-FFF2-40B4-BE49-F238E27FC236}">
                    <a16:creationId xmlns:a16="http://schemas.microsoft.com/office/drawing/2014/main" id="{2EE954C3-E2F9-4254-9961-276524DE443B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V="1">
                <a:off x="7432448" y="2753270"/>
                <a:ext cx="137160" cy="13716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cxnSp>
            <p:nvCxnSpPr>
              <p:cNvPr id="149" name="Straight Connector 148">
                <a:extLst>
                  <a:ext uri="{FF2B5EF4-FFF2-40B4-BE49-F238E27FC236}">
                    <a16:creationId xmlns:a16="http://schemas.microsoft.com/office/drawing/2014/main" id="{4E39EC65-AB91-4DD5-A5C5-5EC99E391794}"/>
                  </a:ext>
                </a:extLst>
              </p:cNvPr>
              <p:cNvCxnSpPr>
                <a:cxnSpLocks/>
                <a:stCxn id="148" idx="2"/>
                <a:endCxn id="147" idx="3"/>
              </p:cNvCxnSpPr>
              <p:nvPr/>
            </p:nvCxnSpPr>
            <p:spPr>
              <a:xfrm flipV="1">
                <a:off x="7501028" y="2579354"/>
                <a:ext cx="262533" cy="173916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>
                <a:extLst>
                  <a:ext uri="{FF2B5EF4-FFF2-40B4-BE49-F238E27FC236}">
                    <a16:creationId xmlns:a16="http://schemas.microsoft.com/office/drawing/2014/main" id="{01DBD404-ED89-4C88-BC99-E8EBEF72FE45}"/>
                  </a:ext>
                </a:extLst>
              </p:cNvPr>
              <p:cNvCxnSpPr>
                <a:cxnSpLocks/>
                <a:stCxn id="148" idx="2"/>
              </p:cNvCxnSpPr>
              <p:nvPr/>
            </p:nvCxnSpPr>
            <p:spPr>
              <a:xfrm flipH="1" flipV="1">
                <a:off x="7252948" y="2579354"/>
                <a:ext cx="248080" cy="173916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>
                <a:extLst>
                  <a:ext uri="{FF2B5EF4-FFF2-40B4-BE49-F238E27FC236}">
                    <a16:creationId xmlns:a16="http://schemas.microsoft.com/office/drawing/2014/main" id="{3DBE7816-EF27-4F22-A33E-F306423E5466}"/>
                  </a:ext>
                </a:extLst>
              </p:cNvPr>
              <p:cNvCxnSpPr>
                <a:cxnSpLocks/>
                <a:stCxn id="146" idx="1"/>
                <a:endCxn id="148" idx="0"/>
              </p:cNvCxnSpPr>
              <p:nvPr/>
            </p:nvCxnSpPr>
            <p:spPr>
              <a:xfrm flipH="1" flipV="1">
                <a:off x="7501028" y="2890430"/>
                <a:ext cx="262533" cy="176663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>
                <a:extLst>
                  <a:ext uri="{FF2B5EF4-FFF2-40B4-BE49-F238E27FC236}">
                    <a16:creationId xmlns:a16="http://schemas.microsoft.com/office/drawing/2014/main" id="{510D0AA3-08BB-471C-8E32-D744B594B91F}"/>
                  </a:ext>
                </a:extLst>
              </p:cNvPr>
              <p:cNvCxnSpPr>
                <a:cxnSpLocks/>
                <a:endCxn id="148" idx="0"/>
              </p:cNvCxnSpPr>
              <p:nvPr/>
            </p:nvCxnSpPr>
            <p:spPr>
              <a:xfrm flipV="1">
                <a:off x="7252948" y="2890430"/>
                <a:ext cx="248080" cy="176663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53" name="Oval 152">
                <a:extLst>
                  <a:ext uri="{FF2B5EF4-FFF2-40B4-BE49-F238E27FC236}">
                    <a16:creationId xmlns:a16="http://schemas.microsoft.com/office/drawing/2014/main" id="{26BE8BB3-D68A-4678-9E88-A5E379E9B3F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330522" y="3052375"/>
                <a:ext cx="100502" cy="100502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Oval 153">
                <a:extLst>
                  <a:ext uri="{FF2B5EF4-FFF2-40B4-BE49-F238E27FC236}">
                    <a16:creationId xmlns:a16="http://schemas.microsoft.com/office/drawing/2014/main" id="{EBA0D673-DA6D-4F72-8874-6CDEBF40FE9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330522" y="2493570"/>
                <a:ext cx="100502" cy="100502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" name="Oval 154">
                <a:extLst>
                  <a:ext uri="{FF2B5EF4-FFF2-40B4-BE49-F238E27FC236}">
                    <a16:creationId xmlns:a16="http://schemas.microsoft.com/office/drawing/2014/main" id="{EFD9E52D-A4FD-4480-990C-A0919D412A6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585485" y="3610660"/>
                <a:ext cx="100502" cy="100502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" name="Oval 155">
                <a:extLst>
                  <a:ext uri="{FF2B5EF4-FFF2-40B4-BE49-F238E27FC236}">
                    <a16:creationId xmlns:a16="http://schemas.microsoft.com/office/drawing/2014/main" id="{97AB9D86-89DD-4815-AA49-6DC86882E6F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03806" y="3610660"/>
                <a:ext cx="100502" cy="100502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" name="Oval 156">
                <a:extLst>
                  <a:ext uri="{FF2B5EF4-FFF2-40B4-BE49-F238E27FC236}">
                    <a16:creationId xmlns:a16="http://schemas.microsoft.com/office/drawing/2014/main" id="{7470ACDE-324F-4615-A0FB-ABA7562638D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167164" y="3610660"/>
                <a:ext cx="100502" cy="100502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8" name="Rectangle 157">
                <a:extLst>
                  <a:ext uri="{FF2B5EF4-FFF2-40B4-BE49-F238E27FC236}">
                    <a16:creationId xmlns:a16="http://schemas.microsoft.com/office/drawing/2014/main" id="{0BB1C81F-46B6-49DF-9552-E05C648D6B7F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V="1">
                <a:off x="6850769" y="3311555"/>
                <a:ext cx="137160" cy="13716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cxnSp>
            <p:nvCxnSpPr>
              <p:cNvPr id="159" name="Straight Connector 158">
                <a:extLst>
                  <a:ext uri="{FF2B5EF4-FFF2-40B4-BE49-F238E27FC236}">
                    <a16:creationId xmlns:a16="http://schemas.microsoft.com/office/drawing/2014/main" id="{978B45A1-E403-49CB-9C8A-2FAAB7E0AA42}"/>
                  </a:ext>
                </a:extLst>
              </p:cNvPr>
              <p:cNvCxnSpPr>
                <a:cxnSpLocks/>
                <a:stCxn id="158" idx="2"/>
              </p:cNvCxnSpPr>
              <p:nvPr/>
            </p:nvCxnSpPr>
            <p:spPr>
              <a:xfrm flipV="1">
                <a:off x="6919349" y="3137639"/>
                <a:ext cx="262533" cy="173916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>
                <a:extLst>
                  <a:ext uri="{FF2B5EF4-FFF2-40B4-BE49-F238E27FC236}">
                    <a16:creationId xmlns:a16="http://schemas.microsoft.com/office/drawing/2014/main" id="{AC6866B4-FCBD-47DE-A65E-B8ACA6AB541B}"/>
                  </a:ext>
                </a:extLst>
              </p:cNvPr>
              <p:cNvCxnSpPr>
                <a:cxnSpLocks/>
                <a:stCxn id="158" idx="2"/>
              </p:cNvCxnSpPr>
              <p:nvPr/>
            </p:nvCxnSpPr>
            <p:spPr>
              <a:xfrm flipH="1" flipV="1">
                <a:off x="6671269" y="3137639"/>
                <a:ext cx="248080" cy="173916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>
                <a:extLst>
                  <a:ext uri="{FF2B5EF4-FFF2-40B4-BE49-F238E27FC236}">
                    <a16:creationId xmlns:a16="http://schemas.microsoft.com/office/drawing/2014/main" id="{57FBF6A3-0ED8-4B28-A19D-DB471E317D6A}"/>
                  </a:ext>
                </a:extLst>
              </p:cNvPr>
              <p:cNvCxnSpPr>
                <a:cxnSpLocks/>
                <a:stCxn id="157" idx="1"/>
                <a:endCxn id="158" idx="0"/>
              </p:cNvCxnSpPr>
              <p:nvPr/>
            </p:nvCxnSpPr>
            <p:spPr>
              <a:xfrm flipH="1" flipV="1">
                <a:off x="6919349" y="3448715"/>
                <a:ext cx="262533" cy="176663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>
                <a:extLst>
                  <a:ext uri="{FF2B5EF4-FFF2-40B4-BE49-F238E27FC236}">
                    <a16:creationId xmlns:a16="http://schemas.microsoft.com/office/drawing/2014/main" id="{7A98B0C7-7BBC-4E91-BE2F-7BCDC01ECBFF}"/>
                  </a:ext>
                </a:extLst>
              </p:cNvPr>
              <p:cNvCxnSpPr>
                <a:cxnSpLocks/>
                <a:endCxn id="158" idx="0"/>
              </p:cNvCxnSpPr>
              <p:nvPr/>
            </p:nvCxnSpPr>
            <p:spPr>
              <a:xfrm flipV="1">
                <a:off x="6671269" y="3448715"/>
                <a:ext cx="248080" cy="176663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63" name="Oval 162">
                <a:extLst>
                  <a:ext uri="{FF2B5EF4-FFF2-40B4-BE49-F238E27FC236}">
                    <a16:creationId xmlns:a16="http://schemas.microsoft.com/office/drawing/2014/main" id="{3FE3A8DC-4BC2-42DE-8DF6-4849850A218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748843" y="3613151"/>
                <a:ext cx="100502" cy="100502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" name="Oval 163">
                <a:extLst>
                  <a:ext uri="{FF2B5EF4-FFF2-40B4-BE49-F238E27FC236}">
                    <a16:creationId xmlns:a16="http://schemas.microsoft.com/office/drawing/2014/main" id="{5A2493A5-0AEE-44D9-BF56-CBEE2AA3EE7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330522" y="3613151"/>
                <a:ext cx="100502" cy="100502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Rectangle 164">
                <a:extLst>
                  <a:ext uri="{FF2B5EF4-FFF2-40B4-BE49-F238E27FC236}">
                    <a16:creationId xmlns:a16="http://schemas.microsoft.com/office/drawing/2014/main" id="{875E2DFC-5158-488F-BAD7-23A2EDF2BA4C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V="1">
                <a:off x="8014127" y="3314046"/>
                <a:ext cx="137160" cy="137160"/>
              </a:xfrm>
              <a:prstGeom prst="rect">
                <a:avLst/>
              </a:prstGeom>
              <a:solidFill>
                <a:srgbClr val="FF0000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cxnSp>
            <p:nvCxnSpPr>
              <p:cNvPr id="166" name="Straight Connector 165">
                <a:extLst>
                  <a:ext uri="{FF2B5EF4-FFF2-40B4-BE49-F238E27FC236}">
                    <a16:creationId xmlns:a16="http://schemas.microsoft.com/office/drawing/2014/main" id="{54894B55-B589-4160-9EFC-6F4187E3FE44}"/>
                  </a:ext>
                </a:extLst>
              </p:cNvPr>
              <p:cNvCxnSpPr>
                <a:cxnSpLocks/>
                <a:stCxn id="165" idx="2"/>
              </p:cNvCxnSpPr>
              <p:nvPr/>
            </p:nvCxnSpPr>
            <p:spPr>
              <a:xfrm flipV="1">
                <a:off x="8082707" y="3140130"/>
                <a:ext cx="262533" cy="173916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>
                <a:extLst>
                  <a:ext uri="{FF2B5EF4-FFF2-40B4-BE49-F238E27FC236}">
                    <a16:creationId xmlns:a16="http://schemas.microsoft.com/office/drawing/2014/main" id="{48277DFC-6FE8-4C28-A863-C2AEE5A7AF84}"/>
                  </a:ext>
                </a:extLst>
              </p:cNvPr>
              <p:cNvCxnSpPr>
                <a:cxnSpLocks/>
                <a:stCxn id="165" idx="2"/>
              </p:cNvCxnSpPr>
              <p:nvPr/>
            </p:nvCxnSpPr>
            <p:spPr>
              <a:xfrm flipH="1" flipV="1">
                <a:off x="7834627" y="3140130"/>
                <a:ext cx="248080" cy="173916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>
                <a:extLst>
                  <a:ext uri="{FF2B5EF4-FFF2-40B4-BE49-F238E27FC236}">
                    <a16:creationId xmlns:a16="http://schemas.microsoft.com/office/drawing/2014/main" id="{AEF8361E-E3EA-41A1-BB75-6F4A0A38CE03}"/>
                  </a:ext>
                </a:extLst>
              </p:cNvPr>
              <p:cNvCxnSpPr>
                <a:cxnSpLocks/>
                <a:stCxn id="164" idx="1"/>
                <a:endCxn id="165" idx="0"/>
              </p:cNvCxnSpPr>
              <p:nvPr/>
            </p:nvCxnSpPr>
            <p:spPr>
              <a:xfrm flipH="1" flipV="1">
                <a:off x="8082707" y="3451206"/>
                <a:ext cx="262533" cy="176663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>
                <a:extLst>
                  <a:ext uri="{FF2B5EF4-FFF2-40B4-BE49-F238E27FC236}">
                    <a16:creationId xmlns:a16="http://schemas.microsoft.com/office/drawing/2014/main" id="{CFDF2198-3130-4BCC-BB9C-C3BC21FB7CB9}"/>
                  </a:ext>
                </a:extLst>
              </p:cNvPr>
              <p:cNvCxnSpPr>
                <a:cxnSpLocks/>
                <a:endCxn id="165" idx="0"/>
              </p:cNvCxnSpPr>
              <p:nvPr/>
            </p:nvCxnSpPr>
            <p:spPr>
              <a:xfrm flipV="1">
                <a:off x="7834627" y="3451206"/>
                <a:ext cx="248080" cy="176663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70" name="Oval 169">
                <a:extLst>
                  <a:ext uri="{FF2B5EF4-FFF2-40B4-BE49-F238E27FC236}">
                    <a16:creationId xmlns:a16="http://schemas.microsoft.com/office/drawing/2014/main" id="{8D40B94C-DAFC-4FC8-B590-727F168B41C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585485" y="4166434"/>
                <a:ext cx="100502" cy="100502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1" name="Oval 170">
                <a:extLst>
                  <a:ext uri="{FF2B5EF4-FFF2-40B4-BE49-F238E27FC236}">
                    <a16:creationId xmlns:a16="http://schemas.microsoft.com/office/drawing/2014/main" id="{3BC8D95C-91BD-45F9-91BE-F9D79072F57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03806" y="4166434"/>
                <a:ext cx="100502" cy="100502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2" name="Rectangle 171">
                <a:extLst>
                  <a:ext uri="{FF2B5EF4-FFF2-40B4-BE49-F238E27FC236}">
                    <a16:creationId xmlns:a16="http://schemas.microsoft.com/office/drawing/2014/main" id="{AEDDB3E2-7736-4DDB-9B3B-E1266BDE6940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V="1">
                <a:off x="6269090" y="3867329"/>
                <a:ext cx="137160" cy="13716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cxnSp>
            <p:nvCxnSpPr>
              <p:cNvPr id="173" name="Straight Connector 172">
                <a:extLst>
                  <a:ext uri="{FF2B5EF4-FFF2-40B4-BE49-F238E27FC236}">
                    <a16:creationId xmlns:a16="http://schemas.microsoft.com/office/drawing/2014/main" id="{F1DA6CF4-FD67-43CA-BBE0-62CFB7D62AAF}"/>
                  </a:ext>
                </a:extLst>
              </p:cNvPr>
              <p:cNvCxnSpPr>
                <a:cxnSpLocks/>
                <a:stCxn id="172" idx="2"/>
              </p:cNvCxnSpPr>
              <p:nvPr/>
            </p:nvCxnSpPr>
            <p:spPr>
              <a:xfrm flipV="1">
                <a:off x="6337670" y="3693413"/>
                <a:ext cx="262533" cy="173916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>
                <a:extLst>
                  <a:ext uri="{FF2B5EF4-FFF2-40B4-BE49-F238E27FC236}">
                    <a16:creationId xmlns:a16="http://schemas.microsoft.com/office/drawing/2014/main" id="{573A7771-EC2E-4248-B0A0-70B47C9911C1}"/>
                  </a:ext>
                </a:extLst>
              </p:cNvPr>
              <p:cNvCxnSpPr>
                <a:cxnSpLocks/>
                <a:stCxn id="172" idx="2"/>
              </p:cNvCxnSpPr>
              <p:nvPr/>
            </p:nvCxnSpPr>
            <p:spPr>
              <a:xfrm flipH="1" flipV="1">
                <a:off x="6089590" y="3693413"/>
                <a:ext cx="248080" cy="173916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>
                <a:extLst>
                  <a:ext uri="{FF2B5EF4-FFF2-40B4-BE49-F238E27FC236}">
                    <a16:creationId xmlns:a16="http://schemas.microsoft.com/office/drawing/2014/main" id="{7118F1F1-1A76-4C00-B9A3-EDB2AF5AC91E}"/>
                  </a:ext>
                </a:extLst>
              </p:cNvPr>
              <p:cNvCxnSpPr>
                <a:cxnSpLocks/>
                <a:stCxn id="170" idx="1"/>
                <a:endCxn id="172" idx="0"/>
              </p:cNvCxnSpPr>
              <p:nvPr/>
            </p:nvCxnSpPr>
            <p:spPr>
              <a:xfrm flipH="1" flipV="1">
                <a:off x="6337670" y="4004489"/>
                <a:ext cx="262533" cy="176663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>
                <a:extLst>
                  <a:ext uri="{FF2B5EF4-FFF2-40B4-BE49-F238E27FC236}">
                    <a16:creationId xmlns:a16="http://schemas.microsoft.com/office/drawing/2014/main" id="{74B76AB2-6F11-4C25-8E45-23CA2B18CA2F}"/>
                  </a:ext>
                </a:extLst>
              </p:cNvPr>
              <p:cNvCxnSpPr>
                <a:cxnSpLocks/>
                <a:stCxn id="171" idx="7"/>
                <a:endCxn id="172" idx="0"/>
              </p:cNvCxnSpPr>
              <p:nvPr/>
            </p:nvCxnSpPr>
            <p:spPr>
              <a:xfrm flipV="1">
                <a:off x="6089590" y="4004489"/>
                <a:ext cx="248080" cy="176663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77" name="Oval 176">
                <a:extLst>
                  <a:ext uri="{FF2B5EF4-FFF2-40B4-BE49-F238E27FC236}">
                    <a16:creationId xmlns:a16="http://schemas.microsoft.com/office/drawing/2014/main" id="{E6FDD525-50C3-4AC3-97D2-885D2375E0B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167164" y="4166434"/>
                <a:ext cx="100502" cy="100502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8" name="Oval 177">
                <a:extLst>
                  <a:ext uri="{FF2B5EF4-FFF2-40B4-BE49-F238E27FC236}">
                    <a16:creationId xmlns:a16="http://schemas.microsoft.com/office/drawing/2014/main" id="{0F72677F-435D-48D4-B546-42D7E182580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748843" y="4168925"/>
                <a:ext cx="100502" cy="100502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9" name="Rectangle 178">
                <a:extLst>
                  <a:ext uri="{FF2B5EF4-FFF2-40B4-BE49-F238E27FC236}">
                    <a16:creationId xmlns:a16="http://schemas.microsoft.com/office/drawing/2014/main" id="{A37BCA06-40A5-4F50-80E1-391F2D726436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V="1">
                <a:off x="7432448" y="3869820"/>
                <a:ext cx="137160" cy="13716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cxnSp>
            <p:nvCxnSpPr>
              <p:cNvPr id="180" name="Straight Connector 179">
                <a:extLst>
                  <a:ext uri="{FF2B5EF4-FFF2-40B4-BE49-F238E27FC236}">
                    <a16:creationId xmlns:a16="http://schemas.microsoft.com/office/drawing/2014/main" id="{2B33C7FC-4776-4D4F-9262-33DAE529E0E9}"/>
                  </a:ext>
                </a:extLst>
              </p:cNvPr>
              <p:cNvCxnSpPr>
                <a:cxnSpLocks/>
                <a:stCxn id="179" idx="2"/>
              </p:cNvCxnSpPr>
              <p:nvPr/>
            </p:nvCxnSpPr>
            <p:spPr>
              <a:xfrm flipV="1">
                <a:off x="7501028" y="3695904"/>
                <a:ext cx="262533" cy="173916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>
                <a:extLst>
                  <a:ext uri="{FF2B5EF4-FFF2-40B4-BE49-F238E27FC236}">
                    <a16:creationId xmlns:a16="http://schemas.microsoft.com/office/drawing/2014/main" id="{1CDC5540-1ABF-4F6B-8547-3292C2741605}"/>
                  </a:ext>
                </a:extLst>
              </p:cNvPr>
              <p:cNvCxnSpPr>
                <a:cxnSpLocks/>
                <a:stCxn id="179" idx="2"/>
              </p:cNvCxnSpPr>
              <p:nvPr/>
            </p:nvCxnSpPr>
            <p:spPr>
              <a:xfrm flipH="1" flipV="1">
                <a:off x="7252948" y="3695904"/>
                <a:ext cx="248080" cy="173916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>
                <a:extLst>
                  <a:ext uri="{FF2B5EF4-FFF2-40B4-BE49-F238E27FC236}">
                    <a16:creationId xmlns:a16="http://schemas.microsoft.com/office/drawing/2014/main" id="{E079E2CE-1BD2-47BE-A5B6-9D20DACD9E29}"/>
                  </a:ext>
                </a:extLst>
              </p:cNvPr>
              <p:cNvCxnSpPr>
                <a:cxnSpLocks/>
                <a:stCxn id="178" idx="1"/>
                <a:endCxn id="179" idx="0"/>
              </p:cNvCxnSpPr>
              <p:nvPr/>
            </p:nvCxnSpPr>
            <p:spPr>
              <a:xfrm flipH="1" flipV="1">
                <a:off x="7501028" y="4006980"/>
                <a:ext cx="262533" cy="176663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>
                <a:extLst>
                  <a:ext uri="{FF2B5EF4-FFF2-40B4-BE49-F238E27FC236}">
                    <a16:creationId xmlns:a16="http://schemas.microsoft.com/office/drawing/2014/main" id="{87C4B304-DDDE-4D6D-A062-2CA4FA2C193B}"/>
                  </a:ext>
                </a:extLst>
              </p:cNvPr>
              <p:cNvCxnSpPr>
                <a:cxnSpLocks/>
                <a:endCxn id="179" idx="0"/>
              </p:cNvCxnSpPr>
              <p:nvPr/>
            </p:nvCxnSpPr>
            <p:spPr>
              <a:xfrm flipV="1">
                <a:off x="7252948" y="4006980"/>
                <a:ext cx="248080" cy="176663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84" name="Oval 183">
                <a:extLst>
                  <a:ext uri="{FF2B5EF4-FFF2-40B4-BE49-F238E27FC236}">
                    <a16:creationId xmlns:a16="http://schemas.microsoft.com/office/drawing/2014/main" id="{8C83C468-FA02-4770-B39F-F6E33147077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330522" y="4168925"/>
                <a:ext cx="100502" cy="100502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5" name="Oval 184">
                <a:extLst>
                  <a:ext uri="{FF2B5EF4-FFF2-40B4-BE49-F238E27FC236}">
                    <a16:creationId xmlns:a16="http://schemas.microsoft.com/office/drawing/2014/main" id="{092A8382-33D4-42FC-80FE-EFAF29CA43A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585485" y="4727210"/>
                <a:ext cx="100502" cy="100502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6" name="Oval 185">
                <a:extLst>
                  <a:ext uri="{FF2B5EF4-FFF2-40B4-BE49-F238E27FC236}">
                    <a16:creationId xmlns:a16="http://schemas.microsoft.com/office/drawing/2014/main" id="{CE42BDEA-1986-4F79-BCD2-1EFA61479DE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03806" y="4727210"/>
                <a:ext cx="100502" cy="100502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7" name="Oval 186">
                <a:extLst>
                  <a:ext uri="{FF2B5EF4-FFF2-40B4-BE49-F238E27FC236}">
                    <a16:creationId xmlns:a16="http://schemas.microsoft.com/office/drawing/2014/main" id="{B975A142-95F3-4CE4-8A05-CFAA4D96824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167164" y="4727210"/>
                <a:ext cx="100502" cy="100502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8" name="Rectangle 187">
                <a:extLst>
                  <a:ext uri="{FF2B5EF4-FFF2-40B4-BE49-F238E27FC236}">
                    <a16:creationId xmlns:a16="http://schemas.microsoft.com/office/drawing/2014/main" id="{6809C1E6-4AC3-4266-83C1-F67D6D61DEA5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V="1">
                <a:off x="6850769" y="4428105"/>
                <a:ext cx="137160" cy="13716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cxnSp>
            <p:nvCxnSpPr>
              <p:cNvPr id="189" name="Straight Connector 188">
                <a:extLst>
                  <a:ext uri="{FF2B5EF4-FFF2-40B4-BE49-F238E27FC236}">
                    <a16:creationId xmlns:a16="http://schemas.microsoft.com/office/drawing/2014/main" id="{1946E215-C496-4B71-969C-4631C7F31173}"/>
                  </a:ext>
                </a:extLst>
              </p:cNvPr>
              <p:cNvCxnSpPr>
                <a:cxnSpLocks/>
                <a:stCxn id="188" idx="2"/>
              </p:cNvCxnSpPr>
              <p:nvPr/>
            </p:nvCxnSpPr>
            <p:spPr>
              <a:xfrm flipV="1">
                <a:off x="6919349" y="4254189"/>
                <a:ext cx="262533" cy="173916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>
                <a:extLst>
                  <a:ext uri="{FF2B5EF4-FFF2-40B4-BE49-F238E27FC236}">
                    <a16:creationId xmlns:a16="http://schemas.microsoft.com/office/drawing/2014/main" id="{F4BFBFDA-6300-4AC2-8900-E26EBA4CB5DE}"/>
                  </a:ext>
                </a:extLst>
              </p:cNvPr>
              <p:cNvCxnSpPr>
                <a:cxnSpLocks/>
                <a:stCxn id="188" idx="2"/>
              </p:cNvCxnSpPr>
              <p:nvPr/>
            </p:nvCxnSpPr>
            <p:spPr>
              <a:xfrm flipH="1" flipV="1">
                <a:off x="6671269" y="4254189"/>
                <a:ext cx="248080" cy="173916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1" name="Straight Connector 190">
                <a:extLst>
                  <a:ext uri="{FF2B5EF4-FFF2-40B4-BE49-F238E27FC236}">
                    <a16:creationId xmlns:a16="http://schemas.microsoft.com/office/drawing/2014/main" id="{C159B88F-B4AC-4DDA-84DA-24B70F5D8F0A}"/>
                  </a:ext>
                </a:extLst>
              </p:cNvPr>
              <p:cNvCxnSpPr>
                <a:cxnSpLocks/>
                <a:stCxn id="187" idx="1"/>
                <a:endCxn id="188" idx="0"/>
              </p:cNvCxnSpPr>
              <p:nvPr/>
            </p:nvCxnSpPr>
            <p:spPr>
              <a:xfrm flipH="1" flipV="1">
                <a:off x="6919349" y="4565265"/>
                <a:ext cx="262533" cy="176663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2" name="Straight Connector 191">
                <a:extLst>
                  <a:ext uri="{FF2B5EF4-FFF2-40B4-BE49-F238E27FC236}">
                    <a16:creationId xmlns:a16="http://schemas.microsoft.com/office/drawing/2014/main" id="{3C3A85A1-D66B-42F8-8EAE-56C3130FDCD7}"/>
                  </a:ext>
                </a:extLst>
              </p:cNvPr>
              <p:cNvCxnSpPr>
                <a:cxnSpLocks/>
                <a:endCxn id="188" idx="0"/>
              </p:cNvCxnSpPr>
              <p:nvPr/>
            </p:nvCxnSpPr>
            <p:spPr>
              <a:xfrm flipV="1">
                <a:off x="6671269" y="4565265"/>
                <a:ext cx="248080" cy="176663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93" name="Oval 192">
                <a:extLst>
                  <a:ext uri="{FF2B5EF4-FFF2-40B4-BE49-F238E27FC236}">
                    <a16:creationId xmlns:a16="http://schemas.microsoft.com/office/drawing/2014/main" id="{1A756841-231D-418D-A8FC-5910FF0CB51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748843" y="4729701"/>
                <a:ext cx="100502" cy="100502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4" name="Oval 193">
                <a:extLst>
                  <a:ext uri="{FF2B5EF4-FFF2-40B4-BE49-F238E27FC236}">
                    <a16:creationId xmlns:a16="http://schemas.microsoft.com/office/drawing/2014/main" id="{FF0A904F-503A-4711-91B7-244B9054938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330522" y="4729701"/>
                <a:ext cx="100502" cy="100502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5" name="Rectangle 194">
                <a:extLst>
                  <a:ext uri="{FF2B5EF4-FFF2-40B4-BE49-F238E27FC236}">
                    <a16:creationId xmlns:a16="http://schemas.microsoft.com/office/drawing/2014/main" id="{F8A76CF1-7C55-47F0-A5FB-5E7FC5C77C0B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V="1">
                <a:off x="8014127" y="4430596"/>
                <a:ext cx="137160" cy="13716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cxnSp>
            <p:nvCxnSpPr>
              <p:cNvPr id="196" name="Straight Connector 195">
                <a:extLst>
                  <a:ext uri="{FF2B5EF4-FFF2-40B4-BE49-F238E27FC236}">
                    <a16:creationId xmlns:a16="http://schemas.microsoft.com/office/drawing/2014/main" id="{E48402F3-F599-4217-9659-F83AC5A8DB19}"/>
                  </a:ext>
                </a:extLst>
              </p:cNvPr>
              <p:cNvCxnSpPr>
                <a:cxnSpLocks/>
                <a:stCxn id="195" idx="2"/>
              </p:cNvCxnSpPr>
              <p:nvPr/>
            </p:nvCxnSpPr>
            <p:spPr>
              <a:xfrm flipV="1">
                <a:off x="8082707" y="4256680"/>
                <a:ext cx="262533" cy="173916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>
                <a:extLst>
                  <a:ext uri="{FF2B5EF4-FFF2-40B4-BE49-F238E27FC236}">
                    <a16:creationId xmlns:a16="http://schemas.microsoft.com/office/drawing/2014/main" id="{232F141E-6C04-4D9F-98CA-DA2A9F83DAB7}"/>
                  </a:ext>
                </a:extLst>
              </p:cNvPr>
              <p:cNvCxnSpPr>
                <a:cxnSpLocks/>
                <a:stCxn id="195" idx="2"/>
              </p:cNvCxnSpPr>
              <p:nvPr/>
            </p:nvCxnSpPr>
            <p:spPr>
              <a:xfrm flipH="1" flipV="1">
                <a:off x="7834627" y="4256680"/>
                <a:ext cx="248080" cy="173916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>
                <a:extLst>
                  <a:ext uri="{FF2B5EF4-FFF2-40B4-BE49-F238E27FC236}">
                    <a16:creationId xmlns:a16="http://schemas.microsoft.com/office/drawing/2014/main" id="{70FE4A6D-F28F-400B-9513-7C2D827C8DF7}"/>
                  </a:ext>
                </a:extLst>
              </p:cNvPr>
              <p:cNvCxnSpPr>
                <a:cxnSpLocks/>
                <a:stCxn id="194" idx="1"/>
                <a:endCxn id="195" idx="0"/>
              </p:cNvCxnSpPr>
              <p:nvPr/>
            </p:nvCxnSpPr>
            <p:spPr>
              <a:xfrm flipH="1" flipV="1">
                <a:off x="8082707" y="4567756"/>
                <a:ext cx="262533" cy="176663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>
                <a:extLst>
                  <a:ext uri="{FF2B5EF4-FFF2-40B4-BE49-F238E27FC236}">
                    <a16:creationId xmlns:a16="http://schemas.microsoft.com/office/drawing/2014/main" id="{413B9EE2-D4A3-4CF3-92BD-B385FBF3D4E9}"/>
                  </a:ext>
                </a:extLst>
              </p:cNvPr>
              <p:cNvCxnSpPr>
                <a:cxnSpLocks/>
                <a:endCxn id="195" idx="0"/>
              </p:cNvCxnSpPr>
              <p:nvPr/>
            </p:nvCxnSpPr>
            <p:spPr>
              <a:xfrm flipV="1">
                <a:off x="7834627" y="4567756"/>
                <a:ext cx="248080" cy="176663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00" name="Rectangle 199">
                <a:extLst>
                  <a:ext uri="{FF2B5EF4-FFF2-40B4-BE49-F238E27FC236}">
                    <a16:creationId xmlns:a16="http://schemas.microsoft.com/office/drawing/2014/main" id="{9A575169-EB92-4CF7-869C-41A70D3CB168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V="1">
                <a:off x="6850769" y="2191578"/>
                <a:ext cx="137160" cy="13716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cxnSp>
            <p:nvCxnSpPr>
              <p:cNvPr id="201" name="Straight Connector 200">
                <a:extLst>
                  <a:ext uri="{FF2B5EF4-FFF2-40B4-BE49-F238E27FC236}">
                    <a16:creationId xmlns:a16="http://schemas.microsoft.com/office/drawing/2014/main" id="{A4355CA4-9C68-4609-A1DD-607D224DA3BB}"/>
                  </a:ext>
                </a:extLst>
              </p:cNvPr>
              <p:cNvCxnSpPr>
                <a:cxnSpLocks/>
                <a:endCxn id="200" idx="0"/>
              </p:cNvCxnSpPr>
              <p:nvPr/>
            </p:nvCxnSpPr>
            <p:spPr>
              <a:xfrm flipH="1" flipV="1">
                <a:off x="6919349" y="2328738"/>
                <a:ext cx="262533" cy="176663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2" name="Straight Connector 201">
                <a:extLst>
                  <a:ext uri="{FF2B5EF4-FFF2-40B4-BE49-F238E27FC236}">
                    <a16:creationId xmlns:a16="http://schemas.microsoft.com/office/drawing/2014/main" id="{A1FE24A5-2BAD-41B9-96C1-F564609576FA}"/>
                  </a:ext>
                </a:extLst>
              </p:cNvPr>
              <p:cNvCxnSpPr>
                <a:cxnSpLocks/>
                <a:endCxn id="200" idx="0"/>
              </p:cNvCxnSpPr>
              <p:nvPr/>
            </p:nvCxnSpPr>
            <p:spPr>
              <a:xfrm flipV="1">
                <a:off x="6671269" y="2328738"/>
                <a:ext cx="248080" cy="176663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03" name="Rectangle 202">
                <a:extLst>
                  <a:ext uri="{FF2B5EF4-FFF2-40B4-BE49-F238E27FC236}">
                    <a16:creationId xmlns:a16="http://schemas.microsoft.com/office/drawing/2014/main" id="{DC3780CC-AE4D-47C6-B9C7-0FD8492F497A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V="1">
                <a:off x="8014127" y="2194069"/>
                <a:ext cx="137160" cy="13716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cxnSp>
            <p:nvCxnSpPr>
              <p:cNvPr id="204" name="Straight Connector 203">
                <a:extLst>
                  <a:ext uri="{FF2B5EF4-FFF2-40B4-BE49-F238E27FC236}">
                    <a16:creationId xmlns:a16="http://schemas.microsoft.com/office/drawing/2014/main" id="{A08F5186-5508-4B0D-8DAD-BC572A0FF966}"/>
                  </a:ext>
                </a:extLst>
              </p:cNvPr>
              <p:cNvCxnSpPr>
                <a:cxnSpLocks/>
                <a:endCxn id="203" idx="0"/>
              </p:cNvCxnSpPr>
              <p:nvPr/>
            </p:nvCxnSpPr>
            <p:spPr>
              <a:xfrm flipH="1" flipV="1">
                <a:off x="8082707" y="2331229"/>
                <a:ext cx="262533" cy="176663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>
                <a:extLst>
                  <a:ext uri="{FF2B5EF4-FFF2-40B4-BE49-F238E27FC236}">
                    <a16:creationId xmlns:a16="http://schemas.microsoft.com/office/drawing/2014/main" id="{B45A2D61-27CA-46C7-8336-E2C540B3F17E}"/>
                  </a:ext>
                </a:extLst>
              </p:cNvPr>
              <p:cNvCxnSpPr>
                <a:cxnSpLocks/>
                <a:endCxn id="203" idx="0"/>
              </p:cNvCxnSpPr>
              <p:nvPr/>
            </p:nvCxnSpPr>
            <p:spPr>
              <a:xfrm flipV="1">
                <a:off x="7834627" y="2331229"/>
                <a:ext cx="248080" cy="176663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06" name="Rectangle 205">
                <a:extLst>
                  <a:ext uri="{FF2B5EF4-FFF2-40B4-BE49-F238E27FC236}">
                    <a16:creationId xmlns:a16="http://schemas.microsoft.com/office/drawing/2014/main" id="{FE0BC635-297D-4EF5-B85F-4D18A46591DC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V="1">
                <a:off x="6269090" y="4988828"/>
                <a:ext cx="137160" cy="13716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cxnSp>
            <p:nvCxnSpPr>
              <p:cNvPr id="207" name="Straight Connector 206">
                <a:extLst>
                  <a:ext uri="{FF2B5EF4-FFF2-40B4-BE49-F238E27FC236}">
                    <a16:creationId xmlns:a16="http://schemas.microsoft.com/office/drawing/2014/main" id="{6E5F2F2A-5E84-4E29-9CE0-46320AEA2B05}"/>
                  </a:ext>
                </a:extLst>
              </p:cNvPr>
              <p:cNvCxnSpPr>
                <a:cxnSpLocks/>
                <a:stCxn id="206" idx="2"/>
              </p:cNvCxnSpPr>
              <p:nvPr/>
            </p:nvCxnSpPr>
            <p:spPr>
              <a:xfrm flipV="1">
                <a:off x="6337670" y="4814912"/>
                <a:ext cx="262533" cy="173916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8" name="Straight Connector 207">
                <a:extLst>
                  <a:ext uri="{FF2B5EF4-FFF2-40B4-BE49-F238E27FC236}">
                    <a16:creationId xmlns:a16="http://schemas.microsoft.com/office/drawing/2014/main" id="{5DD5EB95-D614-47B9-BD0F-6AFD6C40E0D5}"/>
                  </a:ext>
                </a:extLst>
              </p:cNvPr>
              <p:cNvCxnSpPr>
                <a:cxnSpLocks/>
                <a:stCxn id="206" idx="2"/>
              </p:cNvCxnSpPr>
              <p:nvPr/>
            </p:nvCxnSpPr>
            <p:spPr>
              <a:xfrm flipH="1" flipV="1">
                <a:off x="6089590" y="4814912"/>
                <a:ext cx="248080" cy="173916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09" name="Rectangle 208">
                <a:extLst>
                  <a:ext uri="{FF2B5EF4-FFF2-40B4-BE49-F238E27FC236}">
                    <a16:creationId xmlns:a16="http://schemas.microsoft.com/office/drawing/2014/main" id="{5E62C8D8-B333-4A08-AF58-9BAF8A84584B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V="1">
                <a:off x="7432448" y="4991319"/>
                <a:ext cx="137160" cy="13716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cxnSp>
            <p:nvCxnSpPr>
              <p:cNvPr id="210" name="Straight Connector 209">
                <a:extLst>
                  <a:ext uri="{FF2B5EF4-FFF2-40B4-BE49-F238E27FC236}">
                    <a16:creationId xmlns:a16="http://schemas.microsoft.com/office/drawing/2014/main" id="{123A92A6-BC02-4F52-823A-0AC174787152}"/>
                  </a:ext>
                </a:extLst>
              </p:cNvPr>
              <p:cNvCxnSpPr>
                <a:cxnSpLocks/>
                <a:stCxn id="209" idx="2"/>
              </p:cNvCxnSpPr>
              <p:nvPr/>
            </p:nvCxnSpPr>
            <p:spPr>
              <a:xfrm flipV="1">
                <a:off x="7501028" y="4817403"/>
                <a:ext cx="262533" cy="173916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1" name="Straight Connector 210">
                <a:extLst>
                  <a:ext uri="{FF2B5EF4-FFF2-40B4-BE49-F238E27FC236}">
                    <a16:creationId xmlns:a16="http://schemas.microsoft.com/office/drawing/2014/main" id="{927AFC89-DB08-47CC-941C-30FD54F4E76E}"/>
                  </a:ext>
                </a:extLst>
              </p:cNvPr>
              <p:cNvCxnSpPr>
                <a:cxnSpLocks/>
                <a:stCxn id="209" idx="2"/>
              </p:cNvCxnSpPr>
              <p:nvPr/>
            </p:nvCxnSpPr>
            <p:spPr>
              <a:xfrm flipH="1" flipV="1">
                <a:off x="7252948" y="4817403"/>
                <a:ext cx="248080" cy="173916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19CFD0F6-C67E-45B0-94B3-018D7DC973A9}"/>
                </a:ext>
              </a:extLst>
            </p:cNvPr>
            <p:cNvSpPr txBox="1"/>
            <p:nvPr/>
          </p:nvSpPr>
          <p:spPr>
            <a:xfrm>
              <a:off x="3217469" y="3291194"/>
              <a:ext cx="30649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chemeClr val="accent1"/>
                  </a:solidFill>
                </a:rPr>
                <a:t>Z</a:t>
              </a:r>
            </a:p>
          </p:txBody>
        </p:sp>
        <p:sp>
          <p:nvSpPr>
            <p:cNvPr id="291" name="TextBox 290">
              <a:extLst>
                <a:ext uri="{FF2B5EF4-FFF2-40B4-BE49-F238E27FC236}">
                  <a16:creationId xmlns:a16="http://schemas.microsoft.com/office/drawing/2014/main" id="{A293C143-9CA0-4C9E-B290-19801439F6D4}"/>
                </a:ext>
              </a:extLst>
            </p:cNvPr>
            <p:cNvSpPr txBox="1"/>
            <p:nvPr/>
          </p:nvSpPr>
          <p:spPr>
            <a:xfrm>
              <a:off x="3604853" y="3291810"/>
              <a:ext cx="30649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chemeClr val="accent1"/>
                  </a:solidFill>
                </a:rPr>
                <a:t>Z</a:t>
              </a:r>
            </a:p>
          </p:txBody>
        </p:sp>
        <p:sp>
          <p:nvSpPr>
            <p:cNvPr id="293" name="TextBox 292">
              <a:extLst>
                <a:ext uri="{FF2B5EF4-FFF2-40B4-BE49-F238E27FC236}">
                  <a16:creationId xmlns:a16="http://schemas.microsoft.com/office/drawing/2014/main" id="{056C7D90-F142-4023-831D-751A787F2C94}"/>
                </a:ext>
              </a:extLst>
            </p:cNvPr>
            <p:cNvSpPr txBox="1"/>
            <p:nvPr/>
          </p:nvSpPr>
          <p:spPr>
            <a:xfrm>
              <a:off x="2635448" y="2755889"/>
              <a:ext cx="30649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chemeClr val="accent1"/>
                  </a:solidFill>
                </a:rPr>
                <a:t>Z</a:t>
              </a:r>
            </a:p>
          </p:txBody>
        </p:sp>
      </p:grpSp>
      <p:grpSp>
        <p:nvGrpSpPr>
          <p:cNvPr id="296" name="Group 295">
            <a:extLst>
              <a:ext uri="{FF2B5EF4-FFF2-40B4-BE49-F238E27FC236}">
                <a16:creationId xmlns:a16="http://schemas.microsoft.com/office/drawing/2014/main" id="{47A29A9E-FC70-4D91-AF68-F799454106AE}"/>
              </a:ext>
            </a:extLst>
          </p:cNvPr>
          <p:cNvGrpSpPr/>
          <p:nvPr/>
        </p:nvGrpSpPr>
        <p:grpSpPr>
          <a:xfrm>
            <a:off x="4170857" y="2250719"/>
            <a:ext cx="2427218" cy="2936901"/>
            <a:chOff x="6096000" y="2121717"/>
            <a:chExt cx="2427218" cy="2936901"/>
          </a:xfrm>
        </p:grpSpPr>
        <p:grpSp>
          <p:nvGrpSpPr>
            <p:cNvPr id="212" name="Group 211">
              <a:extLst>
                <a:ext uri="{FF2B5EF4-FFF2-40B4-BE49-F238E27FC236}">
                  <a16:creationId xmlns:a16="http://schemas.microsoft.com/office/drawing/2014/main" id="{A19E302C-4505-4D81-943F-8F89FC607CD2}"/>
                </a:ext>
              </a:extLst>
            </p:cNvPr>
            <p:cNvGrpSpPr/>
            <p:nvPr/>
          </p:nvGrpSpPr>
          <p:grpSpPr>
            <a:xfrm>
              <a:off x="6096000" y="2121717"/>
              <a:ext cx="2427218" cy="2936901"/>
              <a:chOff x="6003806" y="2191578"/>
              <a:chExt cx="2427218" cy="2936901"/>
            </a:xfrm>
          </p:grpSpPr>
          <p:sp>
            <p:nvSpPr>
              <p:cNvPr id="213" name="Oval 212">
                <a:extLst>
                  <a:ext uri="{FF2B5EF4-FFF2-40B4-BE49-F238E27FC236}">
                    <a16:creationId xmlns:a16="http://schemas.microsoft.com/office/drawing/2014/main" id="{B493DABA-6A38-4377-B7E2-E953E042AE5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03806" y="2491079"/>
                <a:ext cx="100502" cy="100502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4" name="Oval 213">
                <a:extLst>
                  <a:ext uri="{FF2B5EF4-FFF2-40B4-BE49-F238E27FC236}">
                    <a16:creationId xmlns:a16="http://schemas.microsoft.com/office/drawing/2014/main" id="{7B37CD5E-B18A-426F-B111-2CBDA00B79D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585485" y="3049884"/>
                <a:ext cx="100502" cy="100502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5" name="Oval 214">
                <a:extLst>
                  <a:ext uri="{FF2B5EF4-FFF2-40B4-BE49-F238E27FC236}">
                    <a16:creationId xmlns:a16="http://schemas.microsoft.com/office/drawing/2014/main" id="{2EC67622-9A4D-4A1B-A502-B3CDA7A567A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03806" y="3049884"/>
                <a:ext cx="100502" cy="100502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6" name="Oval 215">
                <a:extLst>
                  <a:ext uri="{FF2B5EF4-FFF2-40B4-BE49-F238E27FC236}">
                    <a16:creationId xmlns:a16="http://schemas.microsoft.com/office/drawing/2014/main" id="{624857A2-46E2-4A9D-BA48-29B0A9F2E13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585485" y="2491079"/>
                <a:ext cx="100502" cy="100502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7" name="Rectangle 216">
                <a:extLst>
                  <a:ext uri="{FF2B5EF4-FFF2-40B4-BE49-F238E27FC236}">
                    <a16:creationId xmlns:a16="http://schemas.microsoft.com/office/drawing/2014/main" id="{6C47B914-51FC-476B-890A-75FD4F846BEE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V="1">
                <a:off x="6269090" y="2750779"/>
                <a:ext cx="137160" cy="13716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cxnSp>
            <p:nvCxnSpPr>
              <p:cNvPr id="218" name="Straight Connector 217">
                <a:extLst>
                  <a:ext uri="{FF2B5EF4-FFF2-40B4-BE49-F238E27FC236}">
                    <a16:creationId xmlns:a16="http://schemas.microsoft.com/office/drawing/2014/main" id="{6134900A-7D61-414B-9363-14421956B936}"/>
                  </a:ext>
                </a:extLst>
              </p:cNvPr>
              <p:cNvCxnSpPr>
                <a:cxnSpLocks/>
                <a:stCxn id="217" idx="2"/>
                <a:endCxn id="216" idx="3"/>
              </p:cNvCxnSpPr>
              <p:nvPr/>
            </p:nvCxnSpPr>
            <p:spPr>
              <a:xfrm flipV="1">
                <a:off x="6337670" y="2576863"/>
                <a:ext cx="262533" cy="173916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9" name="Straight Connector 218">
                <a:extLst>
                  <a:ext uri="{FF2B5EF4-FFF2-40B4-BE49-F238E27FC236}">
                    <a16:creationId xmlns:a16="http://schemas.microsoft.com/office/drawing/2014/main" id="{5D36C31D-9F20-49CC-A58C-D6F662590E1F}"/>
                  </a:ext>
                </a:extLst>
              </p:cNvPr>
              <p:cNvCxnSpPr>
                <a:cxnSpLocks/>
                <a:stCxn id="217" idx="2"/>
                <a:endCxn id="213" idx="5"/>
              </p:cNvCxnSpPr>
              <p:nvPr/>
            </p:nvCxnSpPr>
            <p:spPr>
              <a:xfrm flipH="1" flipV="1">
                <a:off x="6089590" y="2576863"/>
                <a:ext cx="248080" cy="173916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0" name="Straight Connector 219">
                <a:extLst>
                  <a:ext uri="{FF2B5EF4-FFF2-40B4-BE49-F238E27FC236}">
                    <a16:creationId xmlns:a16="http://schemas.microsoft.com/office/drawing/2014/main" id="{71025822-39FF-4DD1-98FF-1ADC78C57EE9}"/>
                  </a:ext>
                </a:extLst>
              </p:cNvPr>
              <p:cNvCxnSpPr>
                <a:cxnSpLocks/>
                <a:stCxn id="214" idx="1"/>
                <a:endCxn id="217" idx="0"/>
              </p:cNvCxnSpPr>
              <p:nvPr/>
            </p:nvCxnSpPr>
            <p:spPr>
              <a:xfrm flipH="1" flipV="1">
                <a:off x="6337670" y="2887939"/>
                <a:ext cx="262533" cy="176663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1" name="Straight Connector 220">
                <a:extLst>
                  <a:ext uri="{FF2B5EF4-FFF2-40B4-BE49-F238E27FC236}">
                    <a16:creationId xmlns:a16="http://schemas.microsoft.com/office/drawing/2014/main" id="{F08711D7-30CC-4661-9D9C-0AAC98DED52F}"/>
                  </a:ext>
                </a:extLst>
              </p:cNvPr>
              <p:cNvCxnSpPr>
                <a:cxnSpLocks/>
                <a:stCxn id="215" idx="7"/>
                <a:endCxn id="217" idx="0"/>
              </p:cNvCxnSpPr>
              <p:nvPr/>
            </p:nvCxnSpPr>
            <p:spPr>
              <a:xfrm flipV="1">
                <a:off x="6089590" y="2887939"/>
                <a:ext cx="248080" cy="176663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22" name="Oval 221">
                <a:extLst>
                  <a:ext uri="{FF2B5EF4-FFF2-40B4-BE49-F238E27FC236}">
                    <a16:creationId xmlns:a16="http://schemas.microsoft.com/office/drawing/2014/main" id="{3B3D3DCE-3A95-4136-8DAB-D7BB9159D3D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167164" y="3049884"/>
                <a:ext cx="100502" cy="100502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3" name="Oval 222">
                <a:extLst>
                  <a:ext uri="{FF2B5EF4-FFF2-40B4-BE49-F238E27FC236}">
                    <a16:creationId xmlns:a16="http://schemas.microsoft.com/office/drawing/2014/main" id="{F94700C9-BDAA-41AC-B34A-C1237B6457E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167164" y="2491079"/>
                <a:ext cx="100502" cy="100502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4" name="Oval 223">
                <a:extLst>
                  <a:ext uri="{FF2B5EF4-FFF2-40B4-BE49-F238E27FC236}">
                    <a16:creationId xmlns:a16="http://schemas.microsoft.com/office/drawing/2014/main" id="{B2530145-0E6C-457D-86D3-4C4469D12F3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748843" y="3052375"/>
                <a:ext cx="100502" cy="100502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5" name="Oval 224">
                <a:extLst>
                  <a:ext uri="{FF2B5EF4-FFF2-40B4-BE49-F238E27FC236}">
                    <a16:creationId xmlns:a16="http://schemas.microsoft.com/office/drawing/2014/main" id="{4F7B67D8-C541-4FDF-B5A0-D4F16A90415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748843" y="2493570"/>
                <a:ext cx="100502" cy="100502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6" name="Rectangle 225">
                <a:extLst>
                  <a:ext uri="{FF2B5EF4-FFF2-40B4-BE49-F238E27FC236}">
                    <a16:creationId xmlns:a16="http://schemas.microsoft.com/office/drawing/2014/main" id="{2CD8876D-E07B-4227-AD77-6DF1B4FE0F1D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V="1">
                <a:off x="7432448" y="2753270"/>
                <a:ext cx="137160" cy="13716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cxnSp>
            <p:nvCxnSpPr>
              <p:cNvPr id="227" name="Straight Connector 226">
                <a:extLst>
                  <a:ext uri="{FF2B5EF4-FFF2-40B4-BE49-F238E27FC236}">
                    <a16:creationId xmlns:a16="http://schemas.microsoft.com/office/drawing/2014/main" id="{D7D1C5AD-684A-4C45-AB9A-8F827F979A60}"/>
                  </a:ext>
                </a:extLst>
              </p:cNvPr>
              <p:cNvCxnSpPr>
                <a:cxnSpLocks/>
                <a:stCxn id="226" idx="2"/>
                <a:endCxn id="225" idx="3"/>
              </p:cNvCxnSpPr>
              <p:nvPr/>
            </p:nvCxnSpPr>
            <p:spPr>
              <a:xfrm flipV="1">
                <a:off x="7501028" y="2579354"/>
                <a:ext cx="262533" cy="173916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8" name="Straight Connector 227">
                <a:extLst>
                  <a:ext uri="{FF2B5EF4-FFF2-40B4-BE49-F238E27FC236}">
                    <a16:creationId xmlns:a16="http://schemas.microsoft.com/office/drawing/2014/main" id="{E42DE7A5-55FD-4D14-BAB5-E238830A5B4D}"/>
                  </a:ext>
                </a:extLst>
              </p:cNvPr>
              <p:cNvCxnSpPr>
                <a:cxnSpLocks/>
                <a:stCxn id="226" idx="2"/>
              </p:cNvCxnSpPr>
              <p:nvPr/>
            </p:nvCxnSpPr>
            <p:spPr>
              <a:xfrm flipH="1" flipV="1">
                <a:off x="7252948" y="2579354"/>
                <a:ext cx="248080" cy="173916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9" name="Straight Connector 228">
                <a:extLst>
                  <a:ext uri="{FF2B5EF4-FFF2-40B4-BE49-F238E27FC236}">
                    <a16:creationId xmlns:a16="http://schemas.microsoft.com/office/drawing/2014/main" id="{0961654F-6269-4706-9ABC-AE0FE1895A97}"/>
                  </a:ext>
                </a:extLst>
              </p:cNvPr>
              <p:cNvCxnSpPr>
                <a:cxnSpLocks/>
                <a:stCxn id="224" idx="1"/>
                <a:endCxn id="226" idx="0"/>
              </p:cNvCxnSpPr>
              <p:nvPr/>
            </p:nvCxnSpPr>
            <p:spPr>
              <a:xfrm flipH="1" flipV="1">
                <a:off x="7501028" y="2890430"/>
                <a:ext cx="262533" cy="176663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0" name="Straight Connector 229">
                <a:extLst>
                  <a:ext uri="{FF2B5EF4-FFF2-40B4-BE49-F238E27FC236}">
                    <a16:creationId xmlns:a16="http://schemas.microsoft.com/office/drawing/2014/main" id="{9E96AC88-7E7E-46E9-90A0-DA4C25DCC3DD}"/>
                  </a:ext>
                </a:extLst>
              </p:cNvPr>
              <p:cNvCxnSpPr>
                <a:cxnSpLocks/>
                <a:endCxn id="226" idx="0"/>
              </p:cNvCxnSpPr>
              <p:nvPr/>
            </p:nvCxnSpPr>
            <p:spPr>
              <a:xfrm flipV="1">
                <a:off x="7252948" y="2890430"/>
                <a:ext cx="248080" cy="176663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31" name="Oval 230">
                <a:extLst>
                  <a:ext uri="{FF2B5EF4-FFF2-40B4-BE49-F238E27FC236}">
                    <a16:creationId xmlns:a16="http://schemas.microsoft.com/office/drawing/2014/main" id="{E1418505-BC97-498C-A258-1CCA6153818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330522" y="3052375"/>
                <a:ext cx="100502" cy="100502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2" name="Oval 231">
                <a:extLst>
                  <a:ext uri="{FF2B5EF4-FFF2-40B4-BE49-F238E27FC236}">
                    <a16:creationId xmlns:a16="http://schemas.microsoft.com/office/drawing/2014/main" id="{E8C691D3-D168-4744-9FD5-FD425593D18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330522" y="2493570"/>
                <a:ext cx="100502" cy="100502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3" name="Oval 232">
                <a:extLst>
                  <a:ext uri="{FF2B5EF4-FFF2-40B4-BE49-F238E27FC236}">
                    <a16:creationId xmlns:a16="http://schemas.microsoft.com/office/drawing/2014/main" id="{7CB020F0-69CB-468F-954B-88A52BDE74A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585485" y="3610660"/>
                <a:ext cx="100502" cy="100502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4" name="Oval 233">
                <a:extLst>
                  <a:ext uri="{FF2B5EF4-FFF2-40B4-BE49-F238E27FC236}">
                    <a16:creationId xmlns:a16="http://schemas.microsoft.com/office/drawing/2014/main" id="{AC58130A-116A-4FAC-BE0C-1FC1D6367BF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03806" y="3610660"/>
                <a:ext cx="100502" cy="100502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5" name="Oval 234">
                <a:extLst>
                  <a:ext uri="{FF2B5EF4-FFF2-40B4-BE49-F238E27FC236}">
                    <a16:creationId xmlns:a16="http://schemas.microsoft.com/office/drawing/2014/main" id="{3515DEF1-2680-4B29-B40D-85314D4DC5D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167164" y="3610660"/>
                <a:ext cx="100502" cy="100502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6" name="Rectangle 235">
                <a:extLst>
                  <a:ext uri="{FF2B5EF4-FFF2-40B4-BE49-F238E27FC236}">
                    <a16:creationId xmlns:a16="http://schemas.microsoft.com/office/drawing/2014/main" id="{BF491EFE-15A6-4B55-964D-8B87CAAD25E0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V="1">
                <a:off x="6850769" y="3311555"/>
                <a:ext cx="137160" cy="13716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cxnSp>
            <p:nvCxnSpPr>
              <p:cNvPr id="237" name="Straight Connector 236">
                <a:extLst>
                  <a:ext uri="{FF2B5EF4-FFF2-40B4-BE49-F238E27FC236}">
                    <a16:creationId xmlns:a16="http://schemas.microsoft.com/office/drawing/2014/main" id="{032A44E5-EE95-4589-B4F9-EC6C2A45C276}"/>
                  </a:ext>
                </a:extLst>
              </p:cNvPr>
              <p:cNvCxnSpPr>
                <a:cxnSpLocks/>
                <a:stCxn id="236" idx="2"/>
              </p:cNvCxnSpPr>
              <p:nvPr/>
            </p:nvCxnSpPr>
            <p:spPr>
              <a:xfrm flipV="1">
                <a:off x="6919349" y="3137639"/>
                <a:ext cx="262533" cy="173916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8" name="Straight Connector 237">
                <a:extLst>
                  <a:ext uri="{FF2B5EF4-FFF2-40B4-BE49-F238E27FC236}">
                    <a16:creationId xmlns:a16="http://schemas.microsoft.com/office/drawing/2014/main" id="{23828976-3A7A-42A0-828F-1419B8BAACD6}"/>
                  </a:ext>
                </a:extLst>
              </p:cNvPr>
              <p:cNvCxnSpPr>
                <a:cxnSpLocks/>
                <a:stCxn id="236" idx="2"/>
              </p:cNvCxnSpPr>
              <p:nvPr/>
            </p:nvCxnSpPr>
            <p:spPr>
              <a:xfrm flipH="1" flipV="1">
                <a:off x="6671269" y="3137639"/>
                <a:ext cx="248080" cy="173916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9" name="Straight Connector 238">
                <a:extLst>
                  <a:ext uri="{FF2B5EF4-FFF2-40B4-BE49-F238E27FC236}">
                    <a16:creationId xmlns:a16="http://schemas.microsoft.com/office/drawing/2014/main" id="{F002913F-2CF1-40B3-B534-498380EF87E3}"/>
                  </a:ext>
                </a:extLst>
              </p:cNvPr>
              <p:cNvCxnSpPr>
                <a:cxnSpLocks/>
                <a:stCxn id="235" idx="1"/>
                <a:endCxn id="236" idx="0"/>
              </p:cNvCxnSpPr>
              <p:nvPr/>
            </p:nvCxnSpPr>
            <p:spPr>
              <a:xfrm flipH="1" flipV="1">
                <a:off x="6919349" y="3448715"/>
                <a:ext cx="262533" cy="176663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0" name="Straight Connector 239">
                <a:extLst>
                  <a:ext uri="{FF2B5EF4-FFF2-40B4-BE49-F238E27FC236}">
                    <a16:creationId xmlns:a16="http://schemas.microsoft.com/office/drawing/2014/main" id="{C8412D14-2DBA-41A5-BAA1-531CD16379DE}"/>
                  </a:ext>
                </a:extLst>
              </p:cNvPr>
              <p:cNvCxnSpPr>
                <a:cxnSpLocks/>
                <a:endCxn id="236" idx="0"/>
              </p:cNvCxnSpPr>
              <p:nvPr/>
            </p:nvCxnSpPr>
            <p:spPr>
              <a:xfrm flipV="1">
                <a:off x="6671269" y="3448715"/>
                <a:ext cx="248080" cy="176663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41" name="Oval 240">
                <a:extLst>
                  <a:ext uri="{FF2B5EF4-FFF2-40B4-BE49-F238E27FC236}">
                    <a16:creationId xmlns:a16="http://schemas.microsoft.com/office/drawing/2014/main" id="{5F1A3301-18E2-4860-8AAB-B9DC2B47448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748843" y="3613151"/>
                <a:ext cx="100502" cy="100502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2" name="Oval 241">
                <a:extLst>
                  <a:ext uri="{FF2B5EF4-FFF2-40B4-BE49-F238E27FC236}">
                    <a16:creationId xmlns:a16="http://schemas.microsoft.com/office/drawing/2014/main" id="{539A4A88-71F4-4A03-8616-C984A567424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330522" y="3613151"/>
                <a:ext cx="100502" cy="100502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3" name="Rectangle 242">
                <a:extLst>
                  <a:ext uri="{FF2B5EF4-FFF2-40B4-BE49-F238E27FC236}">
                    <a16:creationId xmlns:a16="http://schemas.microsoft.com/office/drawing/2014/main" id="{63B0FA89-BDA5-4C43-AF6A-31B39C1429C5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V="1">
                <a:off x="8014127" y="3314046"/>
                <a:ext cx="137160" cy="13716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cxnSp>
            <p:nvCxnSpPr>
              <p:cNvPr id="244" name="Straight Connector 243">
                <a:extLst>
                  <a:ext uri="{FF2B5EF4-FFF2-40B4-BE49-F238E27FC236}">
                    <a16:creationId xmlns:a16="http://schemas.microsoft.com/office/drawing/2014/main" id="{A9EB9127-70F7-4107-B6E2-0382097CA35B}"/>
                  </a:ext>
                </a:extLst>
              </p:cNvPr>
              <p:cNvCxnSpPr>
                <a:cxnSpLocks/>
                <a:stCxn id="243" idx="2"/>
              </p:cNvCxnSpPr>
              <p:nvPr/>
            </p:nvCxnSpPr>
            <p:spPr>
              <a:xfrm flipV="1">
                <a:off x="8082707" y="3140130"/>
                <a:ext cx="262533" cy="173916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5" name="Straight Connector 244">
                <a:extLst>
                  <a:ext uri="{FF2B5EF4-FFF2-40B4-BE49-F238E27FC236}">
                    <a16:creationId xmlns:a16="http://schemas.microsoft.com/office/drawing/2014/main" id="{BBB3E9B9-0110-4D46-9B8D-D941F7EC5C29}"/>
                  </a:ext>
                </a:extLst>
              </p:cNvPr>
              <p:cNvCxnSpPr>
                <a:cxnSpLocks/>
                <a:stCxn id="243" idx="2"/>
              </p:cNvCxnSpPr>
              <p:nvPr/>
            </p:nvCxnSpPr>
            <p:spPr>
              <a:xfrm flipH="1" flipV="1">
                <a:off x="7834627" y="3140130"/>
                <a:ext cx="248080" cy="173916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6" name="Straight Connector 245">
                <a:extLst>
                  <a:ext uri="{FF2B5EF4-FFF2-40B4-BE49-F238E27FC236}">
                    <a16:creationId xmlns:a16="http://schemas.microsoft.com/office/drawing/2014/main" id="{B78BC131-017F-4D15-86E5-51CE57760C38}"/>
                  </a:ext>
                </a:extLst>
              </p:cNvPr>
              <p:cNvCxnSpPr>
                <a:cxnSpLocks/>
                <a:stCxn id="242" idx="1"/>
                <a:endCxn id="243" idx="0"/>
              </p:cNvCxnSpPr>
              <p:nvPr/>
            </p:nvCxnSpPr>
            <p:spPr>
              <a:xfrm flipH="1" flipV="1">
                <a:off x="8082707" y="3451206"/>
                <a:ext cx="262533" cy="176663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7" name="Straight Connector 246">
                <a:extLst>
                  <a:ext uri="{FF2B5EF4-FFF2-40B4-BE49-F238E27FC236}">
                    <a16:creationId xmlns:a16="http://schemas.microsoft.com/office/drawing/2014/main" id="{DC7C9F89-E7D3-4484-975A-0B0C0FA80B2D}"/>
                  </a:ext>
                </a:extLst>
              </p:cNvPr>
              <p:cNvCxnSpPr>
                <a:cxnSpLocks/>
                <a:endCxn id="243" idx="0"/>
              </p:cNvCxnSpPr>
              <p:nvPr/>
            </p:nvCxnSpPr>
            <p:spPr>
              <a:xfrm flipV="1">
                <a:off x="7834627" y="3451206"/>
                <a:ext cx="248080" cy="176663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48" name="Oval 247">
                <a:extLst>
                  <a:ext uri="{FF2B5EF4-FFF2-40B4-BE49-F238E27FC236}">
                    <a16:creationId xmlns:a16="http://schemas.microsoft.com/office/drawing/2014/main" id="{58B56463-2DCE-40DC-80CC-FA380AB2C16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585485" y="4166434"/>
                <a:ext cx="100502" cy="100502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9" name="Oval 248">
                <a:extLst>
                  <a:ext uri="{FF2B5EF4-FFF2-40B4-BE49-F238E27FC236}">
                    <a16:creationId xmlns:a16="http://schemas.microsoft.com/office/drawing/2014/main" id="{7EEFD33F-452E-4602-A0F2-8B7A251A591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03806" y="4166434"/>
                <a:ext cx="100502" cy="100502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0" name="Rectangle 249">
                <a:extLst>
                  <a:ext uri="{FF2B5EF4-FFF2-40B4-BE49-F238E27FC236}">
                    <a16:creationId xmlns:a16="http://schemas.microsoft.com/office/drawing/2014/main" id="{E5885F0C-39ED-41A3-9D26-A79914A17D37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V="1">
                <a:off x="6269090" y="3867329"/>
                <a:ext cx="137160" cy="13716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cxnSp>
            <p:nvCxnSpPr>
              <p:cNvPr id="251" name="Straight Connector 250">
                <a:extLst>
                  <a:ext uri="{FF2B5EF4-FFF2-40B4-BE49-F238E27FC236}">
                    <a16:creationId xmlns:a16="http://schemas.microsoft.com/office/drawing/2014/main" id="{FE5DE277-AEFF-4E38-85A6-73344E07FB43}"/>
                  </a:ext>
                </a:extLst>
              </p:cNvPr>
              <p:cNvCxnSpPr>
                <a:cxnSpLocks/>
                <a:stCxn id="250" idx="2"/>
              </p:cNvCxnSpPr>
              <p:nvPr/>
            </p:nvCxnSpPr>
            <p:spPr>
              <a:xfrm flipV="1">
                <a:off x="6337670" y="3693413"/>
                <a:ext cx="262533" cy="173916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2" name="Straight Connector 251">
                <a:extLst>
                  <a:ext uri="{FF2B5EF4-FFF2-40B4-BE49-F238E27FC236}">
                    <a16:creationId xmlns:a16="http://schemas.microsoft.com/office/drawing/2014/main" id="{BB26B51A-FDB6-4C06-B2C9-6BB67161686C}"/>
                  </a:ext>
                </a:extLst>
              </p:cNvPr>
              <p:cNvCxnSpPr>
                <a:cxnSpLocks/>
                <a:stCxn id="250" idx="2"/>
              </p:cNvCxnSpPr>
              <p:nvPr/>
            </p:nvCxnSpPr>
            <p:spPr>
              <a:xfrm flipH="1" flipV="1">
                <a:off x="6089590" y="3693413"/>
                <a:ext cx="248080" cy="173916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3" name="Straight Connector 252">
                <a:extLst>
                  <a:ext uri="{FF2B5EF4-FFF2-40B4-BE49-F238E27FC236}">
                    <a16:creationId xmlns:a16="http://schemas.microsoft.com/office/drawing/2014/main" id="{20943A29-04BB-4917-84FB-9A2E0CEAC916}"/>
                  </a:ext>
                </a:extLst>
              </p:cNvPr>
              <p:cNvCxnSpPr>
                <a:cxnSpLocks/>
                <a:stCxn id="248" idx="1"/>
                <a:endCxn id="250" idx="0"/>
              </p:cNvCxnSpPr>
              <p:nvPr/>
            </p:nvCxnSpPr>
            <p:spPr>
              <a:xfrm flipH="1" flipV="1">
                <a:off x="6337670" y="4004489"/>
                <a:ext cx="262533" cy="176663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4" name="Straight Connector 253">
                <a:extLst>
                  <a:ext uri="{FF2B5EF4-FFF2-40B4-BE49-F238E27FC236}">
                    <a16:creationId xmlns:a16="http://schemas.microsoft.com/office/drawing/2014/main" id="{7DA90F73-C44D-41FD-8851-97F155122548}"/>
                  </a:ext>
                </a:extLst>
              </p:cNvPr>
              <p:cNvCxnSpPr>
                <a:cxnSpLocks/>
                <a:stCxn id="249" idx="7"/>
                <a:endCxn id="250" idx="0"/>
              </p:cNvCxnSpPr>
              <p:nvPr/>
            </p:nvCxnSpPr>
            <p:spPr>
              <a:xfrm flipV="1">
                <a:off x="6089590" y="4004489"/>
                <a:ext cx="248080" cy="176663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55" name="Oval 254">
                <a:extLst>
                  <a:ext uri="{FF2B5EF4-FFF2-40B4-BE49-F238E27FC236}">
                    <a16:creationId xmlns:a16="http://schemas.microsoft.com/office/drawing/2014/main" id="{85DF931A-95C8-4004-A066-658C38301EA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167164" y="4166434"/>
                <a:ext cx="100502" cy="100502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6" name="Oval 255">
                <a:extLst>
                  <a:ext uri="{FF2B5EF4-FFF2-40B4-BE49-F238E27FC236}">
                    <a16:creationId xmlns:a16="http://schemas.microsoft.com/office/drawing/2014/main" id="{1D4FC5C7-6CB2-434F-A055-8E9E9D49DE5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748843" y="4168925"/>
                <a:ext cx="100502" cy="100502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7" name="Rectangle 256">
                <a:extLst>
                  <a:ext uri="{FF2B5EF4-FFF2-40B4-BE49-F238E27FC236}">
                    <a16:creationId xmlns:a16="http://schemas.microsoft.com/office/drawing/2014/main" id="{382AFBEB-A0DE-4931-B18F-71849B424700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V="1">
                <a:off x="7432448" y="3869820"/>
                <a:ext cx="137160" cy="137160"/>
              </a:xfrm>
              <a:prstGeom prst="rect">
                <a:avLst/>
              </a:prstGeom>
              <a:solidFill>
                <a:srgbClr val="FF0000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cxnSp>
            <p:nvCxnSpPr>
              <p:cNvPr id="258" name="Straight Connector 257">
                <a:extLst>
                  <a:ext uri="{FF2B5EF4-FFF2-40B4-BE49-F238E27FC236}">
                    <a16:creationId xmlns:a16="http://schemas.microsoft.com/office/drawing/2014/main" id="{1A96600D-85D1-4481-A8C4-745CC67C55BD}"/>
                  </a:ext>
                </a:extLst>
              </p:cNvPr>
              <p:cNvCxnSpPr>
                <a:cxnSpLocks/>
                <a:stCxn id="257" idx="2"/>
              </p:cNvCxnSpPr>
              <p:nvPr/>
            </p:nvCxnSpPr>
            <p:spPr>
              <a:xfrm flipV="1">
                <a:off x="7501028" y="3695904"/>
                <a:ext cx="262533" cy="173916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9" name="Straight Connector 258">
                <a:extLst>
                  <a:ext uri="{FF2B5EF4-FFF2-40B4-BE49-F238E27FC236}">
                    <a16:creationId xmlns:a16="http://schemas.microsoft.com/office/drawing/2014/main" id="{46EF42C8-C833-41A8-A670-5135EF51C78F}"/>
                  </a:ext>
                </a:extLst>
              </p:cNvPr>
              <p:cNvCxnSpPr>
                <a:cxnSpLocks/>
                <a:stCxn id="257" idx="2"/>
              </p:cNvCxnSpPr>
              <p:nvPr/>
            </p:nvCxnSpPr>
            <p:spPr>
              <a:xfrm flipH="1" flipV="1">
                <a:off x="7252948" y="3695904"/>
                <a:ext cx="248080" cy="173916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0" name="Straight Connector 259">
                <a:extLst>
                  <a:ext uri="{FF2B5EF4-FFF2-40B4-BE49-F238E27FC236}">
                    <a16:creationId xmlns:a16="http://schemas.microsoft.com/office/drawing/2014/main" id="{689751AA-CA32-405A-BFF7-A6461497DB90}"/>
                  </a:ext>
                </a:extLst>
              </p:cNvPr>
              <p:cNvCxnSpPr>
                <a:cxnSpLocks/>
                <a:stCxn id="256" idx="1"/>
                <a:endCxn id="257" idx="0"/>
              </p:cNvCxnSpPr>
              <p:nvPr/>
            </p:nvCxnSpPr>
            <p:spPr>
              <a:xfrm flipH="1" flipV="1">
                <a:off x="7501028" y="4006980"/>
                <a:ext cx="262533" cy="176663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1" name="Straight Connector 260">
                <a:extLst>
                  <a:ext uri="{FF2B5EF4-FFF2-40B4-BE49-F238E27FC236}">
                    <a16:creationId xmlns:a16="http://schemas.microsoft.com/office/drawing/2014/main" id="{32202349-56B7-4AB4-BCFF-53507895E1E5}"/>
                  </a:ext>
                </a:extLst>
              </p:cNvPr>
              <p:cNvCxnSpPr>
                <a:cxnSpLocks/>
                <a:endCxn id="257" idx="0"/>
              </p:cNvCxnSpPr>
              <p:nvPr/>
            </p:nvCxnSpPr>
            <p:spPr>
              <a:xfrm flipV="1">
                <a:off x="7252948" y="4006980"/>
                <a:ext cx="248080" cy="176663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62" name="Oval 261">
                <a:extLst>
                  <a:ext uri="{FF2B5EF4-FFF2-40B4-BE49-F238E27FC236}">
                    <a16:creationId xmlns:a16="http://schemas.microsoft.com/office/drawing/2014/main" id="{73509950-A8C9-417F-B715-9C527492D07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330522" y="4168925"/>
                <a:ext cx="100502" cy="100502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3" name="Oval 262">
                <a:extLst>
                  <a:ext uri="{FF2B5EF4-FFF2-40B4-BE49-F238E27FC236}">
                    <a16:creationId xmlns:a16="http://schemas.microsoft.com/office/drawing/2014/main" id="{D5CB3961-49E5-447C-A509-E11EAE8A4AE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585485" y="4727210"/>
                <a:ext cx="100502" cy="100502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4" name="Oval 263">
                <a:extLst>
                  <a:ext uri="{FF2B5EF4-FFF2-40B4-BE49-F238E27FC236}">
                    <a16:creationId xmlns:a16="http://schemas.microsoft.com/office/drawing/2014/main" id="{14F5D57A-E4BF-45F7-AF8D-26612679112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03806" y="4727210"/>
                <a:ext cx="100502" cy="100502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5" name="Oval 264">
                <a:extLst>
                  <a:ext uri="{FF2B5EF4-FFF2-40B4-BE49-F238E27FC236}">
                    <a16:creationId xmlns:a16="http://schemas.microsoft.com/office/drawing/2014/main" id="{D585EEA0-B133-426A-9891-DE70D986E6B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167164" y="4727210"/>
                <a:ext cx="100502" cy="100502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6" name="Rectangle 265">
                <a:extLst>
                  <a:ext uri="{FF2B5EF4-FFF2-40B4-BE49-F238E27FC236}">
                    <a16:creationId xmlns:a16="http://schemas.microsoft.com/office/drawing/2014/main" id="{9FABA55B-5615-4045-A085-46600D4F748C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V="1">
                <a:off x="6850769" y="4428105"/>
                <a:ext cx="137160" cy="137160"/>
              </a:xfrm>
              <a:prstGeom prst="rect">
                <a:avLst/>
              </a:prstGeom>
              <a:solidFill>
                <a:srgbClr val="FF0000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cxnSp>
            <p:nvCxnSpPr>
              <p:cNvPr id="267" name="Straight Connector 266">
                <a:extLst>
                  <a:ext uri="{FF2B5EF4-FFF2-40B4-BE49-F238E27FC236}">
                    <a16:creationId xmlns:a16="http://schemas.microsoft.com/office/drawing/2014/main" id="{E510F1C3-5498-4DD1-8C94-072471FA6232}"/>
                  </a:ext>
                </a:extLst>
              </p:cNvPr>
              <p:cNvCxnSpPr>
                <a:cxnSpLocks/>
                <a:stCxn id="266" idx="2"/>
              </p:cNvCxnSpPr>
              <p:nvPr/>
            </p:nvCxnSpPr>
            <p:spPr>
              <a:xfrm flipV="1">
                <a:off x="6919349" y="4254189"/>
                <a:ext cx="262533" cy="173916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8" name="Straight Connector 267">
                <a:extLst>
                  <a:ext uri="{FF2B5EF4-FFF2-40B4-BE49-F238E27FC236}">
                    <a16:creationId xmlns:a16="http://schemas.microsoft.com/office/drawing/2014/main" id="{466A34E0-4BC8-4B34-A2EE-3AD3D1DD3523}"/>
                  </a:ext>
                </a:extLst>
              </p:cNvPr>
              <p:cNvCxnSpPr>
                <a:cxnSpLocks/>
                <a:stCxn id="266" idx="2"/>
              </p:cNvCxnSpPr>
              <p:nvPr/>
            </p:nvCxnSpPr>
            <p:spPr>
              <a:xfrm flipH="1" flipV="1">
                <a:off x="6671269" y="4254189"/>
                <a:ext cx="248080" cy="173916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9" name="Straight Connector 268">
                <a:extLst>
                  <a:ext uri="{FF2B5EF4-FFF2-40B4-BE49-F238E27FC236}">
                    <a16:creationId xmlns:a16="http://schemas.microsoft.com/office/drawing/2014/main" id="{ABD08A2D-0121-4526-9C52-E9A23045BB00}"/>
                  </a:ext>
                </a:extLst>
              </p:cNvPr>
              <p:cNvCxnSpPr>
                <a:cxnSpLocks/>
                <a:stCxn id="265" idx="1"/>
                <a:endCxn id="266" idx="0"/>
              </p:cNvCxnSpPr>
              <p:nvPr/>
            </p:nvCxnSpPr>
            <p:spPr>
              <a:xfrm flipH="1" flipV="1">
                <a:off x="6919349" y="4565265"/>
                <a:ext cx="262533" cy="176663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0" name="Straight Connector 269">
                <a:extLst>
                  <a:ext uri="{FF2B5EF4-FFF2-40B4-BE49-F238E27FC236}">
                    <a16:creationId xmlns:a16="http://schemas.microsoft.com/office/drawing/2014/main" id="{61091E01-C3CD-49E6-9DDF-4776015A75EE}"/>
                  </a:ext>
                </a:extLst>
              </p:cNvPr>
              <p:cNvCxnSpPr>
                <a:cxnSpLocks/>
                <a:endCxn id="266" idx="0"/>
              </p:cNvCxnSpPr>
              <p:nvPr/>
            </p:nvCxnSpPr>
            <p:spPr>
              <a:xfrm flipV="1">
                <a:off x="6671269" y="4565265"/>
                <a:ext cx="248080" cy="176663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71" name="Oval 270">
                <a:extLst>
                  <a:ext uri="{FF2B5EF4-FFF2-40B4-BE49-F238E27FC236}">
                    <a16:creationId xmlns:a16="http://schemas.microsoft.com/office/drawing/2014/main" id="{79BBB07E-2D2B-471E-9335-BA4F14CDDAE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748843" y="4729701"/>
                <a:ext cx="100502" cy="100502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2" name="Oval 271">
                <a:extLst>
                  <a:ext uri="{FF2B5EF4-FFF2-40B4-BE49-F238E27FC236}">
                    <a16:creationId xmlns:a16="http://schemas.microsoft.com/office/drawing/2014/main" id="{982F8661-D6F7-4DEC-8B2F-2347B8A8D0D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330522" y="4729701"/>
                <a:ext cx="100502" cy="100502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3" name="Rectangle 272">
                <a:extLst>
                  <a:ext uri="{FF2B5EF4-FFF2-40B4-BE49-F238E27FC236}">
                    <a16:creationId xmlns:a16="http://schemas.microsoft.com/office/drawing/2014/main" id="{7335CD1C-8E98-4B80-8267-B4BCD5EB02BE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V="1">
                <a:off x="8014127" y="4430596"/>
                <a:ext cx="137160" cy="13716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cxnSp>
            <p:nvCxnSpPr>
              <p:cNvPr id="274" name="Straight Connector 273">
                <a:extLst>
                  <a:ext uri="{FF2B5EF4-FFF2-40B4-BE49-F238E27FC236}">
                    <a16:creationId xmlns:a16="http://schemas.microsoft.com/office/drawing/2014/main" id="{703E2354-9759-4F92-86A6-322A3F815696}"/>
                  </a:ext>
                </a:extLst>
              </p:cNvPr>
              <p:cNvCxnSpPr>
                <a:cxnSpLocks/>
                <a:stCxn id="273" idx="2"/>
              </p:cNvCxnSpPr>
              <p:nvPr/>
            </p:nvCxnSpPr>
            <p:spPr>
              <a:xfrm flipV="1">
                <a:off x="8082707" y="4256680"/>
                <a:ext cx="262533" cy="173916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5" name="Straight Connector 274">
                <a:extLst>
                  <a:ext uri="{FF2B5EF4-FFF2-40B4-BE49-F238E27FC236}">
                    <a16:creationId xmlns:a16="http://schemas.microsoft.com/office/drawing/2014/main" id="{C127EBB6-6143-4FEC-80A7-3226A8A77FE5}"/>
                  </a:ext>
                </a:extLst>
              </p:cNvPr>
              <p:cNvCxnSpPr>
                <a:cxnSpLocks/>
                <a:stCxn id="273" idx="2"/>
              </p:cNvCxnSpPr>
              <p:nvPr/>
            </p:nvCxnSpPr>
            <p:spPr>
              <a:xfrm flipH="1" flipV="1">
                <a:off x="7834627" y="4256680"/>
                <a:ext cx="248080" cy="173916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6" name="Straight Connector 275">
                <a:extLst>
                  <a:ext uri="{FF2B5EF4-FFF2-40B4-BE49-F238E27FC236}">
                    <a16:creationId xmlns:a16="http://schemas.microsoft.com/office/drawing/2014/main" id="{778614F9-4217-4C4B-AEC6-08B86892E525}"/>
                  </a:ext>
                </a:extLst>
              </p:cNvPr>
              <p:cNvCxnSpPr>
                <a:cxnSpLocks/>
                <a:stCxn id="272" idx="1"/>
                <a:endCxn id="273" idx="0"/>
              </p:cNvCxnSpPr>
              <p:nvPr/>
            </p:nvCxnSpPr>
            <p:spPr>
              <a:xfrm flipH="1" flipV="1">
                <a:off x="8082707" y="4567756"/>
                <a:ext cx="262533" cy="176663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7" name="Straight Connector 276">
                <a:extLst>
                  <a:ext uri="{FF2B5EF4-FFF2-40B4-BE49-F238E27FC236}">
                    <a16:creationId xmlns:a16="http://schemas.microsoft.com/office/drawing/2014/main" id="{A790DF82-867A-4047-BCBF-816F18DDEF53}"/>
                  </a:ext>
                </a:extLst>
              </p:cNvPr>
              <p:cNvCxnSpPr>
                <a:cxnSpLocks/>
                <a:endCxn id="273" idx="0"/>
              </p:cNvCxnSpPr>
              <p:nvPr/>
            </p:nvCxnSpPr>
            <p:spPr>
              <a:xfrm flipV="1">
                <a:off x="7834627" y="4567756"/>
                <a:ext cx="248080" cy="176663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78" name="Rectangle 277">
                <a:extLst>
                  <a:ext uri="{FF2B5EF4-FFF2-40B4-BE49-F238E27FC236}">
                    <a16:creationId xmlns:a16="http://schemas.microsoft.com/office/drawing/2014/main" id="{E55FA123-6C24-4D16-BD92-05C6C368D3DF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V="1">
                <a:off x="6850769" y="2191578"/>
                <a:ext cx="137160" cy="13716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cxnSp>
            <p:nvCxnSpPr>
              <p:cNvPr id="279" name="Straight Connector 278">
                <a:extLst>
                  <a:ext uri="{FF2B5EF4-FFF2-40B4-BE49-F238E27FC236}">
                    <a16:creationId xmlns:a16="http://schemas.microsoft.com/office/drawing/2014/main" id="{C99FB94E-A96A-4F58-8489-D506D223CB5C}"/>
                  </a:ext>
                </a:extLst>
              </p:cNvPr>
              <p:cNvCxnSpPr>
                <a:cxnSpLocks/>
                <a:endCxn id="278" idx="0"/>
              </p:cNvCxnSpPr>
              <p:nvPr/>
            </p:nvCxnSpPr>
            <p:spPr>
              <a:xfrm flipH="1" flipV="1">
                <a:off x="6919349" y="2328738"/>
                <a:ext cx="262533" cy="176663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0" name="Straight Connector 279">
                <a:extLst>
                  <a:ext uri="{FF2B5EF4-FFF2-40B4-BE49-F238E27FC236}">
                    <a16:creationId xmlns:a16="http://schemas.microsoft.com/office/drawing/2014/main" id="{B7B28EBD-ADED-4430-AEA0-6461F66501C0}"/>
                  </a:ext>
                </a:extLst>
              </p:cNvPr>
              <p:cNvCxnSpPr>
                <a:cxnSpLocks/>
                <a:endCxn id="278" idx="0"/>
              </p:cNvCxnSpPr>
              <p:nvPr/>
            </p:nvCxnSpPr>
            <p:spPr>
              <a:xfrm flipV="1">
                <a:off x="6671269" y="2328738"/>
                <a:ext cx="248080" cy="176663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81" name="Rectangle 280">
                <a:extLst>
                  <a:ext uri="{FF2B5EF4-FFF2-40B4-BE49-F238E27FC236}">
                    <a16:creationId xmlns:a16="http://schemas.microsoft.com/office/drawing/2014/main" id="{9E55AC12-9D5F-4572-947D-642B5A460B40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V="1">
                <a:off x="8014127" y="2194069"/>
                <a:ext cx="137160" cy="13716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cxnSp>
            <p:nvCxnSpPr>
              <p:cNvPr id="282" name="Straight Connector 281">
                <a:extLst>
                  <a:ext uri="{FF2B5EF4-FFF2-40B4-BE49-F238E27FC236}">
                    <a16:creationId xmlns:a16="http://schemas.microsoft.com/office/drawing/2014/main" id="{1AA05A34-456E-4AA5-826E-98BF7AE835EE}"/>
                  </a:ext>
                </a:extLst>
              </p:cNvPr>
              <p:cNvCxnSpPr>
                <a:cxnSpLocks/>
                <a:endCxn id="281" idx="0"/>
              </p:cNvCxnSpPr>
              <p:nvPr/>
            </p:nvCxnSpPr>
            <p:spPr>
              <a:xfrm flipH="1" flipV="1">
                <a:off x="8082707" y="2331229"/>
                <a:ext cx="262533" cy="176663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3" name="Straight Connector 282">
                <a:extLst>
                  <a:ext uri="{FF2B5EF4-FFF2-40B4-BE49-F238E27FC236}">
                    <a16:creationId xmlns:a16="http://schemas.microsoft.com/office/drawing/2014/main" id="{934FACE1-0309-4C8E-BDDC-FAF8ADAC9257}"/>
                  </a:ext>
                </a:extLst>
              </p:cNvPr>
              <p:cNvCxnSpPr>
                <a:cxnSpLocks/>
                <a:endCxn id="281" idx="0"/>
              </p:cNvCxnSpPr>
              <p:nvPr/>
            </p:nvCxnSpPr>
            <p:spPr>
              <a:xfrm flipV="1">
                <a:off x="7834627" y="2331229"/>
                <a:ext cx="248080" cy="176663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84" name="Rectangle 283">
                <a:extLst>
                  <a:ext uri="{FF2B5EF4-FFF2-40B4-BE49-F238E27FC236}">
                    <a16:creationId xmlns:a16="http://schemas.microsoft.com/office/drawing/2014/main" id="{73FA553B-3E65-4BD1-ACEF-AA3641AEC9DA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V="1">
                <a:off x="6269090" y="4988828"/>
                <a:ext cx="137160" cy="13716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cxnSp>
            <p:nvCxnSpPr>
              <p:cNvPr id="285" name="Straight Connector 284">
                <a:extLst>
                  <a:ext uri="{FF2B5EF4-FFF2-40B4-BE49-F238E27FC236}">
                    <a16:creationId xmlns:a16="http://schemas.microsoft.com/office/drawing/2014/main" id="{D136F8F8-694A-4A2E-BEF2-52F35E800EB0}"/>
                  </a:ext>
                </a:extLst>
              </p:cNvPr>
              <p:cNvCxnSpPr>
                <a:cxnSpLocks/>
                <a:stCxn id="284" idx="2"/>
              </p:cNvCxnSpPr>
              <p:nvPr/>
            </p:nvCxnSpPr>
            <p:spPr>
              <a:xfrm flipV="1">
                <a:off x="6337670" y="4814912"/>
                <a:ext cx="262533" cy="173916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6" name="Straight Connector 285">
                <a:extLst>
                  <a:ext uri="{FF2B5EF4-FFF2-40B4-BE49-F238E27FC236}">
                    <a16:creationId xmlns:a16="http://schemas.microsoft.com/office/drawing/2014/main" id="{CF3208EB-9280-46F1-95B0-470F251510CB}"/>
                  </a:ext>
                </a:extLst>
              </p:cNvPr>
              <p:cNvCxnSpPr>
                <a:cxnSpLocks/>
                <a:stCxn id="284" idx="2"/>
              </p:cNvCxnSpPr>
              <p:nvPr/>
            </p:nvCxnSpPr>
            <p:spPr>
              <a:xfrm flipH="1" flipV="1">
                <a:off x="6089590" y="4814912"/>
                <a:ext cx="248080" cy="173916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87" name="Rectangle 286">
                <a:extLst>
                  <a:ext uri="{FF2B5EF4-FFF2-40B4-BE49-F238E27FC236}">
                    <a16:creationId xmlns:a16="http://schemas.microsoft.com/office/drawing/2014/main" id="{9E3431AE-102D-449D-A43A-5E8E7F21EFB3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V="1">
                <a:off x="7432448" y="4991319"/>
                <a:ext cx="137160" cy="13716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cxnSp>
            <p:nvCxnSpPr>
              <p:cNvPr id="288" name="Straight Connector 287">
                <a:extLst>
                  <a:ext uri="{FF2B5EF4-FFF2-40B4-BE49-F238E27FC236}">
                    <a16:creationId xmlns:a16="http://schemas.microsoft.com/office/drawing/2014/main" id="{4FB7DD71-693B-47B1-9E9A-29DB75AA6F90}"/>
                  </a:ext>
                </a:extLst>
              </p:cNvPr>
              <p:cNvCxnSpPr>
                <a:cxnSpLocks/>
                <a:stCxn id="287" idx="2"/>
              </p:cNvCxnSpPr>
              <p:nvPr/>
            </p:nvCxnSpPr>
            <p:spPr>
              <a:xfrm flipV="1">
                <a:off x="7501028" y="4817403"/>
                <a:ext cx="262533" cy="173916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9" name="Straight Connector 288">
                <a:extLst>
                  <a:ext uri="{FF2B5EF4-FFF2-40B4-BE49-F238E27FC236}">
                    <a16:creationId xmlns:a16="http://schemas.microsoft.com/office/drawing/2014/main" id="{9E624BC9-2476-4625-8194-02228BFAD221}"/>
                  </a:ext>
                </a:extLst>
              </p:cNvPr>
              <p:cNvCxnSpPr>
                <a:cxnSpLocks/>
                <a:stCxn id="287" idx="2"/>
              </p:cNvCxnSpPr>
              <p:nvPr/>
            </p:nvCxnSpPr>
            <p:spPr>
              <a:xfrm flipH="1" flipV="1">
                <a:off x="7252948" y="4817403"/>
                <a:ext cx="248080" cy="173916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95" name="TextBox 294">
              <a:extLst>
                <a:ext uri="{FF2B5EF4-FFF2-40B4-BE49-F238E27FC236}">
                  <a16:creationId xmlns:a16="http://schemas.microsoft.com/office/drawing/2014/main" id="{7076B81C-4C69-4539-9A1D-57A961BB6088}"/>
                </a:ext>
              </a:extLst>
            </p:cNvPr>
            <p:cNvSpPr txBox="1"/>
            <p:nvPr/>
          </p:nvSpPr>
          <p:spPr>
            <a:xfrm>
              <a:off x="7034437" y="3830497"/>
              <a:ext cx="30649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chemeClr val="accent1"/>
                  </a:solidFill>
                </a:rPr>
                <a:t>Z</a:t>
              </a:r>
            </a:p>
          </p:txBody>
        </p:sp>
      </p:grpSp>
      <p:sp>
        <p:nvSpPr>
          <p:cNvPr id="299" name="TextBox 298">
            <a:extLst>
              <a:ext uri="{FF2B5EF4-FFF2-40B4-BE49-F238E27FC236}">
                <a16:creationId xmlns:a16="http://schemas.microsoft.com/office/drawing/2014/main" id="{B3589DF3-D33B-4B36-920C-3F0751745AB4}"/>
              </a:ext>
            </a:extLst>
          </p:cNvPr>
          <p:cNvSpPr txBox="1"/>
          <p:nvPr/>
        </p:nvSpPr>
        <p:spPr>
          <a:xfrm>
            <a:off x="5295432" y="5743909"/>
            <a:ext cx="493615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A chain of errors is detected at its endpoints</a:t>
            </a:r>
          </a:p>
        </p:txBody>
      </p:sp>
      <p:sp>
        <p:nvSpPr>
          <p:cNvPr id="314" name="Oval 313">
            <a:extLst>
              <a:ext uri="{FF2B5EF4-FFF2-40B4-BE49-F238E27FC236}">
                <a16:creationId xmlns:a16="http://schemas.microsoft.com/office/drawing/2014/main" id="{3058E582-7CDA-460B-A40E-00B07F6E41D1}"/>
              </a:ext>
            </a:extLst>
          </p:cNvPr>
          <p:cNvSpPr>
            <a:spLocks noChangeAspect="1"/>
          </p:cNvSpPr>
          <p:nvPr/>
        </p:nvSpPr>
        <p:spPr>
          <a:xfrm>
            <a:off x="578439" y="3405913"/>
            <a:ext cx="100502" cy="10050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6" name="Straight Connector 315">
            <a:extLst>
              <a:ext uri="{FF2B5EF4-FFF2-40B4-BE49-F238E27FC236}">
                <a16:creationId xmlns:a16="http://schemas.microsoft.com/office/drawing/2014/main" id="{50B2F689-6FC5-4159-A528-40D1067B4624}"/>
              </a:ext>
            </a:extLst>
          </p:cNvPr>
          <p:cNvCxnSpPr>
            <a:cxnSpLocks/>
            <a:stCxn id="314" idx="6"/>
          </p:cNvCxnSpPr>
          <p:nvPr/>
        </p:nvCxnSpPr>
        <p:spPr>
          <a:xfrm>
            <a:off x="678941" y="3456164"/>
            <a:ext cx="26046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0" name="Straight Connector 319">
            <a:extLst>
              <a:ext uri="{FF2B5EF4-FFF2-40B4-BE49-F238E27FC236}">
                <a16:creationId xmlns:a16="http://schemas.microsoft.com/office/drawing/2014/main" id="{F9155165-CE44-4308-B8CC-E1E282247F32}"/>
              </a:ext>
            </a:extLst>
          </p:cNvPr>
          <p:cNvCxnSpPr>
            <a:cxnSpLocks/>
            <a:endCxn id="314" idx="2"/>
          </p:cNvCxnSpPr>
          <p:nvPr/>
        </p:nvCxnSpPr>
        <p:spPr>
          <a:xfrm>
            <a:off x="317972" y="3456164"/>
            <a:ext cx="26046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2" name="TextBox 321">
            <a:extLst>
              <a:ext uri="{FF2B5EF4-FFF2-40B4-BE49-F238E27FC236}">
                <a16:creationId xmlns:a16="http://schemas.microsoft.com/office/drawing/2014/main" id="{5DBE728A-6E64-45CA-ACFF-0F2579E03EC8}"/>
              </a:ext>
            </a:extLst>
          </p:cNvPr>
          <p:cNvSpPr txBox="1"/>
          <p:nvPr/>
        </p:nvSpPr>
        <p:spPr>
          <a:xfrm>
            <a:off x="1010096" y="3255121"/>
            <a:ext cx="987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= Z error</a:t>
            </a:r>
          </a:p>
        </p:txBody>
      </p:sp>
      <p:sp>
        <p:nvSpPr>
          <p:cNvPr id="324" name="Rectangle 323">
            <a:extLst>
              <a:ext uri="{FF2B5EF4-FFF2-40B4-BE49-F238E27FC236}">
                <a16:creationId xmlns:a16="http://schemas.microsoft.com/office/drawing/2014/main" id="{CC155860-AB9F-42BD-A8BE-EC51544A81DC}"/>
              </a:ext>
            </a:extLst>
          </p:cNvPr>
          <p:cNvSpPr>
            <a:spLocks noChangeAspect="1"/>
          </p:cNvSpPr>
          <p:nvPr/>
        </p:nvSpPr>
        <p:spPr>
          <a:xfrm flipV="1">
            <a:off x="560110" y="3857512"/>
            <a:ext cx="137160" cy="13716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326" name="TextBox 325">
            <a:extLst>
              <a:ext uri="{FF2B5EF4-FFF2-40B4-BE49-F238E27FC236}">
                <a16:creationId xmlns:a16="http://schemas.microsoft.com/office/drawing/2014/main" id="{AF013C89-1483-4C07-A208-90318BA3FB9A}"/>
              </a:ext>
            </a:extLst>
          </p:cNvPr>
          <p:cNvSpPr txBox="1"/>
          <p:nvPr/>
        </p:nvSpPr>
        <p:spPr>
          <a:xfrm>
            <a:off x="1020827" y="3716958"/>
            <a:ext cx="23891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= check with value 0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1EA3DDE-5D49-45E7-B99D-ECCE4EBE1521}"/>
              </a:ext>
            </a:extLst>
          </p:cNvPr>
          <p:cNvSpPr>
            <a:spLocks noChangeAspect="1"/>
          </p:cNvSpPr>
          <p:nvPr/>
        </p:nvSpPr>
        <p:spPr>
          <a:xfrm flipV="1">
            <a:off x="554435" y="4365327"/>
            <a:ext cx="137160" cy="137160"/>
          </a:xfrm>
          <a:prstGeom prst="rect">
            <a:avLst/>
          </a:prstGeom>
          <a:solidFill>
            <a:srgbClr val="FF0000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1FA7BB-9F90-4826-8E0C-1197E4332339}"/>
              </a:ext>
            </a:extLst>
          </p:cNvPr>
          <p:cNvSpPr txBox="1"/>
          <p:nvPr/>
        </p:nvSpPr>
        <p:spPr>
          <a:xfrm>
            <a:off x="1015152" y="4224773"/>
            <a:ext cx="22459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= check with value 1</a:t>
            </a:r>
          </a:p>
        </p:txBody>
      </p:sp>
    </p:spTree>
    <p:extLst>
      <p:ext uri="{BB962C8B-B14F-4D97-AF65-F5344CB8AC3E}">
        <p14:creationId xmlns:p14="http://schemas.microsoft.com/office/powerpoint/2010/main" val="4080369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81C69-FA2A-56A4-F1BC-E6318466D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AEAC10-EAD8-04A6-2FCB-1176E822A1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3600" dirty="0">
                <a:solidFill>
                  <a:schemeClr val="bg1">
                    <a:lumMod val="85000"/>
                  </a:schemeClr>
                </a:solidFill>
              </a:rPr>
              <a:t>Classical error correction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>
                <a:solidFill>
                  <a:schemeClr val="bg1">
                    <a:lumMod val="85000"/>
                  </a:schemeClr>
                </a:solidFill>
              </a:rPr>
              <a:t>Small quantum codes 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/>
              <a:t>Topological codes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/>
              <a:t>LDPC codes</a:t>
            </a:r>
          </a:p>
        </p:txBody>
      </p:sp>
    </p:spTree>
    <p:extLst>
      <p:ext uri="{BB962C8B-B14F-4D97-AF65-F5344CB8AC3E}">
        <p14:creationId xmlns:p14="http://schemas.microsoft.com/office/powerpoint/2010/main" val="35567412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2AA98-F724-4DC7-8744-2C15399A3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Trivial errors and logical errors</a:t>
            </a:r>
          </a:p>
        </p:txBody>
      </p: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A2A0E307-D021-4DA2-93B3-E123C7D57DDA}"/>
              </a:ext>
            </a:extLst>
          </p:cNvPr>
          <p:cNvGrpSpPr/>
          <p:nvPr/>
        </p:nvGrpSpPr>
        <p:grpSpPr>
          <a:xfrm>
            <a:off x="896164" y="2174614"/>
            <a:ext cx="2427218" cy="2936901"/>
            <a:chOff x="6003806" y="2191578"/>
            <a:chExt cx="2427218" cy="2936901"/>
          </a:xfrm>
        </p:grpSpPr>
        <p:sp>
          <p:nvSpPr>
            <p:cNvPr id="135" name="Oval 134">
              <a:extLst>
                <a:ext uri="{FF2B5EF4-FFF2-40B4-BE49-F238E27FC236}">
                  <a16:creationId xmlns:a16="http://schemas.microsoft.com/office/drawing/2014/main" id="{1E5CC100-A786-4F97-9A38-8C0D7C9170E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03806" y="2491079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DD90E6D1-9B82-409D-A7CA-DCB11799F0D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585485" y="3049884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61B82DC2-7B97-4795-9103-90DDCDDDECD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03806" y="3049884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>
              <a:extLst>
                <a:ext uri="{FF2B5EF4-FFF2-40B4-BE49-F238E27FC236}">
                  <a16:creationId xmlns:a16="http://schemas.microsoft.com/office/drawing/2014/main" id="{361CF673-3E90-4E4F-A842-3B8C5C6E4BB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585485" y="2491079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207BAF88-716F-4403-8677-B578D151079D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6269090" y="2750779"/>
              <a:ext cx="137160" cy="1371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BD271FA7-AD7B-4FC4-85DC-07EB538ABA35}"/>
                </a:ext>
              </a:extLst>
            </p:cNvPr>
            <p:cNvCxnSpPr>
              <a:cxnSpLocks/>
              <a:stCxn id="139" idx="2"/>
              <a:endCxn id="138" idx="3"/>
            </p:cNvCxnSpPr>
            <p:nvPr/>
          </p:nvCxnSpPr>
          <p:spPr>
            <a:xfrm flipV="1">
              <a:off x="6337670" y="2576863"/>
              <a:ext cx="262533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DAB5EDBC-3CB8-4CF6-985A-9EB12DC1C757}"/>
                </a:ext>
              </a:extLst>
            </p:cNvPr>
            <p:cNvCxnSpPr>
              <a:cxnSpLocks/>
              <a:stCxn id="139" idx="2"/>
              <a:endCxn id="135" idx="5"/>
            </p:cNvCxnSpPr>
            <p:nvPr/>
          </p:nvCxnSpPr>
          <p:spPr>
            <a:xfrm flipH="1" flipV="1">
              <a:off x="6089590" y="2576863"/>
              <a:ext cx="248080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CE06032C-8D0A-4580-8279-1D7A53D16192}"/>
                </a:ext>
              </a:extLst>
            </p:cNvPr>
            <p:cNvCxnSpPr>
              <a:cxnSpLocks/>
              <a:stCxn id="136" idx="1"/>
              <a:endCxn id="139" idx="0"/>
            </p:cNvCxnSpPr>
            <p:nvPr/>
          </p:nvCxnSpPr>
          <p:spPr>
            <a:xfrm flipH="1" flipV="1">
              <a:off x="6337670" y="2887939"/>
              <a:ext cx="262533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E44CC849-A99B-4870-81A1-4C0295996DFE}"/>
                </a:ext>
              </a:extLst>
            </p:cNvPr>
            <p:cNvCxnSpPr>
              <a:cxnSpLocks/>
              <a:stCxn id="137" idx="7"/>
              <a:endCxn id="139" idx="0"/>
            </p:cNvCxnSpPr>
            <p:nvPr/>
          </p:nvCxnSpPr>
          <p:spPr>
            <a:xfrm flipV="1">
              <a:off x="6089590" y="2887939"/>
              <a:ext cx="248080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4" name="Oval 143">
              <a:extLst>
                <a:ext uri="{FF2B5EF4-FFF2-40B4-BE49-F238E27FC236}">
                  <a16:creationId xmlns:a16="http://schemas.microsoft.com/office/drawing/2014/main" id="{8778C126-420E-420F-9D56-261ADA0DA05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67164" y="3049884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Oval 144">
              <a:extLst>
                <a:ext uri="{FF2B5EF4-FFF2-40B4-BE49-F238E27FC236}">
                  <a16:creationId xmlns:a16="http://schemas.microsoft.com/office/drawing/2014/main" id="{045BA3D8-59E6-48CF-8402-5345F84E907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67164" y="2491079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Oval 145">
              <a:extLst>
                <a:ext uri="{FF2B5EF4-FFF2-40B4-BE49-F238E27FC236}">
                  <a16:creationId xmlns:a16="http://schemas.microsoft.com/office/drawing/2014/main" id="{087B89CE-07F4-4319-ABF1-753D10E5ABE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48843" y="3052375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Oval 146">
              <a:extLst>
                <a:ext uri="{FF2B5EF4-FFF2-40B4-BE49-F238E27FC236}">
                  <a16:creationId xmlns:a16="http://schemas.microsoft.com/office/drawing/2014/main" id="{C010A127-BF00-4D58-B09D-C016F90355B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48843" y="2493570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2EE954C3-E2F9-4254-9961-276524DE443B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7432448" y="2753270"/>
              <a:ext cx="137160" cy="1371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4E39EC65-AB91-4DD5-A5C5-5EC99E391794}"/>
                </a:ext>
              </a:extLst>
            </p:cNvPr>
            <p:cNvCxnSpPr>
              <a:cxnSpLocks/>
              <a:stCxn id="148" idx="2"/>
              <a:endCxn id="147" idx="3"/>
            </p:cNvCxnSpPr>
            <p:nvPr/>
          </p:nvCxnSpPr>
          <p:spPr>
            <a:xfrm flipV="1">
              <a:off x="7501028" y="2579354"/>
              <a:ext cx="262533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01DBD404-ED89-4C88-BC99-E8EBEF72FE45}"/>
                </a:ext>
              </a:extLst>
            </p:cNvPr>
            <p:cNvCxnSpPr>
              <a:cxnSpLocks/>
              <a:stCxn id="148" idx="2"/>
            </p:cNvCxnSpPr>
            <p:nvPr/>
          </p:nvCxnSpPr>
          <p:spPr>
            <a:xfrm flipH="1" flipV="1">
              <a:off x="7252948" y="2579354"/>
              <a:ext cx="248080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3DBE7816-EF27-4F22-A33E-F306423E5466}"/>
                </a:ext>
              </a:extLst>
            </p:cNvPr>
            <p:cNvCxnSpPr>
              <a:cxnSpLocks/>
              <a:stCxn id="146" idx="1"/>
              <a:endCxn id="148" idx="0"/>
            </p:cNvCxnSpPr>
            <p:nvPr/>
          </p:nvCxnSpPr>
          <p:spPr>
            <a:xfrm flipH="1" flipV="1">
              <a:off x="7501028" y="2890430"/>
              <a:ext cx="262533" cy="17666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510D0AA3-08BB-471C-8E32-D744B594B91F}"/>
                </a:ext>
              </a:extLst>
            </p:cNvPr>
            <p:cNvCxnSpPr>
              <a:cxnSpLocks/>
              <a:endCxn id="148" idx="0"/>
            </p:cNvCxnSpPr>
            <p:nvPr/>
          </p:nvCxnSpPr>
          <p:spPr>
            <a:xfrm flipV="1">
              <a:off x="7252948" y="2890430"/>
              <a:ext cx="248080" cy="17666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3" name="Oval 152">
              <a:extLst>
                <a:ext uri="{FF2B5EF4-FFF2-40B4-BE49-F238E27FC236}">
                  <a16:creationId xmlns:a16="http://schemas.microsoft.com/office/drawing/2014/main" id="{26BE8BB3-D68A-4678-9E88-A5E379E9B3F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30522" y="3052375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EBA0D673-DA6D-4F72-8874-6CDEBF40FE9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30522" y="2493570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Oval 154">
              <a:extLst>
                <a:ext uri="{FF2B5EF4-FFF2-40B4-BE49-F238E27FC236}">
                  <a16:creationId xmlns:a16="http://schemas.microsoft.com/office/drawing/2014/main" id="{EFD9E52D-A4FD-4480-990C-A0919D412A6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585485" y="3610660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Oval 155">
              <a:extLst>
                <a:ext uri="{FF2B5EF4-FFF2-40B4-BE49-F238E27FC236}">
                  <a16:creationId xmlns:a16="http://schemas.microsoft.com/office/drawing/2014/main" id="{97AB9D86-89DD-4815-AA49-6DC86882E6F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03806" y="3610660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7470ACDE-324F-4615-A0FB-ABA7562638D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67164" y="3610660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Rectangle 157">
              <a:extLst>
                <a:ext uri="{FF2B5EF4-FFF2-40B4-BE49-F238E27FC236}">
                  <a16:creationId xmlns:a16="http://schemas.microsoft.com/office/drawing/2014/main" id="{0BB1C81F-46B6-49DF-9552-E05C648D6B7F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6850769" y="3311555"/>
              <a:ext cx="137160" cy="1371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cxnSp>
          <p:nvCxnSpPr>
            <p:cNvPr id="159" name="Straight Connector 158">
              <a:extLst>
                <a:ext uri="{FF2B5EF4-FFF2-40B4-BE49-F238E27FC236}">
                  <a16:creationId xmlns:a16="http://schemas.microsoft.com/office/drawing/2014/main" id="{978B45A1-E403-49CB-9C8A-2FAAB7E0AA42}"/>
                </a:ext>
              </a:extLst>
            </p:cNvPr>
            <p:cNvCxnSpPr>
              <a:cxnSpLocks/>
              <a:stCxn id="158" idx="2"/>
            </p:cNvCxnSpPr>
            <p:nvPr/>
          </p:nvCxnSpPr>
          <p:spPr>
            <a:xfrm flipV="1">
              <a:off x="6919349" y="3137639"/>
              <a:ext cx="262533" cy="17391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0" name="Straight Connector 159">
              <a:extLst>
                <a:ext uri="{FF2B5EF4-FFF2-40B4-BE49-F238E27FC236}">
                  <a16:creationId xmlns:a16="http://schemas.microsoft.com/office/drawing/2014/main" id="{AC6866B4-FCBD-47DE-A65E-B8ACA6AB541B}"/>
                </a:ext>
              </a:extLst>
            </p:cNvPr>
            <p:cNvCxnSpPr>
              <a:cxnSpLocks/>
              <a:stCxn id="158" idx="2"/>
            </p:cNvCxnSpPr>
            <p:nvPr/>
          </p:nvCxnSpPr>
          <p:spPr>
            <a:xfrm flipH="1" flipV="1">
              <a:off x="6671269" y="3137639"/>
              <a:ext cx="248080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1" name="Straight Connector 160">
              <a:extLst>
                <a:ext uri="{FF2B5EF4-FFF2-40B4-BE49-F238E27FC236}">
                  <a16:creationId xmlns:a16="http://schemas.microsoft.com/office/drawing/2014/main" id="{57FBF6A3-0ED8-4B28-A19D-DB471E317D6A}"/>
                </a:ext>
              </a:extLst>
            </p:cNvPr>
            <p:cNvCxnSpPr>
              <a:cxnSpLocks/>
              <a:stCxn id="157" idx="1"/>
              <a:endCxn id="158" idx="0"/>
            </p:cNvCxnSpPr>
            <p:nvPr/>
          </p:nvCxnSpPr>
          <p:spPr>
            <a:xfrm flipH="1" flipV="1">
              <a:off x="6919349" y="3448715"/>
              <a:ext cx="262533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2" name="Straight Connector 161">
              <a:extLst>
                <a:ext uri="{FF2B5EF4-FFF2-40B4-BE49-F238E27FC236}">
                  <a16:creationId xmlns:a16="http://schemas.microsoft.com/office/drawing/2014/main" id="{7A98B0C7-7BBC-4E91-BE2F-7BCDC01ECBFF}"/>
                </a:ext>
              </a:extLst>
            </p:cNvPr>
            <p:cNvCxnSpPr>
              <a:cxnSpLocks/>
              <a:endCxn id="158" idx="0"/>
            </p:cNvCxnSpPr>
            <p:nvPr/>
          </p:nvCxnSpPr>
          <p:spPr>
            <a:xfrm flipV="1">
              <a:off x="6671269" y="3448715"/>
              <a:ext cx="248080" cy="17666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63" name="Oval 162">
              <a:extLst>
                <a:ext uri="{FF2B5EF4-FFF2-40B4-BE49-F238E27FC236}">
                  <a16:creationId xmlns:a16="http://schemas.microsoft.com/office/drawing/2014/main" id="{3FE3A8DC-4BC2-42DE-8DF6-4849850A218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48843" y="3613151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Oval 163">
              <a:extLst>
                <a:ext uri="{FF2B5EF4-FFF2-40B4-BE49-F238E27FC236}">
                  <a16:creationId xmlns:a16="http://schemas.microsoft.com/office/drawing/2014/main" id="{5A2493A5-0AEE-44D9-BF56-CBEE2AA3EE7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30522" y="3613151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Rectangle 164">
              <a:extLst>
                <a:ext uri="{FF2B5EF4-FFF2-40B4-BE49-F238E27FC236}">
                  <a16:creationId xmlns:a16="http://schemas.microsoft.com/office/drawing/2014/main" id="{875E2DFC-5158-488F-BAD7-23A2EDF2BA4C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8014127" y="3314046"/>
              <a:ext cx="137160" cy="1371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cxnSp>
          <p:nvCxnSpPr>
            <p:cNvPr id="166" name="Straight Connector 165">
              <a:extLst>
                <a:ext uri="{FF2B5EF4-FFF2-40B4-BE49-F238E27FC236}">
                  <a16:creationId xmlns:a16="http://schemas.microsoft.com/office/drawing/2014/main" id="{54894B55-B589-4160-9EFC-6F4187E3FE44}"/>
                </a:ext>
              </a:extLst>
            </p:cNvPr>
            <p:cNvCxnSpPr>
              <a:cxnSpLocks/>
              <a:stCxn id="165" idx="2"/>
            </p:cNvCxnSpPr>
            <p:nvPr/>
          </p:nvCxnSpPr>
          <p:spPr>
            <a:xfrm flipV="1">
              <a:off x="8082707" y="3140130"/>
              <a:ext cx="262533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7" name="Straight Connector 166">
              <a:extLst>
                <a:ext uri="{FF2B5EF4-FFF2-40B4-BE49-F238E27FC236}">
                  <a16:creationId xmlns:a16="http://schemas.microsoft.com/office/drawing/2014/main" id="{48277DFC-6FE8-4C28-A863-C2AEE5A7AF84}"/>
                </a:ext>
              </a:extLst>
            </p:cNvPr>
            <p:cNvCxnSpPr>
              <a:cxnSpLocks/>
              <a:stCxn id="165" idx="2"/>
            </p:cNvCxnSpPr>
            <p:nvPr/>
          </p:nvCxnSpPr>
          <p:spPr>
            <a:xfrm flipH="1" flipV="1">
              <a:off x="7834627" y="3140130"/>
              <a:ext cx="248080" cy="17391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id="{AEF8361E-E3EA-41A1-BB75-6F4A0A38CE03}"/>
                </a:ext>
              </a:extLst>
            </p:cNvPr>
            <p:cNvCxnSpPr>
              <a:cxnSpLocks/>
              <a:stCxn id="164" idx="1"/>
              <a:endCxn id="165" idx="0"/>
            </p:cNvCxnSpPr>
            <p:nvPr/>
          </p:nvCxnSpPr>
          <p:spPr>
            <a:xfrm flipH="1" flipV="1">
              <a:off x="8082707" y="3451206"/>
              <a:ext cx="262533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id="{CFDF2198-3130-4BCC-BB9C-C3BC21FB7CB9}"/>
                </a:ext>
              </a:extLst>
            </p:cNvPr>
            <p:cNvCxnSpPr>
              <a:cxnSpLocks/>
              <a:endCxn id="165" idx="0"/>
            </p:cNvCxnSpPr>
            <p:nvPr/>
          </p:nvCxnSpPr>
          <p:spPr>
            <a:xfrm flipV="1">
              <a:off x="7834627" y="3451206"/>
              <a:ext cx="248080" cy="17666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0" name="Oval 169">
              <a:extLst>
                <a:ext uri="{FF2B5EF4-FFF2-40B4-BE49-F238E27FC236}">
                  <a16:creationId xmlns:a16="http://schemas.microsoft.com/office/drawing/2014/main" id="{8D40B94C-DAFC-4FC8-B590-727F168B41C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585485" y="4166434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Oval 170">
              <a:extLst>
                <a:ext uri="{FF2B5EF4-FFF2-40B4-BE49-F238E27FC236}">
                  <a16:creationId xmlns:a16="http://schemas.microsoft.com/office/drawing/2014/main" id="{3BC8D95C-91BD-45F9-91BE-F9D79072F57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03806" y="4166434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Rectangle 171">
              <a:extLst>
                <a:ext uri="{FF2B5EF4-FFF2-40B4-BE49-F238E27FC236}">
                  <a16:creationId xmlns:a16="http://schemas.microsoft.com/office/drawing/2014/main" id="{AEDDB3E2-7736-4DDB-9B3B-E1266BDE6940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6269090" y="3867329"/>
              <a:ext cx="137160" cy="1371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cxnSp>
          <p:nvCxnSpPr>
            <p:cNvPr id="173" name="Straight Connector 172">
              <a:extLst>
                <a:ext uri="{FF2B5EF4-FFF2-40B4-BE49-F238E27FC236}">
                  <a16:creationId xmlns:a16="http://schemas.microsoft.com/office/drawing/2014/main" id="{F1DA6CF4-FD67-43CA-BBE0-62CFB7D62AAF}"/>
                </a:ext>
              </a:extLst>
            </p:cNvPr>
            <p:cNvCxnSpPr>
              <a:cxnSpLocks/>
              <a:stCxn id="172" idx="2"/>
            </p:cNvCxnSpPr>
            <p:nvPr/>
          </p:nvCxnSpPr>
          <p:spPr>
            <a:xfrm flipV="1">
              <a:off x="6337670" y="3693413"/>
              <a:ext cx="262533" cy="17391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id="{573A7771-EC2E-4248-B0A0-70B47C9911C1}"/>
                </a:ext>
              </a:extLst>
            </p:cNvPr>
            <p:cNvCxnSpPr>
              <a:cxnSpLocks/>
              <a:stCxn id="172" idx="2"/>
            </p:cNvCxnSpPr>
            <p:nvPr/>
          </p:nvCxnSpPr>
          <p:spPr>
            <a:xfrm flipH="1" flipV="1">
              <a:off x="6089590" y="3693413"/>
              <a:ext cx="248080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5" name="Straight Connector 174">
              <a:extLst>
                <a:ext uri="{FF2B5EF4-FFF2-40B4-BE49-F238E27FC236}">
                  <a16:creationId xmlns:a16="http://schemas.microsoft.com/office/drawing/2014/main" id="{7118F1F1-1A76-4C00-B9A3-EDB2AF5AC91E}"/>
                </a:ext>
              </a:extLst>
            </p:cNvPr>
            <p:cNvCxnSpPr>
              <a:cxnSpLocks/>
              <a:stCxn id="170" idx="1"/>
              <a:endCxn id="172" idx="0"/>
            </p:cNvCxnSpPr>
            <p:nvPr/>
          </p:nvCxnSpPr>
          <p:spPr>
            <a:xfrm flipH="1" flipV="1">
              <a:off x="6337670" y="4004489"/>
              <a:ext cx="262533" cy="17666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6" name="Straight Connector 175">
              <a:extLst>
                <a:ext uri="{FF2B5EF4-FFF2-40B4-BE49-F238E27FC236}">
                  <a16:creationId xmlns:a16="http://schemas.microsoft.com/office/drawing/2014/main" id="{74B76AB2-6F11-4C25-8E45-23CA2B18CA2F}"/>
                </a:ext>
              </a:extLst>
            </p:cNvPr>
            <p:cNvCxnSpPr>
              <a:cxnSpLocks/>
              <a:stCxn id="171" idx="7"/>
              <a:endCxn id="172" idx="0"/>
            </p:cNvCxnSpPr>
            <p:nvPr/>
          </p:nvCxnSpPr>
          <p:spPr>
            <a:xfrm flipV="1">
              <a:off x="6089590" y="4004489"/>
              <a:ext cx="248080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7" name="Oval 176">
              <a:extLst>
                <a:ext uri="{FF2B5EF4-FFF2-40B4-BE49-F238E27FC236}">
                  <a16:creationId xmlns:a16="http://schemas.microsoft.com/office/drawing/2014/main" id="{E6FDD525-50C3-4AC3-97D2-885D2375E0B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67164" y="4166434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0F72677F-435D-48D4-B546-42D7E182580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48843" y="4168925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Rectangle 178">
              <a:extLst>
                <a:ext uri="{FF2B5EF4-FFF2-40B4-BE49-F238E27FC236}">
                  <a16:creationId xmlns:a16="http://schemas.microsoft.com/office/drawing/2014/main" id="{A37BCA06-40A5-4F50-80E1-391F2D726436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7432448" y="3869820"/>
              <a:ext cx="137160" cy="1371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cxnSp>
          <p:nvCxnSpPr>
            <p:cNvPr id="180" name="Straight Connector 179">
              <a:extLst>
                <a:ext uri="{FF2B5EF4-FFF2-40B4-BE49-F238E27FC236}">
                  <a16:creationId xmlns:a16="http://schemas.microsoft.com/office/drawing/2014/main" id="{2B33C7FC-4776-4D4F-9262-33DAE529E0E9}"/>
                </a:ext>
              </a:extLst>
            </p:cNvPr>
            <p:cNvCxnSpPr>
              <a:cxnSpLocks/>
              <a:stCxn id="179" idx="2"/>
            </p:cNvCxnSpPr>
            <p:nvPr/>
          </p:nvCxnSpPr>
          <p:spPr>
            <a:xfrm flipV="1">
              <a:off x="7501028" y="3695904"/>
              <a:ext cx="262533" cy="17391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1" name="Straight Connector 180">
              <a:extLst>
                <a:ext uri="{FF2B5EF4-FFF2-40B4-BE49-F238E27FC236}">
                  <a16:creationId xmlns:a16="http://schemas.microsoft.com/office/drawing/2014/main" id="{1CDC5540-1ABF-4F6B-8547-3292C2741605}"/>
                </a:ext>
              </a:extLst>
            </p:cNvPr>
            <p:cNvCxnSpPr>
              <a:cxnSpLocks/>
              <a:stCxn id="179" idx="2"/>
            </p:cNvCxnSpPr>
            <p:nvPr/>
          </p:nvCxnSpPr>
          <p:spPr>
            <a:xfrm flipH="1" flipV="1">
              <a:off x="7252948" y="3695904"/>
              <a:ext cx="248080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2" name="Straight Connector 181">
              <a:extLst>
                <a:ext uri="{FF2B5EF4-FFF2-40B4-BE49-F238E27FC236}">
                  <a16:creationId xmlns:a16="http://schemas.microsoft.com/office/drawing/2014/main" id="{E079E2CE-1BD2-47BE-A5B6-9D20DACD9E29}"/>
                </a:ext>
              </a:extLst>
            </p:cNvPr>
            <p:cNvCxnSpPr>
              <a:cxnSpLocks/>
              <a:stCxn id="178" idx="1"/>
              <a:endCxn id="179" idx="0"/>
            </p:cNvCxnSpPr>
            <p:nvPr/>
          </p:nvCxnSpPr>
          <p:spPr>
            <a:xfrm flipH="1" flipV="1">
              <a:off x="7501028" y="4006980"/>
              <a:ext cx="262533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3" name="Straight Connector 182">
              <a:extLst>
                <a:ext uri="{FF2B5EF4-FFF2-40B4-BE49-F238E27FC236}">
                  <a16:creationId xmlns:a16="http://schemas.microsoft.com/office/drawing/2014/main" id="{87C4B304-DDDE-4D6D-A062-2CA4FA2C193B}"/>
                </a:ext>
              </a:extLst>
            </p:cNvPr>
            <p:cNvCxnSpPr>
              <a:cxnSpLocks/>
              <a:endCxn id="179" idx="0"/>
            </p:cNvCxnSpPr>
            <p:nvPr/>
          </p:nvCxnSpPr>
          <p:spPr>
            <a:xfrm flipV="1">
              <a:off x="7252948" y="4006980"/>
              <a:ext cx="248080" cy="17666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4" name="Oval 183">
              <a:extLst>
                <a:ext uri="{FF2B5EF4-FFF2-40B4-BE49-F238E27FC236}">
                  <a16:creationId xmlns:a16="http://schemas.microsoft.com/office/drawing/2014/main" id="{8C83C468-FA02-4770-B39F-F6E33147077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30522" y="4168925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Oval 184">
              <a:extLst>
                <a:ext uri="{FF2B5EF4-FFF2-40B4-BE49-F238E27FC236}">
                  <a16:creationId xmlns:a16="http://schemas.microsoft.com/office/drawing/2014/main" id="{092A8382-33D4-42FC-80FE-EFAF29CA43A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585485" y="4727210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Oval 185">
              <a:extLst>
                <a:ext uri="{FF2B5EF4-FFF2-40B4-BE49-F238E27FC236}">
                  <a16:creationId xmlns:a16="http://schemas.microsoft.com/office/drawing/2014/main" id="{CE42BDEA-1986-4F79-BCD2-1EFA61479DE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03806" y="4727210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Oval 186">
              <a:extLst>
                <a:ext uri="{FF2B5EF4-FFF2-40B4-BE49-F238E27FC236}">
                  <a16:creationId xmlns:a16="http://schemas.microsoft.com/office/drawing/2014/main" id="{B975A142-95F3-4CE4-8A05-CFAA4D96824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67164" y="4727210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Rectangle 187">
              <a:extLst>
                <a:ext uri="{FF2B5EF4-FFF2-40B4-BE49-F238E27FC236}">
                  <a16:creationId xmlns:a16="http://schemas.microsoft.com/office/drawing/2014/main" id="{6809C1E6-4AC3-4266-83C1-F67D6D61DEA5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6850769" y="4428105"/>
              <a:ext cx="137160" cy="1371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cxnSp>
          <p:nvCxnSpPr>
            <p:cNvPr id="189" name="Straight Connector 188">
              <a:extLst>
                <a:ext uri="{FF2B5EF4-FFF2-40B4-BE49-F238E27FC236}">
                  <a16:creationId xmlns:a16="http://schemas.microsoft.com/office/drawing/2014/main" id="{1946E215-C496-4B71-969C-4631C7F31173}"/>
                </a:ext>
              </a:extLst>
            </p:cNvPr>
            <p:cNvCxnSpPr>
              <a:cxnSpLocks/>
              <a:stCxn id="188" idx="2"/>
            </p:cNvCxnSpPr>
            <p:nvPr/>
          </p:nvCxnSpPr>
          <p:spPr>
            <a:xfrm flipV="1">
              <a:off x="6919349" y="4254189"/>
              <a:ext cx="262533" cy="17391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0" name="Straight Connector 189">
              <a:extLst>
                <a:ext uri="{FF2B5EF4-FFF2-40B4-BE49-F238E27FC236}">
                  <a16:creationId xmlns:a16="http://schemas.microsoft.com/office/drawing/2014/main" id="{F4BFBFDA-6300-4AC2-8900-E26EBA4CB5DE}"/>
                </a:ext>
              </a:extLst>
            </p:cNvPr>
            <p:cNvCxnSpPr>
              <a:cxnSpLocks/>
              <a:stCxn id="188" idx="2"/>
            </p:cNvCxnSpPr>
            <p:nvPr/>
          </p:nvCxnSpPr>
          <p:spPr>
            <a:xfrm flipH="1" flipV="1">
              <a:off x="6671269" y="4254189"/>
              <a:ext cx="248080" cy="17391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1" name="Straight Connector 190">
              <a:extLst>
                <a:ext uri="{FF2B5EF4-FFF2-40B4-BE49-F238E27FC236}">
                  <a16:creationId xmlns:a16="http://schemas.microsoft.com/office/drawing/2014/main" id="{C159B88F-B4AC-4DDA-84DA-24B70F5D8F0A}"/>
                </a:ext>
              </a:extLst>
            </p:cNvPr>
            <p:cNvCxnSpPr>
              <a:cxnSpLocks/>
              <a:stCxn id="187" idx="1"/>
              <a:endCxn id="188" idx="0"/>
            </p:cNvCxnSpPr>
            <p:nvPr/>
          </p:nvCxnSpPr>
          <p:spPr>
            <a:xfrm flipH="1" flipV="1">
              <a:off x="6919349" y="4565265"/>
              <a:ext cx="262533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2" name="Straight Connector 191">
              <a:extLst>
                <a:ext uri="{FF2B5EF4-FFF2-40B4-BE49-F238E27FC236}">
                  <a16:creationId xmlns:a16="http://schemas.microsoft.com/office/drawing/2014/main" id="{3C3A85A1-D66B-42F8-8EAE-56C3130FDCD7}"/>
                </a:ext>
              </a:extLst>
            </p:cNvPr>
            <p:cNvCxnSpPr>
              <a:cxnSpLocks/>
              <a:endCxn id="188" idx="0"/>
            </p:cNvCxnSpPr>
            <p:nvPr/>
          </p:nvCxnSpPr>
          <p:spPr>
            <a:xfrm flipV="1">
              <a:off x="6671269" y="4565265"/>
              <a:ext cx="248080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93" name="Oval 192">
              <a:extLst>
                <a:ext uri="{FF2B5EF4-FFF2-40B4-BE49-F238E27FC236}">
                  <a16:creationId xmlns:a16="http://schemas.microsoft.com/office/drawing/2014/main" id="{1A756841-231D-418D-A8FC-5910FF0CB51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48843" y="4729701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Oval 193">
              <a:extLst>
                <a:ext uri="{FF2B5EF4-FFF2-40B4-BE49-F238E27FC236}">
                  <a16:creationId xmlns:a16="http://schemas.microsoft.com/office/drawing/2014/main" id="{FF0A904F-503A-4711-91B7-244B9054938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30522" y="4729701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Rectangle 194">
              <a:extLst>
                <a:ext uri="{FF2B5EF4-FFF2-40B4-BE49-F238E27FC236}">
                  <a16:creationId xmlns:a16="http://schemas.microsoft.com/office/drawing/2014/main" id="{F8A76CF1-7C55-47F0-A5FB-5E7FC5C77C0B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8014127" y="4430596"/>
              <a:ext cx="137160" cy="1371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cxnSp>
          <p:nvCxnSpPr>
            <p:cNvPr id="196" name="Straight Connector 195">
              <a:extLst>
                <a:ext uri="{FF2B5EF4-FFF2-40B4-BE49-F238E27FC236}">
                  <a16:creationId xmlns:a16="http://schemas.microsoft.com/office/drawing/2014/main" id="{E48402F3-F599-4217-9659-F83AC5A8DB19}"/>
                </a:ext>
              </a:extLst>
            </p:cNvPr>
            <p:cNvCxnSpPr>
              <a:cxnSpLocks/>
              <a:stCxn id="195" idx="2"/>
            </p:cNvCxnSpPr>
            <p:nvPr/>
          </p:nvCxnSpPr>
          <p:spPr>
            <a:xfrm flipV="1">
              <a:off x="8082707" y="4256680"/>
              <a:ext cx="262533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7" name="Straight Connector 196">
              <a:extLst>
                <a:ext uri="{FF2B5EF4-FFF2-40B4-BE49-F238E27FC236}">
                  <a16:creationId xmlns:a16="http://schemas.microsoft.com/office/drawing/2014/main" id="{232F141E-6C04-4D9F-98CA-DA2A9F83DAB7}"/>
                </a:ext>
              </a:extLst>
            </p:cNvPr>
            <p:cNvCxnSpPr>
              <a:cxnSpLocks/>
              <a:stCxn id="195" idx="2"/>
            </p:cNvCxnSpPr>
            <p:nvPr/>
          </p:nvCxnSpPr>
          <p:spPr>
            <a:xfrm flipH="1" flipV="1">
              <a:off x="7834627" y="4256680"/>
              <a:ext cx="248080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8" name="Straight Connector 197">
              <a:extLst>
                <a:ext uri="{FF2B5EF4-FFF2-40B4-BE49-F238E27FC236}">
                  <a16:creationId xmlns:a16="http://schemas.microsoft.com/office/drawing/2014/main" id="{70FE4A6D-F28F-400B-9513-7C2D827C8DF7}"/>
                </a:ext>
              </a:extLst>
            </p:cNvPr>
            <p:cNvCxnSpPr>
              <a:cxnSpLocks/>
              <a:stCxn id="194" idx="1"/>
              <a:endCxn id="195" idx="0"/>
            </p:cNvCxnSpPr>
            <p:nvPr/>
          </p:nvCxnSpPr>
          <p:spPr>
            <a:xfrm flipH="1" flipV="1">
              <a:off x="8082707" y="4567756"/>
              <a:ext cx="262533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9" name="Straight Connector 198">
              <a:extLst>
                <a:ext uri="{FF2B5EF4-FFF2-40B4-BE49-F238E27FC236}">
                  <a16:creationId xmlns:a16="http://schemas.microsoft.com/office/drawing/2014/main" id="{413B9EE2-D4A3-4CF3-92BD-B385FBF3D4E9}"/>
                </a:ext>
              </a:extLst>
            </p:cNvPr>
            <p:cNvCxnSpPr>
              <a:cxnSpLocks/>
              <a:endCxn id="195" idx="0"/>
            </p:cNvCxnSpPr>
            <p:nvPr/>
          </p:nvCxnSpPr>
          <p:spPr>
            <a:xfrm flipV="1">
              <a:off x="7834627" y="4567756"/>
              <a:ext cx="248080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00" name="Rectangle 199">
              <a:extLst>
                <a:ext uri="{FF2B5EF4-FFF2-40B4-BE49-F238E27FC236}">
                  <a16:creationId xmlns:a16="http://schemas.microsoft.com/office/drawing/2014/main" id="{9A575169-EB92-4CF7-869C-41A70D3CB168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6850769" y="2191578"/>
              <a:ext cx="137160" cy="1371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cxnSp>
          <p:nvCxnSpPr>
            <p:cNvPr id="201" name="Straight Connector 200">
              <a:extLst>
                <a:ext uri="{FF2B5EF4-FFF2-40B4-BE49-F238E27FC236}">
                  <a16:creationId xmlns:a16="http://schemas.microsoft.com/office/drawing/2014/main" id="{A4355CA4-9C68-4609-A1DD-607D224DA3BB}"/>
                </a:ext>
              </a:extLst>
            </p:cNvPr>
            <p:cNvCxnSpPr>
              <a:cxnSpLocks/>
              <a:endCxn id="200" idx="0"/>
            </p:cNvCxnSpPr>
            <p:nvPr/>
          </p:nvCxnSpPr>
          <p:spPr>
            <a:xfrm flipH="1" flipV="1">
              <a:off x="6919349" y="2328738"/>
              <a:ext cx="262533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2" name="Straight Connector 201">
              <a:extLst>
                <a:ext uri="{FF2B5EF4-FFF2-40B4-BE49-F238E27FC236}">
                  <a16:creationId xmlns:a16="http://schemas.microsoft.com/office/drawing/2014/main" id="{A1FE24A5-2BAD-41B9-96C1-F564609576FA}"/>
                </a:ext>
              </a:extLst>
            </p:cNvPr>
            <p:cNvCxnSpPr>
              <a:cxnSpLocks/>
              <a:endCxn id="200" idx="0"/>
            </p:cNvCxnSpPr>
            <p:nvPr/>
          </p:nvCxnSpPr>
          <p:spPr>
            <a:xfrm flipV="1">
              <a:off x="6671269" y="2328738"/>
              <a:ext cx="248080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03" name="Rectangle 202">
              <a:extLst>
                <a:ext uri="{FF2B5EF4-FFF2-40B4-BE49-F238E27FC236}">
                  <a16:creationId xmlns:a16="http://schemas.microsoft.com/office/drawing/2014/main" id="{DC3780CC-AE4D-47C6-B9C7-0FD8492F497A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8014127" y="2194069"/>
              <a:ext cx="137160" cy="1371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cxnSp>
          <p:nvCxnSpPr>
            <p:cNvPr id="204" name="Straight Connector 203">
              <a:extLst>
                <a:ext uri="{FF2B5EF4-FFF2-40B4-BE49-F238E27FC236}">
                  <a16:creationId xmlns:a16="http://schemas.microsoft.com/office/drawing/2014/main" id="{A08F5186-5508-4B0D-8DAD-BC572A0FF966}"/>
                </a:ext>
              </a:extLst>
            </p:cNvPr>
            <p:cNvCxnSpPr>
              <a:cxnSpLocks/>
              <a:endCxn id="203" idx="0"/>
            </p:cNvCxnSpPr>
            <p:nvPr/>
          </p:nvCxnSpPr>
          <p:spPr>
            <a:xfrm flipH="1" flipV="1">
              <a:off x="8082707" y="2331229"/>
              <a:ext cx="262533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5" name="Straight Connector 204">
              <a:extLst>
                <a:ext uri="{FF2B5EF4-FFF2-40B4-BE49-F238E27FC236}">
                  <a16:creationId xmlns:a16="http://schemas.microsoft.com/office/drawing/2014/main" id="{B45A2D61-27CA-46C7-8336-E2C540B3F17E}"/>
                </a:ext>
              </a:extLst>
            </p:cNvPr>
            <p:cNvCxnSpPr>
              <a:cxnSpLocks/>
              <a:endCxn id="203" idx="0"/>
            </p:cNvCxnSpPr>
            <p:nvPr/>
          </p:nvCxnSpPr>
          <p:spPr>
            <a:xfrm flipV="1">
              <a:off x="7834627" y="2331229"/>
              <a:ext cx="248080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06" name="Rectangle 205">
              <a:extLst>
                <a:ext uri="{FF2B5EF4-FFF2-40B4-BE49-F238E27FC236}">
                  <a16:creationId xmlns:a16="http://schemas.microsoft.com/office/drawing/2014/main" id="{FE0BC635-297D-4EF5-B85F-4D18A46591DC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6269090" y="4988828"/>
              <a:ext cx="137160" cy="1371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cxnSp>
          <p:nvCxnSpPr>
            <p:cNvPr id="207" name="Straight Connector 206">
              <a:extLst>
                <a:ext uri="{FF2B5EF4-FFF2-40B4-BE49-F238E27FC236}">
                  <a16:creationId xmlns:a16="http://schemas.microsoft.com/office/drawing/2014/main" id="{6E5F2F2A-5E84-4E29-9CE0-46320AEA2B05}"/>
                </a:ext>
              </a:extLst>
            </p:cNvPr>
            <p:cNvCxnSpPr>
              <a:cxnSpLocks/>
              <a:stCxn id="206" idx="2"/>
            </p:cNvCxnSpPr>
            <p:nvPr/>
          </p:nvCxnSpPr>
          <p:spPr>
            <a:xfrm flipV="1">
              <a:off x="6337670" y="4814912"/>
              <a:ext cx="262533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8" name="Straight Connector 207">
              <a:extLst>
                <a:ext uri="{FF2B5EF4-FFF2-40B4-BE49-F238E27FC236}">
                  <a16:creationId xmlns:a16="http://schemas.microsoft.com/office/drawing/2014/main" id="{5DD5EB95-D614-47B9-BD0F-6AFD6C40E0D5}"/>
                </a:ext>
              </a:extLst>
            </p:cNvPr>
            <p:cNvCxnSpPr>
              <a:cxnSpLocks/>
              <a:stCxn id="206" idx="2"/>
            </p:cNvCxnSpPr>
            <p:nvPr/>
          </p:nvCxnSpPr>
          <p:spPr>
            <a:xfrm flipH="1" flipV="1">
              <a:off x="6089590" y="4814912"/>
              <a:ext cx="248080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09" name="Rectangle 208">
              <a:extLst>
                <a:ext uri="{FF2B5EF4-FFF2-40B4-BE49-F238E27FC236}">
                  <a16:creationId xmlns:a16="http://schemas.microsoft.com/office/drawing/2014/main" id="{5E62C8D8-B333-4A08-AF58-9BAF8A84584B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7432448" y="4991319"/>
              <a:ext cx="137160" cy="1371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cxnSp>
          <p:nvCxnSpPr>
            <p:cNvPr id="210" name="Straight Connector 209">
              <a:extLst>
                <a:ext uri="{FF2B5EF4-FFF2-40B4-BE49-F238E27FC236}">
                  <a16:creationId xmlns:a16="http://schemas.microsoft.com/office/drawing/2014/main" id="{123A92A6-BC02-4F52-823A-0AC174787152}"/>
                </a:ext>
              </a:extLst>
            </p:cNvPr>
            <p:cNvCxnSpPr>
              <a:cxnSpLocks/>
              <a:stCxn id="209" idx="2"/>
            </p:cNvCxnSpPr>
            <p:nvPr/>
          </p:nvCxnSpPr>
          <p:spPr>
            <a:xfrm flipV="1">
              <a:off x="7501028" y="4817403"/>
              <a:ext cx="262533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1" name="Straight Connector 210">
              <a:extLst>
                <a:ext uri="{FF2B5EF4-FFF2-40B4-BE49-F238E27FC236}">
                  <a16:creationId xmlns:a16="http://schemas.microsoft.com/office/drawing/2014/main" id="{927AFC89-DB08-47CC-941C-30FD54F4E76E}"/>
                </a:ext>
              </a:extLst>
            </p:cNvPr>
            <p:cNvCxnSpPr>
              <a:cxnSpLocks/>
              <a:stCxn id="209" idx="2"/>
            </p:cNvCxnSpPr>
            <p:nvPr/>
          </p:nvCxnSpPr>
          <p:spPr>
            <a:xfrm flipH="1" flipV="1">
              <a:off x="7252948" y="4817403"/>
              <a:ext cx="248080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12" name="Group 211">
            <a:extLst>
              <a:ext uri="{FF2B5EF4-FFF2-40B4-BE49-F238E27FC236}">
                <a16:creationId xmlns:a16="http://schemas.microsoft.com/office/drawing/2014/main" id="{A19E302C-4505-4D81-943F-8F89FC607CD2}"/>
              </a:ext>
            </a:extLst>
          </p:cNvPr>
          <p:cNvGrpSpPr/>
          <p:nvPr/>
        </p:nvGrpSpPr>
        <p:grpSpPr>
          <a:xfrm>
            <a:off x="8251406" y="2034963"/>
            <a:ext cx="2427218" cy="2936901"/>
            <a:chOff x="6003806" y="2191578"/>
            <a:chExt cx="2427218" cy="2936901"/>
          </a:xfrm>
        </p:grpSpPr>
        <p:sp>
          <p:nvSpPr>
            <p:cNvPr id="213" name="Oval 212">
              <a:extLst>
                <a:ext uri="{FF2B5EF4-FFF2-40B4-BE49-F238E27FC236}">
                  <a16:creationId xmlns:a16="http://schemas.microsoft.com/office/drawing/2014/main" id="{B493DABA-6A38-4377-B7E2-E953E042AE5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03806" y="2491079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Oval 213">
              <a:extLst>
                <a:ext uri="{FF2B5EF4-FFF2-40B4-BE49-F238E27FC236}">
                  <a16:creationId xmlns:a16="http://schemas.microsoft.com/office/drawing/2014/main" id="{7B37CD5E-B18A-426F-B111-2CBDA00B79D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585485" y="3049884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Oval 214">
              <a:extLst>
                <a:ext uri="{FF2B5EF4-FFF2-40B4-BE49-F238E27FC236}">
                  <a16:creationId xmlns:a16="http://schemas.microsoft.com/office/drawing/2014/main" id="{2EC67622-9A4D-4A1B-A502-B3CDA7A567A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03806" y="3049884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Oval 215">
              <a:extLst>
                <a:ext uri="{FF2B5EF4-FFF2-40B4-BE49-F238E27FC236}">
                  <a16:creationId xmlns:a16="http://schemas.microsoft.com/office/drawing/2014/main" id="{624857A2-46E2-4A9D-BA48-29B0A9F2E13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585485" y="2491079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Rectangle 216">
              <a:extLst>
                <a:ext uri="{FF2B5EF4-FFF2-40B4-BE49-F238E27FC236}">
                  <a16:creationId xmlns:a16="http://schemas.microsoft.com/office/drawing/2014/main" id="{6C47B914-51FC-476B-890A-75FD4F846BEE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6269090" y="2750779"/>
              <a:ext cx="137160" cy="1371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cxnSp>
          <p:nvCxnSpPr>
            <p:cNvPr id="218" name="Straight Connector 217">
              <a:extLst>
                <a:ext uri="{FF2B5EF4-FFF2-40B4-BE49-F238E27FC236}">
                  <a16:creationId xmlns:a16="http://schemas.microsoft.com/office/drawing/2014/main" id="{6134900A-7D61-414B-9363-14421956B936}"/>
                </a:ext>
              </a:extLst>
            </p:cNvPr>
            <p:cNvCxnSpPr>
              <a:cxnSpLocks/>
              <a:stCxn id="217" idx="2"/>
              <a:endCxn id="216" idx="3"/>
            </p:cNvCxnSpPr>
            <p:nvPr/>
          </p:nvCxnSpPr>
          <p:spPr>
            <a:xfrm flipV="1">
              <a:off x="6337670" y="2576863"/>
              <a:ext cx="262533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9" name="Straight Connector 218">
              <a:extLst>
                <a:ext uri="{FF2B5EF4-FFF2-40B4-BE49-F238E27FC236}">
                  <a16:creationId xmlns:a16="http://schemas.microsoft.com/office/drawing/2014/main" id="{5D36C31D-9F20-49CC-A58C-D6F662590E1F}"/>
                </a:ext>
              </a:extLst>
            </p:cNvPr>
            <p:cNvCxnSpPr>
              <a:cxnSpLocks/>
              <a:stCxn id="217" idx="2"/>
              <a:endCxn id="213" idx="5"/>
            </p:cNvCxnSpPr>
            <p:nvPr/>
          </p:nvCxnSpPr>
          <p:spPr>
            <a:xfrm flipH="1" flipV="1">
              <a:off x="6089590" y="2576863"/>
              <a:ext cx="248080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0" name="Straight Connector 219">
              <a:extLst>
                <a:ext uri="{FF2B5EF4-FFF2-40B4-BE49-F238E27FC236}">
                  <a16:creationId xmlns:a16="http://schemas.microsoft.com/office/drawing/2014/main" id="{71025822-39FF-4DD1-98FF-1ADC78C57EE9}"/>
                </a:ext>
              </a:extLst>
            </p:cNvPr>
            <p:cNvCxnSpPr>
              <a:cxnSpLocks/>
              <a:stCxn id="214" idx="1"/>
              <a:endCxn id="217" idx="0"/>
            </p:cNvCxnSpPr>
            <p:nvPr/>
          </p:nvCxnSpPr>
          <p:spPr>
            <a:xfrm flipH="1" flipV="1">
              <a:off x="6337670" y="2887939"/>
              <a:ext cx="262533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1" name="Straight Connector 220">
              <a:extLst>
                <a:ext uri="{FF2B5EF4-FFF2-40B4-BE49-F238E27FC236}">
                  <a16:creationId xmlns:a16="http://schemas.microsoft.com/office/drawing/2014/main" id="{F08711D7-30CC-4661-9D9C-0AAC98DED52F}"/>
                </a:ext>
              </a:extLst>
            </p:cNvPr>
            <p:cNvCxnSpPr>
              <a:cxnSpLocks/>
              <a:stCxn id="215" idx="7"/>
              <a:endCxn id="217" idx="0"/>
            </p:cNvCxnSpPr>
            <p:nvPr/>
          </p:nvCxnSpPr>
          <p:spPr>
            <a:xfrm flipV="1">
              <a:off x="6089590" y="2887939"/>
              <a:ext cx="248080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22" name="Oval 221">
              <a:extLst>
                <a:ext uri="{FF2B5EF4-FFF2-40B4-BE49-F238E27FC236}">
                  <a16:creationId xmlns:a16="http://schemas.microsoft.com/office/drawing/2014/main" id="{3B3D3DCE-3A95-4136-8DAB-D7BB9159D3D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67164" y="3049884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Oval 222">
              <a:extLst>
                <a:ext uri="{FF2B5EF4-FFF2-40B4-BE49-F238E27FC236}">
                  <a16:creationId xmlns:a16="http://schemas.microsoft.com/office/drawing/2014/main" id="{F94700C9-BDAA-41AC-B34A-C1237B6457E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67164" y="2491079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Oval 223">
              <a:extLst>
                <a:ext uri="{FF2B5EF4-FFF2-40B4-BE49-F238E27FC236}">
                  <a16:creationId xmlns:a16="http://schemas.microsoft.com/office/drawing/2014/main" id="{B2530145-0E6C-457D-86D3-4C4469D12F3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48843" y="3052375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Oval 224">
              <a:extLst>
                <a:ext uri="{FF2B5EF4-FFF2-40B4-BE49-F238E27FC236}">
                  <a16:creationId xmlns:a16="http://schemas.microsoft.com/office/drawing/2014/main" id="{4F7B67D8-C541-4FDF-B5A0-D4F16A90415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48843" y="2493570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Rectangle 225">
              <a:extLst>
                <a:ext uri="{FF2B5EF4-FFF2-40B4-BE49-F238E27FC236}">
                  <a16:creationId xmlns:a16="http://schemas.microsoft.com/office/drawing/2014/main" id="{2CD8876D-E07B-4227-AD77-6DF1B4FE0F1D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7432448" y="2753270"/>
              <a:ext cx="137160" cy="1371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cxnSp>
          <p:nvCxnSpPr>
            <p:cNvPr id="227" name="Straight Connector 226">
              <a:extLst>
                <a:ext uri="{FF2B5EF4-FFF2-40B4-BE49-F238E27FC236}">
                  <a16:creationId xmlns:a16="http://schemas.microsoft.com/office/drawing/2014/main" id="{D7D1C5AD-684A-4C45-AB9A-8F827F979A60}"/>
                </a:ext>
              </a:extLst>
            </p:cNvPr>
            <p:cNvCxnSpPr>
              <a:cxnSpLocks/>
              <a:stCxn id="226" idx="2"/>
              <a:endCxn id="225" idx="3"/>
            </p:cNvCxnSpPr>
            <p:nvPr/>
          </p:nvCxnSpPr>
          <p:spPr>
            <a:xfrm flipV="1">
              <a:off x="7501028" y="2579354"/>
              <a:ext cx="262533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8" name="Straight Connector 227">
              <a:extLst>
                <a:ext uri="{FF2B5EF4-FFF2-40B4-BE49-F238E27FC236}">
                  <a16:creationId xmlns:a16="http://schemas.microsoft.com/office/drawing/2014/main" id="{E42DE7A5-55FD-4D14-BAB5-E238830A5B4D}"/>
                </a:ext>
              </a:extLst>
            </p:cNvPr>
            <p:cNvCxnSpPr>
              <a:cxnSpLocks/>
              <a:stCxn id="226" idx="2"/>
            </p:cNvCxnSpPr>
            <p:nvPr/>
          </p:nvCxnSpPr>
          <p:spPr>
            <a:xfrm flipH="1" flipV="1">
              <a:off x="7252948" y="2579354"/>
              <a:ext cx="248080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9" name="Straight Connector 228">
              <a:extLst>
                <a:ext uri="{FF2B5EF4-FFF2-40B4-BE49-F238E27FC236}">
                  <a16:creationId xmlns:a16="http://schemas.microsoft.com/office/drawing/2014/main" id="{0961654F-6269-4706-9ABC-AE0FE1895A97}"/>
                </a:ext>
              </a:extLst>
            </p:cNvPr>
            <p:cNvCxnSpPr>
              <a:cxnSpLocks/>
              <a:stCxn id="224" idx="1"/>
              <a:endCxn id="226" idx="0"/>
            </p:cNvCxnSpPr>
            <p:nvPr/>
          </p:nvCxnSpPr>
          <p:spPr>
            <a:xfrm flipH="1" flipV="1">
              <a:off x="7501028" y="2890430"/>
              <a:ext cx="262533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0" name="Straight Connector 229">
              <a:extLst>
                <a:ext uri="{FF2B5EF4-FFF2-40B4-BE49-F238E27FC236}">
                  <a16:creationId xmlns:a16="http://schemas.microsoft.com/office/drawing/2014/main" id="{9E96AC88-7E7E-46E9-90A0-DA4C25DCC3DD}"/>
                </a:ext>
              </a:extLst>
            </p:cNvPr>
            <p:cNvCxnSpPr>
              <a:cxnSpLocks/>
              <a:endCxn id="226" idx="0"/>
            </p:cNvCxnSpPr>
            <p:nvPr/>
          </p:nvCxnSpPr>
          <p:spPr>
            <a:xfrm flipV="1">
              <a:off x="7252948" y="2890430"/>
              <a:ext cx="248080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31" name="Oval 230">
              <a:extLst>
                <a:ext uri="{FF2B5EF4-FFF2-40B4-BE49-F238E27FC236}">
                  <a16:creationId xmlns:a16="http://schemas.microsoft.com/office/drawing/2014/main" id="{E1418505-BC97-498C-A258-1CCA6153818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30522" y="3052375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Oval 231">
              <a:extLst>
                <a:ext uri="{FF2B5EF4-FFF2-40B4-BE49-F238E27FC236}">
                  <a16:creationId xmlns:a16="http://schemas.microsoft.com/office/drawing/2014/main" id="{E8C691D3-D168-4744-9FD5-FD425593D18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30522" y="2493570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Oval 232">
              <a:extLst>
                <a:ext uri="{FF2B5EF4-FFF2-40B4-BE49-F238E27FC236}">
                  <a16:creationId xmlns:a16="http://schemas.microsoft.com/office/drawing/2014/main" id="{7CB020F0-69CB-468F-954B-88A52BDE74A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585485" y="3610660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Oval 233">
              <a:extLst>
                <a:ext uri="{FF2B5EF4-FFF2-40B4-BE49-F238E27FC236}">
                  <a16:creationId xmlns:a16="http://schemas.microsoft.com/office/drawing/2014/main" id="{AC58130A-116A-4FAC-BE0C-1FC1D6367BF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03806" y="3610660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Oval 234">
              <a:extLst>
                <a:ext uri="{FF2B5EF4-FFF2-40B4-BE49-F238E27FC236}">
                  <a16:creationId xmlns:a16="http://schemas.microsoft.com/office/drawing/2014/main" id="{3515DEF1-2680-4B29-B40D-85314D4DC5D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67164" y="3610660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Rectangle 235">
              <a:extLst>
                <a:ext uri="{FF2B5EF4-FFF2-40B4-BE49-F238E27FC236}">
                  <a16:creationId xmlns:a16="http://schemas.microsoft.com/office/drawing/2014/main" id="{BF491EFE-15A6-4B55-964D-8B87CAAD25E0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6850769" y="3311555"/>
              <a:ext cx="137160" cy="1371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cxnSp>
          <p:nvCxnSpPr>
            <p:cNvPr id="237" name="Straight Connector 236">
              <a:extLst>
                <a:ext uri="{FF2B5EF4-FFF2-40B4-BE49-F238E27FC236}">
                  <a16:creationId xmlns:a16="http://schemas.microsoft.com/office/drawing/2014/main" id="{032A44E5-EE95-4589-B4F9-EC6C2A45C276}"/>
                </a:ext>
              </a:extLst>
            </p:cNvPr>
            <p:cNvCxnSpPr>
              <a:cxnSpLocks/>
              <a:stCxn id="236" idx="2"/>
            </p:cNvCxnSpPr>
            <p:nvPr/>
          </p:nvCxnSpPr>
          <p:spPr>
            <a:xfrm flipV="1">
              <a:off x="6919349" y="3137639"/>
              <a:ext cx="262533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8" name="Straight Connector 237">
              <a:extLst>
                <a:ext uri="{FF2B5EF4-FFF2-40B4-BE49-F238E27FC236}">
                  <a16:creationId xmlns:a16="http://schemas.microsoft.com/office/drawing/2014/main" id="{23828976-3A7A-42A0-828F-1419B8BAACD6}"/>
                </a:ext>
              </a:extLst>
            </p:cNvPr>
            <p:cNvCxnSpPr>
              <a:cxnSpLocks/>
              <a:stCxn id="236" idx="2"/>
            </p:cNvCxnSpPr>
            <p:nvPr/>
          </p:nvCxnSpPr>
          <p:spPr>
            <a:xfrm flipH="1" flipV="1">
              <a:off x="6671269" y="3137639"/>
              <a:ext cx="248080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9" name="Straight Connector 238">
              <a:extLst>
                <a:ext uri="{FF2B5EF4-FFF2-40B4-BE49-F238E27FC236}">
                  <a16:creationId xmlns:a16="http://schemas.microsoft.com/office/drawing/2014/main" id="{F002913F-2CF1-40B3-B534-498380EF87E3}"/>
                </a:ext>
              </a:extLst>
            </p:cNvPr>
            <p:cNvCxnSpPr>
              <a:cxnSpLocks/>
              <a:stCxn id="235" idx="1"/>
              <a:endCxn id="236" idx="0"/>
            </p:cNvCxnSpPr>
            <p:nvPr/>
          </p:nvCxnSpPr>
          <p:spPr>
            <a:xfrm flipH="1" flipV="1">
              <a:off x="6919349" y="3448715"/>
              <a:ext cx="262533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0" name="Straight Connector 239">
              <a:extLst>
                <a:ext uri="{FF2B5EF4-FFF2-40B4-BE49-F238E27FC236}">
                  <a16:creationId xmlns:a16="http://schemas.microsoft.com/office/drawing/2014/main" id="{C8412D14-2DBA-41A5-BAA1-531CD16379DE}"/>
                </a:ext>
              </a:extLst>
            </p:cNvPr>
            <p:cNvCxnSpPr>
              <a:cxnSpLocks/>
              <a:endCxn id="236" idx="0"/>
            </p:cNvCxnSpPr>
            <p:nvPr/>
          </p:nvCxnSpPr>
          <p:spPr>
            <a:xfrm flipV="1">
              <a:off x="6671269" y="3448715"/>
              <a:ext cx="248080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41" name="Oval 240">
              <a:extLst>
                <a:ext uri="{FF2B5EF4-FFF2-40B4-BE49-F238E27FC236}">
                  <a16:creationId xmlns:a16="http://schemas.microsoft.com/office/drawing/2014/main" id="{5F1A3301-18E2-4860-8AAB-B9DC2B47448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48843" y="3613151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Oval 241">
              <a:extLst>
                <a:ext uri="{FF2B5EF4-FFF2-40B4-BE49-F238E27FC236}">
                  <a16:creationId xmlns:a16="http://schemas.microsoft.com/office/drawing/2014/main" id="{539A4A88-71F4-4A03-8616-C984A567424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30522" y="3613151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Rectangle 242">
              <a:extLst>
                <a:ext uri="{FF2B5EF4-FFF2-40B4-BE49-F238E27FC236}">
                  <a16:creationId xmlns:a16="http://schemas.microsoft.com/office/drawing/2014/main" id="{63B0FA89-BDA5-4C43-AF6A-31B39C1429C5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8014127" y="3314046"/>
              <a:ext cx="137160" cy="1371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cxnSp>
          <p:nvCxnSpPr>
            <p:cNvPr id="244" name="Straight Connector 243">
              <a:extLst>
                <a:ext uri="{FF2B5EF4-FFF2-40B4-BE49-F238E27FC236}">
                  <a16:creationId xmlns:a16="http://schemas.microsoft.com/office/drawing/2014/main" id="{A9EB9127-70F7-4107-B6E2-0382097CA35B}"/>
                </a:ext>
              </a:extLst>
            </p:cNvPr>
            <p:cNvCxnSpPr>
              <a:cxnSpLocks/>
              <a:stCxn id="243" idx="2"/>
            </p:cNvCxnSpPr>
            <p:nvPr/>
          </p:nvCxnSpPr>
          <p:spPr>
            <a:xfrm flipV="1">
              <a:off x="8082707" y="3140130"/>
              <a:ext cx="262533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5" name="Straight Connector 244">
              <a:extLst>
                <a:ext uri="{FF2B5EF4-FFF2-40B4-BE49-F238E27FC236}">
                  <a16:creationId xmlns:a16="http://schemas.microsoft.com/office/drawing/2014/main" id="{BBB3E9B9-0110-4D46-9B8D-D941F7EC5C29}"/>
                </a:ext>
              </a:extLst>
            </p:cNvPr>
            <p:cNvCxnSpPr>
              <a:cxnSpLocks/>
              <a:stCxn id="243" idx="2"/>
            </p:cNvCxnSpPr>
            <p:nvPr/>
          </p:nvCxnSpPr>
          <p:spPr>
            <a:xfrm flipH="1" flipV="1">
              <a:off x="7834627" y="3140130"/>
              <a:ext cx="248080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6" name="Straight Connector 245">
              <a:extLst>
                <a:ext uri="{FF2B5EF4-FFF2-40B4-BE49-F238E27FC236}">
                  <a16:creationId xmlns:a16="http://schemas.microsoft.com/office/drawing/2014/main" id="{B78BC131-017F-4D15-86E5-51CE57760C38}"/>
                </a:ext>
              </a:extLst>
            </p:cNvPr>
            <p:cNvCxnSpPr>
              <a:cxnSpLocks/>
              <a:stCxn id="242" idx="1"/>
              <a:endCxn id="243" idx="0"/>
            </p:cNvCxnSpPr>
            <p:nvPr/>
          </p:nvCxnSpPr>
          <p:spPr>
            <a:xfrm flipH="1" flipV="1">
              <a:off x="8082707" y="3451206"/>
              <a:ext cx="262533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7" name="Straight Connector 246">
              <a:extLst>
                <a:ext uri="{FF2B5EF4-FFF2-40B4-BE49-F238E27FC236}">
                  <a16:creationId xmlns:a16="http://schemas.microsoft.com/office/drawing/2014/main" id="{DC7C9F89-E7D3-4484-975A-0B0C0FA80B2D}"/>
                </a:ext>
              </a:extLst>
            </p:cNvPr>
            <p:cNvCxnSpPr>
              <a:cxnSpLocks/>
              <a:endCxn id="243" idx="0"/>
            </p:cNvCxnSpPr>
            <p:nvPr/>
          </p:nvCxnSpPr>
          <p:spPr>
            <a:xfrm flipV="1">
              <a:off x="7834627" y="3451206"/>
              <a:ext cx="248080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48" name="Oval 247">
              <a:extLst>
                <a:ext uri="{FF2B5EF4-FFF2-40B4-BE49-F238E27FC236}">
                  <a16:creationId xmlns:a16="http://schemas.microsoft.com/office/drawing/2014/main" id="{58B56463-2DCE-40DC-80CC-FA380AB2C16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585485" y="4166434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Oval 248">
              <a:extLst>
                <a:ext uri="{FF2B5EF4-FFF2-40B4-BE49-F238E27FC236}">
                  <a16:creationId xmlns:a16="http://schemas.microsoft.com/office/drawing/2014/main" id="{7EEFD33F-452E-4602-A0F2-8B7A251A591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03806" y="4166434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Rectangle 249">
              <a:extLst>
                <a:ext uri="{FF2B5EF4-FFF2-40B4-BE49-F238E27FC236}">
                  <a16:creationId xmlns:a16="http://schemas.microsoft.com/office/drawing/2014/main" id="{E5885F0C-39ED-41A3-9D26-A79914A17D37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6269090" y="3867329"/>
              <a:ext cx="137160" cy="1371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cxnSp>
          <p:nvCxnSpPr>
            <p:cNvPr id="251" name="Straight Connector 250">
              <a:extLst>
                <a:ext uri="{FF2B5EF4-FFF2-40B4-BE49-F238E27FC236}">
                  <a16:creationId xmlns:a16="http://schemas.microsoft.com/office/drawing/2014/main" id="{FE5DE277-AEFF-4E38-85A6-73344E07FB43}"/>
                </a:ext>
              </a:extLst>
            </p:cNvPr>
            <p:cNvCxnSpPr>
              <a:cxnSpLocks/>
              <a:stCxn id="250" idx="2"/>
            </p:cNvCxnSpPr>
            <p:nvPr/>
          </p:nvCxnSpPr>
          <p:spPr>
            <a:xfrm flipV="1">
              <a:off x="6337670" y="3693413"/>
              <a:ext cx="262533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2" name="Straight Connector 251">
              <a:extLst>
                <a:ext uri="{FF2B5EF4-FFF2-40B4-BE49-F238E27FC236}">
                  <a16:creationId xmlns:a16="http://schemas.microsoft.com/office/drawing/2014/main" id="{BB26B51A-FDB6-4C06-B2C9-6BB67161686C}"/>
                </a:ext>
              </a:extLst>
            </p:cNvPr>
            <p:cNvCxnSpPr>
              <a:cxnSpLocks/>
              <a:stCxn id="250" idx="2"/>
            </p:cNvCxnSpPr>
            <p:nvPr/>
          </p:nvCxnSpPr>
          <p:spPr>
            <a:xfrm flipH="1" flipV="1">
              <a:off x="6089590" y="3693413"/>
              <a:ext cx="248080" cy="17391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3" name="Straight Connector 252">
              <a:extLst>
                <a:ext uri="{FF2B5EF4-FFF2-40B4-BE49-F238E27FC236}">
                  <a16:creationId xmlns:a16="http://schemas.microsoft.com/office/drawing/2014/main" id="{20943A29-04BB-4917-84FB-9A2E0CEAC916}"/>
                </a:ext>
              </a:extLst>
            </p:cNvPr>
            <p:cNvCxnSpPr>
              <a:cxnSpLocks/>
              <a:stCxn id="248" idx="1"/>
              <a:endCxn id="250" idx="0"/>
            </p:cNvCxnSpPr>
            <p:nvPr/>
          </p:nvCxnSpPr>
          <p:spPr>
            <a:xfrm flipH="1" flipV="1">
              <a:off x="6337670" y="4004489"/>
              <a:ext cx="262533" cy="17666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4" name="Straight Connector 253">
              <a:extLst>
                <a:ext uri="{FF2B5EF4-FFF2-40B4-BE49-F238E27FC236}">
                  <a16:creationId xmlns:a16="http://schemas.microsoft.com/office/drawing/2014/main" id="{7DA90F73-C44D-41FD-8851-97F155122548}"/>
                </a:ext>
              </a:extLst>
            </p:cNvPr>
            <p:cNvCxnSpPr>
              <a:cxnSpLocks/>
              <a:stCxn id="249" idx="7"/>
              <a:endCxn id="250" idx="0"/>
            </p:cNvCxnSpPr>
            <p:nvPr/>
          </p:nvCxnSpPr>
          <p:spPr>
            <a:xfrm flipV="1">
              <a:off x="6089590" y="4004489"/>
              <a:ext cx="248080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55" name="Oval 254">
              <a:extLst>
                <a:ext uri="{FF2B5EF4-FFF2-40B4-BE49-F238E27FC236}">
                  <a16:creationId xmlns:a16="http://schemas.microsoft.com/office/drawing/2014/main" id="{85DF931A-95C8-4004-A066-658C38301EA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67164" y="4166434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Oval 255">
              <a:extLst>
                <a:ext uri="{FF2B5EF4-FFF2-40B4-BE49-F238E27FC236}">
                  <a16:creationId xmlns:a16="http://schemas.microsoft.com/office/drawing/2014/main" id="{1D4FC5C7-6CB2-434F-A055-8E9E9D49DE5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48843" y="4168925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Rectangle 256">
              <a:extLst>
                <a:ext uri="{FF2B5EF4-FFF2-40B4-BE49-F238E27FC236}">
                  <a16:creationId xmlns:a16="http://schemas.microsoft.com/office/drawing/2014/main" id="{382AFBEB-A0DE-4931-B18F-71849B424700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7432448" y="3869820"/>
              <a:ext cx="137160" cy="1371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cxnSp>
          <p:nvCxnSpPr>
            <p:cNvPr id="258" name="Straight Connector 257">
              <a:extLst>
                <a:ext uri="{FF2B5EF4-FFF2-40B4-BE49-F238E27FC236}">
                  <a16:creationId xmlns:a16="http://schemas.microsoft.com/office/drawing/2014/main" id="{1A96600D-85D1-4481-A8C4-745CC67C55BD}"/>
                </a:ext>
              </a:extLst>
            </p:cNvPr>
            <p:cNvCxnSpPr>
              <a:cxnSpLocks/>
              <a:stCxn id="257" idx="2"/>
            </p:cNvCxnSpPr>
            <p:nvPr/>
          </p:nvCxnSpPr>
          <p:spPr>
            <a:xfrm flipV="1">
              <a:off x="7501028" y="3695904"/>
              <a:ext cx="262533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9" name="Straight Connector 258">
              <a:extLst>
                <a:ext uri="{FF2B5EF4-FFF2-40B4-BE49-F238E27FC236}">
                  <a16:creationId xmlns:a16="http://schemas.microsoft.com/office/drawing/2014/main" id="{46EF42C8-C833-41A8-A670-5135EF51C78F}"/>
                </a:ext>
              </a:extLst>
            </p:cNvPr>
            <p:cNvCxnSpPr>
              <a:cxnSpLocks/>
              <a:stCxn id="257" idx="2"/>
            </p:cNvCxnSpPr>
            <p:nvPr/>
          </p:nvCxnSpPr>
          <p:spPr>
            <a:xfrm flipH="1" flipV="1">
              <a:off x="7252948" y="3695904"/>
              <a:ext cx="248080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0" name="Straight Connector 259">
              <a:extLst>
                <a:ext uri="{FF2B5EF4-FFF2-40B4-BE49-F238E27FC236}">
                  <a16:creationId xmlns:a16="http://schemas.microsoft.com/office/drawing/2014/main" id="{689751AA-CA32-405A-BFF7-A6461497DB90}"/>
                </a:ext>
              </a:extLst>
            </p:cNvPr>
            <p:cNvCxnSpPr>
              <a:cxnSpLocks/>
              <a:stCxn id="256" idx="1"/>
              <a:endCxn id="257" idx="0"/>
            </p:cNvCxnSpPr>
            <p:nvPr/>
          </p:nvCxnSpPr>
          <p:spPr>
            <a:xfrm flipH="1" flipV="1">
              <a:off x="7501028" y="4006980"/>
              <a:ext cx="262533" cy="17666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1" name="Straight Connector 260">
              <a:extLst>
                <a:ext uri="{FF2B5EF4-FFF2-40B4-BE49-F238E27FC236}">
                  <a16:creationId xmlns:a16="http://schemas.microsoft.com/office/drawing/2014/main" id="{32202349-56B7-4AB4-BCFF-53507895E1E5}"/>
                </a:ext>
              </a:extLst>
            </p:cNvPr>
            <p:cNvCxnSpPr>
              <a:cxnSpLocks/>
              <a:endCxn id="257" idx="0"/>
            </p:cNvCxnSpPr>
            <p:nvPr/>
          </p:nvCxnSpPr>
          <p:spPr>
            <a:xfrm flipV="1">
              <a:off x="7252948" y="4006980"/>
              <a:ext cx="248080" cy="17666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62" name="Oval 261">
              <a:extLst>
                <a:ext uri="{FF2B5EF4-FFF2-40B4-BE49-F238E27FC236}">
                  <a16:creationId xmlns:a16="http://schemas.microsoft.com/office/drawing/2014/main" id="{73509950-A8C9-417F-B715-9C527492D07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30522" y="4168925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Oval 262">
              <a:extLst>
                <a:ext uri="{FF2B5EF4-FFF2-40B4-BE49-F238E27FC236}">
                  <a16:creationId xmlns:a16="http://schemas.microsoft.com/office/drawing/2014/main" id="{D5CB3961-49E5-447C-A509-E11EAE8A4AE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585485" y="4727210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Oval 263">
              <a:extLst>
                <a:ext uri="{FF2B5EF4-FFF2-40B4-BE49-F238E27FC236}">
                  <a16:creationId xmlns:a16="http://schemas.microsoft.com/office/drawing/2014/main" id="{14F5D57A-E4BF-45F7-AF8D-26612679112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03806" y="4727210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Oval 264">
              <a:extLst>
                <a:ext uri="{FF2B5EF4-FFF2-40B4-BE49-F238E27FC236}">
                  <a16:creationId xmlns:a16="http://schemas.microsoft.com/office/drawing/2014/main" id="{D585EEA0-B133-426A-9891-DE70D986E6B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67164" y="4727210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Rectangle 265">
              <a:extLst>
                <a:ext uri="{FF2B5EF4-FFF2-40B4-BE49-F238E27FC236}">
                  <a16:creationId xmlns:a16="http://schemas.microsoft.com/office/drawing/2014/main" id="{9FABA55B-5615-4045-A085-46600D4F748C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6850769" y="4428105"/>
              <a:ext cx="137160" cy="1371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cxnSp>
          <p:nvCxnSpPr>
            <p:cNvPr id="267" name="Straight Connector 266">
              <a:extLst>
                <a:ext uri="{FF2B5EF4-FFF2-40B4-BE49-F238E27FC236}">
                  <a16:creationId xmlns:a16="http://schemas.microsoft.com/office/drawing/2014/main" id="{E510F1C3-5498-4DD1-8C94-072471FA6232}"/>
                </a:ext>
              </a:extLst>
            </p:cNvPr>
            <p:cNvCxnSpPr>
              <a:cxnSpLocks/>
              <a:stCxn id="266" idx="2"/>
            </p:cNvCxnSpPr>
            <p:nvPr/>
          </p:nvCxnSpPr>
          <p:spPr>
            <a:xfrm flipV="1">
              <a:off x="6919349" y="4254189"/>
              <a:ext cx="262533" cy="17391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8" name="Straight Connector 267">
              <a:extLst>
                <a:ext uri="{FF2B5EF4-FFF2-40B4-BE49-F238E27FC236}">
                  <a16:creationId xmlns:a16="http://schemas.microsoft.com/office/drawing/2014/main" id="{466A34E0-4BC8-4B34-A2EE-3AD3D1DD3523}"/>
                </a:ext>
              </a:extLst>
            </p:cNvPr>
            <p:cNvCxnSpPr>
              <a:cxnSpLocks/>
              <a:stCxn id="266" idx="2"/>
            </p:cNvCxnSpPr>
            <p:nvPr/>
          </p:nvCxnSpPr>
          <p:spPr>
            <a:xfrm flipH="1" flipV="1">
              <a:off x="6671269" y="4254189"/>
              <a:ext cx="248080" cy="17391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9" name="Straight Connector 268">
              <a:extLst>
                <a:ext uri="{FF2B5EF4-FFF2-40B4-BE49-F238E27FC236}">
                  <a16:creationId xmlns:a16="http://schemas.microsoft.com/office/drawing/2014/main" id="{ABD08A2D-0121-4526-9C52-E9A23045BB00}"/>
                </a:ext>
              </a:extLst>
            </p:cNvPr>
            <p:cNvCxnSpPr>
              <a:cxnSpLocks/>
              <a:stCxn id="265" idx="1"/>
              <a:endCxn id="266" idx="0"/>
            </p:cNvCxnSpPr>
            <p:nvPr/>
          </p:nvCxnSpPr>
          <p:spPr>
            <a:xfrm flipH="1" flipV="1">
              <a:off x="6919349" y="4565265"/>
              <a:ext cx="262533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0" name="Straight Connector 269">
              <a:extLst>
                <a:ext uri="{FF2B5EF4-FFF2-40B4-BE49-F238E27FC236}">
                  <a16:creationId xmlns:a16="http://schemas.microsoft.com/office/drawing/2014/main" id="{61091E01-C3CD-49E6-9DDF-4776015A75EE}"/>
                </a:ext>
              </a:extLst>
            </p:cNvPr>
            <p:cNvCxnSpPr>
              <a:cxnSpLocks/>
              <a:endCxn id="266" idx="0"/>
            </p:cNvCxnSpPr>
            <p:nvPr/>
          </p:nvCxnSpPr>
          <p:spPr>
            <a:xfrm flipV="1">
              <a:off x="6671269" y="4565265"/>
              <a:ext cx="248080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71" name="Oval 270">
              <a:extLst>
                <a:ext uri="{FF2B5EF4-FFF2-40B4-BE49-F238E27FC236}">
                  <a16:creationId xmlns:a16="http://schemas.microsoft.com/office/drawing/2014/main" id="{79BBB07E-2D2B-471E-9335-BA4F14CDDAE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48843" y="4729701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Oval 271">
              <a:extLst>
                <a:ext uri="{FF2B5EF4-FFF2-40B4-BE49-F238E27FC236}">
                  <a16:creationId xmlns:a16="http://schemas.microsoft.com/office/drawing/2014/main" id="{982F8661-D6F7-4DEC-8B2F-2347B8A8D0D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30522" y="4729701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Rectangle 272">
              <a:extLst>
                <a:ext uri="{FF2B5EF4-FFF2-40B4-BE49-F238E27FC236}">
                  <a16:creationId xmlns:a16="http://schemas.microsoft.com/office/drawing/2014/main" id="{7335CD1C-8E98-4B80-8267-B4BCD5EB02BE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8014127" y="4430596"/>
              <a:ext cx="137160" cy="1371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cxnSp>
          <p:nvCxnSpPr>
            <p:cNvPr id="274" name="Straight Connector 273">
              <a:extLst>
                <a:ext uri="{FF2B5EF4-FFF2-40B4-BE49-F238E27FC236}">
                  <a16:creationId xmlns:a16="http://schemas.microsoft.com/office/drawing/2014/main" id="{703E2354-9759-4F92-86A6-322A3F815696}"/>
                </a:ext>
              </a:extLst>
            </p:cNvPr>
            <p:cNvCxnSpPr>
              <a:cxnSpLocks/>
              <a:stCxn id="273" idx="2"/>
            </p:cNvCxnSpPr>
            <p:nvPr/>
          </p:nvCxnSpPr>
          <p:spPr>
            <a:xfrm flipV="1">
              <a:off x="8082707" y="4256680"/>
              <a:ext cx="262533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5" name="Straight Connector 274">
              <a:extLst>
                <a:ext uri="{FF2B5EF4-FFF2-40B4-BE49-F238E27FC236}">
                  <a16:creationId xmlns:a16="http://schemas.microsoft.com/office/drawing/2014/main" id="{C127EBB6-6143-4FEC-80A7-3226A8A77FE5}"/>
                </a:ext>
              </a:extLst>
            </p:cNvPr>
            <p:cNvCxnSpPr>
              <a:cxnSpLocks/>
              <a:stCxn id="273" idx="2"/>
            </p:cNvCxnSpPr>
            <p:nvPr/>
          </p:nvCxnSpPr>
          <p:spPr>
            <a:xfrm flipH="1" flipV="1">
              <a:off x="7834627" y="4256680"/>
              <a:ext cx="248080" cy="17391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6" name="Straight Connector 275">
              <a:extLst>
                <a:ext uri="{FF2B5EF4-FFF2-40B4-BE49-F238E27FC236}">
                  <a16:creationId xmlns:a16="http://schemas.microsoft.com/office/drawing/2014/main" id="{778614F9-4217-4C4B-AEC6-08B86892E525}"/>
                </a:ext>
              </a:extLst>
            </p:cNvPr>
            <p:cNvCxnSpPr>
              <a:cxnSpLocks/>
              <a:stCxn id="272" idx="1"/>
              <a:endCxn id="273" idx="0"/>
            </p:cNvCxnSpPr>
            <p:nvPr/>
          </p:nvCxnSpPr>
          <p:spPr>
            <a:xfrm flipH="1" flipV="1">
              <a:off x="8082707" y="4567756"/>
              <a:ext cx="262533" cy="17666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7" name="Straight Connector 276">
              <a:extLst>
                <a:ext uri="{FF2B5EF4-FFF2-40B4-BE49-F238E27FC236}">
                  <a16:creationId xmlns:a16="http://schemas.microsoft.com/office/drawing/2014/main" id="{A790DF82-867A-4047-BCBF-816F18DDEF53}"/>
                </a:ext>
              </a:extLst>
            </p:cNvPr>
            <p:cNvCxnSpPr>
              <a:cxnSpLocks/>
              <a:endCxn id="273" idx="0"/>
            </p:cNvCxnSpPr>
            <p:nvPr/>
          </p:nvCxnSpPr>
          <p:spPr>
            <a:xfrm flipV="1">
              <a:off x="7834627" y="4567756"/>
              <a:ext cx="248080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78" name="Rectangle 277">
              <a:extLst>
                <a:ext uri="{FF2B5EF4-FFF2-40B4-BE49-F238E27FC236}">
                  <a16:creationId xmlns:a16="http://schemas.microsoft.com/office/drawing/2014/main" id="{E55FA123-6C24-4D16-BD92-05C6C368D3DF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6850769" y="2191578"/>
              <a:ext cx="137160" cy="1371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cxnSp>
          <p:nvCxnSpPr>
            <p:cNvPr id="279" name="Straight Connector 278">
              <a:extLst>
                <a:ext uri="{FF2B5EF4-FFF2-40B4-BE49-F238E27FC236}">
                  <a16:creationId xmlns:a16="http://schemas.microsoft.com/office/drawing/2014/main" id="{C99FB94E-A96A-4F58-8489-D506D223CB5C}"/>
                </a:ext>
              </a:extLst>
            </p:cNvPr>
            <p:cNvCxnSpPr>
              <a:cxnSpLocks/>
              <a:endCxn id="278" idx="0"/>
            </p:cNvCxnSpPr>
            <p:nvPr/>
          </p:nvCxnSpPr>
          <p:spPr>
            <a:xfrm flipH="1" flipV="1">
              <a:off x="6919349" y="2328738"/>
              <a:ext cx="262533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0" name="Straight Connector 279">
              <a:extLst>
                <a:ext uri="{FF2B5EF4-FFF2-40B4-BE49-F238E27FC236}">
                  <a16:creationId xmlns:a16="http://schemas.microsoft.com/office/drawing/2014/main" id="{B7B28EBD-ADED-4430-AEA0-6461F66501C0}"/>
                </a:ext>
              </a:extLst>
            </p:cNvPr>
            <p:cNvCxnSpPr>
              <a:cxnSpLocks/>
              <a:endCxn id="278" idx="0"/>
            </p:cNvCxnSpPr>
            <p:nvPr/>
          </p:nvCxnSpPr>
          <p:spPr>
            <a:xfrm flipV="1">
              <a:off x="6671269" y="2328738"/>
              <a:ext cx="248080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81" name="Rectangle 280">
              <a:extLst>
                <a:ext uri="{FF2B5EF4-FFF2-40B4-BE49-F238E27FC236}">
                  <a16:creationId xmlns:a16="http://schemas.microsoft.com/office/drawing/2014/main" id="{9E55AC12-9D5F-4572-947D-642B5A460B40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8014127" y="2194069"/>
              <a:ext cx="137160" cy="1371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cxnSp>
          <p:nvCxnSpPr>
            <p:cNvPr id="282" name="Straight Connector 281">
              <a:extLst>
                <a:ext uri="{FF2B5EF4-FFF2-40B4-BE49-F238E27FC236}">
                  <a16:creationId xmlns:a16="http://schemas.microsoft.com/office/drawing/2014/main" id="{1AA05A34-456E-4AA5-826E-98BF7AE835EE}"/>
                </a:ext>
              </a:extLst>
            </p:cNvPr>
            <p:cNvCxnSpPr>
              <a:cxnSpLocks/>
              <a:endCxn id="281" idx="0"/>
            </p:cNvCxnSpPr>
            <p:nvPr/>
          </p:nvCxnSpPr>
          <p:spPr>
            <a:xfrm flipH="1" flipV="1">
              <a:off x="8082707" y="2331229"/>
              <a:ext cx="262533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3" name="Straight Connector 282">
              <a:extLst>
                <a:ext uri="{FF2B5EF4-FFF2-40B4-BE49-F238E27FC236}">
                  <a16:creationId xmlns:a16="http://schemas.microsoft.com/office/drawing/2014/main" id="{934FACE1-0309-4C8E-BDDC-FAF8ADAC9257}"/>
                </a:ext>
              </a:extLst>
            </p:cNvPr>
            <p:cNvCxnSpPr>
              <a:cxnSpLocks/>
              <a:endCxn id="281" idx="0"/>
            </p:cNvCxnSpPr>
            <p:nvPr/>
          </p:nvCxnSpPr>
          <p:spPr>
            <a:xfrm flipV="1">
              <a:off x="7834627" y="2331229"/>
              <a:ext cx="248080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84" name="Rectangle 283">
              <a:extLst>
                <a:ext uri="{FF2B5EF4-FFF2-40B4-BE49-F238E27FC236}">
                  <a16:creationId xmlns:a16="http://schemas.microsoft.com/office/drawing/2014/main" id="{73FA553B-3E65-4BD1-ACEF-AA3641AEC9DA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6269090" y="4988828"/>
              <a:ext cx="137160" cy="1371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cxnSp>
          <p:nvCxnSpPr>
            <p:cNvPr id="285" name="Straight Connector 284">
              <a:extLst>
                <a:ext uri="{FF2B5EF4-FFF2-40B4-BE49-F238E27FC236}">
                  <a16:creationId xmlns:a16="http://schemas.microsoft.com/office/drawing/2014/main" id="{D136F8F8-694A-4A2E-BEF2-52F35E800EB0}"/>
                </a:ext>
              </a:extLst>
            </p:cNvPr>
            <p:cNvCxnSpPr>
              <a:cxnSpLocks/>
              <a:stCxn id="284" idx="2"/>
            </p:cNvCxnSpPr>
            <p:nvPr/>
          </p:nvCxnSpPr>
          <p:spPr>
            <a:xfrm flipV="1">
              <a:off x="6337670" y="4814912"/>
              <a:ext cx="262533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6" name="Straight Connector 285">
              <a:extLst>
                <a:ext uri="{FF2B5EF4-FFF2-40B4-BE49-F238E27FC236}">
                  <a16:creationId xmlns:a16="http://schemas.microsoft.com/office/drawing/2014/main" id="{CF3208EB-9280-46F1-95B0-470F251510CB}"/>
                </a:ext>
              </a:extLst>
            </p:cNvPr>
            <p:cNvCxnSpPr>
              <a:cxnSpLocks/>
              <a:stCxn id="284" idx="2"/>
            </p:cNvCxnSpPr>
            <p:nvPr/>
          </p:nvCxnSpPr>
          <p:spPr>
            <a:xfrm flipH="1" flipV="1">
              <a:off x="6089590" y="4814912"/>
              <a:ext cx="248080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87" name="Rectangle 286">
              <a:extLst>
                <a:ext uri="{FF2B5EF4-FFF2-40B4-BE49-F238E27FC236}">
                  <a16:creationId xmlns:a16="http://schemas.microsoft.com/office/drawing/2014/main" id="{9E3431AE-102D-449D-A43A-5E8E7F21EFB3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7432448" y="4991319"/>
              <a:ext cx="137160" cy="1371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cxnSp>
          <p:nvCxnSpPr>
            <p:cNvPr id="288" name="Straight Connector 287">
              <a:extLst>
                <a:ext uri="{FF2B5EF4-FFF2-40B4-BE49-F238E27FC236}">
                  <a16:creationId xmlns:a16="http://schemas.microsoft.com/office/drawing/2014/main" id="{4FB7DD71-693B-47B1-9E9A-29DB75AA6F90}"/>
                </a:ext>
              </a:extLst>
            </p:cNvPr>
            <p:cNvCxnSpPr>
              <a:cxnSpLocks/>
              <a:stCxn id="287" idx="2"/>
            </p:cNvCxnSpPr>
            <p:nvPr/>
          </p:nvCxnSpPr>
          <p:spPr>
            <a:xfrm flipV="1">
              <a:off x="7501028" y="4817403"/>
              <a:ext cx="262533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9" name="Straight Connector 288">
              <a:extLst>
                <a:ext uri="{FF2B5EF4-FFF2-40B4-BE49-F238E27FC236}">
                  <a16:creationId xmlns:a16="http://schemas.microsoft.com/office/drawing/2014/main" id="{9E624BC9-2476-4625-8194-02228BFAD221}"/>
                </a:ext>
              </a:extLst>
            </p:cNvPr>
            <p:cNvCxnSpPr>
              <a:cxnSpLocks/>
              <a:stCxn id="287" idx="2"/>
            </p:cNvCxnSpPr>
            <p:nvPr/>
          </p:nvCxnSpPr>
          <p:spPr>
            <a:xfrm flipH="1" flipV="1">
              <a:off x="7252948" y="4817403"/>
              <a:ext cx="248080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C50E16C0-06EE-4674-87F1-BFD34A1FC9CF}"/>
              </a:ext>
            </a:extLst>
          </p:cNvPr>
          <p:cNvSpPr txBox="1"/>
          <p:nvPr/>
        </p:nvSpPr>
        <p:spPr>
          <a:xfrm>
            <a:off x="1015352" y="5420958"/>
            <a:ext cx="2346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Loops are trivial errors.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F8B1065-5FBF-4B56-BFBD-1869C7E0E938}"/>
              </a:ext>
            </a:extLst>
          </p:cNvPr>
          <p:cNvSpPr txBox="1"/>
          <p:nvPr/>
        </p:nvSpPr>
        <p:spPr>
          <a:xfrm>
            <a:off x="7956045" y="5304857"/>
            <a:ext cx="34480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Paths connecting the two opposite sides are logical errors.</a:t>
            </a:r>
          </a:p>
        </p:txBody>
      </p:sp>
      <p:grpSp>
        <p:nvGrpSpPr>
          <p:cNvPr id="290" name="Group 289">
            <a:extLst>
              <a:ext uri="{FF2B5EF4-FFF2-40B4-BE49-F238E27FC236}">
                <a16:creationId xmlns:a16="http://schemas.microsoft.com/office/drawing/2014/main" id="{AF858B5B-6840-4FBC-96AE-EE001BBC86C9}"/>
              </a:ext>
            </a:extLst>
          </p:cNvPr>
          <p:cNvGrpSpPr/>
          <p:nvPr/>
        </p:nvGrpSpPr>
        <p:grpSpPr>
          <a:xfrm>
            <a:off x="3991103" y="2166943"/>
            <a:ext cx="2427218" cy="2936901"/>
            <a:chOff x="6003806" y="2191578"/>
            <a:chExt cx="2427218" cy="2936901"/>
          </a:xfrm>
        </p:grpSpPr>
        <p:sp>
          <p:nvSpPr>
            <p:cNvPr id="291" name="Oval 290">
              <a:extLst>
                <a:ext uri="{FF2B5EF4-FFF2-40B4-BE49-F238E27FC236}">
                  <a16:creationId xmlns:a16="http://schemas.microsoft.com/office/drawing/2014/main" id="{3520A3A6-00A3-43B3-85C0-D7BA43D287D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03806" y="2491079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Oval 291">
              <a:extLst>
                <a:ext uri="{FF2B5EF4-FFF2-40B4-BE49-F238E27FC236}">
                  <a16:creationId xmlns:a16="http://schemas.microsoft.com/office/drawing/2014/main" id="{3001C7C1-8B71-4859-96DA-B9A727844DC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585485" y="3049884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Oval 292">
              <a:extLst>
                <a:ext uri="{FF2B5EF4-FFF2-40B4-BE49-F238E27FC236}">
                  <a16:creationId xmlns:a16="http://schemas.microsoft.com/office/drawing/2014/main" id="{248ABF65-0353-412A-BAA0-C33085F9FEC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03806" y="3049884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Oval 293">
              <a:extLst>
                <a:ext uri="{FF2B5EF4-FFF2-40B4-BE49-F238E27FC236}">
                  <a16:creationId xmlns:a16="http://schemas.microsoft.com/office/drawing/2014/main" id="{2543065E-0631-48DE-BC67-00A8A299A65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585485" y="2491079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Rectangle 294">
              <a:extLst>
                <a:ext uri="{FF2B5EF4-FFF2-40B4-BE49-F238E27FC236}">
                  <a16:creationId xmlns:a16="http://schemas.microsoft.com/office/drawing/2014/main" id="{BF4B7F17-E980-4444-8FBB-E0A49854E0AB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6269090" y="2750779"/>
              <a:ext cx="137160" cy="1371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cxnSp>
          <p:nvCxnSpPr>
            <p:cNvPr id="296" name="Straight Connector 295">
              <a:extLst>
                <a:ext uri="{FF2B5EF4-FFF2-40B4-BE49-F238E27FC236}">
                  <a16:creationId xmlns:a16="http://schemas.microsoft.com/office/drawing/2014/main" id="{2750EFCD-B8D6-4309-A1EA-224191E722D8}"/>
                </a:ext>
              </a:extLst>
            </p:cNvPr>
            <p:cNvCxnSpPr>
              <a:cxnSpLocks/>
              <a:stCxn id="295" idx="2"/>
              <a:endCxn id="294" idx="3"/>
            </p:cNvCxnSpPr>
            <p:nvPr/>
          </p:nvCxnSpPr>
          <p:spPr>
            <a:xfrm flipV="1">
              <a:off x="6337670" y="2576863"/>
              <a:ext cx="262533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7" name="Straight Connector 296">
              <a:extLst>
                <a:ext uri="{FF2B5EF4-FFF2-40B4-BE49-F238E27FC236}">
                  <a16:creationId xmlns:a16="http://schemas.microsoft.com/office/drawing/2014/main" id="{D13E9DC9-8361-43CB-80D5-D5DC4E87698B}"/>
                </a:ext>
              </a:extLst>
            </p:cNvPr>
            <p:cNvCxnSpPr>
              <a:cxnSpLocks/>
              <a:stCxn id="295" idx="2"/>
              <a:endCxn id="291" idx="5"/>
            </p:cNvCxnSpPr>
            <p:nvPr/>
          </p:nvCxnSpPr>
          <p:spPr>
            <a:xfrm flipH="1" flipV="1">
              <a:off x="6089590" y="2576863"/>
              <a:ext cx="248080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8" name="Straight Connector 297">
              <a:extLst>
                <a:ext uri="{FF2B5EF4-FFF2-40B4-BE49-F238E27FC236}">
                  <a16:creationId xmlns:a16="http://schemas.microsoft.com/office/drawing/2014/main" id="{8824916C-C795-42A5-B5C2-BA0EC7F11BA4}"/>
                </a:ext>
              </a:extLst>
            </p:cNvPr>
            <p:cNvCxnSpPr>
              <a:cxnSpLocks/>
              <a:stCxn id="292" idx="1"/>
              <a:endCxn id="295" idx="0"/>
            </p:cNvCxnSpPr>
            <p:nvPr/>
          </p:nvCxnSpPr>
          <p:spPr>
            <a:xfrm flipH="1" flipV="1">
              <a:off x="6337670" y="2887939"/>
              <a:ext cx="262533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9" name="Straight Connector 298">
              <a:extLst>
                <a:ext uri="{FF2B5EF4-FFF2-40B4-BE49-F238E27FC236}">
                  <a16:creationId xmlns:a16="http://schemas.microsoft.com/office/drawing/2014/main" id="{42AF9119-04C4-48D0-AB77-4B4836DDE329}"/>
                </a:ext>
              </a:extLst>
            </p:cNvPr>
            <p:cNvCxnSpPr>
              <a:cxnSpLocks/>
              <a:stCxn id="293" idx="7"/>
              <a:endCxn id="295" idx="0"/>
            </p:cNvCxnSpPr>
            <p:nvPr/>
          </p:nvCxnSpPr>
          <p:spPr>
            <a:xfrm flipV="1">
              <a:off x="6089590" y="2887939"/>
              <a:ext cx="248080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00" name="Oval 299">
              <a:extLst>
                <a:ext uri="{FF2B5EF4-FFF2-40B4-BE49-F238E27FC236}">
                  <a16:creationId xmlns:a16="http://schemas.microsoft.com/office/drawing/2014/main" id="{CF17F3CA-4D3D-4AB6-A8D5-02B862DBF20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67164" y="3049884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" name="Oval 300">
              <a:extLst>
                <a:ext uri="{FF2B5EF4-FFF2-40B4-BE49-F238E27FC236}">
                  <a16:creationId xmlns:a16="http://schemas.microsoft.com/office/drawing/2014/main" id="{B3EBA303-2ABA-4BAD-8C7B-8E685ED3298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67164" y="2491079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2" name="Oval 301">
              <a:extLst>
                <a:ext uri="{FF2B5EF4-FFF2-40B4-BE49-F238E27FC236}">
                  <a16:creationId xmlns:a16="http://schemas.microsoft.com/office/drawing/2014/main" id="{B6BF8410-FAF8-4D51-8402-10217B361DB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48843" y="3052375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3" name="Oval 302">
              <a:extLst>
                <a:ext uri="{FF2B5EF4-FFF2-40B4-BE49-F238E27FC236}">
                  <a16:creationId xmlns:a16="http://schemas.microsoft.com/office/drawing/2014/main" id="{3E943236-C14E-4F22-A068-88579E9DA19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48843" y="2493570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4" name="Rectangle 303">
              <a:extLst>
                <a:ext uri="{FF2B5EF4-FFF2-40B4-BE49-F238E27FC236}">
                  <a16:creationId xmlns:a16="http://schemas.microsoft.com/office/drawing/2014/main" id="{87DC8A8A-FFD8-4B88-A32B-E6A7FDD0C1C8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7432448" y="2753270"/>
              <a:ext cx="137160" cy="1371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cxnSp>
          <p:nvCxnSpPr>
            <p:cNvPr id="305" name="Straight Connector 304">
              <a:extLst>
                <a:ext uri="{FF2B5EF4-FFF2-40B4-BE49-F238E27FC236}">
                  <a16:creationId xmlns:a16="http://schemas.microsoft.com/office/drawing/2014/main" id="{8E0CC03F-D0C4-400B-A631-58CDE97C132A}"/>
                </a:ext>
              </a:extLst>
            </p:cNvPr>
            <p:cNvCxnSpPr>
              <a:cxnSpLocks/>
              <a:stCxn id="304" idx="2"/>
              <a:endCxn id="303" idx="3"/>
            </p:cNvCxnSpPr>
            <p:nvPr/>
          </p:nvCxnSpPr>
          <p:spPr>
            <a:xfrm flipV="1">
              <a:off x="7501028" y="2579354"/>
              <a:ext cx="262533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6" name="Straight Connector 305">
              <a:extLst>
                <a:ext uri="{FF2B5EF4-FFF2-40B4-BE49-F238E27FC236}">
                  <a16:creationId xmlns:a16="http://schemas.microsoft.com/office/drawing/2014/main" id="{14998221-0D76-4400-BCA5-0F410D72634D}"/>
                </a:ext>
              </a:extLst>
            </p:cNvPr>
            <p:cNvCxnSpPr>
              <a:cxnSpLocks/>
              <a:stCxn id="304" idx="2"/>
            </p:cNvCxnSpPr>
            <p:nvPr/>
          </p:nvCxnSpPr>
          <p:spPr>
            <a:xfrm flipH="1" flipV="1">
              <a:off x="7252948" y="2579354"/>
              <a:ext cx="248080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7" name="Straight Connector 306">
              <a:extLst>
                <a:ext uri="{FF2B5EF4-FFF2-40B4-BE49-F238E27FC236}">
                  <a16:creationId xmlns:a16="http://schemas.microsoft.com/office/drawing/2014/main" id="{1113F632-3179-41F2-8D92-42C7C2E97236}"/>
                </a:ext>
              </a:extLst>
            </p:cNvPr>
            <p:cNvCxnSpPr>
              <a:cxnSpLocks/>
              <a:stCxn id="302" idx="1"/>
              <a:endCxn id="304" idx="0"/>
            </p:cNvCxnSpPr>
            <p:nvPr/>
          </p:nvCxnSpPr>
          <p:spPr>
            <a:xfrm flipH="1" flipV="1">
              <a:off x="7501028" y="2890430"/>
              <a:ext cx="262533" cy="17666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8" name="Straight Connector 307">
              <a:extLst>
                <a:ext uri="{FF2B5EF4-FFF2-40B4-BE49-F238E27FC236}">
                  <a16:creationId xmlns:a16="http://schemas.microsoft.com/office/drawing/2014/main" id="{C49C7BBC-05AC-477B-8323-293D6B6E29BA}"/>
                </a:ext>
              </a:extLst>
            </p:cNvPr>
            <p:cNvCxnSpPr>
              <a:cxnSpLocks/>
              <a:endCxn id="304" idx="0"/>
            </p:cNvCxnSpPr>
            <p:nvPr/>
          </p:nvCxnSpPr>
          <p:spPr>
            <a:xfrm flipV="1">
              <a:off x="7252948" y="2890430"/>
              <a:ext cx="248080" cy="17666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09" name="Oval 308">
              <a:extLst>
                <a:ext uri="{FF2B5EF4-FFF2-40B4-BE49-F238E27FC236}">
                  <a16:creationId xmlns:a16="http://schemas.microsoft.com/office/drawing/2014/main" id="{6948FC03-2A7E-4273-B398-69989612AA5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30522" y="3052375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" name="Oval 309">
              <a:extLst>
                <a:ext uri="{FF2B5EF4-FFF2-40B4-BE49-F238E27FC236}">
                  <a16:creationId xmlns:a16="http://schemas.microsoft.com/office/drawing/2014/main" id="{DBBB69A5-0C0A-4020-BF79-DBDE748C6BA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30522" y="2493570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" name="Oval 310">
              <a:extLst>
                <a:ext uri="{FF2B5EF4-FFF2-40B4-BE49-F238E27FC236}">
                  <a16:creationId xmlns:a16="http://schemas.microsoft.com/office/drawing/2014/main" id="{923A36B0-F78E-4B44-A7B9-30B4F8F8921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585485" y="3610660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" name="Oval 311">
              <a:extLst>
                <a:ext uri="{FF2B5EF4-FFF2-40B4-BE49-F238E27FC236}">
                  <a16:creationId xmlns:a16="http://schemas.microsoft.com/office/drawing/2014/main" id="{25260356-82BB-4DB1-88CB-51BC9BCBE3D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03806" y="3610660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" name="Oval 312">
              <a:extLst>
                <a:ext uri="{FF2B5EF4-FFF2-40B4-BE49-F238E27FC236}">
                  <a16:creationId xmlns:a16="http://schemas.microsoft.com/office/drawing/2014/main" id="{ACD4E0AF-DAB1-4BD9-B49A-C844F1C248F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67164" y="3610660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4" name="Rectangle 313">
              <a:extLst>
                <a:ext uri="{FF2B5EF4-FFF2-40B4-BE49-F238E27FC236}">
                  <a16:creationId xmlns:a16="http://schemas.microsoft.com/office/drawing/2014/main" id="{1169BD65-5B55-40AD-9CC8-5CEEBD71443A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6850769" y="3311555"/>
              <a:ext cx="137160" cy="1371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cxnSp>
          <p:nvCxnSpPr>
            <p:cNvPr id="315" name="Straight Connector 314">
              <a:extLst>
                <a:ext uri="{FF2B5EF4-FFF2-40B4-BE49-F238E27FC236}">
                  <a16:creationId xmlns:a16="http://schemas.microsoft.com/office/drawing/2014/main" id="{7A6AD44F-AEF6-4F57-954F-2CC005370BA1}"/>
                </a:ext>
              </a:extLst>
            </p:cNvPr>
            <p:cNvCxnSpPr>
              <a:cxnSpLocks/>
              <a:stCxn id="314" idx="2"/>
            </p:cNvCxnSpPr>
            <p:nvPr/>
          </p:nvCxnSpPr>
          <p:spPr>
            <a:xfrm flipV="1">
              <a:off x="6919349" y="3137639"/>
              <a:ext cx="262533" cy="17391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6" name="Straight Connector 315">
              <a:extLst>
                <a:ext uri="{FF2B5EF4-FFF2-40B4-BE49-F238E27FC236}">
                  <a16:creationId xmlns:a16="http://schemas.microsoft.com/office/drawing/2014/main" id="{671400F4-FB87-4AB8-9AD7-D3B2AC8F45B1}"/>
                </a:ext>
              </a:extLst>
            </p:cNvPr>
            <p:cNvCxnSpPr>
              <a:cxnSpLocks/>
              <a:stCxn id="314" idx="2"/>
            </p:cNvCxnSpPr>
            <p:nvPr/>
          </p:nvCxnSpPr>
          <p:spPr>
            <a:xfrm flipH="1" flipV="1">
              <a:off x="6671269" y="3137639"/>
              <a:ext cx="248080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7" name="Straight Connector 316">
              <a:extLst>
                <a:ext uri="{FF2B5EF4-FFF2-40B4-BE49-F238E27FC236}">
                  <a16:creationId xmlns:a16="http://schemas.microsoft.com/office/drawing/2014/main" id="{D1FB51CD-B7CE-4D0E-A2BB-5D0AA3D7700D}"/>
                </a:ext>
              </a:extLst>
            </p:cNvPr>
            <p:cNvCxnSpPr>
              <a:cxnSpLocks/>
              <a:stCxn id="313" idx="1"/>
              <a:endCxn id="314" idx="0"/>
            </p:cNvCxnSpPr>
            <p:nvPr/>
          </p:nvCxnSpPr>
          <p:spPr>
            <a:xfrm flipH="1" flipV="1">
              <a:off x="6919349" y="3448715"/>
              <a:ext cx="262533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8" name="Straight Connector 317">
              <a:extLst>
                <a:ext uri="{FF2B5EF4-FFF2-40B4-BE49-F238E27FC236}">
                  <a16:creationId xmlns:a16="http://schemas.microsoft.com/office/drawing/2014/main" id="{FF13F400-A3E2-4650-914C-815E26604A7B}"/>
                </a:ext>
              </a:extLst>
            </p:cNvPr>
            <p:cNvCxnSpPr>
              <a:cxnSpLocks/>
              <a:endCxn id="314" idx="0"/>
            </p:cNvCxnSpPr>
            <p:nvPr/>
          </p:nvCxnSpPr>
          <p:spPr>
            <a:xfrm flipV="1">
              <a:off x="6671269" y="3448715"/>
              <a:ext cx="248080" cy="17666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19" name="Oval 318">
              <a:extLst>
                <a:ext uri="{FF2B5EF4-FFF2-40B4-BE49-F238E27FC236}">
                  <a16:creationId xmlns:a16="http://schemas.microsoft.com/office/drawing/2014/main" id="{7FC42569-F68B-4FDD-848B-7102DECEE59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48843" y="3613151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0" name="Oval 319">
              <a:extLst>
                <a:ext uri="{FF2B5EF4-FFF2-40B4-BE49-F238E27FC236}">
                  <a16:creationId xmlns:a16="http://schemas.microsoft.com/office/drawing/2014/main" id="{DB9FA42A-8F16-4BFC-A654-B2926C092FB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30522" y="3613151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" name="Rectangle 320">
              <a:extLst>
                <a:ext uri="{FF2B5EF4-FFF2-40B4-BE49-F238E27FC236}">
                  <a16:creationId xmlns:a16="http://schemas.microsoft.com/office/drawing/2014/main" id="{FD905D18-2C1E-49BC-8328-D3560927DBD5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8014127" y="3314046"/>
              <a:ext cx="137160" cy="1371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cxnSp>
          <p:nvCxnSpPr>
            <p:cNvPr id="322" name="Straight Connector 321">
              <a:extLst>
                <a:ext uri="{FF2B5EF4-FFF2-40B4-BE49-F238E27FC236}">
                  <a16:creationId xmlns:a16="http://schemas.microsoft.com/office/drawing/2014/main" id="{026FA0C0-27EE-4ACE-B052-C9FB3AD76F7D}"/>
                </a:ext>
              </a:extLst>
            </p:cNvPr>
            <p:cNvCxnSpPr>
              <a:cxnSpLocks/>
              <a:stCxn id="321" idx="2"/>
            </p:cNvCxnSpPr>
            <p:nvPr/>
          </p:nvCxnSpPr>
          <p:spPr>
            <a:xfrm flipV="1">
              <a:off x="8082707" y="3140130"/>
              <a:ext cx="262533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3" name="Straight Connector 322">
              <a:extLst>
                <a:ext uri="{FF2B5EF4-FFF2-40B4-BE49-F238E27FC236}">
                  <a16:creationId xmlns:a16="http://schemas.microsoft.com/office/drawing/2014/main" id="{997BA66D-5CF7-4149-9BA5-B5529F5260DF}"/>
                </a:ext>
              </a:extLst>
            </p:cNvPr>
            <p:cNvCxnSpPr>
              <a:cxnSpLocks/>
              <a:stCxn id="321" idx="2"/>
            </p:cNvCxnSpPr>
            <p:nvPr/>
          </p:nvCxnSpPr>
          <p:spPr>
            <a:xfrm flipH="1" flipV="1">
              <a:off x="7834627" y="3140130"/>
              <a:ext cx="248080" cy="17391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4" name="Straight Connector 323">
              <a:extLst>
                <a:ext uri="{FF2B5EF4-FFF2-40B4-BE49-F238E27FC236}">
                  <a16:creationId xmlns:a16="http://schemas.microsoft.com/office/drawing/2014/main" id="{9D7A00B4-23FF-41C7-9327-C2F2EE26FB29}"/>
                </a:ext>
              </a:extLst>
            </p:cNvPr>
            <p:cNvCxnSpPr>
              <a:cxnSpLocks/>
              <a:stCxn id="320" idx="1"/>
              <a:endCxn id="321" idx="0"/>
            </p:cNvCxnSpPr>
            <p:nvPr/>
          </p:nvCxnSpPr>
          <p:spPr>
            <a:xfrm flipH="1" flipV="1">
              <a:off x="8082707" y="3451206"/>
              <a:ext cx="262533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5" name="Straight Connector 324">
              <a:extLst>
                <a:ext uri="{FF2B5EF4-FFF2-40B4-BE49-F238E27FC236}">
                  <a16:creationId xmlns:a16="http://schemas.microsoft.com/office/drawing/2014/main" id="{A00F127F-5503-41C1-994E-AB4EDCA93CA2}"/>
                </a:ext>
              </a:extLst>
            </p:cNvPr>
            <p:cNvCxnSpPr>
              <a:cxnSpLocks/>
              <a:endCxn id="321" idx="0"/>
            </p:cNvCxnSpPr>
            <p:nvPr/>
          </p:nvCxnSpPr>
          <p:spPr>
            <a:xfrm flipV="1">
              <a:off x="7834627" y="3451206"/>
              <a:ext cx="248080" cy="17666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26" name="Oval 325">
              <a:extLst>
                <a:ext uri="{FF2B5EF4-FFF2-40B4-BE49-F238E27FC236}">
                  <a16:creationId xmlns:a16="http://schemas.microsoft.com/office/drawing/2014/main" id="{EC916A34-8387-4954-B2FC-97F7B0DCAF4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585485" y="4166434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" name="Oval 326">
              <a:extLst>
                <a:ext uri="{FF2B5EF4-FFF2-40B4-BE49-F238E27FC236}">
                  <a16:creationId xmlns:a16="http://schemas.microsoft.com/office/drawing/2014/main" id="{6B6E87C9-C76B-4D59-9FA2-6025D4286BE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03806" y="4166434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" name="Rectangle 327">
              <a:extLst>
                <a:ext uri="{FF2B5EF4-FFF2-40B4-BE49-F238E27FC236}">
                  <a16:creationId xmlns:a16="http://schemas.microsoft.com/office/drawing/2014/main" id="{118D426B-46F6-4856-A774-DFE72F9F46E6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6269090" y="3867329"/>
              <a:ext cx="137160" cy="1371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cxnSp>
          <p:nvCxnSpPr>
            <p:cNvPr id="329" name="Straight Connector 328">
              <a:extLst>
                <a:ext uri="{FF2B5EF4-FFF2-40B4-BE49-F238E27FC236}">
                  <a16:creationId xmlns:a16="http://schemas.microsoft.com/office/drawing/2014/main" id="{67E801D5-A234-4BD2-854B-85EF938A71CC}"/>
                </a:ext>
              </a:extLst>
            </p:cNvPr>
            <p:cNvCxnSpPr>
              <a:cxnSpLocks/>
              <a:stCxn id="328" idx="2"/>
            </p:cNvCxnSpPr>
            <p:nvPr/>
          </p:nvCxnSpPr>
          <p:spPr>
            <a:xfrm flipV="1">
              <a:off x="6337670" y="3693413"/>
              <a:ext cx="262533" cy="17391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0" name="Straight Connector 329">
              <a:extLst>
                <a:ext uri="{FF2B5EF4-FFF2-40B4-BE49-F238E27FC236}">
                  <a16:creationId xmlns:a16="http://schemas.microsoft.com/office/drawing/2014/main" id="{20675D1B-B305-4AE3-9B1D-D4198E0A8EA4}"/>
                </a:ext>
              </a:extLst>
            </p:cNvPr>
            <p:cNvCxnSpPr>
              <a:cxnSpLocks/>
              <a:stCxn id="328" idx="2"/>
            </p:cNvCxnSpPr>
            <p:nvPr/>
          </p:nvCxnSpPr>
          <p:spPr>
            <a:xfrm flipH="1" flipV="1">
              <a:off x="6089590" y="3693413"/>
              <a:ext cx="248080" cy="17391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1" name="Straight Connector 330">
              <a:extLst>
                <a:ext uri="{FF2B5EF4-FFF2-40B4-BE49-F238E27FC236}">
                  <a16:creationId xmlns:a16="http://schemas.microsoft.com/office/drawing/2014/main" id="{361D7F54-8AEE-44A9-A588-1AB82957B48F}"/>
                </a:ext>
              </a:extLst>
            </p:cNvPr>
            <p:cNvCxnSpPr>
              <a:cxnSpLocks/>
              <a:stCxn id="326" idx="1"/>
              <a:endCxn id="328" idx="0"/>
            </p:cNvCxnSpPr>
            <p:nvPr/>
          </p:nvCxnSpPr>
          <p:spPr>
            <a:xfrm flipH="1" flipV="1">
              <a:off x="6337670" y="4004489"/>
              <a:ext cx="262533" cy="17666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2" name="Straight Connector 331">
              <a:extLst>
                <a:ext uri="{FF2B5EF4-FFF2-40B4-BE49-F238E27FC236}">
                  <a16:creationId xmlns:a16="http://schemas.microsoft.com/office/drawing/2014/main" id="{173E165E-768E-41CB-B34A-BD33B5B92274}"/>
                </a:ext>
              </a:extLst>
            </p:cNvPr>
            <p:cNvCxnSpPr>
              <a:cxnSpLocks/>
              <a:stCxn id="327" idx="7"/>
              <a:endCxn id="328" idx="0"/>
            </p:cNvCxnSpPr>
            <p:nvPr/>
          </p:nvCxnSpPr>
          <p:spPr>
            <a:xfrm flipV="1">
              <a:off x="6089590" y="4004489"/>
              <a:ext cx="248080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33" name="Oval 332">
              <a:extLst>
                <a:ext uri="{FF2B5EF4-FFF2-40B4-BE49-F238E27FC236}">
                  <a16:creationId xmlns:a16="http://schemas.microsoft.com/office/drawing/2014/main" id="{CD897DBF-C4A9-4253-BF1E-E78B9946651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67164" y="4166434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4" name="Oval 333">
              <a:extLst>
                <a:ext uri="{FF2B5EF4-FFF2-40B4-BE49-F238E27FC236}">
                  <a16:creationId xmlns:a16="http://schemas.microsoft.com/office/drawing/2014/main" id="{9053591D-A799-4F45-9CD5-4BE6818EF5F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48843" y="4168925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5" name="Rectangle 334">
              <a:extLst>
                <a:ext uri="{FF2B5EF4-FFF2-40B4-BE49-F238E27FC236}">
                  <a16:creationId xmlns:a16="http://schemas.microsoft.com/office/drawing/2014/main" id="{249FE232-2395-422B-A20B-65678CBB29DD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7432448" y="3869820"/>
              <a:ext cx="137160" cy="1371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cxnSp>
          <p:nvCxnSpPr>
            <p:cNvPr id="336" name="Straight Connector 335">
              <a:extLst>
                <a:ext uri="{FF2B5EF4-FFF2-40B4-BE49-F238E27FC236}">
                  <a16:creationId xmlns:a16="http://schemas.microsoft.com/office/drawing/2014/main" id="{5BFAEE0A-EA30-48C8-9D09-4949B32279D2}"/>
                </a:ext>
              </a:extLst>
            </p:cNvPr>
            <p:cNvCxnSpPr>
              <a:cxnSpLocks/>
              <a:stCxn id="335" idx="2"/>
            </p:cNvCxnSpPr>
            <p:nvPr/>
          </p:nvCxnSpPr>
          <p:spPr>
            <a:xfrm flipV="1">
              <a:off x="7501028" y="3695904"/>
              <a:ext cx="262533" cy="17391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7" name="Straight Connector 336">
              <a:extLst>
                <a:ext uri="{FF2B5EF4-FFF2-40B4-BE49-F238E27FC236}">
                  <a16:creationId xmlns:a16="http://schemas.microsoft.com/office/drawing/2014/main" id="{B927A13F-1520-4ADE-996C-8340D9873BF1}"/>
                </a:ext>
              </a:extLst>
            </p:cNvPr>
            <p:cNvCxnSpPr>
              <a:cxnSpLocks/>
              <a:stCxn id="335" idx="2"/>
            </p:cNvCxnSpPr>
            <p:nvPr/>
          </p:nvCxnSpPr>
          <p:spPr>
            <a:xfrm flipH="1" flipV="1">
              <a:off x="7252948" y="3695904"/>
              <a:ext cx="248080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8" name="Straight Connector 337">
              <a:extLst>
                <a:ext uri="{FF2B5EF4-FFF2-40B4-BE49-F238E27FC236}">
                  <a16:creationId xmlns:a16="http://schemas.microsoft.com/office/drawing/2014/main" id="{6E2DBF20-E6BA-4757-A153-07C4882F4E02}"/>
                </a:ext>
              </a:extLst>
            </p:cNvPr>
            <p:cNvCxnSpPr>
              <a:cxnSpLocks/>
              <a:stCxn id="334" idx="1"/>
              <a:endCxn id="335" idx="0"/>
            </p:cNvCxnSpPr>
            <p:nvPr/>
          </p:nvCxnSpPr>
          <p:spPr>
            <a:xfrm flipH="1" flipV="1">
              <a:off x="7501028" y="4006980"/>
              <a:ext cx="262533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9" name="Straight Connector 338">
              <a:extLst>
                <a:ext uri="{FF2B5EF4-FFF2-40B4-BE49-F238E27FC236}">
                  <a16:creationId xmlns:a16="http://schemas.microsoft.com/office/drawing/2014/main" id="{21F9946B-CDDD-4508-B783-8EF80D1B65E9}"/>
                </a:ext>
              </a:extLst>
            </p:cNvPr>
            <p:cNvCxnSpPr>
              <a:cxnSpLocks/>
              <a:endCxn id="335" idx="0"/>
            </p:cNvCxnSpPr>
            <p:nvPr/>
          </p:nvCxnSpPr>
          <p:spPr>
            <a:xfrm flipV="1">
              <a:off x="7252948" y="4006980"/>
              <a:ext cx="248080" cy="17666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40" name="Oval 339">
              <a:extLst>
                <a:ext uri="{FF2B5EF4-FFF2-40B4-BE49-F238E27FC236}">
                  <a16:creationId xmlns:a16="http://schemas.microsoft.com/office/drawing/2014/main" id="{4F0DBE7B-9AD9-4EDC-BC11-F4220442984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30522" y="4168925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1" name="Oval 340">
              <a:extLst>
                <a:ext uri="{FF2B5EF4-FFF2-40B4-BE49-F238E27FC236}">
                  <a16:creationId xmlns:a16="http://schemas.microsoft.com/office/drawing/2014/main" id="{F07252B1-F62A-4962-A8E4-7BB7EDEB7B4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585485" y="4727210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2" name="Oval 341">
              <a:extLst>
                <a:ext uri="{FF2B5EF4-FFF2-40B4-BE49-F238E27FC236}">
                  <a16:creationId xmlns:a16="http://schemas.microsoft.com/office/drawing/2014/main" id="{9B18740C-F436-4574-A32B-8611D9610A9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03806" y="4727210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3" name="Oval 342">
              <a:extLst>
                <a:ext uri="{FF2B5EF4-FFF2-40B4-BE49-F238E27FC236}">
                  <a16:creationId xmlns:a16="http://schemas.microsoft.com/office/drawing/2014/main" id="{F587C88B-451D-4F61-B3CB-BE28F015DB7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67164" y="4727210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4" name="Rectangle 343">
              <a:extLst>
                <a:ext uri="{FF2B5EF4-FFF2-40B4-BE49-F238E27FC236}">
                  <a16:creationId xmlns:a16="http://schemas.microsoft.com/office/drawing/2014/main" id="{4D2FB9DD-C473-4738-B54B-C28142778ACD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6850769" y="4428105"/>
              <a:ext cx="137160" cy="1371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cxnSp>
          <p:nvCxnSpPr>
            <p:cNvPr id="345" name="Straight Connector 344">
              <a:extLst>
                <a:ext uri="{FF2B5EF4-FFF2-40B4-BE49-F238E27FC236}">
                  <a16:creationId xmlns:a16="http://schemas.microsoft.com/office/drawing/2014/main" id="{1F69C854-A56D-4AA4-91B2-B1811BDFFF44}"/>
                </a:ext>
              </a:extLst>
            </p:cNvPr>
            <p:cNvCxnSpPr>
              <a:cxnSpLocks/>
              <a:stCxn id="344" idx="2"/>
            </p:cNvCxnSpPr>
            <p:nvPr/>
          </p:nvCxnSpPr>
          <p:spPr>
            <a:xfrm flipV="1">
              <a:off x="6919349" y="4254189"/>
              <a:ext cx="262533" cy="17391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6" name="Straight Connector 345">
              <a:extLst>
                <a:ext uri="{FF2B5EF4-FFF2-40B4-BE49-F238E27FC236}">
                  <a16:creationId xmlns:a16="http://schemas.microsoft.com/office/drawing/2014/main" id="{48AE25F8-89CF-4F96-AC45-173F2A90A1EF}"/>
                </a:ext>
              </a:extLst>
            </p:cNvPr>
            <p:cNvCxnSpPr>
              <a:cxnSpLocks/>
              <a:stCxn id="344" idx="2"/>
            </p:cNvCxnSpPr>
            <p:nvPr/>
          </p:nvCxnSpPr>
          <p:spPr>
            <a:xfrm flipH="1" flipV="1">
              <a:off x="6671269" y="4254189"/>
              <a:ext cx="248080" cy="17391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7" name="Straight Connector 346">
              <a:extLst>
                <a:ext uri="{FF2B5EF4-FFF2-40B4-BE49-F238E27FC236}">
                  <a16:creationId xmlns:a16="http://schemas.microsoft.com/office/drawing/2014/main" id="{3811C40E-B740-452D-B3D5-88C91DF15ECE}"/>
                </a:ext>
              </a:extLst>
            </p:cNvPr>
            <p:cNvCxnSpPr>
              <a:cxnSpLocks/>
              <a:stCxn id="343" idx="1"/>
              <a:endCxn id="344" idx="0"/>
            </p:cNvCxnSpPr>
            <p:nvPr/>
          </p:nvCxnSpPr>
          <p:spPr>
            <a:xfrm flipH="1" flipV="1">
              <a:off x="6919349" y="4565265"/>
              <a:ext cx="262533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8" name="Straight Connector 347">
              <a:extLst>
                <a:ext uri="{FF2B5EF4-FFF2-40B4-BE49-F238E27FC236}">
                  <a16:creationId xmlns:a16="http://schemas.microsoft.com/office/drawing/2014/main" id="{26A84F8F-129C-4C40-80B8-F9B5269D436F}"/>
                </a:ext>
              </a:extLst>
            </p:cNvPr>
            <p:cNvCxnSpPr>
              <a:cxnSpLocks/>
              <a:endCxn id="344" idx="0"/>
            </p:cNvCxnSpPr>
            <p:nvPr/>
          </p:nvCxnSpPr>
          <p:spPr>
            <a:xfrm flipV="1">
              <a:off x="6671269" y="4565265"/>
              <a:ext cx="248080" cy="17666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49" name="Oval 348">
              <a:extLst>
                <a:ext uri="{FF2B5EF4-FFF2-40B4-BE49-F238E27FC236}">
                  <a16:creationId xmlns:a16="http://schemas.microsoft.com/office/drawing/2014/main" id="{1C43DC4B-37FC-4005-BADA-DA1DDAEB116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48843" y="4729701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0" name="Oval 349">
              <a:extLst>
                <a:ext uri="{FF2B5EF4-FFF2-40B4-BE49-F238E27FC236}">
                  <a16:creationId xmlns:a16="http://schemas.microsoft.com/office/drawing/2014/main" id="{058644A7-3EA3-4BD8-898C-339A1A05465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30522" y="4729701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1" name="Rectangle 350">
              <a:extLst>
                <a:ext uri="{FF2B5EF4-FFF2-40B4-BE49-F238E27FC236}">
                  <a16:creationId xmlns:a16="http://schemas.microsoft.com/office/drawing/2014/main" id="{5A93314B-A772-4FCE-85A1-A88C75202745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8014127" y="4430596"/>
              <a:ext cx="137160" cy="1371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cxnSp>
          <p:nvCxnSpPr>
            <p:cNvPr id="352" name="Straight Connector 351">
              <a:extLst>
                <a:ext uri="{FF2B5EF4-FFF2-40B4-BE49-F238E27FC236}">
                  <a16:creationId xmlns:a16="http://schemas.microsoft.com/office/drawing/2014/main" id="{88AEC0E9-18D7-4A07-A0CB-44F136C105CA}"/>
                </a:ext>
              </a:extLst>
            </p:cNvPr>
            <p:cNvCxnSpPr>
              <a:cxnSpLocks/>
              <a:stCxn id="351" idx="2"/>
            </p:cNvCxnSpPr>
            <p:nvPr/>
          </p:nvCxnSpPr>
          <p:spPr>
            <a:xfrm flipV="1">
              <a:off x="8082707" y="4256680"/>
              <a:ext cx="262533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3" name="Straight Connector 352">
              <a:extLst>
                <a:ext uri="{FF2B5EF4-FFF2-40B4-BE49-F238E27FC236}">
                  <a16:creationId xmlns:a16="http://schemas.microsoft.com/office/drawing/2014/main" id="{4857BD64-DA88-4538-A084-29AF950D469A}"/>
                </a:ext>
              </a:extLst>
            </p:cNvPr>
            <p:cNvCxnSpPr>
              <a:cxnSpLocks/>
              <a:stCxn id="351" idx="2"/>
            </p:cNvCxnSpPr>
            <p:nvPr/>
          </p:nvCxnSpPr>
          <p:spPr>
            <a:xfrm flipH="1" flipV="1">
              <a:off x="7834627" y="4256680"/>
              <a:ext cx="248080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4" name="Straight Connector 353">
              <a:extLst>
                <a:ext uri="{FF2B5EF4-FFF2-40B4-BE49-F238E27FC236}">
                  <a16:creationId xmlns:a16="http://schemas.microsoft.com/office/drawing/2014/main" id="{80462718-263B-4361-8105-4D84E44CAF5D}"/>
                </a:ext>
              </a:extLst>
            </p:cNvPr>
            <p:cNvCxnSpPr>
              <a:cxnSpLocks/>
              <a:stCxn id="350" idx="1"/>
              <a:endCxn id="351" idx="0"/>
            </p:cNvCxnSpPr>
            <p:nvPr/>
          </p:nvCxnSpPr>
          <p:spPr>
            <a:xfrm flipH="1" flipV="1">
              <a:off x="8082707" y="4567756"/>
              <a:ext cx="262533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5" name="Straight Connector 354">
              <a:extLst>
                <a:ext uri="{FF2B5EF4-FFF2-40B4-BE49-F238E27FC236}">
                  <a16:creationId xmlns:a16="http://schemas.microsoft.com/office/drawing/2014/main" id="{442BC072-0381-455B-B561-6DA5D1D6DA87}"/>
                </a:ext>
              </a:extLst>
            </p:cNvPr>
            <p:cNvCxnSpPr>
              <a:cxnSpLocks/>
              <a:endCxn id="351" idx="0"/>
            </p:cNvCxnSpPr>
            <p:nvPr/>
          </p:nvCxnSpPr>
          <p:spPr>
            <a:xfrm flipV="1">
              <a:off x="7834627" y="4567756"/>
              <a:ext cx="248080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56" name="Rectangle 355">
              <a:extLst>
                <a:ext uri="{FF2B5EF4-FFF2-40B4-BE49-F238E27FC236}">
                  <a16:creationId xmlns:a16="http://schemas.microsoft.com/office/drawing/2014/main" id="{54EB97DB-4B13-4C1B-AEBF-E5EDDAE87E28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6850769" y="2191578"/>
              <a:ext cx="137160" cy="1371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cxnSp>
          <p:nvCxnSpPr>
            <p:cNvPr id="357" name="Straight Connector 356">
              <a:extLst>
                <a:ext uri="{FF2B5EF4-FFF2-40B4-BE49-F238E27FC236}">
                  <a16:creationId xmlns:a16="http://schemas.microsoft.com/office/drawing/2014/main" id="{2F08E308-41C2-485B-AC8C-825B7DF93250}"/>
                </a:ext>
              </a:extLst>
            </p:cNvPr>
            <p:cNvCxnSpPr>
              <a:cxnSpLocks/>
              <a:endCxn id="356" idx="0"/>
            </p:cNvCxnSpPr>
            <p:nvPr/>
          </p:nvCxnSpPr>
          <p:spPr>
            <a:xfrm flipH="1" flipV="1">
              <a:off x="6919349" y="2328738"/>
              <a:ext cx="262533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8" name="Straight Connector 357">
              <a:extLst>
                <a:ext uri="{FF2B5EF4-FFF2-40B4-BE49-F238E27FC236}">
                  <a16:creationId xmlns:a16="http://schemas.microsoft.com/office/drawing/2014/main" id="{B226211F-42E2-40E9-BE1F-A898E69E05D7}"/>
                </a:ext>
              </a:extLst>
            </p:cNvPr>
            <p:cNvCxnSpPr>
              <a:cxnSpLocks/>
              <a:endCxn id="356" idx="0"/>
            </p:cNvCxnSpPr>
            <p:nvPr/>
          </p:nvCxnSpPr>
          <p:spPr>
            <a:xfrm flipV="1">
              <a:off x="6671269" y="2328738"/>
              <a:ext cx="248080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59" name="Rectangle 358">
              <a:extLst>
                <a:ext uri="{FF2B5EF4-FFF2-40B4-BE49-F238E27FC236}">
                  <a16:creationId xmlns:a16="http://schemas.microsoft.com/office/drawing/2014/main" id="{CFCE327D-C1FA-400C-97E7-D931137274DB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8014127" y="2194069"/>
              <a:ext cx="137160" cy="1371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cxnSp>
          <p:nvCxnSpPr>
            <p:cNvPr id="360" name="Straight Connector 359">
              <a:extLst>
                <a:ext uri="{FF2B5EF4-FFF2-40B4-BE49-F238E27FC236}">
                  <a16:creationId xmlns:a16="http://schemas.microsoft.com/office/drawing/2014/main" id="{F282E92C-CCF8-4CB1-8C34-171705E0F7B0}"/>
                </a:ext>
              </a:extLst>
            </p:cNvPr>
            <p:cNvCxnSpPr>
              <a:cxnSpLocks/>
              <a:endCxn id="359" idx="0"/>
            </p:cNvCxnSpPr>
            <p:nvPr/>
          </p:nvCxnSpPr>
          <p:spPr>
            <a:xfrm flipH="1" flipV="1">
              <a:off x="8082707" y="2331229"/>
              <a:ext cx="262533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1" name="Straight Connector 360">
              <a:extLst>
                <a:ext uri="{FF2B5EF4-FFF2-40B4-BE49-F238E27FC236}">
                  <a16:creationId xmlns:a16="http://schemas.microsoft.com/office/drawing/2014/main" id="{BACC226F-5E22-414F-BB94-BE85F25C8F1F}"/>
                </a:ext>
              </a:extLst>
            </p:cNvPr>
            <p:cNvCxnSpPr>
              <a:cxnSpLocks/>
              <a:endCxn id="359" idx="0"/>
            </p:cNvCxnSpPr>
            <p:nvPr/>
          </p:nvCxnSpPr>
          <p:spPr>
            <a:xfrm flipV="1">
              <a:off x="7834627" y="2331229"/>
              <a:ext cx="248080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62" name="Rectangle 361">
              <a:extLst>
                <a:ext uri="{FF2B5EF4-FFF2-40B4-BE49-F238E27FC236}">
                  <a16:creationId xmlns:a16="http://schemas.microsoft.com/office/drawing/2014/main" id="{78D510D3-ECB8-4B7A-B2CD-120C959A5690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6269090" y="4988828"/>
              <a:ext cx="137160" cy="1371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cxnSp>
          <p:nvCxnSpPr>
            <p:cNvPr id="363" name="Straight Connector 362">
              <a:extLst>
                <a:ext uri="{FF2B5EF4-FFF2-40B4-BE49-F238E27FC236}">
                  <a16:creationId xmlns:a16="http://schemas.microsoft.com/office/drawing/2014/main" id="{BEF10B78-0EF0-43F5-85E6-2BDCDF470464}"/>
                </a:ext>
              </a:extLst>
            </p:cNvPr>
            <p:cNvCxnSpPr>
              <a:cxnSpLocks/>
              <a:stCxn id="362" idx="2"/>
            </p:cNvCxnSpPr>
            <p:nvPr/>
          </p:nvCxnSpPr>
          <p:spPr>
            <a:xfrm flipV="1">
              <a:off x="6337670" y="4814912"/>
              <a:ext cx="262533" cy="17391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4" name="Straight Connector 363">
              <a:extLst>
                <a:ext uri="{FF2B5EF4-FFF2-40B4-BE49-F238E27FC236}">
                  <a16:creationId xmlns:a16="http://schemas.microsoft.com/office/drawing/2014/main" id="{D41F7C88-A610-4D83-8C2C-A287EAE6384B}"/>
                </a:ext>
              </a:extLst>
            </p:cNvPr>
            <p:cNvCxnSpPr>
              <a:cxnSpLocks/>
              <a:stCxn id="362" idx="2"/>
            </p:cNvCxnSpPr>
            <p:nvPr/>
          </p:nvCxnSpPr>
          <p:spPr>
            <a:xfrm flipH="1" flipV="1">
              <a:off x="6089590" y="4814912"/>
              <a:ext cx="248080" cy="17391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65" name="Rectangle 364">
              <a:extLst>
                <a:ext uri="{FF2B5EF4-FFF2-40B4-BE49-F238E27FC236}">
                  <a16:creationId xmlns:a16="http://schemas.microsoft.com/office/drawing/2014/main" id="{29A5B633-3155-4343-84A0-446FDD7DA521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7432448" y="4991319"/>
              <a:ext cx="137160" cy="1371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cxnSp>
          <p:nvCxnSpPr>
            <p:cNvPr id="366" name="Straight Connector 365">
              <a:extLst>
                <a:ext uri="{FF2B5EF4-FFF2-40B4-BE49-F238E27FC236}">
                  <a16:creationId xmlns:a16="http://schemas.microsoft.com/office/drawing/2014/main" id="{0BF1F81F-0514-406F-B069-54C9D472DC2B}"/>
                </a:ext>
              </a:extLst>
            </p:cNvPr>
            <p:cNvCxnSpPr>
              <a:cxnSpLocks/>
              <a:stCxn id="365" idx="2"/>
            </p:cNvCxnSpPr>
            <p:nvPr/>
          </p:nvCxnSpPr>
          <p:spPr>
            <a:xfrm flipV="1">
              <a:off x="7501028" y="4817403"/>
              <a:ext cx="262533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7" name="Straight Connector 366">
              <a:extLst>
                <a:ext uri="{FF2B5EF4-FFF2-40B4-BE49-F238E27FC236}">
                  <a16:creationId xmlns:a16="http://schemas.microsoft.com/office/drawing/2014/main" id="{39612C88-0CC1-4719-95B5-65E9252B76F2}"/>
                </a:ext>
              </a:extLst>
            </p:cNvPr>
            <p:cNvCxnSpPr>
              <a:cxnSpLocks/>
              <a:stCxn id="365" idx="2"/>
            </p:cNvCxnSpPr>
            <p:nvPr/>
          </p:nvCxnSpPr>
          <p:spPr>
            <a:xfrm flipH="1" flipV="1">
              <a:off x="7252948" y="4817403"/>
              <a:ext cx="248080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68" name="TextBox 367">
            <a:extLst>
              <a:ext uri="{FF2B5EF4-FFF2-40B4-BE49-F238E27FC236}">
                <a16:creationId xmlns:a16="http://schemas.microsoft.com/office/drawing/2014/main" id="{0E292C8A-8446-4BD6-89B2-C834678389D5}"/>
              </a:ext>
            </a:extLst>
          </p:cNvPr>
          <p:cNvSpPr txBox="1"/>
          <p:nvPr/>
        </p:nvSpPr>
        <p:spPr>
          <a:xfrm>
            <a:off x="3879824" y="5413287"/>
            <a:ext cx="29689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Paths connecting the same side are trivial errors.</a:t>
            </a:r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F990BD4E-06C5-494C-975E-EC9CDAF3FE76}"/>
              </a:ext>
            </a:extLst>
          </p:cNvPr>
          <p:cNvSpPr/>
          <p:nvPr/>
        </p:nvSpPr>
        <p:spPr>
          <a:xfrm rot="5400000">
            <a:off x="3641745" y="3458909"/>
            <a:ext cx="374395" cy="5445910"/>
          </a:xfrm>
          <a:prstGeom prst="rightBrace">
            <a:avLst>
              <a:gd name="adj1" fmla="val 71242"/>
              <a:gd name="adj2" fmla="val 50000"/>
            </a:avLst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4AAFB8-E210-45EC-A7FB-908F8A89E493}"/>
              </a:ext>
            </a:extLst>
          </p:cNvPr>
          <p:cNvSpPr txBox="1"/>
          <p:nvPr/>
        </p:nvSpPr>
        <p:spPr>
          <a:xfrm>
            <a:off x="3323382" y="6387090"/>
            <a:ext cx="1045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 effect</a:t>
            </a:r>
          </a:p>
        </p:txBody>
      </p:sp>
    </p:spTree>
    <p:extLst>
      <p:ext uri="{BB962C8B-B14F-4D97-AF65-F5344CB8AC3E}">
        <p14:creationId xmlns:p14="http://schemas.microsoft.com/office/powerpoint/2010/main" val="602761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368" grpId="0"/>
      <p:bldP spid="5" grpId="0" animBg="1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6D36DE-7891-437A-A6EE-FB12A9FFD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531" y="120066"/>
            <a:ext cx="10515600" cy="1325563"/>
          </a:xfrm>
        </p:spPr>
        <p:txBody>
          <a:bodyPr/>
          <a:lstStyle/>
          <a:p>
            <a:r>
              <a:rPr lang="en-US" dirty="0"/>
              <a:t>Matching decoder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7D9AB6B-6E93-4F92-81DB-92BBD261718A}"/>
              </a:ext>
            </a:extLst>
          </p:cNvPr>
          <p:cNvGrpSpPr/>
          <p:nvPr/>
        </p:nvGrpSpPr>
        <p:grpSpPr>
          <a:xfrm>
            <a:off x="499370" y="1524787"/>
            <a:ext cx="2427218" cy="2936901"/>
            <a:chOff x="1033403" y="2241011"/>
            <a:chExt cx="2427218" cy="293690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4A3B495-4F8E-42DA-AB24-698FD0527A96}"/>
                </a:ext>
              </a:extLst>
            </p:cNvPr>
            <p:cNvGrpSpPr/>
            <p:nvPr/>
          </p:nvGrpSpPr>
          <p:grpSpPr>
            <a:xfrm>
              <a:off x="1033403" y="2241011"/>
              <a:ext cx="2427218" cy="2936901"/>
              <a:chOff x="6003806" y="2191578"/>
              <a:chExt cx="2427218" cy="2936901"/>
            </a:xfrm>
          </p:grpSpPr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8E1F7A73-06BE-45EC-A9F0-815F532D548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03806" y="2491079"/>
                <a:ext cx="100502" cy="100502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049DEFE2-8F29-44EE-A842-8F96CBADC5F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585485" y="3049884"/>
                <a:ext cx="100502" cy="100502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E132D70F-74C8-4FE3-B913-06B66C56781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03806" y="3049884"/>
                <a:ext cx="100502" cy="100502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2DA63EFD-187D-42B8-8C50-3D471A784E0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585485" y="2491079"/>
                <a:ext cx="100502" cy="100502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03BC1F45-EFD3-4F58-BA4F-9F37079F3E4D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V="1">
                <a:off x="6269090" y="2750779"/>
                <a:ext cx="137160" cy="13716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3D2029CA-2F5E-4EFB-8B4D-2E5557250381}"/>
                  </a:ext>
                </a:extLst>
              </p:cNvPr>
              <p:cNvCxnSpPr>
                <a:cxnSpLocks/>
                <a:stCxn id="11" idx="2"/>
                <a:endCxn id="10" idx="3"/>
              </p:cNvCxnSpPr>
              <p:nvPr/>
            </p:nvCxnSpPr>
            <p:spPr>
              <a:xfrm flipV="1">
                <a:off x="6337670" y="2576863"/>
                <a:ext cx="262533" cy="173916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52D9563C-6F52-4968-8BF4-5B76E68EC9B8}"/>
                  </a:ext>
                </a:extLst>
              </p:cNvPr>
              <p:cNvCxnSpPr>
                <a:cxnSpLocks/>
                <a:stCxn id="11" idx="2"/>
                <a:endCxn id="7" idx="5"/>
              </p:cNvCxnSpPr>
              <p:nvPr/>
            </p:nvCxnSpPr>
            <p:spPr>
              <a:xfrm flipH="1" flipV="1">
                <a:off x="6089590" y="2576863"/>
                <a:ext cx="248080" cy="173916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1A5BD942-C625-4DE8-A4D7-DF1577055EFD}"/>
                  </a:ext>
                </a:extLst>
              </p:cNvPr>
              <p:cNvCxnSpPr>
                <a:cxnSpLocks/>
                <a:stCxn id="8" idx="1"/>
                <a:endCxn id="11" idx="0"/>
              </p:cNvCxnSpPr>
              <p:nvPr/>
            </p:nvCxnSpPr>
            <p:spPr>
              <a:xfrm flipH="1" flipV="1">
                <a:off x="6337670" y="2887939"/>
                <a:ext cx="262533" cy="176663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6848789C-9395-4A64-B6C4-02CCCB67637C}"/>
                  </a:ext>
                </a:extLst>
              </p:cNvPr>
              <p:cNvCxnSpPr>
                <a:cxnSpLocks/>
                <a:stCxn id="9" idx="7"/>
                <a:endCxn id="11" idx="0"/>
              </p:cNvCxnSpPr>
              <p:nvPr/>
            </p:nvCxnSpPr>
            <p:spPr>
              <a:xfrm flipV="1">
                <a:off x="6089590" y="2887939"/>
                <a:ext cx="248080" cy="176663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D662C219-789F-4C37-9587-5CD15EDEB35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167164" y="3049884"/>
                <a:ext cx="100502" cy="100502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FBCC5B4B-4BFC-4B43-AAA8-3A38B4A64B6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167164" y="2491079"/>
                <a:ext cx="100502" cy="100502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FE7ABFEF-E180-4983-A97C-82E21775B90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748843" y="3052375"/>
                <a:ext cx="100502" cy="100502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301321E6-17AF-4ABF-85E8-FE6FDAAFF20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748843" y="2493570"/>
                <a:ext cx="100502" cy="100502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42789D08-296B-415D-B567-C0B8255ADB5E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V="1">
                <a:off x="7432448" y="2753270"/>
                <a:ext cx="137160" cy="137160"/>
              </a:xfrm>
              <a:prstGeom prst="rect">
                <a:avLst/>
              </a:prstGeom>
              <a:solidFill>
                <a:srgbClr val="FF0000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2D53F648-E991-446B-BF31-CB344988E896}"/>
                  </a:ext>
                </a:extLst>
              </p:cNvPr>
              <p:cNvCxnSpPr>
                <a:cxnSpLocks/>
                <a:stCxn id="20" idx="2"/>
                <a:endCxn id="19" idx="3"/>
              </p:cNvCxnSpPr>
              <p:nvPr/>
            </p:nvCxnSpPr>
            <p:spPr>
              <a:xfrm flipV="1">
                <a:off x="7501028" y="2579354"/>
                <a:ext cx="262533" cy="173916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2E77FDA0-85C5-4FBB-AFDA-984FAB05E78B}"/>
                  </a:ext>
                </a:extLst>
              </p:cNvPr>
              <p:cNvCxnSpPr>
                <a:cxnSpLocks/>
                <a:stCxn id="20" idx="2"/>
              </p:cNvCxnSpPr>
              <p:nvPr/>
            </p:nvCxnSpPr>
            <p:spPr>
              <a:xfrm flipH="1" flipV="1">
                <a:off x="7252948" y="2579354"/>
                <a:ext cx="248080" cy="173916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24A8F326-2184-4FED-B1DB-D7693C39E40F}"/>
                  </a:ext>
                </a:extLst>
              </p:cNvPr>
              <p:cNvCxnSpPr>
                <a:cxnSpLocks/>
                <a:stCxn id="18" idx="1"/>
                <a:endCxn id="20" idx="0"/>
              </p:cNvCxnSpPr>
              <p:nvPr/>
            </p:nvCxnSpPr>
            <p:spPr>
              <a:xfrm flipH="1" flipV="1">
                <a:off x="7501028" y="2890430"/>
                <a:ext cx="262533" cy="176663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1E67B370-B0D3-4682-A2A9-FC78511C66F2}"/>
                  </a:ext>
                </a:extLst>
              </p:cNvPr>
              <p:cNvCxnSpPr>
                <a:cxnSpLocks/>
                <a:endCxn id="20" idx="0"/>
              </p:cNvCxnSpPr>
              <p:nvPr/>
            </p:nvCxnSpPr>
            <p:spPr>
              <a:xfrm flipV="1">
                <a:off x="7252948" y="2890430"/>
                <a:ext cx="248080" cy="176663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CDE5BBC6-8B47-43D7-AC00-F8252A9734E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330522" y="3052375"/>
                <a:ext cx="100502" cy="100502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CDEBC43C-1C87-418D-9414-4A39CAC0DCE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330522" y="2493570"/>
                <a:ext cx="100502" cy="100502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88BFABB9-9E03-491D-899F-885E5E75F3E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585485" y="3610660"/>
                <a:ext cx="100502" cy="100502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B55E92EB-A13A-4D38-9F96-4DF96BB7EC3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03806" y="3610660"/>
                <a:ext cx="100502" cy="100502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5F563C42-FF7C-446E-9E56-21C52CFF885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167164" y="3610660"/>
                <a:ext cx="100502" cy="100502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EB6FE8C0-F24C-4250-8FE2-F99BF32B370E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V="1">
                <a:off x="6850769" y="3311555"/>
                <a:ext cx="137160" cy="137160"/>
              </a:xfrm>
              <a:prstGeom prst="rect">
                <a:avLst/>
              </a:prstGeom>
              <a:solidFill>
                <a:srgbClr val="FF0000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9BF6CC43-2346-46E8-BEC4-784E490D2656}"/>
                  </a:ext>
                </a:extLst>
              </p:cNvPr>
              <p:cNvCxnSpPr>
                <a:cxnSpLocks/>
                <a:stCxn id="30" idx="2"/>
              </p:cNvCxnSpPr>
              <p:nvPr/>
            </p:nvCxnSpPr>
            <p:spPr>
              <a:xfrm flipV="1">
                <a:off x="6919349" y="3137639"/>
                <a:ext cx="262533" cy="173916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E7498DAE-09B4-4D7F-A168-D4A3889E9178}"/>
                  </a:ext>
                </a:extLst>
              </p:cNvPr>
              <p:cNvCxnSpPr>
                <a:cxnSpLocks/>
                <a:stCxn id="30" idx="2"/>
              </p:cNvCxnSpPr>
              <p:nvPr/>
            </p:nvCxnSpPr>
            <p:spPr>
              <a:xfrm flipH="1" flipV="1">
                <a:off x="6671269" y="3137639"/>
                <a:ext cx="248080" cy="173916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9C9774BE-5CDB-406A-8A9B-CAA0E659E5F6}"/>
                  </a:ext>
                </a:extLst>
              </p:cNvPr>
              <p:cNvCxnSpPr>
                <a:cxnSpLocks/>
                <a:stCxn id="29" idx="1"/>
                <a:endCxn id="30" idx="0"/>
              </p:cNvCxnSpPr>
              <p:nvPr/>
            </p:nvCxnSpPr>
            <p:spPr>
              <a:xfrm flipH="1" flipV="1">
                <a:off x="6919349" y="3448715"/>
                <a:ext cx="262533" cy="176663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BD436100-4A7C-449B-B788-2CBDAB7759C0}"/>
                  </a:ext>
                </a:extLst>
              </p:cNvPr>
              <p:cNvCxnSpPr>
                <a:cxnSpLocks/>
                <a:endCxn id="30" idx="0"/>
              </p:cNvCxnSpPr>
              <p:nvPr/>
            </p:nvCxnSpPr>
            <p:spPr>
              <a:xfrm flipV="1">
                <a:off x="6671269" y="3448715"/>
                <a:ext cx="248080" cy="176663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F48D1DCF-CF4C-41FA-BD60-3220CBFC3CF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748843" y="3613151"/>
                <a:ext cx="100502" cy="100502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FF6BFB77-71C7-469D-AB44-E3D9FE52F5E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330522" y="3613151"/>
                <a:ext cx="100502" cy="100502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9CA52269-D622-41D9-9F8E-2476F4BB806F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V="1">
                <a:off x="8014127" y="3314046"/>
                <a:ext cx="137160" cy="13716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1578D437-25F1-4F4E-AEBA-B6E451B6FF56}"/>
                  </a:ext>
                </a:extLst>
              </p:cNvPr>
              <p:cNvCxnSpPr>
                <a:cxnSpLocks/>
                <a:stCxn id="37" idx="2"/>
              </p:cNvCxnSpPr>
              <p:nvPr/>
            </p:nvCxnSpPr>
            <p:spPr>
              <a:xfrm flipV="1">
                <a:off x="8082707" y="3140130"/>
                <a:ext cx="262533" cy="173916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2C5A4471-A459-44AB-A16B-91EAE6F4B79D}"/>
                  </a:ext>
                </a:extLst>
              </p:cNvPr>
              <p:cNvCxnSpPr>
                <a:cxnSpLocks/>
                <a:stCxn id="37" idx="2"/>
              </p:cNvCxnSpPr>
              <p:nvPr/>
            </p:nvCxnSpPr>
            <p:spPr>
              <a:xfrm flipH="1" flipV="1">
                <a:off x="7834627" y="3140130"/>
                <a:ext cx="248080" cy="173916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33AEA4A0-2D9B-4E31-824E-9C810C9D121F}"/>
                  </a:ext>
                </a:extLst>
              </p:cNvPr>
              <p:cNvCxnSpPr>
                <a:cxnSpLocks/>
                <a:stCxn id="36" idx="1"/>
                <a:endCxn id="37" idx="0"/>
              </p:cNvCxnSpPr>
              <p:nvPr/>
            </p:nvCxnSpPr>
            <p:spPr>
              <a:xfrm flipH="1" flipV="1">
                <a:off x="8082707" y="3451206"/>
                <a:ext cx="262533" cy="176663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541E8D7D-81F3-4B2B-B7B8-32F8FD5850DC}"/>
                  </a:ext>
                </a:extLst>
              </p:cNvPr>
              <p:cNvCxnSpPr>
                <a:cxnSpLocks/>
                <a:endCxn id="37" idx="0"/>
              </p:cNvCxnSpPr>
              <p:nvPr/>
            </p:nvCxnSpPr>
            <p:spPr>
              <a:xfrm flipV="1">
                <a:off x="7834627" y="3451206"/>
                <a:ext cx="248080" cy="176663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B356963A-6520-4F89-8FA3-26F67925E3E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585485" y="4166434"/>
                <a:ext cx="100502" cy="100502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A53975E5-FC9C-49DD-B0E4-C2F6012C0B8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03806" y="4166434"/>
                <a:ext cx="100502" cy="100502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7367F939-8BFB-43BD-BAFE-6CB16C1EBF12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V="1">
                <a:off x="6269090" y="3867329"/>
                <a:ext cx="137160" cy="137160"/>
              </a:xfrm>
              <a:prstGeom prst="rect">
                <a:avLst/>
              </a:prstGeom>
              <a:solidFill>
                <a:srgbClr val="FF0000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18F92D68-C1C3-4DAA-BF88-F2E4172D56E7}"/>
                  </a:ext>
                </a:extLst>
              </p:cNvPr>
              <p:cNvCxnSpPr>
                <a:cxnSpLocks/>
                <a:stCxn id="44" idx="2"/>
              </p:cNvCxnSpPr>
              <p:nvPr/>
            </p:nvCxnSpPr>
            <p:spPr>
              <a:xfrm flipV="1">
                <a:off x="6337670" y="3693413"/>
                <a:ext cx="262533" cy="173916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F28B0C2F-C990-428B-A89D-5E68E3673DBC}"/>
                  </a:ext>
                </a:extLst>
              </p:cNvPr>
              <p:cNvCxnSpPr>
                <a:cxnSpLocks/>
                <a:stCxn id="44" idx="2"/>
              </p:cNvCxnSpPr>
              <p:nvPr/>
            </p:nvCxnSpPr>
            <p:spPr>
              <a:xfrm flipH="1" flipV="1">
                <a:off x="6089590" y="3693413"/>
                <a:ext cx="248080" cy="173916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8EC4A2B8-F3E8-44A9-B248-874C6DEE040C}"/>
                  </a:ext>
                </a:extLst>
              </p:cNvPr>
              <p:cNvCxnSpPr>
                <a:cxnSpLocks/>
                <a:stCxn id="42" idx="1"/>
                <a:endCxn id="44" idx="0"/>
              </p:cNvCxnSpPr>
              <p:nvPr/>
            </p:nvCxnSpPr>
            <p:spPr>
              <a:xfrm flipH="1" flipV="1">
                <a:off x="6337670" y="4004489"/>
                <a:ext cx="262533" cy="176663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4C80CE6D-63D6-43A7-ADC7-59C88297CD29}"/>
                  </a:ext>
                </a:extLst>
              </p:cNvPr>
              <p:cNvCxnSpPr>
                <a:cxnSpLocks/>
                <a:stCxn id="43" idx="7"/>
                <a:endCxn id="44" idx="0"/>
              </p:cNvCxnSpPr>
              <p:nvPr/>
            </p:nvCxnSpPr>
            <p:spPr>
              <a:xfrm flipV="1">
                <a:off x="6089590" y="4004489"/>
                <a:ext cx="248080" cy="176663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11D57EC8-00C3-4470-BF0F-284BA13A165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167164" y="4166434"/>
                <a:ext cx="100502" cy="100502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ECA99B38-3445-47B9-BAD6-36A793CB7BE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748843" y="4168925"/>
                <a:ext cx="100502" cy="100502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DEBC4753-235D-4207-9ABB-D6C9532C79E1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V="1">
                <a:off x="7432448" y="3869820"/>
                <a:ext cx="137160" cy="137160"/>
              </a:xfrm>
              <a:prstGeom prst="rect">
                <a:avLst/>
              </a:prstGeom>
              <a:solidFill>
                <a:srgbClr val="FF0000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9F6B64B6-4BDE-4BFE-8A4E-806B64307966}"/>
                  </a:ext>
                </a:extLst>
              </p:cNvPr>
              <p:cNvCxnSpPr>
                <a:cxnSpLocks/>
                <a:stCxn id="51" idx="2"/>
              </p:cNvCxnSpPr>
              <p:nvPr/>
            </p:nvCxnSpPr>
            <p:spPr>
              <a:xfrm flipV="1">
                <a:off x="7501028" y="3695904"/>
                <a:ext cx="262533" cy="173916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15606B6E-358B-41F2-BEB2-49EA092BBA14}"/>
                  </a:ext>
                </a:extLst>
              </p:cNvPr>
              <p:cNvCxnSpPr>
                <a:cxnSpLocks/>
                <a:stCxn id="51" idx="2"/>
              </p:cNvCxnSpPr>
              <p:nvPr/>
            </p:nvCxnSpPr>
            <p:spPr>
              <a:xfrm flipH="1" flipV="1">
                <a:off x="7252948" y="3695904"/>
                <a:ext cx="248080" cy="173916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431BA817-8519-4496-A8D1-AFFE710AB5D0}"/>
                  </a:ext>
                </a:extLst>
              </p:cNvPr>
              <p:cNvCxnSpPr>
                <a:cxnSpLocks/>
                <a:stCxn id="50" idx="1"/>
                <a:endCxn id="51" idx="0"/>
              </p:cNvCxnSpPr>
              <p:nvPr/>
            </p:nvCxnSpPr>
            <p:spPr>
              <a:xfrm flipH="1" flipV="1">
                <a:off x="7501028" y="4006980"/>
                <a:ext cx="262533" cy="176663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C82FD9F8-662E-4FD4-8AB0-8EFE96652A7B}"/>
                  </a:ext>
                </a:extLst>
              </p:cNvPr>
              <p:cNvCxnSpPr>
                <a:cxnSpLocks/>
                <a:endCxn id="51" idx="0"/>
              </p:cNvCxnSpPr>
              <p:nvPr/>
            </p:nvCxnSpPr>
            <p:spPr>
              <a:xfrm flipV="1">
                <a:off x="7252948" y="4006980"/>
                <a:ext cx="248080" cy="176663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9B9E96AE-F01C-4171-821A-28B6840474B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330522" y="4168925"/>
                <a:ext cx="100502" cy="100502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683D0D62-8783-4ED1-8E35-BA04D1E7627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585485" y="4727210"/>
                <a:ext cx="100502" cy="100502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2AADCBBD-4BF0-4B8F-9C67-3A8620062F8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03806" y="4727210"/>
                <a:ext cx="100502" cy="100502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389B3D8A-F41A-47F1-8F1F-C377A532A8F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167164" y="4727210"/>
                <a:ext cx="100502" cy="100502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46194FBC-4DD0-4586-B7AF-75A88B53B5B5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V="1">
                <a:off x="6850769" y="4428105"/>
                <a:ext cx="137160" cy="13716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42EAEF53-09BD-4579-A5A7-8E41D61EAD41}"/>
                  </a:ext>
                </a:extLst>
              </p:cNvPr>
              <p:cNvCxnSpPr>
                <a:cxnSpLocks/>
                <a:stCxn id="60" idx="2"/>
              </p:cNvCxnSpPr>
              <p:nvPr/>
            </p:nvCxnSpPr>
            <p:spPr>
              <a:xfrm flipV="1">
                <a:off x="6919349" y="4254189"/>
                <a:ext cx="262533" cy="173916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A8964E41-DB55-4572-AF07-123027F7C662}"/>
                  </a:ext>
                </a:extLst>
              </p:cNvPr>
              <p:cNvCxnSpPr>
                <a:cxnSpLocks/>
                <a:stCxn id="60" idx="2"/>
              </p:cNvCxnSpPr>
              <p:nvPr/>
            </p:nvCxnSpPr>
            <p:spPr>
              <a:xfrm flipH="1" flipV="1">
                <a:off x="6671269" y="4254189"/>
                <a:ext cx="248080" cy="173916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5B2DAA76-8966-4AC7-B9DB-66EACA549CAE}"/>
                  </a:ext>
                </a:extLst>
              </p:cNvPr>
              <p:cNvCxnSpPr>
                <a:cxnSpLocks/>
                <a:stCxn id="59" idx="1"/>
                <a:endCxn id="60" idx="0"/>
              </p:cNvCxnSpPr>
              <p:nvPr/>
            </p:nvCxnSpPr>
            <p:spPr>
              <a:xfrm flipH="1" flipV="1">
                <a:off x="6919349" y="4565265"/>
                <a:ext cx="262533" cy="176663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5E2B2A8C-2DE9-460F-9C58-24BBB1B4D111}"/>
                  </a:ext>
                </a:extLst>
              </p:cNvPr>
              <p:cNvCxnSpPr>
                <a:cxnSpLocks/>
                <a:endCxn id="60" idx="0"/>
              </p:cNvCxnSpPr>
              <p:nvPr/>
            </p:nvCxnSpPr>
            <p:spPr>
              <a:xfrm flipV="1">
                <a:off x="6671269" y="4565265"/>
                <a:ext cx="248080" cy="176663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ED9904A8-7D05-41EA-9EFD-0C46360F6DD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748843" y="4729701"/>
                <a:ext cx="100502" cy="100502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8C165BC1-099D-4391-BABE-1323102CA31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330522" y="4729701"/>
                <a:ext cx="100502" cy="100502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AA99E872-17DB-4E58-95CF-DE3E3B82E734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V="1">
                <a:off x="8014127" y="4430596"/>
                <a:ext cx="137160" cy="13716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id="{96E1A1D2-ABE1-4EE3-8790-D5160CEB9831}"/>
                  </a:ext>
                </a:extLst>
              </p:cNvPr>
              <p:cNvCxnSpPr>
                <a:cxnSpLocks/>
                <a:stCxn id="67" idx="2"/>
              </p:cNvCxnSpPr>
              <p:nvPr/>
            </p:nvCxnSpPr>
            <p:spPr>
              <a:xfrm flipV="1">
                <a:off x="8082707" y="4256680"/>
                <a:ext cx="262533" cy="173916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C80C8424-B340-426E-95C3-769DEBE3428D}"/>
                  </a:ext>
                </a:extLst>
              </p:cNvPr>
              <p:cNvCxnSpPr>
                <a:cxnSpLocks/>
                <a:stCxn id="67" idx="2"/>
              </p:cNvCxnSpPr>
              <p:nvPr/>
            </p:nvCxnSpPr>
            <p:spPr>
              <a:xfrm flipH="1" flipV="1">
                <a:off x="7834627" y="4256680"/>
                <a:ext cx="248080" cy="173916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55F6A27E-D69D-4D6C-8487-B791247BF45D}"/>
                  </a:ext>
                </a:extLst>
              </p:cNvPr>
              <p:cNvCxnSpPr>
                <a:cxnSpLocks/>
                <a:stCxn id="66" idx="1"/>
                <a:endCxn id="67" idx="0"/>
              </p:cNvCxnSpPr>
              <p:nvPr/>
            </p:nvCxnSpPr>
            <p:spPr>
              <a:xfrm flipH="1" flipV="1">
                <a:off x="8082707" y="4567756"/>
                <a:ext cx="262533" cy="176663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id="{ACECCD29-ABF8-44F0-8ED5-12CCB9BADB34}"/>
                  </a:ext>
                </a:extLst>
              </p:cNvPr>
              <p:cNvCxnSpPr>
                <a:cxnSpLocks/>
                <a:endCxn id="67" idx="0"/>
              </p:cNvCxnSpPr>
              <p:nvPr/>
            </p:nvCxnSpPr>
            <p:spPr>
              <a:xfrm flipV="1">
                <a:off x="7834627" y="4567756"/>
                <a:ext cx="248080" cy="176663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A19D5F01-3936-43FE-8464-373AFDEAD7C9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V="1">
                <a:off x="6850769" y="2191578"/>
                <a:ext cx="137160" cy="13716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cxnSp>
            <p:nvCxnSpPr>
              <p:cNvPr id="73" name="Straight Connector 72">
                <a:extLst>
                  <a:ext uri="{FF2B5EF4-FFF2-40B4-BE49-F238E27FC236}">
                    <a16:creationId xmlns:a16="http://schemas.microsoft.com/office/drawing/2014/main" id="{18E6936A-65F6-456B-87A3-F4417BBB7AF0}"/>
                  </a:ext>
                </a:extLst>
              </p:cNvPr>
              <p:cNvCxnSpPr>
                <a:cxnSpLocks/>
                <a:endCxn id="72" idx="0"/>
              </p:cNvCxnSpPr>
              <p:nvPr/>
            </p:nvCxnSpPr>
            <p:spPr>
              <a:xfrm flipH="1" flipV="1">
                <a:off x="6919349" y="2328738"/>
                <a:ext cx="262533" cy="176663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>
                <a:extLst>
                  <a:ext uri="{FF2B5EF4-FFF2-40B4-BE49-F238E27FC236}">
                    <a16:creationId xmlns:a16="http://schemas.microsoft.com/office/drawing/2014/main" id="{4F0A3F60-FD58-453E-899D-6F0F7718C2CC}"/>
                  </a:ext>
                </a:extLst>
              </p:cNvPr>
              <p:cNvCxnSpPr>
                <a:cxnSpLocks/>
                <a:endCxn id="72" idx="0"/>
              </p:cNvCxnSpPr>
              <p:nvPr/>
            </p:nvCxnSpPr>
            <p:spPr>
              <a:xfrm flipV="1">
                <a:off x="6671269" y="2328738"/>
                <a:ext cx="248080" cy="176663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914E7F1E-2F0C-4D65-8D03-FD4EFE444EC3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V="1">
                <a:off x="8014127" y="2194069"/>
                <a:ext cx="137160" cy="13716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7C157370-205F-4C94-A01E-B9C92CCB4115}"/>
                  </a:ext>
                </a:extLst>
              </p:cNvPr>
              <p:cNvCxnSpPr>
                <a:cxnSpLocks/>
                <a:endCxn id="75" idx="0"/>
              </p:cNvCxnSpPr>
              <p:nvPr/>
            </p:nvCxnSpPr>
            <p:spPr>
              <a:xfrm flipH="1" flipV="1">
                <a:off x="8082707" y="2331229"/>
                <a:ext cx="262533" cy="176663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id="{4455EB08-49A9-4B23-BFD3-64776F6F7CF5}"/>
                  </a:ext>
                </a:extLst>
              </p:cNvPr>
              <p:cNvCxnSpPr>
                <a:cxnSpLocks/>
                <a:endCxn id="75" idx="0"/>
              </p:cNvCxnSpPr>
              <p:nvPr/>
            </p:nvCxnSpPr>
            <p:spPr>
              <a:xfrm flipV="1">
                <a:off x="7834627" y="2331229"/>
                <a:ext cx="248080" cy="176663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77F74E5A-C2FD-484E-A006-F5E2595C6372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V="1">
                <a:off x="6269090" y="4988828"/>
                <a:ext cx="137160" cy="13716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id="{669E122D-25B8-4A41-AA42-D8BE847D2B3B}"/>
                  </a:ext>
                </a:extLst>
              </p:cNvPr>
              <p:cNvCxnSpPr>
                <a:cxnSpLocks/>
                <a:stCxn id="78" idx="2"/>
              </p:cNvCxnSpPr>
              <p:nvPr/>
            </p:nvCxnSpPr>
            <p:spPr>
              <a:xfrm flipV="1">
                <a:off x="6337670" y="4814912"/>
                <a:ext cx="262533" cy="173916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5FDAF736-5CB0-4988-9A7F-9F59E929F772}"/>
                  </a:ext>
                </a:extLst>
              </p:cNvPr>
              <p:cNvCxnSpPr>
                <a:cxnSpLocks/>
                <a:stCxn id="78" idx="2"/>
              </p:cNvCxnSpPr>
              <p:nvPr/>
            </p:nvCxnSpPr>
            <p:spPr>
              <a:xfrm flipH="1" flipV="1">
                <a:off x="6089590" y="4814912"/>
                <a:ext cx="248080" cy="173916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4E9A577D-57A7-4C67-9907-BCAC2CA55DF2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V="1">
                <a:off x="7432448" y="4991319"/>
                <a:ext cx="137160" cy="13716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id="{5A96B1FF-442A-44C0-B587-BD6255A605B1}"/>
                  </a:ext>
                </a:extLst>
              </p:cNvPr>
              <p:cNvCxnSpPr>
                <a:cxnSpLocks/>
                <a:stCxn id="81" idx="2"/>
              </p:cNvCxnSpPr>
              <p:nvPr/>
            </p:nvCxnSpPr>
            <p:spPr>
              <a:xfrm flipV="1">
                <a:off x="7501028" y="4817403"/>
                <a:ext cx="262533" cy="173916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2C93EDBB-8CC3-4585-BA55-63F8DCB3BBAA}"/>
                  </a:ext>
                </a:extLst>
              </p:cNvPr>
              <p:cNvCxnSpPr>
                <a:cxnSpLocks/>
                <a:stCxn id="81" idx="2"/>
              </p:cNvCxnSpPr>
              <p:nvPr/>
            </p:nvCxnSpPr>
            <p:spPr>
              <a:xfrm flipH="1" flipV="1">
                <a:off x="7252948" y="4817403"/>
                <a:ext cx="248080" cy="173916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B07D3996-2E8B-4D11-A6D7-5D303AF9E200}"/>
                </a:ext>
              </a:extLst>
            </p:cNvPr>
            <p:cNvSpPr txBox="1"/>
            <p:nvPr/>
          </p:nvSpPr>
          <p:spPr>
            <a:xfrm>
              <a:off x="2596401" y="2679667"/>
              <a:ext cx="2952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52FA1366-4115-4D4B-9463-02CA548D5DB3}"/>
                </a:ext>
              </a:extLst>
            </p:cNvPr>
            <p:cNvSpPr txBox="1"/>
            <p:nvPr/>
          </p:nvSpPr>
          <p:spPr>
            <a:xfrm>
              <a:off x="2574989" y="3799621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B5719092-826B-4EE3-9EBA-BFF43B6785FE}"/>
                </a:ext>
              </a:extLst>
            </p:cNvPr>
            <p:cNvSpPr txBox="1"/>
            <p:nvPr/>
          </p:nvSpPr>
          <p:spPr>
            <a:xfrm>
              <a:off x="2008270" y="3242317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230A8A74-2821-49D9-A9B5-3193DD531D5B}"/>
                </a:ext>
              </a:extLst>
            </p:cNvPr>
            <p:cNvSpPr txBox="1"/>
            <p:nvPr/>
          </p:nvSpPr>
          <p:spPr>
            <a:xfrm>
              <a:off x="2576191" y="3799621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4BF0B1A4-DA2E-4D0C-9A7F-9EAE75AF5523}"/>
                </a:ext>
              </a:extLst>
            </p:cNvPr>
            <p:cNvSpPr txBox="1"/>
            <p:nvPr/>
          </p:nvSpPr>
          <p:spPr>
            <a:xfrm>
              <a:off x="1406508" y="3791745"/>
              <a:ext cx="2824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</p:grpSp>
      <p:grpSp>
        <p:nvGrpSpPr>
          <p:cNvPr id="229" name="Group 228">
            <a:extLst>
              <a:ext uri="{FF2B5EF4-FFF2-40B4-BE49-F238E27FC236}">
                <a16:creationId xmlns:a16="http://schemas.microsoft.com/office/drawing/2014/main" id="{E1E2868D-EF42-4B20-AC0E-F21033A514BB}"/>
              </a:ext>
            </a:extLst>
          </p:cNvPr>
          <p:cNvGrpSpPr/>
          <p:nvPr/>
        </p:nvGrpSpPr>
        <p:grpSpPr>
          <a:xfrm>
            <a:off x="1403632" y="5079160"/>
            <a:ext cx="1875127" cy="1729193"/>
            <a:chOff x="5158436" y="1620881"/>
            <a:chExt cx="1875127" cy="1729193"/>
          </a:xfrm>
        </p:grpSpPr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5D72EAF7-F9BE-43AF-B6E0-79DCEB42EA47}"/>
                </a:ext>
              </a:extLst>
            </p:cNvPr>
            <p:cNvSpPr>
              <a:spLocks noChangeAspect="1"/>
            </p:cNvSpPr>
            <p:nvPr/>
          </p:nvSpPr>
          <p:spPr>
            <a:xfrm rot="2682625">
              <a:off x="5510157" y="3065905"/>
              <a:ext cx="91440" cy="9144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F4EDA603-1175-469B-95F8-1C4169656114}"/>
                </a:ext>
              </a:extLst>
            </p:cNvPr>
            <p:cNvSpPr txBox="1"/>
            <p:nvPr/>
          </p:nvSpPr>
          <p:spPr>
            <a:xfrm>
              <a:off x="5167299" y="1620881"/>
              <a:ext cx="2952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9AB37D4C-7028-42E0-9FDF-44BE5B7443BB}"/>
                </a:ext>
              </a:extLst>
            </p:cNvPr>
            <p:cNvSpPr txBox="1"/>
            <p:nvPr/>
          </p:nvSpPr>
          <p:spPr>
            <a:xfrm>
              <a:off x="6727069" y="1640670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B2DE2CBB-C0C3-43B2-9924-8E9492B8015E}"/>
                </a:ext>
              </a:extLst>
            </p:cNvPr>
            <p:cNvSpPr txBox="1"/>
            <p:nvPr/>
          </p:nvSpPr>
          <p:spPr>
            <a:xfrm>
              <a:off x="5158436" y="2980742"/>
              <a:ext cx="2824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69AFCE9F-43FF-4550-830B-87F9B47ED8F5}"/>
                </a:ext>
              </a:extLst>
            </p:cNvPr>
            <p:cNvSpPr txBox="1"/>
            <p:nvPr/>
          </p:nvSpPr>
          <p:spPr>
            <a:xfrm>
              <a:off x="6713243" y="2969148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E5DD8966-7CBC-4EC6-94FD-BF2923FB85D2}"/>
                </a:ext>
              </a:extLst>
            </p:cNvPr>
            <p:cNvSpPr>
              <a:spLocks noChangeAspect="1"/>
            </p:cNvSpPr>
            <p:nvPr/>
          </p:nvSpPr>
          <p:spPr>
            <a:xfrm rot="2682625">
              <a:off x="5510158" y="1885888"/>
              <a:ext cx="91440" cy="9144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91AF71E1-C5F3-42FA-9FCD-3363BC1E96F5}"/>
                </a:ext>
              </a:extLst>
            </p:cNvPr>
            <p:cNvSpPr>
              <a:spLocks noChangeAspect="1"/>
            </p:cNvSpPr>
            <p:nvPr/>
          </p:nvSpPr>
          <p:spPr>
            <a:xfrm rot="2682625">
              <a:off x="6622446" y="1885890"/>
              <a:ext cx="91440" cy="9144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73E12BD0-EB17-4DFD-8D14-F028027CB2E8}"/>
                </a:ext>
              </a:extLst>
            </p:cNvPr>
            <p:cNvSpPr>
              <a:spLocks noChangeAspect="1"/>
            </p:cNvSpPr>
            <p:nvPr/>
          </p:nvSpPr>
          <p:spPr>
            <a:xfrm rot="2682625">
              <a:off x="6622447" y="3065906"/>
              <a:ext cx="91440" cy="9144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1C94E2AB-F91A-4DFD-A1B3-AC2EED71F267}"/>
                </a:ext>
              </a:extLst>
            </p:cNvPr>
            <p:cNvCxnSpPr>
              <a:cxnSpLocks/>
              <a:stCxn id="96" idx="7"/>
              <a:endCxn id="97" idx="3"/>
            </p:cNvCxnSpPr>
            <p:nvPr/>
          </p:nvCxnSpPr>
          <p:spPr>
            <a:xfrm>
              <a:off x="5601598" y="1931377"/>
              <a:ext cx="1020848" cy="464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66F2008D-BCBD-4FAB-A6C5-D3C1BD17EEB6}"/>
                </a:ext>
              </a:extLst>
            </p:cNvPr>
            <p:cNvCxnSpPr>
              <a:cxnSpLocks/>
              <a:stCxn id="96" idx="6"/>
              <a:endCxn id="98" idx="2"/>
            </p:cNvCxnSpPr>
            <p:nvPr/>
          </p:nvCxnSpPr>
          <p:spPr>
            <a:xfrm>
              <a:off x="5588370" y="1963773"/>
              <a:ext cx="1047305" cy="1115688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61AB6ACC-8F4F-470B-9861-73AF2CCDB1FC}"/>
                </a:ext>
              </a:extLst>
            </p:cNvPr>
            <p:cNvCxnSpPr>
              <a:cxnSpLocks/>
              <a:stCxn id="96" idx="5"/>
              <a:endCxn id="90" idx="1"/>
            </p:cNvCxnSpPr>
            <p:nvPr/>
          </p:nvCxnSpPr>
          <p:spPr>
            <a:xfrm flipH="1">
              <a:off x="5555646" y="1977328"/>
              <a:ext cx="463" cy="1088577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9BE86159-2FC5-4D3A-86C5-A1E66473E7F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67936" y="1977328"/>
              <a:ext cx="463" cy="1088577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C1101351-2C0E-4321-931A-4EAF19491CA2}"/>
                </a:ext>
              </a:extLst>
            </p:cNvPr>
            <p:cNvCxnSpPr>
              <a:cxnSpLocks/>
              <a:stCxn id="97" idx="4"/>
              <a:endCxn id="90" idx="0"/>
            </p:cNvCxnSpPr>
            <p:nvPr/>
          </p:nvCxnSpPr>
          <p:spPr>
            <a:xfrm flipH="1">
              <a:off x="5588042" y="1964102"/>
              <a:ext cx="1047959" cy="1115031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2E55319E-BE5B-455A-977A-4E80D0B7C576}"/>
                </a:ext>
              </a:extLst>
            </p:cNvPr>
            <p:cNvCxnSpPr>
              <a:cxnSpLocks/>
            </p:cNvCxnSpPr>
            <p:nvPr/>
          </p:nvCxnSpPr>
          <p:spPr>
            <a:xfrm>
              <a:off x="5601598" y="3110475"/>
              <a:ext cx="1020848" cy="464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5E6745F8-0FEF-4D11-B375-4BB58F1C8865}"/>
                </a:ext>
              </a:extLst>
            </p:cNvPr>
            <p:cNvSpPr txBox="1"/>
            <p:nvPr/>
          </p:nvSpPr>
          <p:spPr>
            <a:xfrm>
              <a:off x="6586977" y="232141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31D8DBF0-F129-4DA6-B7A6-0C3E71A93D09}"/>
                </a:ext>
              </a:extLst>
            </p:cNvPr>
            <p:cNvSpPr txBox="1"/>
            <p:nvPr/>
          </p:nvSpPr>
          <p:spPr>
            <a:xfrm>
              <a:off x="5960879" y="1739050"/>
              <a:ext cx="2476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B6D8FC9D-052E-44EE-A541-2CA7AF3D7196}"/>
                </a:ext>
              </a:extLst>
            </p:cNvPr>
            <p:cNvSpPr txBox="1"/>
            <p:nvPr/>
          </p:nvSpPr>
          <p:spPr>
            <a:xfrm flipH="1">
              <a:off x="5340376" y="2333338"/>
              <a:ext cx="3016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529CFB60-5ECE-4EFA-AF1D-4384AACFACAA}"/>
                </a:ext>
              </a:extLst>
            </p:cNvPr>
            <p:cNvSpPr txBox="1"/>
            <p:nvPr/>
          </p:nvSpPr>
          <p:spPr>
            <a:xfrm flipH="1">
              <a:off x="5740659" y="2090971"/>
              <a:ext cx="3047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BBF23CB2-6353-4B4B-933F-6DA7E6FA0D77}"/>
                </a:ext>
              </a:extLst>
            </p:cNvPr>
            <p:cNvSpPr txBox="1"/>
            <p:nvPr/>
          </p:nvSpPr>
          <p:spPr>
            <a:xfrm flipH="1">
              <a:off x="6197709" y="2090971"/>
              <a:ext cx="3047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701DB354-9E5D-48B8-8832-EFB6DA727195}"/>
                </a:ext>
              </a:extLst>
            </p:cNvPr>
            <p:cNvSpPr txBox="1"/>
            <p:nvPr/>
          </p:nvSpPr>
          <p:spPr>
            <a:xfrm>
              <a:off x="5949919" y="2917355"/>
              <a:ext cx="2476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</p:grpSp>
      <p:sp>
        <p:nvSpPr>
          <p:cNvPr id="126" name="Arrow: Right 125">
            <a:extLst>
              <a:ext uri="{FF2B5EF4-FFF2-40B4-BE49-F238E27FC236}">
                <a16:creationId xmlns:a16="http://schemas.microsoft.com/office/drawing/2014/main" id="{CCF24578-D5A1-49B1-9181-FFD29931761F}"/>
              </a:ext>
            </a:extLst>
          </p:cNvPr>
          <p:cNvSpPr/>
          <p:nvPr/>
        </p:nvSpPr>
        <p:spPr>
          <a:xfrm rot="20507010">
            <a:off x="3465002" y="5801752"/>
            <a:ext cx="712363" cy="240564"/>
          </a:xfrm>
          <a:prstGeom prst="rightArrow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5816B483-59C2-4F1A-B83C-E6A8D4DC3013}"/>
              </a:ext>
            </a:extLst>
          </p:cNvPr>
          <p:cNvSpPr/>
          <p:nvPr/>
        </p:nvSpPr>
        <p:spPr>
          <a:xfrm rot="3876669">
            <a:off x="1241870" y="4631560"/>
            <a:ext cx="712363" cy="240564"/>
          </a:xfrm>
          <a:prstGeom prst="rightArrow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E2083B9F-4E81-48C7-8B25-6BDB83EEC803}"/>
              </a:ext>
            </a:extLst>
          </p:cNvPr>
          <p:cNvSpPr txBox="1"/>
          <p:nvPr/>
        </p:nvSpPr>
        <p:spPr>
          <a:xfrm>
            <a:off x="4139999" y="6368602"/>
            <a:ext cx="2350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Min weight matching</a:t>
            </a:r>
          </a:p>
        </p:txBody>
      </p:sp>
      <p:grpSp>
        <p:nvGrpSpPr>
          <p:cNvPr id="230" name="Group 229">
            <a:extLst>
              <a:ext uri="{FF2B5EF4-FFF2-40B4-BE49-F238E27FC236}">
                <a16:creationId xmlns:a16="http://schemas.microsoft.com/office/drawing/2014/main" id="{55FCE6A9-B22A-4267-875C-FAE27CE09B54}"/>
              </a:ext>
            </a:extLst>
          </p:cNvPr>
          <p:cNvGrpSpPr/>
          <p:nvPr/>
        </p:nvGrpSpPr>
        <p:grpSpPr>
          <a:xfrm>
            <a:off x="4328189" y="4697574"/>
            <a:ext cx="1875127" cy="1729193"/>
            <a:chOff x="4455656" y="4735899"/>
            <a:chExt cx="1875127" cy="1729193"/>
          </a:xfrm>
        </p:grpSpPr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63C4E599-0D5B-4F7D-B70D-6F901A188306}"/>
                </a:ext>
              </a:extLst>
            </p:cNvPr>
            <p:cNvSpPr>
              <a:spLocks noChangeAspect="1"/>
            </p:cNvSpPr>
            <p:nvPr/>
          </p:nvSpPr>
          <p:spPr>
            <a:xfrm rot="2682625">
              <a:off x="4807377" y="6180923"/>
              <a:ext cx="91440" cy="9144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7DABABA9-83C4-4F5A-9640-C0AF760D15A1}"/>
                </a:ext>
              </a:extLst>
            </p:cNvPr>
            <p:cNvSpPr txBox="1"/>
            <p:nvPr/>
          </p:nvSpPr>
          <p:spPr>
            <a:xfrm>
              <a:off x="4464519" y="4735899"/>
              <a:ext cx="2952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30BF0965-54BC-4C01-BF67-44D52E1590BA}"/>
                </a:ext>
              </a:extLst>
            </p:cNvPr>
            <p:cNvSpPr txBox="1"/>
            <p:nvPr/>
          </p:nvSpPr>
          <p:spPr>
            <a:xfrm>
              <a:off x="6024289" y="4755688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5B2DFBDD-909E-4B8B-A019-7C5D80F3C281}"/>
                </a:ext>
              </a:extLst>
            </p:cNvPr>
            <p:cNvSpPr txBox="1"/>
            <p:nvPr/>
          </p:nvSpPr>
          <p:spPr>
            <a:xfrm>
              <a:off x="4455656" y="6095760"/>
              <a:ext cx="2824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89DB34E5-7595-4EA1-B091-FF3F39AA3F08}"/>
                </a:ext>
              </a:extLst>
            </p:cNvPr>
            <p:cNvSpPr txBox="1"/>
            <p:nvPr/>
          </p:nvSpPr>
          <p:spPr>
            <a:xfrm>
              <a:off x="6010463" y="6084166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EEAB80BC-1C82-442B-B6DB-0E60850DE48B}"/>
                </a:ext>
              </a:extLst>
            </p:cNvPr>
            <p:cNvSpPr>
              <a:spLocks noChangeAspect="1"/>
            </p:cNvSpPr>
            <p:nvPr/>
          </p:nvSpPr>
          <p:spPr>
            <a:xfrm rot="2682625">
              <a:off x="4807378" y="5000906"/>
              <a:ext cx="91440" cy="9144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>
              <a:extLst>
                <a:ext uri="{FF2B5EF4-FFF2-40B4-BE49-F238E27FC236}">
                  <a16:creationId xmlns:a16="http://schemas.microsoft.com/office/drawing/2014/main" id="{A7875AB8-C648-4369-8C16-5C07D92BB260}"/>
                </a:ext>
              </a:extLst>
            </p:cNvPr>
            <p:cNvSpPr>
              <a:spLocks noChangeAspect="1"/>
            </p:cNvSpPr>
            <p:nvPr/>
          </p:nvSpPr>
          <p:spPr>
            <a:xfrm rot="2682625">
              <a:off x="5919666" y="5000908"/>
              <a:ext cx="91440" cy="9144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C6FC6AE7-3EE1-439E-8D59-5B0CF2557435}"/>
                </a:ext>
              </a:extLst>
            </p:cNvPr>
            <p:cNvSpPr>
              <a:spLocks noChangeAspect="1"/>
            </p:cNvSpPr>
            <p:nvPr/>
          </p:nvSpPr>
          <p:spPr>
            <a:xfrm rot="2682625">
              <a:off x="5919667" y="6180924"/>
              <a:ext cx="91440" cy="9144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AA1E26B7-3E59-4A26-B564-338C77C6473A}"/>
                </a:ext>
              </a:extLst>
            </p:cNvPr>
            <p:cNvCxnSpPr>
              <a:cxnSpLocks/>
              <a:stCxn id="134" idx="6"/>
              <a:endCxn id="136" idx="2"/>
            </p:cNvCxnSpPr>
            <p:nvPr/>
          </p:nvCxnSpPr>
          <p:spPr>
            <a:xfrm>
              <a:off x="4885590" y="5078791"/>
              <a:ext cx="1047305" cy="1115688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17216279-CE93-4972-B070-FFCC783052AE}"/>
                </a:ext>
              </a:extLst>
            </p:cNvPr>
            <p:cNvCxnSpPr>
              <a:cxnSpLocks/>
              <a:stCxn id="135" idx="4"/>
              <a:endCxn id="129" idx="0"/>
            </p:cNvCxnSpPr>
            <p:nvPr/>
          </p:nvCxnSpPr>
          <p:spPr>
            <a:xfrm flipH="1">
              <a:off x="4885262" y="5079120"/>
              <a:ext cx="1047959" cy="1115031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2D93E5AC-C640-45D2-BA53-64EB2C387F20}"/>
              </a:ext>
            </a:extLst>
          </p:cNvPr>
          <p:cNvGrpSpPr/>
          <p:nvPr/>
        </p:nvGrpSpPr>
        <p:grpSpPr>
          <a:xfrm>
            <a:off x="5542071" y="389767"/>
            <a:ext cx="2427218" cy="2936901"/>
            <a:chOff x="6003806" y="2191578"/>
            <a:chExt cx="2427218" cy="2936901"/>
          </a:xfrm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8973F4B3-5F12-4291-9B8D-30A59B38A32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03806" y="2491079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>
              <a:extLst>
                <a:ext uri="{FF2B5EF4-FFF2-40B4-BE49-F238E27FC236}">
                  <a16:creationId xmlns:a16="http://schemas.microsoft.com/office/drawing/2014/main" id="{C2E8741C-D921-46B2-A730-B97C746AFD7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585485" y="3049884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al 152">
              <a:extLst>
                <a:ext uri="{FF2B5EF4-FFF2-40B4-BE49-F238E27FC236}">
                  <a16:creationId xmlns:a16="http://schemas.microsoft.com/office/drawing/2014/main" id="{39267324-1873-4A5D-8301-A289A2BBB45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03806" y="3049884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A36CC60A-86AC-4B7D-8BA2-144D2AA1298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585485" y="2491079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id="{57718821-FFBC-4D55-A531-515DF27815DF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6269090" y="2750779"/>
              <a:ext cx="137160" cy="1371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8498AB4B-EDE8-4BAD-ABE5-93F9E71968F9}"/>
                </a:ext>
              </a:extLst>
            </p:cNvPr>
            <p:cNvCxnSpPr>
              <a:cxnSpLocks/>
              <a:stCxn id="155" idx="2"/>
              <a:endCxn id="154" idx="3"/>
            </p:cNvCxnSpPr>
            <p:nvPr/>
          </p:nvCxnSpPr>
          <p:spPr>
            <a:xfrm flipV="1">
              <a:off x="6337670" y="2576863"/>
              <a:ext cx="262533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BFAAA80A-D35B-4714-9A75-F8B6F0751737}"/>
                </a:ext>
              </a:extLst>
            </p:cNvPr>
            <p:cNvCxnSpPr>
              <a:cxnSpLocks/>
              <a:stCxn id="155" idx="2"/>
              <a:endCxn id="151" idx="5"/>
            </p:cNvCxnSpPr>
            <p:nvPr/>
          </p:nvCxnSpPr>
          <p:spPr>
            <a:xfrm flipH="1" flipV="1">
              <a:off x="6089590" y="2576863"/>
              <a:ext cx="248080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8" name="Straight Connector 157">
              <a:extLst>
                <a:ext uri="{FF2B5EF4-FFF2-40B4-BE49-F238E27FC236}">
                  <a16:creationId xmlns:a16="http://schemas.microsoft.com/office/drawing/2014/main" id="{8909DA29-A407-4CDA-8135-61BCB877B9C1}"/>
                </a:ext>
              </a:extLst>
            </p:cNvPr>
            <p:cNvCxnSpPr>
              <a:cxnSpLocks/>
              <a:stCxn id="152" idx="1"/>
              <a:endCxn id="155" idx="0"/>
            </p:cNvCxnSpPr>
            <p:nvPr/>
          </p:nvCxnSpPr>
          <p:spPr>
            <a:xfrm flipH="1" flipV="1">
              <a:off x="6337670" y="2887939"/>
              <a:ext cx="262533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9" name="Straight Connector 158">
              <a:extLst>
                <a:ext uri="{FF2B5EF4-FFF2-40B4-BE49-F238E27FC236}">
                  <a16:creationId xmlns:a16="http://schemas.microsoft.com/office/drawing/2014/main" id="{2582B3CB-F286-427A-A9E4-F512A81E830F}"/>
                </a:ext>
              </a:extLst>
            </p:cNvPr>
            <p:cNvCxnSpPr>
              <a:cxnSpLocks/>
              <a:stCxn id="153" idx="7"/>
              <a:endCxn id="155" idx="0"/>
            </p:cNvCxnSpPr>
            <p:nvPr/>
          </p:nvCxnSpPr>
          <p:spPr>
            <a:xfrm flipV="1">
              <a:off x="6089590" y="2887939"/>
              <a:ext cx="248080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60" name="Oval 159">
              <a:extLst>
                <a:ext uri="{FF2B5EF4-FFF2-40B4-BE49-F238E27FC236}">
                  <a16:creationId xmlns:a16="http://schemas.microsoft.com/office/drawing/2014/main" id="{293E052D-A1C0-49AF-AB38-34D2F8DBCA9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67164" y="3049884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Oval 160">
              <a:extLst>
                <a:ext uri="{FF2B5EF4-FFF2-40B4-BE49-F238E27FC236}">
                  <a16:creationId xmlns:a16="http://schemas.microsoft.com/office/drawing/2014/main" id="{9B082E7A-0B72-4805-9FAB-6035156A905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67164" y="2491079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Oval 161">
              <a:extLst>
                <a:ext uri="{FF2B5EF4-FFF2-40B4-BE49-F238E27FC236}">
                  <a16:creationId xmlns:a16="http://schemas.microsoft.com/office/drawing/2014/main" id="{AB2CE6CD-1939-4629-AEED-368588CF683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48843" y="3052375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Oval 162">
              <a:extLst>
                <a:ext uri="{FF2B5EF4-FFF2-40B4-BE49-F238E27FC236}">
                  <a16:creationId xmlns:a16="http://schemas.microsoft.com/office/drawing/2014/main" id="{F1DAAE72-8BBB-483B-9818-C7B29CDF53F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48843" y="2493570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Rectangle 163">
              <a:extLst>
                <a:ext uri="{FF2B5EF4-FFF2-40B4-BE49-F238E27FC236}">
                  <a16:creationId xmlns:a16="http://schemas.microsoft.com/office/drawing/2014/main" id="{22011CD1-E187-44BA-913B-314D4AE68626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7432448" y="2753270"/>
              <a:ext cx="137160" cy="137160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cxnSp>
          <p:nvCxnSpPr>
            <p:cNvPr id="165" name="Straight Connector 164">
              <a:extLst>
                <a:ext uri="{FF2B5EF4-FFF2-40B4-BE49-F238E27FC236}">
                  <a16:creationId xmlns:a16="http://schemas.microsoft.com/office/drawing/2014/main" id="{7A69F35D-C327-4B50-A27C-5859AD284F3B}"/>
                </a:ext>
              </a:extLst>
            </p:cNvPr>
            <p:cNvCxnSpPr>
              <a:cxnSpLocks/>
              <a:stCxn id="164" idx="2"/>
              <a:endCxn id="163" idx="3"/>
            </p:cNvCxnSpPr>
            <p:nvPr/>
          </p:nvCxnSpPr>
          <p:spPr>
            <a:xfrm flipV="1">
              <a:off x="7501028" y="2579354"/>
              <a:ext cx="262533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6" name="Straight Connector 165">
              <a:extLst>
                <a:ext uri="{FF2B5EF4-FFF2-40B4-BE49-F238E27FC236}">
                  <a16:creationId xmlns:a16="http://schemas.microsoft.com/office/drawing/2014/main" id="{12C37EB4-F0A5-4BB3-846D-70F2B7A986F5}"/>
                </a:ext>
              </a:extLst>
            </p:cNvPr>
            <p:cNvCxnSpPr>
              <a:cxnSpLocks/>
              <a:stCxn id="164" idx="2"/>
            </p:cNvCxnSpPr>
            <p:nvPr/>
          </p:nvCxnSpPr>
          <p:spPr>
            <a:xfrm flipH="1" flipV="1">
              <a:off x="7252948" y="2579354"/>
              <a:ext cx="248080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7" name="Straight Connector 166">
              <a:extLst>
                <a:ext uri="{FF2B5EF4-FFF2-40B4-BE49-F238E27FC236}">
                  <a16:creationId xmlns:a16="http://schemas.microsoft.com/office/drawing/2014/main" id="{9C781B81-6278-4164-8EE0-9F24DEE66D96}"/>
                </a:ext>
              </a:extLst>
            </p:cNvPr>
            <p:cNvCxnSpPr>
              <a:cxnSpLocks/>
              <a:stCxn id="162" idx="1"/>
              <a:endCxn id="164" idx="0"/>
            </p:cNvCxnSpPr>
            <p:nvPr/>
          </p:nvCxnSpPr>
          <p:spPr>
            <a:xfrm flipH="1" flipV="1">
              <a:off x="7501028" y="2890430"/>
              <a:ext cx="262533" cy="17666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id="{406C3CFD-EE0B-43A9-8559-BB9BF32AFD32}"/>
                </a:ext>
              </a:extLst>
            </p:cNvPr>
            <p:cNvCxnSpPr>
              <a:cxnSpLocks/>
              <a:endCxn id="164" idx="0"/>
            </p:cNvCxnSpPr>
            <p:nvPr/>
          </p:nvCxnSpPr>
          <p:spPr>
            <a:xfrm flipV="1">
              <a:off x="7252948" y="2890430"/>
              <a:ext cx="248080" cy="17666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69" name="Oval 168">
              <a:extLst>
                <a:ext uri="{FF2B5EF4-FFF2-40B4-BE49-F238E27FC236}">
                  <a16:creationId xmlns:a16="http://schemas.microsoft.com/office/drawing/2014/main" id="{3D5CFDFD-9FA0-4849-862A-6754873B417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30522" y="3052375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Oval 169">
              <a:extLst>
                <a:ext uri="{FF2B5EF4-FFF2-40B4-BE49-F238E27FC236}">
                  <a16:creationId xmlns:a16="http://schemas.microsoft.com/office/drawing/2014/main" id="{6C5601F7-201C-4343-A357-E75FF82A64A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30522" y="2493570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Oval 170">
              <a:extLst>
                <a:ext uri="{FF2B5EF4-FFF2-40B4-BE49-F238E27FC236}">
                  <a16:creationId xmlns:a16="http://schemas.microsoft.com/office/drawing/2014/main" id="{7494BD45-E311-4EF4-BEA9-4DF11F00A40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585485" y="3610660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Oval 171">
              <a:extLst>
                <a:ext uri="{FF2B5EF4-FFF2-40B4-BE49-F238E27FC236}">
                  <a16:creationId xmlns:a16="http://schemas.microsoft.com/office/drawing/2014/main" id="{3AB279ED-B8F1-40B5-898B-67195323690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03806" y="3610660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Oval 172">
              <a:extLst>
                <a:ext uri="{FF2B5EF4-FFF2-40B4-BE49-F238E27FC236}">
                  <a16:creationId xmlns:a16="http://schemas.microsoft.com/office/drawing/2014/main" id="{4D2F5D6E-5AB0-4238-8D5C-26630C86438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67164" y="3610660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Rectangle 173">
              <a:extLst>
                <a:ext uri="{FF2B5EF4-FFF2-40B4-BE49-F238E27FC236}">
                  <a16:creationId xmlns:a16="http://schemas.microsoft.com/office/drawing/2014/main" id="{D6C4E116-387F-4859-9BAB-BB1158E3D55C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6850769" y="3311555"/>
              <a:ext cx="137160" cy="137160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cxnSp>
          <p:nvCxnSpPr>
            <p:cNvPr id="175" name="Straight Connector 174">
              <a:extLst>
                <a:ext uri="{FF2B5EF4-FFF2-40B4-BE49-F238E27FC236}">
                  <a16:creationId xmlns:a16="http://schemas.microsoft.com/office/drawing/2014/main" id="{39010B41-C33C-4D8E-BB83-C8026DF0E0F2}"/>
                </a:ext>
              </a:extLst>
            </p:cNvPr>
            <p:cNvCxnSpPr>
              <a:cxnSpLocks/>
              <a:stCxn id="174" idx="2"/>
            </p:cNvCxnSpPr>
            <p:nvPr/>
          </p:nvCxnSpPr>
          <p:spPr>
            <a:xfrm flipV="1">
              <a:off x="6919349" y="3137639"/>
              <a:ext cx="262533" cy="17391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6" name="Straight Connector 175">
              <a:extLst>
                <a:ext uri="{FF2B5EF4-FFF2-40B4-BE49-F238E27FC236}">
                  <a16:creationId xmlns:a16="http://schemas.microsoft.com/office/drawing/2014/main" id="{0F196DD8-77F5-4B29-990A-D5EBF07A9CB5}"/>
                </a:ext>
              </a:extLst>
            </p:cNvPr>
            <p:cNvCxnSpPr>
              <a:cxnSpLocks/>
              <a:stCxn id="174" idx="2"/>
            </p:cNvCxnSpPr>
            <p:nvPr/>
          </p:nvCxnSpPr>
          <p:spPr>
            <a:xfrm flipH="1" flipV="1">
              <a:off x="6671269" y="3137639"/>
              <a:ext cx="248080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7" name="Straight Connector 176">
              <a:extLst>
                <a:ext uri="{FF2B5EF4-FFF2-40B4-BE49-F238E27FC236}">
                  <a16:creationId xmlns:a16="http://schemas.microsoft.com/office/drawing/2014/main" id="{A415616A-91D4-4313-B3E0-542BB45F92D3}"/>
                </a:ext>
              </a:extLst>
            </p:cNvPr>
            <p:cNvCxnSpPr>
              <a:cxnSpLocks/>
              <a:stCxn id="173" idx="1"/>
              <a:endCxn id="174" idx="0"/>
            </p:cNvCxnSpPr>
            <p:nvPr/>
          </p:nvCxnSpPr>
          <p:spPr>
            <a:xfrm flipH="1" flipV="1">
              <a:off x="6919349" y="3448715"/>
              <a:ext cx="262533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8" name="Straight Connector 177">
              <a:extLst>
                <a:ext uri="{FF2B5EF4-FFF2-40B4-BE49-F238E27FC236}">
                  <a16:creationId xmlns:a16="http://schemas.microsoft.com/office/drawing/2014/main" id="{0233C482-EE82-46BB-AF9C-6F347B34D019}"/>
                </a:ext>
              </a:extLst>
            </p:cNvPr>
            <p:cNvCxnSpPr>
              <a:cxnSpLocks/>
              <a:endCxn id="174" idx="0"/>
            </p:cNvCxnSpPr>
            <p:nvPr/>
          </p:nvCxnSpPr>
          <p:spPr>
            <a:xfrm flipV="1">
              <a:off x="6671269" y="3448715"/>
              <a:ext cx="248080" cy="17666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9" name="Oval 178">
              <a:extLst>
                <a:ext uri="{FF2B5EF4-FFF2-40B4-BE49-F238E27FC236}">
                  <a16:creationId xmlns:a16="http://schemas.microsoft.com/office/drawing/2014/main" id="{43FF9442-0B89-44FC-8404-487C1ED42DB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48843" y="3613151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Oval 179">
              <a:extLst>
                <a:ext uri="{FF2B5EF4-FFF2-40B4-BE49-F238E27FC236}">
                  <a16:creationId xmlns:a16="http://schemas.microsoft.com/office/drawing/2014/main" id="{D5D2CFFF-C8B3-46DC-A385-8042C6E4113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30522" y="3613151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Rectangle 180">
              <a:extLst>
                <a:ext uri="{FF2B5EF4-FFF2-40B4-BE49-F238E27FC236}">
                  <a16:creationId xmlns:a16="http://schemas.microsoft.com/office/drawing/2014/main" id="{C54F7E36-EBB7-412B-9E52-4EC4F68C483E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8014127" y="3314046"/>
              <a:ext cx="137160" cy="1371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cxnSp>
          <p:nvCxnSpPr>
            <p:cNvPr id="182" name="Straight Connector 181">
              <a:extLst>
                <a:ext uri="{FF2B5EF4-FFF2-40B4-BE49-F238E27FC236}">
                  <a16:creationId xmlns:a16="http://schemas.microsoft.com/office/drawing/2014/main" id="{0F591156-999E-4D0C-B13B-5F015BED7049}"/>
                </a:ext>
              </a:extLst>
            </p:cNvPr>
            <p:cNvCxnSpPr>
              <a:cxnSpLocks/>
              <a:stCxn id="181" idx="2"/>
            </p:cNvCxnSpPr>
            <p:nvPr/>
          </p:nvCxnSpPr>
          <p:spPr>
            <a:xfrm flipV="1">
              <a:off x="8082707" y="3140130"/>
              <a:ext cx="262533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3" name="Straight Connector 182">
              <a:extLst>
                <a:ext uri="{FF2B5EF4-FFF2-40B4-BE49-F238E27FC236}">
                  <a16:creationId xmlns:a16="http://schemas.microsoft.com/office/drawing/2014/main" id="{0D8B4F2B-6520-4DE0-ABBD-CE18E4D6720A}"/>
                </a:ext>
              </a:extLst>
            </p:cNvPr>
            <p:cNvCxnSpPr>
              <a:cxnSpLocks/>
              <a:stCxn id="181" idx="2"/>
            </p:cNvCxnSpPr>
            <p:nvPr/>
          </p:nvCxnSpPr>
          <p:spPr>
            <a:xfrm flipH="1" flipV="1">
              <a:off x="7834627" y="3140130"/>
              <a:ext cx="248080" cy="17391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4" name="Straight Connector 183">
              <a:extLst>
                <a:ext uri="{FF2B5EF4-FFF2-40B4-BE49-F238E27FC236}">
                  <a16:creationId xmlns:a16="http://schemas.microsoft.com/office/drawing/2014/main" id="{4FB59E42-02F1-4633-A872-D0744FDF7A07}"/>
                </a:ext>
              </a:extLst>
            </p:cNvPr>
            <p:cNvCxnSpPr>
              <a:cxnSpLocks/>
              <a:stCxn id="180" idx="1"/>
              <a:endCxn id="181" idx="0"/>
            </p:cNvCxnSpPr>
            <p:nvPr/>
          </p:nvCxnSpPr>
          <p:spPr>
            <a:xfrm flipH="1" flipV="1">
              <a:off x="8082707" y="3451206"/>
              <a:ext cx="262533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5" name="Straight Connector 184">
              <a:extLst>
                <a:ext uri="{FF2B5EF4-FFF2-40B4-BE49-F238E27FC236}">
                  <a16:creationId xmlns:a16="http://schemas.microsoft.com/office/drawing/2014/main" id="{B99A5236-B7A5-41CB-8B50-6DE2D5B4656B}"/>
                </a:ext>
              </a:extLst>
            </p:cNvPr>
            <p:cNvCxnSpPr>
              <a:cxnSpLocks/>
              <a:endCxn id="181" idx="0"/>
            </p:cNvCxnSpPr>
            <p:nvPr/>
          </p:nvCxnSpPr>
          <p:spPr>
            <a:xfrm flipV="1">
              <a:off x="7834627" y="3451206"/>
              <a:ext cx="248080" cy="17666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6" name="Oval 185">
              <a:extLst>
                <a:ext uri="{FF2B5EF4-FFF2-40B4-BE49-F238E27FC236}">
                  <a16:creationId xmlns:a16="http://schemas.microsoft.com/office/drawing/2014/main" id="{C42BCC4F-BF8D-432A-9BF3-3A900C35036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585485" y="4166434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Oval 186">
              <a:extLst>
                <a:ext uri="{FF2B5EF4-FFF2-40B4-BE49-F238E27FC236}">
                  <a16:creationId xmlns:a16="http://schemas.microsoft.com/office/drawing/2014/main" id="{0F457D67-C881-4097-B50A-AA3FF9E2B0D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03806" y="4166434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Rectangle 187">
              <a:extLst>
                <a:ext uri="{FF2B5EF4-FFF2-40B4-BE49-F238E27FC236}">
                  <a16:creationId xmlns:a16="http://schemas.microsoft.com/office/drawing/2014/main" id="{77EFDEC6-019E-47FF-A3DF-A893A3229F91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6269090" y="3867329"/>
              <a:ext cx="137160" cy="137160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cxnSp>
          <p:nvCxnSpPr>
            <p:cNvPr id="189" name="Straight Connector 188">
              <a:extLst>
                <a:ext uri="{FF2B5EF4-FFF2-40B4-BE49-F238E27FC236}">
                  <a16:creationId xmlns:a16="http://schemas.microsoft.com/office/drawing/2014/main" id="{7B9E0C4C-7CFE-4E8C-AE59-B6F159F19B6D}"/>
                </a:ext>
              </a:extLst>
            </p:cNvPr>
            <p:cNvCxnSpPr>
              <a:cxnSpLocks/>
              <a:stCxn id="188" idx="2"/>
            </p:cNvCxnSpPr>
            <p:nvPr/>
          </p:nvCxnSpPr>
          <p:spPr>
            <a:xfrm flipV="1">
              <a:off x="6337670" y="3693413"/>
              <a:ext cx="262533" cy="17391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0" name="Straight Connector 189">
              <a:extLst>
                <a:ext uri="{FF2B5EF4-FFF2-40B4-BE49-F238E27FC236}">
                  <a16:creationId xmlns:a16="http://schemas.microsoft.com/office/drawing/2014/main" id="{E18265AC-2FED-4812-AF34-CD37E4597CFB}"/>
                </a:ext>
              </a:extLst>
            </p:cNvPr>
            <p:cNvCxnSpPr>
              <a:cxnSpLocks/>
              <a:stCxn id="188" idx="2"/>
            </p:cNvCxnSpPr>
            <p:nvPr/>
          </p:nvCxnSpPr>
          <p:spPr>
            <a:xfrm flipH="1" flipV="1">
              <a:off x="6089590" y="3693413"/>
              <a:ext cx="248080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1" name="Straight Connector 190">
              <a:extLst>
                <a:ext uri="{FF2B5EF4-FFF2-40B4-BE49-F238E27FC236}">
                  <a16:creationId xmlns:a16="http://schemas.microsoft.com/office/drawing/2014/main" id="{9EFB848D-CA15-44AA-8BAD-3147174D5550}"/>
                </a:ext>
              </a:extLst>
            </p:cNvPr>
            <p:cNvCxnSpPr>
              <a:cxnSpLocks/>
              <a:stCxn id="186" idx="1"/>
              <a:endCxn id="188" idx="0"/>
            </p:cNvCxnSpPr>
            <p:nvPr/>
          </p:nvCxnSpPr>
          <p:spPr>
            <a:xfrm flipH="1" flipV="1">
              <a:off x="6337670" y="4004489"/>
              <a:ext cx="262533" cy="17666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2" name="Straight Connector 191">
              <a:extLst>
                <a:ext uri="{FF2B5EF4-FFF2-40B4-BE49-F238E27FC236}">
                  <a16:creationId xmlns:a16="http://schemas.microsoft.com/office/drawing/2014/main" id="{B0750117-E371-43FE-90E6-D470E58F85EA}"/>
                </a:ext>
              </a:extLst>
            </p:cNvPr>
            <p:cNvCxnSpPr>
              <a:cxnSpLocks/>
              <a:stCxn id="187" idx="7"/>
              <a:endCxn id="188" idx="0"/>
            </p:cNvCxnSpPr>
            <p:nvPr/>
          </p:nvCxnSpPr>
          <p:spPr>
            <a:xfrm flipV="1">
              <a:off x="6089590" y="4004489"/>
              <a:ext cx="248080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93" name="Oval 192">
              <a:extLst>
                <a:ext uri="{FF2B5EF4-FFF2-40B4-BE49-F238E27FC236}">
                  <a16:creationId xmlns:a16="http://schemas.microsoft.com/office/drawing/2014/main" id="{044499D9-69B6-481E-9BF0-5D1C958B8EA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67164" y="4166434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Oval 193">
              <a:extLst>
                <a:ext uri="{FF2B5EF4-FFF2-40B4-BE49-F238E27FC236}">
                  <a16:creationId xmlns:a16="http://schemas.microsoft.com/office/drawing/2014/main" id="{65B14AA8-DDF2-439A-91ED-2CEE7AE132E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48843" y="4168925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Rectangle 194">
              <a:extLst>
                <a:ext uri="{FF2B5EF4-FFF2-40B4-BE49-F238E27FC236}">
                  <a16:creationId xmlns:a16="http://schemas.microsoft.com/office/drawing/2014/main" id="{AAF83358-CB7E-4606-B6C2-E5E1CA4D7822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7432448" y="3869820"/>
              <a:ext cx="137160" cy="137160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cxnSp>
          <p:nvCxnSpPr>
            <p:cNvPr id="196" name="Straight Connector 195">
              <a:extLst>
                <a:ext uri="{FF2B5EF4-FFF2-40B4-BE49-F238E27FC236}">
                  <a16:creationId xmlns:a16="http://schemas.microsoft.com/office/drawing/2014/main" id="{8EAA9148-51C5-4617-97A7-A0111D9C54FE}"/>
                </a:ext>
              </a:extLst>
            </p:cNvPr>
            <p:cNvCxnSpPr>
              <a:cxnSpLocks/>
              <a:stCxn id="195" idx="2"/>
            </p:cNvCxnSpPr>
            <p:nvPr/>
          </p:nvCxnSpPr>
          <p:spPr>
            <a:xfrm flipV="1">
              <a:off x="7501028" y="3695904"/>
              <a:ext cx="262533" cy="17391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7" name="Straight Connector 196">
              <a:extLst>
                <a:ext uri="{FF2B5EF4-FFF2-40B4-BE49-F238E27FC236}">
                  <a16:creationId xmlns:a16="http://schemas.microsoft.com/office/drawing/2014/main" id="{BFFC2195-145F-40FE-B392-E39E7FEC541D}"/>
                </a:ext>
              </a:extLst>
            </p:cNvPr>
            <p:cNvCxnSpPr>
              <a:cxnSpLocks/>
              <a:stCxn id="195" idx="2"/>
            </p:cNvCxnSpPr>
            <p:nvPr/>
          </p:nvCxnSpPr>
          <p:spPr>
            <a:xfrm flipH="1" flipV="1">
              <a:off x="7252948" y="3695904"/>
              <a:ext cx="248080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8" name="Straight Connector 197">
              <a:extLst>
                <a:ext uri="{FF2B5EF4-FFF2-40B4-BE49-F238E27FC236}">
                  <a16:creationId xmlns:a16="http://schemas.microsoft.com/office/drawing/2014/main" id="{F5E8964A-1E1D-4B23-9F27-D697BF35E6EC}"/>
                </a:ext>
              </a:extLst>
            </p:cNvPr>
            <p:cNvCxnSpPr>
              <a:cxnSpLocks/>
              <a:stCxn id="194" idx="1"/>
              <a:endCxn id="195" idx="0"/>
            </p:cNvCxnSpPr>
            <p:nvPr/>
          </p:nvCxnSpPr>
          <p:spPr>
            <a:xfrm flipH="1" flipV="1">
              <a:off x="7501028" y="4006980"/>
              <a:ext cx="262533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9" name="Straight Connector 198">
              <a:extLst>
                <a:ext uri="{FF2B5EF4-FFF2-40B4-BE49-F238E27FC236}">
                  <a16:creationId xmlns:a16="http://schemas.microsoft.com/office/drawing/2014/main" id="{999B6996-E465-4598-8D1A-84EF21E7E130}"/>
                </a:ext>
              </a:extLst>
            </p:cNvPr>
            <p:cNvCxnSpPr>
              <a:cxnSpLocks/>
              <a:endCxn id="195" idx="0"/>
            </p:cNvCxnSpPr>
            <p:nvPr/>
          </p:nvCxnSpPr>
          <p:spPr>
            <a:xfrm flipV="1">
              <a:off x="7252948" y="4006980"/>
              <a:ext cx="248080" cy="17666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00" name="Oval 199">
              <a:extLst>
                <a:ext uri="{FF2B5EF4-FFF2-40B4-BE49-F238E27FC236}">
                  <a16:creationId xmlns:a16="http://schemas.microsoft.com/office/drawing/2014/main" id="{5E7B94CA-3D26-489F-998E-24E2B5BF65E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30522" y="4168925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Oval 200">
              <a:extLst>
                <a:ext uri="{FF2B5EF4-FFF2-40B4-BE49-F238E27FC236}">
                  <a16:creationId xmlns:a16="http://schemas.microsoft.com/office/drawing/2014/main" id="{AAD3DF64-9B9F-42A9-8DA1-9DAD1557342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585485" y="4727210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Oval 201">
              <a:extLst>
                <a:ext uri="{FF2B5EF4-FFF2-40B4-BE49-F238E27FC236}">
                  <a16:creationId xmlns:a16="http://schemas.microsoft.com/office/drawing/2014/main" id="{267F82DB-AB5C-4C29-9231-D4C93EA6FC4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03806" y="4727210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Oval 202">
              <a:extLst>
                <a:ext uri="{FF2B5EF4-FFF2-40B4-BE49-F238E27FC236}">
                  <a16:creationId xmlns:a16="http://schemas.microsoft.com/office/drawing/2014/main" id="{AD16327D-5AEA-4298-9A03-7C77D1B39FE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67164" y="4727210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Rectangle 203">
              <a:extLst>
                <a:ext uri="{FF2B5EF4-FFF2-40B4-BE49-F238E27FC236}">
                  <a16:creationId xmlns:a16="http://schemas.microsoft.com/office/drawing/2014/main" id="{82AC6C9C-A96E-4187-8E4F-86489BA872F1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6850769" y="4428105"/>
              <a:ext cx="137160" cy="1371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cxnSp>
          <p:nvCxnSpPr>
            <p:cNvPr id="205" name="Straight Connector 204">
              <a:extLst>
                <a:ext uri="{FF2B5EF4-FFF2-40B4-BE49-F238E27FC236}">
                  <a16:creationId xmlns:a16="http://schemas.microsoft.com/office/drawing/2014/main" id="{F7ED968C-78D8-4AAA-8471-E3364D56ED6C}"/>
                </a:ext>
              </a:extLst>
            </p:cNvPr>
            <p:cNvCxnSpPr>
              <a:cxnSpLocks/>
              <a:stCxn id="204" idx="2"/>
            </p:cNvCxnSpPr>
            <p:nvPr/>
          </p:nvCxnSpPr>
          <p:spPr>
            <a:xfrm flipV="1">
              <a:off x="6919349" y="4254189"/>
              <a:ext cx="262533" cy="17391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6" name="Straight Connector 205">
              <a:extLst>
                <a:ext uri="{FF2B5EF4-FFF2-40B4-BE49-F238E27FC236}">
                  <a16:creationId xmlns:a16="http://schemas.microsoft.com/office/drawing/2014/main" id="{B5CC4F1F-30D2-40DB-B429-C8606CDA1FBA}"/>
                </a:ext>
              </a:extLst>
            </p:cNvPr>
            <p:cNvCxnSpPr>
              <a:cxnSpLocks/>
              <a:stCxn id="204" idx="2"/>
            </p:cNvCxnSpPr>
            <p:nvPr/>
          </p:nvCxnSpPr>
          <p:spPr>
            <a:xfrm flipH="1" flipV="1">
              <a:off x="6671269" y="4254189"/>
              <a:ext cx="248080" cy="17391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7" name="Straight Connector 206">
              <a:extLst>
                <a:ext uri="{FF2B5EF4-FFF2-40B4-BE49-F238E27FC236}">
                  <a16:creationId xmlns:a16="http://schemas.microsoft.com/office/drawing/2014/main" id="{DCDD013F-3946-458E-93EE-A5A6CC19E192}"/>
                </a:ext>
              </a:extLst>
            </p:cNvPr>
            <p:cNvCxnSpPr>
              <a:cxnSpLocks/>
              <a:stCxn id="203" idx="1"/>
              <a:endCxn id="204" idx="0"/>
            </p:cNvCxnSpPr>
            <p:nvPr/>
          </p:nvCxnSpPr>
          <p:spPr>
            <a:xfrm flipH="1" flipV="1">
              <a:off x="6919349" y="4565265"/>
              <a:ext cx="262533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8" name="Straight Connector 207">
              <a:extLst>
                <a:ext uri="{FF2B5EF4-FFF2-40B4-BE49-F238E27FC236}">
                  <a16:creationId xmlns:a16="http://schemas.microsoft.com/office/drawing/2014/main" id="{C722C243-D3E6-4C06-A94B-645D7A3FA9A2}"/>
                </a:ext>
              </a:extLst>
            </p:cNvPr>
            <p:cNvCxnSpPr>
              <a:cxnSpLocks/>
              <a:endCxn id="204" idx="0"/>
            </p:cNvCxnSpPr>
            <p:nvPr/>
          </p:nvCxnSpPr>
          <p:spPr>
            <a:xfrm flipV="1">
              <a:off x="6671269" y="4565265"/>
              <a:ext cx="248080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09" name="Oval 208">
              <a:extLst>
                <a:ext uri="{FF2B5EF4-FFF2-40B4-BE49-F238E27FC236}">
                  <a16:creationId xmlns:a16="http://schemas.microsoft.com/office/drawing/2014/main" id="{FDF21568-7FC9-40E8-8A7E-BAA67463785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48843" y="4729701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Oval 209">
              <a:extLst>
                <a:ext uri="{FF2B5EF4-FFF2-40B4-BE49-F238E27FC236}">
                  <a16:creationId xmlns:a16="http://schemas.microsoft.com/office/drawing/2014/main" id="{D274B57B-7B72-40B9-87E8-12B19E4B3C0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30522" y="4729701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Rectangle 210">
              <a:extLst>
                <a:ext uri="{FF2B5EF4-FFF2-40B4-BE49-F238E27FC236}">
                  <a16:creationId xmlns:a16="http://schemas.microsoft.com/office/drawing/2014/main" id="{2A92F9DE-3971-4FA5-AB24-3D91D50FEC96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8014127" y="4430596"/>
              <a:ext cx="137160" cy="1371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cxnSp>
          <p:nvCxnSpPr>
            <p:cNvPr id="212" name="Straight Connector 211">
              <a:extLst>
                <a:ext uri="{FF2B5EF4-FFF2-40B4-BE49-F238E27FC236}">
                  <a16:creationId xmlns:a16="http://schemas.microsoft.com/office/drawing/2014/main" id="{4E3F4E6B-F29B-4540-B112-E0C3C4E1F2DE}"/>
                </a:ext>
              </a:extLst>
            </p:cNvPr>
            <p:cNvCxnSpPr>
              <a:cxnSpLocks/>
              <a:stCxn id="211" idx="2"/>
            </p:cNvCxnSpPr>
            <p:nvPr/>
          </p:nvCxnSpPr>
          <p:spPr>
            <a:xfrm flipV="1">
              <a:off x="8082707" y="4256680"/>
              <a:ext cx="262533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3" name="Straight Connector 212">
              <a:extLst>
                <a:ext uri="{FF2B5EF4-FFF2-40B4-BE49-F238E27FC236}">
                  <a16:creationId xmlns:a16="http://schemas.microsoft.com/office/drawing/2014/main" id="{5BF7BF23-F68F-4811-8256-BBCAE0027BF1}"/>
                </a:ext>
              </a:extLst>
            </p:cNvPr>
            <p:cNvCxnSpPr>
              <a:cxnSpLocks/>
              <a:stCxn id="211" idx="2"/>
            </p:cNvCxnSpPr>
            <p:nvPr/>
          </p:nvCxnSpPr>
          <p:spPr>
            <a:xfrm flipH="1" flipV="1">
              <a:off x="7834627" y="4256680"/>
              <a:ext cx="248080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4" name="Straight Connector 213">
              <a:extLst>
                <a:ext uri="{FF2B5EF4-FFF2-40B4-BE49-F238E27FC236}">
                  <a16:creationId xmlns:a16="http://schemas.microsoft.com/office/drawing/2014/main" id="{6F60FE82-92B7-4616-8243-E594984BEF35}"/>
                </a:ext>
              </a:extLst>
            </p:cNvPr>
            <p:cNvCxnSpPr>
              <a:cxnSpLocks/>
              <a:stCxn id="210" idx="1"/>
              <a:endCxn id="211" idx="0"/>
            </p:cNvCxnSpPr>
            <p:nvPr/>
          </p:nvCxnSpPr>
          <p:spPr>
            <a:xfrm flipH="1" flipV="1">
              <a:off x="8082707" y="4567756"/>
              <a:ext cx="262533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5" name="Straight Connector 214">
              <a:extLst>
                <a:ext uri="{FF2B5EF4-FFF2-40B4-BE49-F238E27FC236}">
                  <a16:creationId xmlns:a16="http://schemas.microsoft.com/office/drawing/2014/main" id="{99D73531-D045-423A-99BD-341DC7B567A3}"/>
                </a:ext>
              </a:extLst>
            </p:cNvPr>
            <p:cNvCxnSpPr>
              <a:cxnSpLocks/>
              <a:endCxn id="211" idx="0"/>
            </p:cNvCxnSpPr>
            <p:nvPr/>
          </p:nvCxnSpPr>
          <p:spPr>
            <a:xfrm flipV="1">
              <a:off x="7834627" y="4567756"/>
              <a:ext cx="248080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16" name="Rectangle 215">
              <a:extLst>
                <a:ext uri="{FF2B5EF4-FFF2-40B4-BE49-F238E27FC236}">
                  <a16:creationId xmlns:a16="http://schemas.microsoft.com/office/drawing/2014/main" id="{D8C4E207-E240-456E-ADB7-1376030C66E9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6850769" y="2191578"/>
              <a:ext cx="137160" cy="1371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cxnSp>
          <p:nvCxnSpPr>
            <p:cNvPr id="217" name="Straight Connector 216">
              <a:extLst>
                <a:ext uri="{FF2B5EF4-FFF2-40B4-BE49-F238E27FC236}">
                  <a16:creationId xmlns:a16="http://schemas.microsoft.com/office/drawing/2014/main" id="{A9A3B578-D7FB-4535-8897-FB657D8BAFE5}"/>
                </a:ext>
              </a:extLst>
            </p:cNvPr>
            <p:cNvCxnSpPr>
              <a:cxnSpLocks/>
              <a:endCxn id="216" idx="0"/>
            </p:cNvCxnSpPr>
            <p:nvPr/>
          </p:nvCxnSpPr>
          <p:spPr>
            <a:xfrm flipH="1" flipV="1">
              <a:off x="6919349" y="2328738"/>
              <a:ext cx="262533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8" name="Straight Connector 217">
              <a:extLst>
                <a:ext uri="{FF2B5EF4-FFF2-40B4-BE49-F238E27FC236}">
                  <a16:creationId xmlns:a16="http://schemas.microsoft.com/office/drawing/2014/main" id="{4C7504B5-17DC-4DE6-93CD-2F1112CBC4F9}"/>
                </a:ext>
              </a:extLst>
            </p:cNvPr>
            <p:cNvCxnSpPr>
              <a:cxnSpLocks/>
              <a:endCxn id="216" idx="0"/>
            </p:cNvCxnSpPr>
            <p:nvPr/>
          </p:nvCxnSpPr>
          <p:spPr>
            <a:xfrm flipV="1">
              <a:off x="6671269" y="2328738"/>
              <a:ext cx="248080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19" name="Rectangle 218">
              <a:extLst>
                <a:ext uri="{FF2B5EF4-FFF2-40B4-BE49-F238E27FC236}">
                  <a16:creationId xmlns:a16="http://schemas.microsoft.com/office/drawing/2014/main" id="{E75C7793-DF22-4D7E-A2CF-91FC237FA50A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8014127" y="2194069"/>
              <a:ext cx="137160" cy="1371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cxnSp>
          <p:nvCxnSpPr>
            <p:cNvPr id="220" name="Straight Connector 219">
              <a:extLst>
                <a:ext uri="{FF2B5EF4-FFF2-40B4-BE49-F238E27FC236}">
                  <a16:creationId xmlns:a16="http://schemas.microsoft.com/office/drawing/2014/main" id="{9BCF08E7-4367-46E5-9D2B-477CADD6494A}"/>
                </a:ext>
              </a:extLst>
            </p:cNvPr>
            <p:cNvCxnSpPr>
              <a:cxnSpLocks/>
              <a:endCxn id="219" idx="0"/>
            </p:cNvCxnSpPr>
            <p:nvPr/>
          </p:nvCxnSpPr>
          <p:spPr>
            <a:xfrm flipH="1" flipV="1">
              <a:off x="8082707" y="2331229"/>
              <a:ext cx="262533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1" name="Straight Connector 220">
              <a:extLst>
                <a:ext uri="{FF2B5EF4-FFF2-40B4-BE49-F238E27FC236}">
                  <a16:creationId xmlns:a16="http://schemas.microsoft.com/office/drawing/2014/main" id="{A2485E9F-A079-4ACD-B161-DFE5311851F8}"/>
                </a:ext>
              </a:extLst>
            </p:cNvPr>
            <p:cNvCxnSpPr>
              <a:cxnSpLocks/>
              <a:endCxn id="219" idx="0"/>
            </p:cNvCxnSpPr>
            <p:nvPr/>
          </p:nvCxnSpPr>
          <p:spPr>
            <a:xfrm flipV="1">
              <a:off x="7834627" y="2331229"/>
              <a:ext cx="248080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22" name="Rectangle 221">
              <a:extLst>
                <a:ext uri="{FF2B5EF4-FFF2-40B4-BE49-F238E27FC236}">
                  <a16:creationId xmlns:a16="http://schemas.microsoft.com/office/drawing/2014/main" id="{281EC1FB-4982-49AD-9BE3-9E4177C8DE2D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6269090" y="4988828"/>
              <a:ext cx="137160" cy="1371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cxnSp>
          <p:nvCxnSpPr>
            <p:cNvPr id="223" name="Straight Connector 222">
              <a:extLst>
                <a:ext uri="{FF2B5EF4-FFF2-40B4-BE49-F238E27FC236}">
                  <a16:creationId xmlns:a16="http://schemas.microsoft.com/office/drawing/2014/main" id="{D057EC63-AEE3-435A-A397-D128CA7AD83D}"/>
                </a:ext>
              </a:extLst>
            </p:cNvPr>
            <p:cNvCxnSpPr>
              <a:cxnSpLocks/>
              <a:stCxn id="222" idx="2"/>
            </p:cNvCxnSpPr>
            <p:nvPr/>
          </p:nvCxnSpPr>
          <p:spPr>
            <a:xfrm flipV="1">
              <a:off x="6337670" y="4814912"/>
              <a:ext cx="262533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4" name="Straight Connector 223">
              <a:extLst>
                <a:ext uri="{FF2B5EF4-FFF2-40B4-BE49-F238E27FC236}">
                  <a16:creationId xmlns:a16="http://schemas.microsoft.com/office/drawing/2014/main" id="{9B506438-2DA7-4505-9B12-C67CB47206F2}"/>
                </a:ext>
              </a:extLst>
            </p:cNvPr>
            <p:cNvCxnSpPr>
              <a:cxnSpLocks/>
              <a:stCxn id="222" idx="2"/>
            </p:cNvCxnSpPr>
            <p:nvPr/>
          </p:nvCxnSpPr>
          <p:spPr>
            <a:xfrm flipH="1" flipV="1">
              <a:off x="6089590" y="4814912"/>
              <a:ext cx="248080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25" name="Rectangle 224">
              <a:extLst>
                <a:ext uri="{FF2B5EF4-FFF2-40B4-BE49-F238E27FC236}">
                  <a16:creationId xmlns:a16="http://schemas.microsoft.com/office/drawing/2014/main" id="{53E3AD53-EED2-4922-93D7-462A97C4917B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7432448" y="4991319"/>
              <a:ext cx="137160" cy="1371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cxnSp>
          <p:nvCxnSpPr>
            <p:cNvPr id="226" name="Straight Connector 225">
              <a:extLst>
                <a:ext uri="{FF2B5EF4-FFF2-40B4-BE49-F238E27FC236}">
                  <a16:creationId xmlns:a16="http://schemas.microsoft.com/office/drawing/2014/main" id="{6CEB10D6-617F-4874-8F32-DF2305BACBFA}"/>
                </a:ext>
              </a:extLst>
            </p:cNvPr>
            <p:cNvCxnSpPr>
              <a:cxnSpLocks/>
              <a:stCxn id="225" idx="2"/>
            </p:cNvCxnSpPr>
            <p:nvPr/>
          </p:nvCxnSpPr>
          <p:spPr>
            <a:xfrm flipV="1">
              <a:off x="7501028" y="4817403"/>
              <a:ext cx="262533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7" name="Straight Connector 226">
              <a:extLst>
                <a:ext uri="{FF2B5EF4-FFF2-40B4-BE49-F238E27FC236}">
                  <a16:creationId xmlns:a16="http://schemas.microsoft.com/office/drawing/2014/main" id="{655E72D0-1AE8-4A26-A493-09689243AAC4}"/>
                </a:ext>
              </a:extLst>
            </p:cNvPr>
            <p:cNvCxnSpPr>
              <a:cxnSpLocks/>
              <a:stCxn id="225" idx="2"/>
            </p:cNvCxnSpPr>
            <p:nvPr/>
          </p:nvCxnSpPr>
          <p:spPr>
            <a:xfrm flipH="1" flipV="1">
              <a:off x="7252948" y="4817403"/>
              <a:ext cx="248080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28" name="TextBox 227">
            <a:extLst>
              <a:ext uri="{FF2B5EF4-FFF2-40B4-BE49-F238E27FC236}">
                <a16:creationId xmlns:a16="http://schemas.microsoft.com/office/drawing/2014/main" id="{A4FAB884-FBE2-4C9C-AEF9-9254A34FAEFF}"/>
              </a:ext>
            </a:extLst>
          </p:cNvPr>
          <p:cNvSpPr txBox="1"/>
          <p:nvPr/>
        </p:nvSpPr>
        <p:spPr>
          <a:xfrm>
            <a:off x="626179" y="5640309"/>
            <a:ext cx="136310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Distance graph</a:t>
            </a:r>
          </a:p>
        </p:txBody>
      </p:sp>
      <p:sp>
        <p:nvSpPr>
          <p:cNvPr id="232" name="Arrow: Right 231">
            <a:extLst>
              <a:ext uri="{FF2B5EF4-FFF2-40B4-BE49-F238E27FC236}">
                <a16:creationId xmlns:a16="http://schemas.microsoft.com/office/drawing/2014/main" id="{0C245BBD-7FFE-4AFB-9D21-44532CA7BEF1}"/>
              </a:ext>
            </a:extLst>
          </p:cNvPr>
          <p:cNvSpPr/>
          <p:nvPr/>
        </p:nvSpPr>
        <p:spPr>
          <a:xfrm rot="18233588">
            <a:off x="5307627" y="4006314"/>
            <a:ext cx="712363" cy="240564"/>
          </a:xfrm>
          <a:prstGeom prst="rightArrow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1" name="TextBox 310">
            <a:extLst>
              <a:ext uri="{FF2B5EF4-FFF2-40B4-BE49-F238E27FC236}">
                <a16:creationId xmlns:a16="http://schemas.microsoft.com/office/drawing/2014/main" id="{AD2BDCF5-4AEC-4658-85A4-7BA00C6D77EA}"/>
              </a:ext>
            </a:extLst>
          </p:cNvPr>
          <p:cNvSpPr txBox="1"/>
          <p:nvPr/>
        </p:nvSpPr>
        <p:spPr>
          <a:xfrm>
            <a:off x="6252584" y="3549894"/>
            <a:ext cx="1173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Correction</a:t>
            </a:r>
          </a:p>
        </p:txBody>
      </p:sp>
      <p:grpSp>
        <p:nvGrpSpPr>
          <p:cNvPr id="312" name="Group 311">
            <a:extLst>
              <a:ext uri="{FF2B5EF4-FFF2-40B4-BE49-F238E27FC236}">
                <a16:creationId xmlns:a16="http://schemas.microsoft.com/office/drawing/2014/main" id="{E49CFC72-797A-4927-88C3-F6FA744C5A5F}"/>
              </a:ext>
            </a:extLst>
          </p:cNvPr>
          <p:cNvGrpSpPr/>
          <p:nvPr/>
        </p:nvGrpSpPr>
        <p:grpSpPr>
          <a:xfrm>
            <a:off x="9270511" y="1266250"/>
            <a:ext cx="2427218" cy="2936901"/>
            <a:chOff x="6003806" y="2191578"/>
            <a:chExt cx="2427218" cy="2936901"/>
          </a:xfrm>
        </p:grpSpPr>
        <p:sp>
          <p:nvSpPr>
            <p:cNvPr id="313" name="Oval 312">
              <a:extLst>
                <a:ext uri="{FF2B5EF4-FFF2-40B4-BE49-F238E27FC236}">
                  <a16:creationId xmlns:a16="http://schemas.microsoft.com/office/drawing/2014/main" id="{F19F6F2F-FB79-4DD8-874C-B1C5F2EBBED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03806" y="2491079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4" name="Oval 313">
              <a:extLst>
                <a:ext uri="{FF2B5EF4-FFF2-40B4-BE49-F238E27FC236}">
                  <a16:creationId xmlns:a16="http://schemas.microsoft.com/office/drawing/2014/main" id="{E0DB8D1F-4901-48CC-8D91-23D09BA4E18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585485" y="3049884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5" name="Oval 314">
              <a:extLst>
                <a:ext uri="{FF2B5EF4-FFF2-40B4-BE49-F238E27FC236}">
                  <a16:creationId xmlns:a16="http://schemas.microsoft.com/office/drawing/2014/main" id="{2489D12A-3DCA-4F57-A0C6-CFDA95C0570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03806" y="3049884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6" name="Oval 315">
              <a:extLst>
                <a:ext uri="{FF2B5EF4-FFF2-40B4-BE49-F238E27FC236}">
                  <a16:creationId xmlns:a16="http://schemas.microsoft.com/office/drawing/2014/main" id="{EC9F0132-A2D9-4A05-9E58-EB87025F221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585485" y="2491079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7" name="Rectangle 316">
              <a:extLst>
                <a:ext uri="{FF2B5EF4-FFF2-40B4-BE49-F238E27FC236}">
                  <a16:creationId xmlns:a16="http://schemas.microsoft.com/office/drawing/2014/main" id="{CEC1BA90-B194-4FB9-A6E7-840DC6CD10AD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6269090" y="2750779"/>
              <a:ext cx="137160" cy="1371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cxnSp>
          <p:nvCxnSpPr>
            <p:cNvPr id="318" name="Straight Connector 317">
              <a:extLst>
                <a:ext uri="{FF2B5EF4-FFF2-40B4-BE49-F238E27FC236}">
                  <a16:creationId xmlns:a16="http://schemas.microsoft.com/office/drawing/2014/main" id="{B70FE44D-C0D3-48AB-B55C-B361B98C6B13}"/>
                </a:ext>
              </a:extLst>
            </p:cNvPr>
            <p:cNvCxnSpPr>
              <a:cxnSpLocks/>
              <a:stCxn id="317" idx="2"/>
              <a:endCxn id="316" idx="3"/>
            </p:cNvCxnSpPr>
            <p:nvPr/>
          </p:nvCxnSpPr>
          <p:spPr>
            <a:xfrm flipV="1">
              <a:off x="6337670" y="2576863"/>
              <a:ext cx="262533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9" name="Straight Connector 318">
              <a:extLst>
                <a:ext uri="{FF2B5EF4-FFF2-40B4-BE49-F238E27FC236}">
                  <a16:creationId xmlns:a16="http://schemas.microsoft.com/office/drawing/2014/main" id="{AA4BB819-E9F2-4F24-B83E-83B315D29E41}"/>
                </a:ext>
              </a:extLst>
            </p:cNvPr>
            <p:cNvCxnSpPr>
              <a:cxnSpLocks/>
              <a:stCxn id="317" idx="2"/>
              <a:endCxn id="313" idx="5"/>
            </p:cNvCxnSpPr>
            <p:nvPr/>
          </p:nvCxnSpPr>
          <p:spPr>
            <a:xfrm flipH="1" flipV="1">
              <a:off x="6089590" y="2576863"/>
              <a:ext cx="248080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0" name="Straight Connector 319">
              <a:extLst>
                <a:ext uri="{FF2B5EF4-FFF2-40B4-BE49-F238E27FC236}">
                  <a16:creationId xmlns:a16="http://schemas.microsoft.com/office/drawing/2014/main" id="{7FFA0E05-245C-415F-9D47-2F29BC952FBD}"/>
                </a:ext>
              </a:extLst>
            </p:cNvPr>
            <p:cNvCxnSpPr>
              <a:cxnSpLocks/>
              <a:stCxn id="314" idx="1"/>
              <a:endCxn id="317" idx="0"/>
            </p:cNvCxnSpPr>
            <p:nvPr/>
          </p:nvCxnSpPr>
          <p:spPr>
            <a:xfrm flipH="1" flipV="1">
              <a:off x="6337670" y="2887939"/>
              <a:ext cx="262533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1" name="Straight Connector 320">
              <a:extLst>
                <a:ext uri="{FF2B5EF4-FFF2-40B4-BE49-F238E27FC236}">
                  <a16:creationId xmlns:a16="http://schemas.microsoft.com/office/drawing/2014/main" id="{3CA5AC6D-035F-4B2C-81F8-FE5BB3DDE136}"/>
                </a:ext>
              </a:extLst>
            </p:cNvPr>
            <p:cNvCxnSpPr>
              <a:cxnSpLocks/>
              <a:stCxn id="315" idx="7"/>
              <a:endCxn id="317" idx="0"/>
            </p:cNvCxnSpPr>
            <p:nvPr/>
          </p:nvCxnSpPr>
          <p:spPr>
            <a:xfrm flipV="1">
              <a:off x="6089590" y="2887939"/>
              <a:ext cx="248080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22" name="Oval 321">
              <a:extLst>
                <a:ext uri="{FF2B5EF4-FFF2-40B4-BE49-F238E27FC236}">
                  <a16:creationId xmlns:a16="http://schemas.microsoft.com/office/drawing/2014/main" id="{BF5E701A-4C36-4300-8BA6-DDAAE9C4720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67164" y="3049884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3" name="Oval 322">
              <a:extLst>
                <a:ext uri="{FF2B5EF4-FFF2-40B4-BE49-F238E27FC236}">
                  <a16:creationId xmlns:a16="http://schemas.microsoft.com/office/drawing/2014/main" id="{B7779529-B9B4-4A20-8B43-DE77F1A04A1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67164" y="2491079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4" name="Oval 323">
              <a:extLst>
                <a:ext uri="{FF2B5EF4-FFF2-40B4-BE49-F238E27FC236}">
                  <a16:creationId xmlns:a16="http://schemas.microsoft.com/office/drawing/2014/main" id="{3379B1C8-D4BD-4BE5-8275-1FD3BE8EB1B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48843" y="3052375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5" name="Oval 324">
              <a:extLst>
                <a:ext uri="{FF2B5EF4-FFF2-40B4-BE49-F238E27FC236}">
                  <a16:creationId xmlns:a16="http://schemas.microsoft.com/office/drawing/2014/main" id="{9B5DFCF7-90CE-4D40-A8B7-D1E30B091A8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48843" y="2493570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6" name="Rectangle 325">
              <a:extLst>
                <a:ext uri="{FF2B5EF4-FFF2-40B4-BE49-F238E27FC236}">
                  <a16:creationId xmlns:a16="http://schemas.microsoft.com/office/drawing/2014/main" id="{09420C3C-96CC-4A3D-98F0-5099C6A59CB1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7432448" y="2753270"/>
              <a:ext cx="137160" cy="1371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cxnSp>
          <p:nvCxnSpPr>
            <p:cNvPr id="327" name="Straight Connector 326">
              <a:extLst>
                <a:ext uri="{FF2B5EF4-FFF2-40B4-BE49-F238E27FC236}">
                  <a16:creationId xmlns:a16="http://schemas.microsoft.com/office/drawing/2014/main" id="{63DA9DDB-61EA-4F6F-B95A-86F8A92DFB10}"/>
                </a:ext>
              </a:extLst>
            </p:cNvPr>
            <p:cNvCxnSpPr>
              <a:cxnSpLocks/>
              <a:stCxn id="326" idx="2"/>
              <a:endCxn id="325" idx="3"/>
            </p:cNvCxnSpPr>
            <p:nvPr/>
          </p:nvCxnSpPr>
          <p:spPr>
            <a:xfrm flipV="1">
              <a:off x="7501028" y="2579354"/>
              <a:ext cx="262533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8" name="Straight Connector 327">
              <a:extLst>
                <a:ext uri="{FF2B5EF4-FFF2-40B4-BE49-F238E27FC236}">
                  <a16:creationId xmlns:a16="http://schemas.microsoft.com/office/drawing/2014/main" id="{A884657B-922F-4396-B84F-7A2ADC7B7DB5}"/>
                </a:ext>
              </a:extLst>
            </p:cNvPr>
            <p:cNvCxnSpPr>
              <a:cxnSpLocks/>
              <a:stCxn id="326" idx="2"/>
            </p:cNvCxnSpPr>
            <p:nvPr/>
          </p:nvCxnSpPr>
          <p:spPr>
            <a:xfrm flipH="1" flipV="1">
              <a:off x="7252948" y="2579354"/>
              <a:ext cx="248080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9" name="Straight Connector 328">
              <a:extLst>
                <a:ext uri="{FF2B5EF4-FFF2-40B4-BE49-F238E27FC236}">
                  <a16:creationId xmlns:a16="http://schemas.microsoft.com/office/drawing/2014/main" id="{AEC9061D-EC0D-442B-8096-F2F95E184842}"/>
                </a:ext>
              </a:extLst>
            </p:cNvPr>
            <p:cNvCxnSpPr>
              <a:cxnSpLocks/>
              <a:stCxn id="324" idx="1"/>
              <a:endCxn id="326" idx="0"/>
            </p:cNvCxnSpPr>
            <p:nvPr/>
          </p:nvCxnSpPr>
          <p:spPr>
            <a:xfrm flipH="1" flipV="1">
              <a:off x="7501028" y="2890430"/>
              <a:ext cx="262533" cy="17666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0" name="Straight Connector 329">
              <a:extLst>
                <a:ext uri="{FF2B5EF4-FFF2-40B4-BE49-F238E27FC236}">
                  <a16:creationId xmlns:a16="http://schemas.microsoft.com/office/drawing/2014/main" id="{96C90E7E-23E3-4402-8008-C5064E76957E}"/>
                </a:ext>
              </a:extLst>
            </p:cNvPr>
            <p:cNvCxnSpPr>
              <a:cxnSpLocks/>
              <a:endCxn id="326" idx="0"/>
            </p:cNvCxnSpPr>
            <p:nvPr/>
          </p:nvCxnSpPr>
          <p:spPr>
            <a:xfrm flipV="1">
              <a:off x="7252948" y="2890430"/>
              <a:ext cx="248080" cy="17666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31" name="Oval 330">
              <a:extLst>
                <a:ext uri="{FF2B5EF4-FFF2-40B4-BE49-F238E27FC236}">
                  <a16:creationId xmlns:a16="http://schemas.microsoft.com/office/drawing/2014/main" id="{A3CBD557-71BC-4507-9BF3-699AFBFEA2A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30522" y="3052375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2" name="Oval 331">
              <a:extLst>
                <a:ext uri="{FF2B5EF4-FFF2-40B4-BE49-F238E27FC236}">
                  <a16:creationId xmlns:a16="http://schemas.microsoft.com/office/drawing/2014/main" id="{426C3201-9FE6-4E3C-8D3A-68A5DCFD753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30522" y="2493570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3" name="Oval 332">
              <a:extLst>
                <a:ext uri="{FF2B5EF4-FFF2-40B4-BE49-F238E27FC236}">
                  <a16:creationId xmlns:a16="http://schemas.microsoft.com/office/drawing/2014/main" id="{813D96CA-0428-4A90-AD3C-6DD2C4C2AAF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585485" y="3610660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4" name="Oval 333">
              <a:extLst>
                <a:ext uri="{FF2B5EF4-FFF2-40B4-BE49-F238E27FC236}">
                  <a16:creationId xmlns:a16="http://schemas.microsoft.com/office/drawing/2014/main" id="{A203C48F-7BA2-4D35-8794-F6F265E4794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03806" y="3610660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5" name="Oval 334">
              <a:extLst>
                <a:ext uri="{FF2B5EF4-FFF2-40B4-BE49-F238E27FC236}">
                  <a16:creationId xmlns:a16="http://schemas.microsoft.com/office/drawing/2014/main" id="{195E4140-775F-4DA8-B979-DDE1108F00F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67164" y="3610660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6" name="Rectangle 335">
              <a:extLst>
                <a:ext uri="{FF2B5EF4-FFF2-40B4-BE49-F238E27FC236}">
                  <a16:creationId xmlns:a16="http://schemas.microsoft.com/office/drawing/2014/main" id="{2573C98F-5923-440B-8979-C9C450A41DD2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6850769" y="3311555"/>
              <a:ext cx="137160" cy="1371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cxnSp>
          <p:nvCxnSpPr>
            <p:cNvPr id="337" name="Straight Connector 336">
              <a:extLst>
                <a:ext uri="{FF2B5EF4-FFF2-40B4-BE49-F238E27FC236}">
                  <a16:creationId xmlns:a16="http://schemas.microsoft.com/office/drawing/2014/main" id="{4788A4D7-0A5A-41C2-B6E0-33AB41D87F9E}"/>
                </a:ext>
              </a:extLst>
            </p:cNvPr>
            <p:cNvCxnSpPr>
              <a:cxnSpLocks/>
              <a:stCxn id="336" idx="2"/>
            </p:cNvCxnSpPr>
            <p:nvPr/>
          </p:nvCxnSpPr>
          <p:spPr>
            <a:xfrm flipV="1">
              <a:off x="6919349" y="3137639"/>
              <a:ext cx="262533" cy="17391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8" name="Straight Connector 337">
              <a:extLst>
                <a:ext uri="{FF2B5EF4-FFF2-40B4-BE49-F238E27FC236}">
                  <a16:creationId xmlns:a16="http://schemas.microsoft.com/office/drawing/2014/main" id="{A43B7ED6-4B6D-4CB7-BC99-AACF979F61E7}"/>
                </a:ext>
              </a:extLst>
            </p:cNvPr>
            <p:cNvCxnSpPr>
              <a:cxnSpLocks/>
              <a:stCxn id="336" idx="2"/>
            </p:cNvCxnSpPr>
            <p:nvPr/>
          </p:nvCxnSpPr>
          <p:spPr>
            <a:xfrm flipH="1" flipV="1">
              <a:off x="6671269" y="3137639"/>
              <a:ext cx="248080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9" name="Straight Connector 338">
              <a:extLst>
                <a:ext uri="{FF2B5EF4-FFF2-40B4-BE49-F238E27FC236}">
                  <a16:creationId xmlns:a16="http://schemas.microsoft.com/office/drawing/2014/main" id="{C8FD7CC1-6EA5-4155-95FB-D92A3165ABC2}"/>
                </a:ext>
              </a:extLst>
            </p:cNvPr>
            <p:cNvCxnSpPr>
              <a:cxnSpLocks/>
              <a:stCxn id="335" idx="1"/>
              <a:endCxn id="336" idx="0"/>
            </p:cNvCxnSpPr>
            <p:nvPr/>
          </p:nvCxnSpPr>
          <p:spPr>
            <a:xfrm flipH="1" flipV="1">
              <a:off x="6919349" y="3448715"/>
              <a:ext cx="262533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0" name="Straight Connector 339">
              <a:extLst>
                <a:ext uri="{FF2B5EF4-FFF2-40B4-BE49-F238E27FC236}">
                  <a16:creationId xmlns:a16="http://schemas.microsoft.com/office/drawing/2014/main" id="{464CC9C8-DBB8-4F43-984C-7B5230160A46}"/>
                </a:ext>
              </a:extLst>
            </p:cNvPr>
            <p:cNvCxnSpPr>
              <a:cxnSpLocks/>
              <a:endCxn id="336" idx="0"/>
            </p:cNvCxnSpPr>
            <p:nvPr/>
          </p:nvCxnSpPr>
          <p:spPr>
            <a:xfrm flipV="1">
              <a:off x="6671269" y="3448715"/>
              <a:ext cx="248080" cy="17666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41" name="Oval 340">
              <a:extLst>
                <a:ext uri="{FF2B5EF4-FFF2-40B4-BE49-F238E27FC236}">
                  <a16:creationId xmlns:a16="http://schemas.microsoft.com/office/drawing/2014/main" id="{51115B00-B746-4640-A224-C0164904234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48843" y="3613151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2" name="Oval 341">
              <a:extLst>
                <a:ext uri="{FF2B5EF4-FFF2-40B4-BE49-F238E27FC236}">
                  <a16:creationId xmlns:a16="http://schemas.microsoft.com/office/drawing/2014/main" id="{E2145580-3B7C-4DA3-87D8-EFB5F82A3F1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30522" y="3613151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3" name="Rectangle 342">
              <a:extLst>
                <a:ext uri="{FF2B5EF4-FFF2-40B4-BE49-F238E27FC236}">
                  <a16:creationId xmlns:a16="http://schemas.microsoft.com/office/drawing/2014/main" id="{D297241D-C336-492E-BFBD-AB454FB50993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8014127" y="3314046"/>
              <a:ext cx="137160" cy="1371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cxnSp>
          <p:nvCxnSpPr>
            <p:cNvPr id="344" name="Straight Connector 343">
              <a:extLst>
                <a:ext uri="{FF2B5EF4-FFF2-40B4-BE49-F238E27FC236}">
                  <a16:creationId xmlns:a16="http://schemas.microsoft.com/office/drawing/2014/main" id="{ED1FBFE6-8C69-4BFD-B474-5D6E6CE333E2}"/>
                </a:ext>
              </a:extLst>
            </p:cNvPr>
            <p:cNvCxnSpPr>
              <a:cxnSpLocks/>
              <a:stCxn id="343" idx="2"/>
            </p:cNvCxnSpPr>
            <p:nvPr/>
          </p:nvCxnSpPr>
          <p:spPr>
            <a:xfrm flipV="1">
              <a:off x="8082707" y="3140130"/>
              <a:ext cx="262533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5" name="Straight Connector 344">
              <a:extLst>
                <a:ext uri="{FF2B5EF4-FFF2-40B4-BE49-F238E27FC236}">
                  <a16:creationId xmlns:a16="http://schemas.microsoft.com/office/drawing/2014/main" id="{A13593DD-0C2C-49E6-A31A-4D80EB00E1AE}"/>
                </a:ext>
              </a:extLst>
            </p:cNvPr>
            <p:cNvCxnSpPr>
              <a:cxnSpLocks/>
              <a:stCxn id="343" idx="2"/>
            </p:cNvCxnSpPr>
            <p:nvPr/>
          </p:nvCxnSpPr>
          <p:spPr>
            <a:xfrm flipH="1" flipV="1">
              <a:off x="7834627" y="3140130"/>
              <a:ext cx="248080" cy="17391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6" name="Straight Connector 345">
              <a:extLst>
                <a:ext uri="{FF2B5EF4-FFF2-40B4-BE49-F238E27FC236}">
                  <a16:creationId xmlns:a16="http://schemas.microsoft.com/office/drawing/2014/main" id="{E03F1B18-1339-4A71-B78F-52BFEEE99E6F}"/>
                </a:ext>
              </a:extLst>
            </p:cNvPr>
            <p:cNvCxnSpPr>
              <a:cxnSpLocks/>
              <a:stCxn id="342" idx="1"/>
              <a:endCxn id="343" idx="0"/>
            </p:cNvCxnSpPr>
            <p:nvPr/>
          </p:nvCxnSpPr>
          <p:spPr>
            <a:xfrm flipH="1" flipV="1">
              <a:off x="8082707" y="3451206"/>
              <a:ext cx="262533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7" name="Straight Connector 346">
              <a:extLst>
                <a:ext uri="{FF2B5EF4-FFF2-40B4-BE49-F238E27FC236}">
                  <a16:creationId xmlns:a16="http://schemas.microsoft.com/office/drawing/2014/main" id="{75B03E75-F303-43D7-B4F5-F682163FB4FB}"/>
                </a:ext>
              </a:extLst>
            </p:cNvPr>
            <p:cNvCxnSpPr>
              <a:cxnSpLocks/>
              <a:endCxn id="343" idx="0"/>
            </p:cNvCxnSpPr>
            <p:nvPr/>
          </p:nvCxnSpPr>
          <p:spPr>
            <a:xfrm flipV="1">
              <a:off x="7834627" y="3451206"/>
              <a:ext cx="248080" cy="17666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48" name="Oval 347">
              <a:extLst>
                <a:ext uri="{FF2B5EF4-FFF2-40B4-BE49-F238E27FC236}">
                  <a16:creationId xmlns:a16="http://schemas.microsoft.com/office/drawing/2014/main" id="{8E83A2D1-7EC2-4F66-87A2-3F300E6EF12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585485" y="4166434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9" name="Oval 348">
              <a:extLst>
                <a:ext uri="{FF2B5EF4-FFF2-40B4-BE49-F238E27FC236}">
                  <a16:creationId xmlns:a16="http://schemas.microsoft.com/office/drawing/2014/main" id="{03D5257A-5935-4EFF-90BB-D160CA8D394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03806" y="4166434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0" name="Rectangle 349">
              <a:extLst>
                <a:ext uri="{FF2B5EF4-FFF2-40B4-BE49-F238E27FC236}">
                  <a16:creationId xmlns:a16="http://schemas.microsoft.com/office/drawing/2014/main" id="{5A1BBAC3-5804-4781-AEFC-EAE3FB04628B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6269090" y="3867329"/>
              <a:ext cx="137160" cy="1371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cxnSp>
          <p:nvCxnSpPr>
            <p:cNvPr id="351" name="Straight Connector 350">
              <a:extLst>
                <a:ext uri="{FF2B5EF4-FFF2-40B4-BE49-F238E27FC236}">
                  <a16:creationId xmlns:a16="http://schemas.microsoft.com/office/drawing/2014/main" id="{1D70A905-0412-461D-9123-C9E43C6FDFE8}"/>
                </a:ext>
              </a:extLst>
            </p:cNvPr>
            <p:cNvCxnSpPr>
              <a:cxnSpLocks/>
              <a:stCxn id="350" idx="2"/>
            </p:cNvCxnSpPr>
            <p:nvPr/>
          </p:nvCxnSpPr>
          <p:spPr>
            <a:xfrm flipV="1">
              <a:off x="6337670" y="3693413"/>
              <a:ext cx="262533" cy="17391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2" name="Straight Connector 351">
              <a:extLst>
                <a:ext uri="{FF2B5EF4-FFF2-40B4-BE49-F238E27FC236}">
                  <a16:creationId xmlns:a16="http://schemas.microsoft.com/office/drawing/2014/main" id="{F68F7458-CEDD-4F5A-90AD-1F44896B1437}"/>
                </a:ext>
              </a:extLst>
            </p:cNvPr>
            <p:cNvCxnSpPr>
              <a:cxnSpLocks/>
              <a:stCxn id="350" idx="2"/>
            </p:cNvCxnSpPr>
            <p:nvPr/>
          </p:nvCxnSpPr>
          <p:spPr>
            <a:xfrm flipH="1" flipV="1">
              <a:off x="6089590" y="3693413"/>
              <a:ext cx="248080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3" name="Straight Connector 352">
              <a:extLst>
                <a:ext uri="{FF2B5EF4-FFF2-40B4-BE49-F238E27FC236}">
                  <a16:creationId xmlns:a16="http://schemas.microsoft.com/office/drawing/2014/main" id="{505CC61B-6E07-4D95-AC75-CAC53B02D387}"/>
                </a:ext>
              </a:extLst>
            </p:cNvPr>
            <p:cNvCxnSpPr>
              <a:cxnSpLocks/>
              <a:stCxn id="348" idx="1"/>
              <a:endCxn id="350" idx="0"/>
            </p:cNvCxnSpPr>
            <p:nvPr/>
          </p:nvCxnSpPr>
          <p:spPr>
            <a:xfrm flipH="1" flipV="1">
              <a:off x="6337670" y="4004489"/>
              <a:ext cx="262533" cy="17666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4" name="Straight Connector 353">
              <a:extLst>
                <a:ext uri="{FF2B5EF4-FFF2-40B4-BE49-F238E27FC236}">
                  <a16:creationId xmlns:a16="http://schemas.microsoft.com/office/drawing/2014/main" id="{402F114A-650E-4666-BEA0-72202516E189}"/>
                </a:ext>
              </a:extLst>
            </p:cNvPr>
            <p:cNvCxnSpPr>
              <a:cxnSpLocks/>
              <a:stCxn id="349" idx="7"/>
              <a:endCxn id="350" idx="0"/>
            </p:cNvCxnSpPr>
            <p:nvPr/>
          </p:nvCxnSpPr>
          <p:spPr>
            <a:xfrm flipV="1">
              <a:off x="6089590" y="4004489"/>
              <a:ext cx="248080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55" name="Oval 354">
              <a:extLst>
                <a:ext uri="{FF2B5EF4-FFF2-40B4-BE49-F238E27FC236}">
                  <a16:creationId xmlns:a16="http://schemas.microsoft.com/office/drawing/2014/main" id="{59AA47BB-7986-4912-AE12-94FB0570B7B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67164" y="4166434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6" name="Oval 355">
              <a:extLst>
                <a:ext uri="{FF2B5EF4-FFF2-40B4-BE49-F238E27FC236}">
                  <a16:creationId xmlns:a16="http://schemas.microsoft.com/office/drawing/2014/main" id="{4FFF00BB-09EA-4F29-AE20-D401C2F02E7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48843" y="4168925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7" name="Rectangle 356">
              <a:extLst>
                <a:ext uri="{FF2B5EF4-FFF2-40B4-BE49-F238E27FC236}">
                  <a16:creationId xmlns:a16="http://schemas.microsoft.com/office/drawing/2014/main" id="{314C93F6-F7C7-4C6C-BF55-A067369892E7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7432448" y="3869820"/>
              <a:ext cx="137160" cy="1371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cxnSp>
          <p:nvCxnSpPr>
            <p:cNvPr id="358" name="Straight Connector 357">
              <a:extLst>
                <a:ext uri="{FF2B5EF4-FFF2-40B4-BE49-F238E27FC236}">
                  <a16:creationId xmlns:a16="http://schemas.microsoft.com/office/drawing/2014/main" id="{DB8D3E18-4D1B-469E-9A7E-54CF9D7FE613}"/>
                </a:ext>
              </a:extLst>
            </p:cNvPr>
            <p:cNvCxnSpPr>
              <a:cxnSpLocks/>
              <a:stCxn id="357" idx="2"/>
            </p:cNvCxnSpPr>
            <p:nvPr/>
          </p:nvCxnSpPr>
          <p:spPr>
            <a:xfrm flipV="1">
              <a:off x="7501028" y="3695904"/>
              <a:ext cx="262533" cy="17391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9" name="Straight Connector 358">
              <a:extLst>
                <a:ext uri="{FF2B5EF4-FFF2-40B4-BE49-F238E27FC236}">
                  <a16:creationId xmlns:a16="http://schemas.microsoft.com/office/drawing/2014/main" id="{A1EA5E82-566A-490F-8DF9-C9CBFA8D9C70}"/>
                </a:ext>
              </a:extLst>
            </p:cNvPr>
            <p:cNvCxnSpPr>
              <a:cxnSpLocks/>
              <a:stCxn id="357" idx="2"/>
            </p:cNvCxnSpPr>
            <p:nvPr/>
          </p:nvCxnSpPr>
          <p:spPr>
            <a:xfrm flipH="1" flipV="1">
              <a:off x="7252948" y="3695904"/>
              <a:ext cx="248080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0" name="Straight Connector 359">
              <a:extLst>
                <a:ext uri="{FF2B5EF4-FFF2-40B4-BE49-F238E27FC236}">
                  <a16:creationId xmlns:a16="http://schemas.microsoft.com/office/drawing/2014/main" id="{90F8ABB2-A4B1-4895-B73C-4F25FC339B4D}"/>
                </a:ext>
              </a:extLst>
            </p:cNvPr>
            <p:cNvCxnSpPr>
              <a:cxnSpLocks/>
              <a:stCxn id="356" idx="1"/>
              <a:endCxn id="357" idx="0"/>
            </p:cNvCxnSpPr>
            <p:nvPr/>
          </p:nvCxnSpPr>
          <p:spPr>
            <a:xfrm flipH="1" flipV="1">
              <a:off x="7501028" y="4006980"/>
              <a:ext cx="262533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1" name="Straight Connector 360">
              <a:extLst>
                <a:ext uri="{FF2B5EF4-FFF2-40B4-BE49-F238E27FC236}">
                  <a16:creationId xmlns:a16="http://schemas.microsoft.com/office/drawing/2014/main" id="{DF0CAFFB-3538-4A6D-B111-933D26014EA0}"/>
                </a:ext>
              </a:extLst>
            </p:cNvPr>
            <p:cNvCxnSpPr>
              <a:cxnSpLocks/>
              <a:endCxn id="357" idx="0"/>
            </p:cNvCxnSpPr>
            <p:nvPr/>
          </p:nvCxnSpPr>
          <p:spPr>
            <a:xfrm flipV="1">
              <a:off x="7252948" y="4006980"/>
              <a:ext cx="248080" cy="17666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62" name="Oval 361">
              <a:extLst>
                <a:ext uri="{FF2B5EF4-FFF2-40B4-BE49-F238E27FC236}">
                  <a16:creationId xmlns:a16="http://schemas.microsoft.com/office/drawing/2014/main" id="{DB5139E0-DB27-4E21-8142-7E735DD91BE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30522" y="4168925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3" name="Oval 362">
              <a:extLst>
                <a:ext uri="{FF2B5EF4-FFF2-40B4-BE49-F238E27FC236}">
                  <a16:creationId xmlns:a16="http://schemas.microsoft.com/office/drawing/2014/main" id="{9912ED3C-676F-433D-B62C-58FE0E9F312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585485" y="4727210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4" name="Oval 363">
              <a:extLst>
                <a:ext uri="{FF2B5EF4-FFF2-40B4-BE49-F238E27FC236}">
                  <a16:creationId xmlns:a16="http://schemas.microsoft.com/office/drawing/2014/main" id="{715A2EF1-7318-42E9-8A36-FFD63DD7849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03806" y="4727210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5" name="Oval 364">
              <a:extLst>
                <a:ext uri="{FF2B5EF4-FFF2-40B4-BE49-F238E27FC236}">
                  <a16:creationId xmlns:a16="http://schemas.microsoft.com/office/drawing/2014/main" id="{43C65012-3D7D-4AE9-972E-5EA756907A3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67164" y="4727210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6" name="Rectangle 365">
              <a:extLst>
                <a:ext uri="{FF2B5EF4-FFF2-40B4-BE49-F238E27FC236}">
                  <a16:creationId xmlns:a16="http://schemas.microsoft.com/office/drawing/2014/main" id="{EDDE6C16-7341-4C52-8325-17BAD6A85F85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6850769" y="4428105"/>
              <a:ext cx="137160" cy="1371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cxnSp>
          <p:nvCxnSpPr>
            <p:cNvPr id="367" name="Straight Connector 366">
              <a:extLst>
                <a:ext uri="{FF2B5EF4-FFF2-40B4-BE49-F238E27FC236}">
                  <a16:creationId xmlns:a16="http://schemas.microsoft.com/office/drawing/2014/main" id="{0FC25BBB-DD0C-4AE3-903F-863E3F95F284}"/>
                </a:ext>
              </a:extLst>
            </p:cNvPr>
            <p:cNvCxnSpPr>
              <a:cxnSpLocks/>
              <a:stCxn id="366" idx="2"/>
            </p:cNvCxnSpPr>
            <p:nvPr/>
          </p:nvCxnSpPr>
          <p:spPr>
            <a:xfrm flipV="1">
              <a:off x="6919349" y="4254189"/>
              <a:ext cx="262533" cy="17391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8" name="Straight Connector 367">
              <a:extLst>
                <a:ext uri="{FF2B5EF4-FFF2-40B4-BE49-F238E27FC236}">
                  <a16:creationId xmlns:a16="http://schemas.microsoft.com/office/drawing/2014/main" id="{535D6DE0-BA4C-4DA0-BEB0-1589FA0B15EE}"/>
                </a:ext>
              </a:extLst>
            </p:cNvPr>
            <p:cNvCxnSpPr>
              <a:cxnSpLocks/>
              <a:stCxn id="366" idx="2"/>
            </p:cNvCxnSpPr>
            <p:nvPr/>
          </p:nvCxnSpPr>
          <p:spPr>
            <a:xfrm flipH="1" flipV="1">
              <a:off x="6671269" y="4254189"/>
              <a:ext cx="248080" cy="17391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9" name="Straight Connector 368">
              <a:extLst>
                <a:ext uri="{FF2B5EF4-FFF2-40B4-BE49-F238E27FC236}">
                  <a16:creationId xmlns:a16="http://schemas.microsoft.com/office/drawing/2014/main" id="{0F260A42-E404-4BBC-95B8-BC6380251766}"/>
                </a:ext>
              </a:extLst>
            </p:cNvPr>
            <p:cNvCxnSpPr>
              <a:cxnSpLocks/>
              <a:stCxn id="365" idx="1"/>
              <a:endCxn id="366" idx="0"/>
            </p:cNvCxnSpPr>
            <p:nvPr/>
          </p:nvCxnSpPr>
          <p:spPr>
            <a:xfrm flipH="1" flipV="1">
              <a:off x="6919349" y="4565265"/>
              <a:ext cx="262533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0" name="Straight Connector 369">
              <a:extLst>
                <a:ext uri="{FF2B5EF4-FFF2-40B4-BE49-F238E27FC236}">
                  <a16:creationId xmlns:a16="http://schemas.microsoft.com/office/drawing/2014/main" id="{48C1FF57-06E2-481F-B2C6-AE7B00918D50}"/>
                </a:ext>
              </a:extLst>
            </p:cNvPr>
            <p:cNvCxnSpPr>
              <a:cxnSpLocks/>
              <a:endCxn id="366" idx="0"/>
            </p:cNvCxnSpPr>
            <p:nvPr/>
          </p:nvCxnSpPr>
          <p:spPr>
            <a:xfrm flipV="1">
              <a:off x="6671269" y="4565265"/>
              <a:ext cx="248080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71" name="Oval 370">
              <a:extLst>
                <a:ext uri="{FF2B5EF4-FFF2-40B4-BE49-F238E27FC236}">
                  <a16:creationId xmlns:a16="http://schemas.microsoft.com/office/drawing/2014/main" id="{14671C30-81DF-4055-BD8B-909FCA07103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48843" y="4729701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2" name="Oval 371">
              <a:extLst>
                <a:ext uri="{FF2B5EF4-FFF2-40B4-BE49-F238E27FC236}">
                  <a16:creationId xmlns:a16="http://schemas.microsoft.com/office/drawing/2014/main" id="{0CC6C4D9-4719-4D74-A958-39C95179D72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30522" y="4729701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3" name="Rectangle 372">
              <a:extLst>
                <a:ext uri="{FF2B5EF4-FFF2-40B4-BE49-F238E27FC236}">
                  <a16:creationId xmlns:a16="http://schemas.microsoft.com/office/drawing/2014/main" id="{22DE8CF7-F8C1-4EF8-8C24-C61FD748D334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8014127" y="4430596"/>
              <a:ext cx="137160" cy="1371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cxnSp>
          <p:nvCxnSpPr>
            <p:cNvPr id="374" name="Straight Connector 373">
              <a:extLst>
                <a:ext uri="{FF2B5EF4-FFF2-40B4-BE49-F238E27FC236}">
                  <a16:creationId xmlns:a16="http://schemas.microsoft.com/office/drawing/2014/main" id="{0CC2D386-7538-45EF-8CEE-B9DCB4166E0E}"/>
                </a:ext>
              </a:extLst>
            </p:cNvPr>
            <p:cNvCxnSpPr>
              <a:cxnSpLocks/>
              <a:stCxn id="373" idx="2"/>
            </p:cNvCxnSpPr>
            <p:nvPr/>
          </p:nvCxnSpPr>
          <p:spPr>
            <a:xfrm flipV="1">
              <a:off x="8082707" y="4256680"/>
              <a:ext cx="262533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5" name="Straight Connector 374">
              <a:extLst>
                <a:ext uri="{FF2B5EF4-FFF2-40B4-BE49-F238E27FC236}">
                  <a16:creationId xmlns:a16="http://schemas.microsoft.com/office/drawing/2014/main" id="{D4FF0564-2725-45D6-8F84-87F05F6DDAFD}"/>
                </a:ext>
              </a:extLst>
            </p:cNvPr>
            <p:cNvCxnSpPr>
              <a:cxnSpLocks/>
              <a:stCxn id="373" idx="2"/>
            </p:cNvCxnSpPr>
            <p:nvPr/>
          </p:nvCxnSpPr>
          <p:spPr>
            <a:xfrm flipH="1" flipV="1">
              <a:off x="7834627" y="4256680"/>
              <a:ext cx="248080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6" name="Straight Connector 375">
              <a:extLst>
                <a:ext uri="{FF2B5EF4-FFF2-40B4-BE49-F238E27FC236}">
                  <a16:creationId xmlns:a16="http://schemas.microsoft.com/office/drawing/2014/main" id="{7C7505CF-C76E-4EA1-9E68-07BD4990BEB5}"/>
                </a:ext>
              </a:extLst>
            </p:cNvPr>
            <p:cNvCxnSpPr>
              <a:cxnSpLocks/>
              <a:stCxn id="372" idx="1"/>
              <a:endCxn id="373" idx="0"/>
            </p:cNvCxnSpPr>
            <p:nvPr/>
          </p:nvCxnSpPr>
          <p:spPr>
            <a:xfrm flipH="1" flipV="1">
              <a:off x="8082707" y="4567756"/>
              <a:ext cx="262533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7" name="Straight Connector 376">
              <a:extLst>
                <a:ext uri="{FF2B5EF4-FFF2-40B4-BE49-F238E27FC236}">
                  <a16:creationId xmlns:a16="http://schemas.microsoft.com/office/drawing/2014/main" id="{25110BFF-5EDC-4A9C-B538-7B4207177D29}"/>
                </a:ext>
              </a:extLst>
            </p:cNvPr>
            <p:cNvCxnSpPr>
              <a:cxnSpLocks/>
              <a:endCxn id="373" idx="0"/>
            </p:cNvCxnSpPr>
            <p:nvPr/>
          </p:nvCxnSpPr>
          <p:spPr>
            <a:xfrm flipV="1">
              <a:off x="7834627" y="4567756"/>
              <a:ext cx="248080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78" name="Rectangle 377">
              <a:extLst>
                <a:ext uri="{FF2B5EF4-FFF2-40B4-BE49-F238E27FC236}">
                  <a16:creationId xmlns:a16="http://schemas.microsoft.com/office/drawing/2014/main" id="{FD60A3DE-076B-476D-A6BF-72A2789416C4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6850769" y="2191578"/>
              <a:ext cx="137160" cy="1371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cxnSp>
          <p:nvCxnSpPr>
            <p:cNvPr id="379" name="Straight Connector 378">
              <a:extLst>
                <a:ext uri="{FF2B5EF4-FFF2-40B4-BE49-F238E27FC236}">
                  <a16:creationId xmlns:a16="http://schemas.microsoft.com/office/drawing/2014/main" id="{4F300A56-F79E-4B5E-893F-32EA2699B1C9}"/>
                </a:ext>
              </a:extLst>
            </p:cNvPr>
            <p:cNvCxnSpPr>
              <a:cxnSpLocks/>
              <a:endCxn id="378" idx="0"/>
            </p:cNvCxnSpPr>
            <p:nvPr/>
          </p:nvCxnSpPr>
          <p:spPr>
            <a:xfrm flipH="1" flipV="1">
              <a:off x="6919349" y="2328738"/>
              <a:ext cx="262533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0" name="Straight Connector 379">
              <a:extLst>
                <a:ext uri="{FF2B5EF4-FFF2-40B4-BE49-F238E27FC236}">
                  <a16:creationId xmlns:a16="http://schemas.microsoft.com/office/drawing/2014/main" id="{1FC92D81-662E-4008-A682-294E54CF9643}"/>
                </a:ext>
              </a:extLst>
            </p:cNvPr>
            <p:cNvCxnSpPr>
              <a:cxnSpLocks/>
              <a:endCxn id="378" idx="0"/>
            </p:cNvCxnSpPr>
            <p:nvPr/>
          </p:nvCxnSpPr>
          <p:spPr>
            <a:xfrm flipV="1">
              <a:off x="6671269" y="2328738"/>
              <a:ext cx="248080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81" name="Rectangle 380">
              <a:extLst>
                <a:ext uri="{FF2B5EF4-FFF2-40B4-BE49-F238E27FC236}">
                  <a16:creationId xmlns:a16="http://schemas.microsoft.com/office/drawing/2014/main" id="{D07E7294-70F0-4A2A-9CBB-792267228BBB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8014127" y="2194069"/>
              <a:ext cx="137160" cy="1371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cxnSp>
          <p:nvCxnSpPr>
            <p:cNvPr id="382" name="Straight Connector 381">
              <a:extLst>
                <a:ext uri="{FF2B5EF4-FFF2-40B4-BE49-F238E27FC236}">
                  <a16:creationId xmlns:a16="http://schemas.microsoft.com/office/drawing/2014/main" id="{5D85D374-A0E7-460B-A489-0DD5890C90D3}"/>
                </a:ext>
              </a:extLst>
            </p:cNvPr>
            <p:cNvCxnSpPr>
              <a:cxnSpLocks/>
              <a:endCxn id="381" idx="0"/>
            </p:cNvCxnSpPr>
            <p:nvPr/>
          </p:nvCxnSpPr>
          <p:spPr>
            <a:xfrm flipH="1" flipV="1">
              <a:off x="8082707" y="2331229"/>
              <a:ext cx="262533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3" name="Straight Connector 382">
              <a:extLst>
                <a:ext uri="{FF2B5EF4-FFF2-40B4-BE49-F238E27FC236}">
                  <a16:creationId xmlns:a16="http://schemas.microsoft.com/office/drawing/2014/main" id="{8B241288-3E4D-4213-877A-D3EC252547E0}"/>
                </a:ext>
              </a:extLst>
            </p:cNvPr>
            <p:cNvCxnSpPr>
              <a:cxnSpLocks/>
              <a:endCxn id="381" idx="0"/>
            </p:cNvCxnSpPr>
            <p:nvPr/>
          </p:nvCxnSpPr>
          <p:spPr>
            <a:xfrm flipV="1">
              <a:off x="7834627" y="2331229"/>
              <a:ext cx="248080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84" name="Rectangle 383">
              <a:extLst>
                <a:ext uri="{FF2B5EF4-FFF2-40B4-BE49-F238E27FC236}">
                  <a16:creationId xmlns:a16="http://schemas.microsoft.com/office/drawing/2014/main" id="{0215398C-3B75-4104-A43D-12477571C0A0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6269090" y="4988828"/>
              <a:ext cx="137160" cy="1371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cxnSp>
          <p:nvCxnSpPr>
            <p:cNvPr id="385" name="Straight Connector 384">
              <a:extLst>
                <a:ext uri="{FF2B5EF4-FFF2-40B4-BE49-F238E27FC236}">
                  <a16:creationId xmlns:a16="http://schemas.microsoft.com/office/drawing/2014/main" id="{EF827E66-E386-41DF-9162-52E3D57379E4}"/>
                </a:ext>
              </a:extLst>
            </p:cNvPr>
            <p:cNvCxnSpPr>
              <a:cxnSpLocks/>
              <a:stCxn id="384" idx="2"/>
            </p:cNvCxnSpPr>
            <p:nvPr/>
          </p:nvCxnSpPr>
          <p:spPr>
            <a:xfrm flipV="1">
              <a:off x="6337670" y="4814912"/>
              <a:ext cx="262533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6" name="Straight Connector 385">
              <a:extLst>
                <a:ext uri="{FF2B5EF4-FFF2-40B4-BE49-F238E27FC236}">
                  <a16:creationId xmlns:a16="http://schemas.microsoft.com/office/drawing/2014/main" id="{015C7B78-B7AC-4F99-8A36-CA4892CBE720}"/>
                </a:ext>
              </a:extLst>
            </p:cNvPr>
            <p:cNvCxnSpPr>
              <a:cxnSpLocks/>
              <a:stCxn id="384" idx="2"/>
            </p:cNvCxnSpPr>
            <p:nvPr/>
          </p:nvCxnSpPr>
          <p:spPr>
            <a:xfrm flipH="1" flipV="1">
              <a:off x="6089590" y="4814912"/>
              <a:ext cx="248080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87" name="Rectangle 386">
              <a:extLst>
                <a:ext uri="{FF2B5EF4-FFF2-40B4-BE49-F238E27FC236}">
                  <a16:creationId xmlns:a16="http://schemas.microsoft.com/office/drawing/2014/main" id="{E50D010A-9F6B-4FF7-AE97-B021BD4FB435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7432448" y="4991319"/>
              <a:ext cx="137160" cy="1371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cxnSp>
          <p:nvCxnSpPr>
            <p:cNvPr id="388" name="Straight Connector 387">
              <a:extLst>
                <a:ext uri="{FF2B5EF4-FFF2-40B4-BE49-F238E27FC236}">
                  <a16:creationId xmlns:a16="http://schemas.microsoft.com/office/drawing/2014/main" id="{417253FE-4DDC-4B68-B1CF-C60DC6596C65}"/>
                </a:ext>
              </a:extLst>
            </p:cNvPr>
            <p:cNvCxnSpPr>
              <a:cxnSpLocks/>
              <a:stCxn id="387" idx="2"/>
            </p:cNvCxnSpPr>
            <p:nvPr/>
          </p:nvCxnSpPr>
          <p:spPr>
            <a:xfrm flipV="1">
              <a:off x="7501028" y="4817403"/>
              <a:ext cx="262533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9" name="Straight Connector 388">
              <a:extLst>
                <a:ext uri="{FF2B5EF4-FFF2-40B4-BE49-F238E27FC236}">
                  <a16:creationId xmlns:a16="http://schemas.microsoft.com/office/drawing/2014/main" id="{504695C7-8FE8-46E9-A74E-C4E7B9CE88CF}"/>
                </a:ext>
              </a:extLst>
            </p:cNvPr>
            <p:cNvCxnSpPr>
              <a:cxnSpLocks/>
              <a:stCxn id="387" idx="2"/>
            </p:cNvCxnSpPr>
            <p:nvPr/>
          </p:nvCxnSpPr>
          <p:spPr>
            <a:xfrm flipH="1" flipV="1">
              <a:off x="7252948" y="4817403"/>
              <a:ext cx="248080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91" name="Arrow: Right 390">
            <a:extLst>
              <a:ext uri="{FF2B5EF4-FFF2-40B4-BE49-F238E27FC236}">
                <a16:creationId xmlns:a16="http://schemas.microsoft.com/office/drawing/2014/main" id="{164B5B2D-5C7B-4072-AE2E-8C6A0E0C2685}"/>
              </a:ext>
            </a:extLst>
          </p:cNvPr>
          <p:cNvSpPr/>
          <p:nvPr/>
        </p:nvSpPr>
        <p:spPr>
          <a:xfrm rot="2293042">
            <a:off x="8300869" y="2109814"/>
            <a:ext cx="712363" cy="240564"/>
          </a:xfrm>
          <a:prstGeom prst="rightArrow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3" name="TextBox 392">
            <a:extLst>
              <a:ext uri="{FF2B5EF4-FFF2-40B4-BE49-F238E27FC236}">
                <a16:creationId xmlns:a16="http://schemas.microsoft.com/office/drawing/2014/main" id="{F8077C9E-520B-454B-8239-622E5FB4A605}"/>
              </a:ext>
            </a:extLst>
          </p:cNvPr>
          <p:cNvSpPr txBox="1"/>
          <p:nvPr/>
        </p:nvSpPr>
        <p:spPr>
          <a:xfrm>
            <a:off x="8886833" y="4395168"/>
            <a:ext cx="31235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Error + correction = trivial error</a:t>
            </a:r>
          </a:p>
          <a:p>
            <a:r>
              <a:rPr lang="en-US" dirty="0"/>
              <a:t>The decoder succeeded.</a:t>
            </a:r>
          </a:p>
        </p:txBody>
      </p:sp>
      <p:sp>
        <p:nvSpPr>
          <p:cNvPr id="395" name="TextBox 394">
            <a:extLst>
              <a:ext uri="{FF2B5EF4-FFF2-40B4-BE49-F238E27FC236}">
                <a16:creationId xmlns:a16="http://schemas.microsoft.com/office/drawing/2014/main" id="{EAC9DA37-5DBF-4C64-B2C9-24DB25781339}"/>
              </a:ext>
            </a:extLst>
          </p:cNvPr>
          <p:cNvSpPr txBox="1"/>
          <p:nvPr/>
        </p:nvSpPr>
        <p:spPr>
          <a:xfrm>
            <a:off x="7973385" y="6058095"/>
            <a:ext cx="417725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Dennis, </a:t>
            </a:r>
            <a:r>
              <a:rPr lang="en-US" sz="1400" dirty="0" err="1"/>
              <a:t>Kitaev</a:t>
            </a:r>
            <a:r>
              <a:rPr lang="en-US" sz="1400" dirty="0"/>
              <a:t>, </a:t>
            </a:r>
            <a:r>
              <a:rPr lang="en-US" sz="1400" dirty="0" err="1"/>
              <a:t>Landahl</a:t>
            </a:r>
            <a:r>
              <a:rPr lang="en-US" sz="1400" dirty="0"/>
              <a:t>, </a:t>
            </a:r>
            <a:r>
              <a:rPr lang="en-US" sz="1400" dirty="0" err="1"/>
              <a:t>Preskill</a:t>
            </a:r>
            <a:r>
              <a:rPr lang="en-US" sz="1400" dirty="0"/>
              <a:t>. </a:t>
            </a:r>
            <a:r>
              <a:rPr lang="en-US" sz="1400" dirty="0">
                <a:hlinkClick r:id="rId2"/>
              </a:rPr>
              <a:t>arxiv:0110143</a:t>
            </a:r>
            <a:endParaRPr lang="en-US" sz="1400" dirty="0"/>
          </a:p>
          <a:p>
            <a:r>
              <a:rPr lang="en-US" sz="1400" dirty="0"/>
              <a:t>Fowler. </a:t>
            </a:r>
            <a:r>
              <a:rPr lang="en-US" sz="1400" dirty="0">
                <a:hlinkClick r:id="rId3"/>
              </a:rPr>
              <a:t>arxiv:1307.1740</a:t>
            </a:r>
            <a:br>
              <a:rPr lang="en-US" sz="1400" dirty="0"/>
            </a:br>
            <a:r>
              <a:rPr lang="en-US" sz="1400" dirty="0" err="1"/>
              <a:t>Higgott</a:t>
            </a:r>
            <a:r>
              <a:rPr lang="en-US" sz="1400" dirty="0"/>
              <a:t>, </a:t>
            </a:r>
            <a:r>
              <a:rPr lang="en-US" sz="1400" dirty="0" err="1"/>
              <a:t>Gidney</a:t>
            </a:r>
            <a:r>
              <a:rPr lang="en-US" sz="1400" dirty="0"/>
              <a:t>. </a:t>
            </a:r>
            <a:r>
              <a:rPr lang="en-US" sz="1400" dirty="0">
                <a:hlinkClick r:id="rId4"/>
              </a:rPr>
              <a:t>arxiv:2303.15933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335056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" grpId="0" animBg="1"/>
      <p:bldP spid="3" grpId="0" animBg="1"/>
      <p:bldP spid="125" grpId="0"/>
      <p:bldP spid="228" grpId="0"/>
      <p:bldP spid="232" grpId="0" animBg="1"/>
      <p:bldP spid="311" grpId="0"/>
      <p:bldP spid="391" grpId="0" animBg="1"/>
      <p:bldP spid="39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559B4-F519-402A-A017-9B0C4168A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Union-Find decoder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102DD7F-4C0F-4BF3-ADBE-52DD6C15B0C9}"/>
              </a:ext>
            </a:extLst>
          </p:cNvPr>
          <p:cNvSpPr>
            <a:spLocks noChangeAspect="1"/>
          </p:cNvSpPr>
          <p:nvPr/>
        </p:nvSpPr>
        <p:spPr>
          <a:xfrm>
            <a:off x="937384" y="2155799"/>
            <a:ext cx="100502" cy="10050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B530BB9-9279-4BF7-AA31-13A44905675D}"/>
              </a:ext>
            </a:extLst>
          </p:cNvPr>
          <p:cNvSpPr>
            <a:spLocks noChangeAspect="1"/>
          </p:cNvSpPr>
          <p:nvPr/>
        </p:nvSpPr>
        <p:spPr>
          <a:xfrm>
            <a:off x="1519063" y="2714604"/>
            <a:ext cx="100502" cy="10050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8D6BC8F-4729-46DC-B28D-301B1FF0AD37}"/>
              </a:ext>
            </a:extLst>
          </p:cNvPr>
          <p:cNvSpPr>
            <a:spLocks noChangeAspect="1"/>
          </p:cNvSpPr>
          <p:nvPr/>
        </p:nvSpPr>
        <p:spPr>
          <a:xfrm>
            <a:off x="937384" y="2714604"/>
            <a:ext cx="100502" cy="10050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45F2C3E-F85D-4D47-9DE4-5D8F06F28ED4}"/>
              </a:ext>
            </a:extLst>
          </p:cNvPr>
          <p:cNvSpPr>
            <a:spLocks noChangeAspect="1"/>
          </p:cNvSpPr>
          <p:nvPr/>
        </p:nvSpPr>
        <p:spPr>
          <a:xfrm>
            <a:off x="1519063" y="2155799"/>
            <a:ext cx="100502" cy="10050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CEF5F9D-5108-47F2-8000-D41C29E571BE}"/>
              </a:ext>
            </a:extLst>
          </p:cNvPr>
          <p:cNvSpPr>
            <a:spLocks noChangeAspect="1"/>
          </p:cNvSpPr>
          <p:nvPr/>
        </p:nvSpPr>
        <p:spPr>
          <a:xfrm flipV="1">
            <a:off x="1202668" y="2415499"/>
            <a:ext cx="137160" cy="13716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E7EE4D2-8998-41A6-ABC9-86E7E9FC7010}"/>
              </a:ext>
            </a:extLst>
          </p:cNvPr>
          <p:cNvCxnSpPr>
            <a:cxnSpLocks/>
            <a:stCxn id="11" idx="2"/>
            <a:endCxn id="10" idx="3"/>
          </p:cNvCxnSpPr>
          <p:nvPr/>
        </p:nvCxnSpPr>
        <p:spPr>
          <a:xfrm flipV="1">
            <a:off x="1271248" y="2241583"/>
            <a:ext cx="262533" cy="17391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634DCF0-BDC5-45D1-9530-936C5DB5BCF0}"/>
              </a:ext>
            </a:extLst>
          </p:cNvPr>
          <p:cNvCxnSpPr>
            <a:cxnSpLocks/>
            <a:stCxn id="11" idx="2"/>
            <a:endCxn id="7" idx="5"/>
          </p:cNvCxnSpPr>
          <p:nvPr/>
        </p:nvCxnSpPr>
        <p:spPr>
          <a:xfrm flipH="1" flipV="1">
            <a:off x="1023168" y="2241583"/>
            <a:ext cx="248080" cy="17391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8634635-FC78-4FF1-B56F-8A442D55FEEF}"/>
              </a:ext>
            </a:extLst>
          </p:cNvPr>
          <p:cNvCxnSpPr>
            <a:cxnSpLocks/>
            <a:stCxn id="8" idx="1"/>
            <a:endCxn id="11" idx="0"/>
          </p:cNvCxnSpPr>
          <p:nvPr/>
        </p:nvCxnSpPr>
        <p:spPr>
          <a:xfrm flipH="1" flipV="1">
            <a:off x="1271248" y="2552659"/>
            <a:ext cx="262533" cy="176663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0D7B264-CAE7-47F3-9F06-616A0A6522A7}"/>
              </a:ext>
            </a:extLst>
          </p:cNvPr>
          <p:cNvCxnSpPr>
            <a:cxnSpLocks/>
            <a:stCxn id="9" idx="7"/>
            <a:endCxn id="11" idx="0"/>
          </p:cNvCxnSpPr>
          <p:nvPr/>
        </p:nvCxnSpPr>
        <p:spPr>
          <a:xfrm flipV="1">
            <a:off x="1023168" y="2552659"/>
            <a:ext cx="248080" cy="176663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3AE74F29-3F07-4664-B75D-024E3F75FBC1}"/>
              </a:ext>
            </a:extLst>
          </p:cNvPr>
          <p:cNvSpPr>
            <a:spLocks noChangeAspect="1"/>
          </p:cNvSpPr>
          <p:nvPr/>
        </p:nvSpPr>
        <p:spPr>
          <a:xfrm>
            <a:off x="2100742" y="2714604"/>
            <a:ext cx="100502" cy="10050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B497349-70E1-4DB8-94AD-B0308DDF04C1}"/>
              </a:ext>
            </a:extLst>
          </p:cNvPr>
          <p:cNvSpPr>
            <a:spLocks noChangeAspect="1"/>
          </p:cNvSpPr>
          <p:nvPr/>
        </p:nvSpPr>
        <p:spPr>
          <a:xfrm>
            <a:off x="2100742" y="2155799"/>
            <a:ext cx="100502" cy="10050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3E68F6D-0854-47C4-9365-EA85D5C3083B}"/>
              </a:ext>
            </a:extLst>
          </p:cNvPr>
          <p:cNvSpPr>
            <a:spLocks noChangeAspect="1"/>
          </p:cNvSpPr>
          <p:nvPr/>
        </p:nvSpPr>
        <p:spPr>
          <a:xfrm>
            <a:off x="2682421" y="2717095"/>
            <a:ext cx="100502" cy="10050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7542AE0-F852-4161-B93E-5F88F5C39F89}"/>
              </a:ext>
            </a:extLst>
          </p:cNvPr>
          <p:cNvSpPr>
            <a:spLocks noChangeAspect="1"/>
          </p:cNvSpPr>
          <p:nvPr/>
        </p:nvSpPr>
        <p:spPr>
          <a:xfrm>
            <a:off x="2682421" y="2158290"/>
            <a:ext cx="100502" cy="10050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0275365-DA6E-4954-8C16-93C37F667541}"/>
              </a:ext>
            </a:extLst>
          </p:cNvPr>
          <p:cNvSpPr>
            <a:spLocks noChangeAspect="1"/>
          </p:cNvSpPr>
          <p:nvPr/>
        </p:nvSpPr>
        <p:spPr>
          <a:xfrm flipV="1">
            <a:off x="2366026" y="2417990"/>
            <a:ext cx="137160" cy="13716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F298019-BB1D-46A9-8594-97CECCC440D0}"/>
              </a:ext>
            </a:extLst>
          </p:cNvPr>
          <p:cNvCxnSpPr>
            <a:cxnSpLocks/>
            <a:stCxn id="20" idx="2"/>
            <a:endCxn id="19" idx="3"/>
          </p:cNvCxnSpPr>
          <p:nvPr/>
        </p:nvCxnSpPr>
        <p:spPr>
          <a:xfrm flipV="1">
            <a:off x="2434606" y="2244074"/>
            <a:ext cx="262533" cy="17391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89F442C-99CA-4FBD-B55D-33BF70C19141}"/>
              </a:ext>
            </a:extLst>
          </p:cNvPr>
          <p:cNvCxnSpPr>
            <a:cxnSpLocks/>
            <a:stCxn id="20" idx="2"/>
          </p:cNvCxnSpPr>
          <p:nvPr/>
        </p:nvCxnSpPr>
        <p:spPr>
          <a:xfrm flipH="1" flipV="1">
            <a:off x="2186526" y="2244074"/>
            <a:ext cx="248080" cy="17391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45EE3FA-DF38-4C93-9845-6A0497CDC0EB}"/>
              </a:ext>
            </a:extLst>
          </p:cNvPr>
          <p:cNvCxnSpPr>
            <a:cxnSpLocks/>
            <a:stCxn id="18" idx="1"/>
            <a:endCxn id="20" idx="0"/>
          </p:cNvCxnSpPr>
          <p:nvPr/>
        </p:nvCxnSpPr>
        <p:spPr>
          <a:xfrm flipH="1" flipV="1">
            <a:off x="2434606" y="2555150"/>
            <a:ext cx="262533" cy="176663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0CE5B85-858B-4662-9DB4-9D0DBEC77B2D}"/>
              </a:ext>
            </a:extLst>
          </p:cNvPr>
          <p:cNvCxnSpPr>
            <a:cxnSpLocks/>
            <a:endCxn id="20" idx="0"/>
          </p:cNvCxnSpPr>
          <p:nvPr/>
        </p:nvCxnSpPr>
        <p:spPr>
          <a:xfrm flipV="1">
            <a:off x="2186526" y="2555150"/>
            <a:ext cx="248080" cy="176663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0B505DCA-5399-43A8-B3DD-17AC0EDB92B9}"/>
              </a:ext>
            </a:extLst>
          </p:cNvPr>
          <p:cNvSpPr>
            <a:spLocks noChangeAspect="1"/>
          </p:cNvSpPr>
          <p:nvPr/>
        </p:nvSpPr>
        <p:spPr>
          <a:xfrm>
            <a:off x="3264100" y="2717095"/>
            <a:ext cx="100502" cy="10050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E3C20E8-7865-480D-8B3C-6C1166E40906}"/>
              </a:ext>
            </a:extLst>
          </p:cNvPr>
          <p:cNvSpPr>
            <a:spLocks noChangeAspect="1"/>
          </p:cNvSpPr>
          <p:nvPr/>
        </p:nvSpPr>
        <p:spPr>
          <a:xfrm>
            <a:off x="3264100" y="2158290"/>
            <a:ext cx="100502" cy="10050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01F378CD-933F-4380-8198-64CAA6EFE8F9}"/>
              </a:ext>
            </a:extLst>
          </p:cNvPr>
          <p:cNvSpPr>
            <a:spLocks noChangeAspect="1"/>
          </p:cNvSpPr>
          <p:nvPr/>
        </p:nvSpPr>
        <p:spPr>
          <a:xfrm>
            <a:off x="1519063" y="3275380"/>
            <a:ext cx="100502" cy="10050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CB93F8C8-F6F1-4EDE-BC3D-D16A8FA3A506}"/>
              </a:ext>
            </a:extLst>
          </p:cNvPr>
          <p:cNvSpPr>
            <a:spLocks noChangeAspect="1"/>
          </p:cNvSpPr>
          <p:nvPr/>
        </p:nvSpPr>
        <p:spPr>
          <a:xfrm>
            <a:off x="937384" y="3275380"/>
            <a:ext cx="100502" cy="10050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7D9DDC3D-7918-44ED-9BC8-B85DEB79D03E}"/>
              </a:ext>
            </a:extLst>
          </p:cNvPr>
          <p:cNvSpPr>
            <a:spLocks noChangeAspect="1"/>
          </p:cNvSpPr>
          <p:nvPr/>
        </p:nvSpPr>
        <p:spPr>
          <a:xfrm>
            <a:off x="2100742" y="3275380"/>
            <a:ext cx="100502" cy="10050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477B44F-999D-4CAF-8E63-6A142F05C679}"/>
              </a:ext>
            </a:extLst>
          </p:cNvPr>
          <p:cNvSpPr>
            <a:spLocks noChangeAspect="1"/>
          </p:cNvSpPr>
          <p:nvPr/>
        </p:nvSpPr>
        <p:spPr>
          <a:xfrm flipV="1">
            <a:off x="1784347" y="2976275"/>
            <a:ext cx="137160" cy="13716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1070A45-A51B-4DC8-A608-793A8E6CD48C}"/>
              </a:ext>
            </a:extLst>
          </p:cNvPr>
          <p:cNvCxnSpPr>
            <a:cxnSpLocks/>
            <a:stCxn id="30" idx="2"/>
          </p:cNvCxnSpPr>
          <p:nvPr/>
        </p:nvCxnSpPr>
        <p:spPr>
          <a:xfrm flipV="1">
            <a:off x="1852927" y="2802359"/>
            <a:ext cx="262533" cy="17391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7A5A2B32-646F-408E-A5E0-F64F9D15FE1F}"/>
              </a:ext>
            </a:extLst>
          </p:cNvPr>
          <p:cNvCxnSpPr>
            <a:cxnSpLocks/>
            <a:stCxn id="30" idx="2"/>
          </p:cNvCxnSpPr>
          <p:nvPr/>
        </p:nvCxnSpPr>
        <p:spPr>
          <a:xfrm flipH="1" flipV="1">
            <a:off x="1604847" y="2802359"/>
            <a:ext cx="248080" cy="17391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7ACBF20-2E84-4E67-B73C-7E08EF75775A}"/>
              </a:ext>
            </a:extLst>
          </p:cNvPr>
          <p:cNvCxnSpPr>
            <a:cxnSpLocks/>
            <a:stCxn id="29" idx="1"/>
            <a:endCxn id="30" idx="0"/>
          </p:cNvCxnSpPr>
          <p:nvPr/>
        </p:nvCxnSpPr>
        <p:spPr>
          <a:xfrm flipH="1" flipV="1">
            <a:off x="1852927" y="3113435"/>
            <a:ext cx="262533" cy="176663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7DE11E3-9CB0-42FC-808F-CC4349CB8749}"/>
              </a:ext>
            </a:extLst>
          </p:cNvPr>
          <p:cNvCxnSpPr>
            <a:cxnSpLocks/>
            <a:endCxn id="30" idx="0"/>
          </p:cNvCxnSpPr>
          <p:nvPr/>
        </p:nvCxnSpPr>
        <p:spPr>
          <a:xfrm flipV="1">
            <a:off x="1604847" y="3113435"/>
            <a:ext cx="248080" cy="176663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Oval 34">
            <a:extLst>
              <a:ext uri="{FF2B5EF4-FFF2-40B4-BE49-F238E27FC236}">
                <a16:creationId xmlns:a16="http://schemas.microsoft.com/office/drawing/2014/main" id="{162EDB67-F5DD-4008-A6B8-A2D0A11C3716}"/>
              </a:ext>
            </a:extLst>
          </p:cNvPr>
          <p:cNvSpPr>
            <a:spLocks noChangeAspect="1"/>
          </p:cNvSpPr>
          <p:nvPr/>
        </p:nvSpPr>
        <p:spPr>
          <a:xfrm>
            <a:off x="2682421" y="3277871"/>
            <a:ext cx="100502" cy="10050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8BD63C6F-7B5B-426A-B8C3-93827746EEAF}"/>
              </a:ext>
            </a:extLst>
          </p:cNvPr>
          <p:cNvSpPr>
            <a:spLocks noChangeAspect="1"/>
          </p:cNvSpPr>
          <p:nvPr/>
        </p:nvSpPr>
        <p:spPr>
          <a:xfrm>
            <a:off x="3264100" y="3277871"/>
            <a:ext cx="100502" cy="10050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3D85CF0A-846F-4A30-A322-6EA78A6BC15E}"/>
              </a:ext>
            </a:extLst>
          </p:cNvPr>
          <p:cNvSpPr>
            <a:spLocks noChangeAspect="1"/>
          </p:cNvSpPr>
          <p:nvPr/>
        </p:nvSpPr>
        <p:spPr>
          <a:xfrm flipV="1">
            <a:off x="2947705" y="2978766"/>
            <a:ext cx="137160" cy="137160"/>
          </a:xfrm>
          <a:prstGeom prst="rect">
            <a:avLst/>
          </a:prstGeom>
          <a:solidFill>
            <a:srgbClr val="FF0000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893E178B-6DC6-46C1-A5CC-71F3CF663434}"/>
              </a:ext>
            </a:extLst>
          </p:cNvPr>
          <p:cNvCxnSpPr>
            <a:cxnSpLocks/>
            <a:stCxn id="37" idx="2"/>
          </p:cNvCxnSpPr>
          <p:nvPr/>
        </p:nvCxnSpPr>
        <p:spPr>
          <a:xfrm flipV="1">
            <a:off x="3016285" y="2804850"/>
            <a:ext cx="262533" cy="17391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5C4B8534-CFFB-420C-AFCD-EC14C9581F82}"/>
              </a:ext>
            </a:extLst>
          </p:cNvPr>
          <p:cNvCxnSpPr>
            <a:cxnSpLocks/>
            <a:stCxn id="37" idx="2"/>
          </p:cNvCxnSpPr>
          <p:nvPr/>
        </p:nvCxnSpPr>
        <p:spPr>
          <a:xfrm flipH="1" flipV="1">
            <a:off x="2768205" y="2804850"/>
            <a:ext cx="248080" cy="17391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ADFFE81B-EB9F-44E6-A832-3CE059A72DD0}"/>
              </a:ext>
            </a:extLst>
          </p:cNvPr>
          <p:cNvCxnSpPr>
            <a:cxnSpLocks/>
            <a:stCxn id="36" idx="1"/>
            <a:endCxn id="37" idx="0"/>
          </p:cNvCxnSpPr>
          <p:nvPr/>
        </p:nvCxnSpPr>
        <p:spPr>
          <a:xfrm flipH="1" flipV="1">
            <a:off x="3016285" y="3115926"/>
            <a:ext cx="262533" cy="176663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5AAAB6B2-68FE-4D64-B6A7-1B3D6F24D3FC}"/>
              </a:ext>
            </a:extLst>
          </p:cNvPr>
          <p:cNvCxnSpPr>
            <a:cxnSpLocks/>
            <a:endCxn id="37" idx="0"/>
          </p:cNvCxnSpPr>
          <p:nvPr/>
        </p:nvCxnSpPr>
        <p:spPr>
          <a:xfrm flipV="1">
            <a:off x="2768205" y="3115926"/>
            <a:ext cx="248080" cy="176663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Oval 41">
            <a:extLst>
              <a:ext uri="{FF2B5EF4-FFF2-40B4-BE49-F238E27FC236}">
                <a16:creationId xmlns:a16="http://schemas.microsoft.com/office/drawing/2014/main" id="{4962339E-2414-4C4E-85EB-B9693D7A8FA7}"/>
              </a:ext>
            </a:extLst>
          </p:cNvPr>
          <p:cNvSpPr>
            <a:spLocks noChangeAspect="1"/>
          </p:cNvSpPr>
          <p:nvPr/>
        </p:nvSpPr>
        <p:spPr>
          <a:xfrm>
            <a:off x="1519063" y="3831154"/>
            <a:ext cx="100502" cy="10050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FAC2F4DF-D898-4055-A0D0-0094D0DF9C62}"/>
              </a:ext>
            </a:extLst>
          </p:cNvPr>
          <p:cNvSpPr>
            <a:spLocks noChangeAspect="1"/>
          </p:cNvSpPr>
          <p:nvPr/>
        </p:nvSpPr>
        <p:spPr>
          <a:xfrm>
            <a:off x="937384" y="3831154"/>
            <a:ext cx="100502" cy="10050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6DA48AB2-36B2-4D26-A401-C58690FCCE13}"/>
              </a:ext>
            </a:extLst>
          </p:cNvPr>
          <p:cNvSpPr>
            <a:spLocks noChangeAspect="1"/>
          </p:cNvSpPr>
          <p:nvPr/>
        </p:nvSpPr>
        <p:spPr>
          <a:xfrm flipV="1">
            <a:off x="1202668" y="3532049"/>
            <a:ext cx="137160" cy="13716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C338D0B2-7E8E-4083-8B91-FC2D4657D814}"/>
              </a:ext>
            </a:extLst>
          </p:cNvPr>
          <p:cNvCxnSpPr>
            <a:cxnSpLocks/>
            <a:stCxn id="44" idx="2"/>
          </p:cNvCxnSpPr>
          <p:nvPr/>
        </p:nvCxnSpPr>
        <p:spPr>
          <a:xfrm flipV="1">
            <a:off x="1271248" y="3358133"/>
            <a:ext cx="262533" cy="17391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5E172CB7-1DE1-4471-8374-4B80216F8752}"/>
              </a:ext>
            </a:extLst>
          </p:cNvPr>
          <p:cNvCxnSpPr>
            <a:cxnSpLocks/>
            <a:stCxn id="44" idx="2"/>
          </p:cNvCxnSpPr>
          <p:nvPr/>
        </p:nvCxnSpPr>
        <p:spPr>
          <a:xfrm flipH="1" flipV="1">
            <a:off x="1023168" y="3358133"/>
            <a:ext cx="248080" cy="17391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759D3656-DBE4-41CA-BCF3-6EBF2380A43A}"/>
              </a:ext>
            </a:extLst>
          </p:cNvPr>
          <p:cNvCxnSpPr>
            <a:cxnSpLocks/>
            <a:stCxn id="42" idx="1"/>
            <a:endCxn id="44" idx="0"/>
          </p:cNvCxnSpPr>
          <p:nvPr/>
        </p:nvCxnSpPr>
        <p:spPr>
          <a:xfrm flipH="1" flipV="1">
            <a:off x="1271248" y="3669209"/>
            <a:ext cx="262533" cy="176663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83D67DBC-C8AE-46D7-A3EC-CA6244285133}"/>
              </a:ext>
            </a:extLst>
          </p:cNvPr>
          <p:cNvCxnSpPr>
            <a:cxnSpLocks/>
            <a:stCxn id="43" idx="7"/>
            <a:endCxn id="44" idx="0"/>
          </p:cNvCxnSpPr>
          <p:nvPr/>
        </p:nvCxnSpPr>
        <p:spPr>
          <a:xfrm flipV="1">
            <a:off x="1023168" y="3669209"/>
            <a:ext cx="248080" cy="176663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9" name="Oval 48">
            <a:extLst>
              <a:ext uri="{FF2B5EF4-FFF2-40B4-BE49-F238E27FC236}">
                <a16:creationId xmlns:a16="http://schemas.microsoft.com/office/drawing/2014/main" id="{70269418-D026-4426-A7E7-0CD858D1934E}"/>
              </a:ext>
            </a:extLst>
          </p:cNvPr>
          <p:cNvSpPr>
            <a:spLocks noChangeAspect="1"/>
          </p:cNvSpPr>
          <p:nvPr/>
        </p:nvSpPr>
        <p:spPr>
          <a:xfrm>
            <a:off x="2100742" y="3831154"/>
            <a:ext cx="100502" cy="10050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74604AE4-4691-4B68-8606-535609FFEE5D}"/>
              </a:ext>
            </a:extLst>
          </p:cNvPr>
          <p:cNvSpPr>
            <a:spLocks noChangeAspect="1"/>
          </p:cNvSpPr>
          <p:nvPr/>
        </p:nvSpPr>
        <p:spPr>
          <a:xfrm>
            <a:off x="2682421" y="3833645"/>
            <a:ext cx="100502" cy="10050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AA00E7E0-F010-432D-BC46-258AD3B834E9}"/>
              </a:ext>
            </a:extLst>
          </p:cNvPr>
          <p:cNvSpPr>
            <a:spLocks noChangeAspect="1"/>
          </p:cNvSpPr>
          <p:nvPr/>
        </p:nvSpPr>
        <p:spPr>
          <a:xfrm flipV="1">
            <a:off x="2366026" y="3534540"/>
            <a:ext cx="137160" cy="13716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DEC5985D-E0B2-4689-B6FF-18483B3D4FE3}"/>
              </a:ext>
            </a:extLst>
          </p:cNvPr>
          <p:cNvCxnSpPr>
            <a:cxnSpLocks/>
            <a:stCxn id="51" idx="2"/>
          </p:cNvCxnSpPr>
          <p:nvPr/>
        </p:nvCxnSpPr>
        <p:spPr>
          <a:xfrm flipV="1">
            <a:off x="2434606" y="3360624"/>
            <a:ext cx="262533" cy="17391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70735CDB-23E4-47D0-99D1-34F60C855F9B}"/>
              </a:ext>
            </a:extLst>
          </p:cNvPr>
          <p:cNvCxnSpPr>
            <a:cxnSpLocks/>
            <a:stCxn id="51" idx="2"/>
          </p:cNvCxnSpPr>
          <p:nvPr/>
        </p:nvCxnSpPr>
        <p:spPr>
          <a:xfrm flipH="1" flipV="1">
            <a:off x="2186526" y="3360624"/>
            <a:ext cx="248080" cy="17391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4C3E590E-3E9B-477E-8906-9CB9295A1581}"/>
              </a:ext>
            </a:extLst>
          </p:cNvPr>
          <p:cNvCxnSpPr>
            <a:cxnSpLocks/>
            <a:stCxn id="50" idx="1"/>
            <a:endCxn id="51" idx="0"/>
          </p:cNvCxnSpPr>
          <p:nvPr/>
        </p:nvCxnSpPr>
        <p:spPr>
          <a:xfrm flipH="1" flipV="1">
            <a:off x="2434606" y="3671700"/>
            <a:ext cx="262533" cy="176663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26BEDF84-7DF4-4D41-B6D6-B7D1CC55541B}"/>
              </a:ext>
            </a:extLst>
          </p:cNvPr>
          <p:cNvCxnSpPr>
            <a:cxnSpLocks/>
            <a:endCxn id="51" idx="0"/>
          </p:cNvCxnSpPr>
          <p:nvPr/>
        </p:nvCxnSpPr>
        <p:spPr>
          <a:xfrm flipV="1">
            <a:off x="2186526" y="3671700"/>
            <a:ext cx="248080" cy="176663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6" name="Oval 55">
            <a:extLst>
              <a:ext uri="{FF2B5EF4-FFF2-40B4-BE49-F238E27FC236}">
                <a16:creationId xmlns:a16="http://schemas.microsoft.com/office/drawing/2014/main" id="{1AC8C235-5DCB-44A6-93BC-DB59B8F3E99B}"/>
              </a:ext>
            </a:extLst>
          </p:cNvPr>
          <p:cNvSpPr>
            <a:spLocks noChangeAspect="1"/>
          </p:cNvSpPr>
          <p:nvPr/>
        </p:nvSpPr>
        <p:spPr>
          <a:xfrm>
            <a:off x="3264100" y="3833645"/>
            <a:ext cx="100502" cy="10050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76230ACF-F090-4FEC-B650-A01D9C344013}"/>
              </a:ext>
            </a:extLst>
          </p:cNvPr>
          <p:cNvSpPr>
            <a:spLocks noChangeAspect="1"/>
          </p:cNvSpPr>
          <p:nvPr/>
        </p:nvSpPr>
        <p:spPr>
          <a:xfrm>
            <a:off x="1519063" y="4391930"/>
            <a:ext cx="100502" cy="10050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4BE58FAA-334E-473C-9C91-578F1242EAF4}"/>
              </a:ext>
            </a:extLst>
          </p:cNvPr>
          <p:cNvSpPr>
            <a:spLocks noChangeAspect="1"/>
          </p:cNvSpPr>
          <p:nvPr/>
        </p:nvSpPr>
        <p:spPr>
          <a:xfrm>
            <a:off x="937384" y="4391930"/>
            <a:ext cx="100502" cy="10050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1E111B76-B688-451C-97BA-72ACBDF79B19}"/>
              </a:ext>
            </a:extLst>
          </p:cNvPr>
          <p:cNvSpPr>
            <a:spLocks noChangeAspect="1"/>
          </p:cNvSpPr>
          <p:nvPr/>
        </p:nvSpPr>
        <p:spPr>
          <a:xfrm>
            <a:off x="2100742" y="4391930"/>
            <a:ext cx="100502" cy="10050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F9C6A0A8-CDBB-4B03-B74C-8E4151DFE3FB}"/>
              </a:ext>
            </a:extLst>
          </p:cNvPr>
          <p:cNvSpPr>
            <a:spLocks noChangeAspect="1"/>
          </p:cNvSpPr>
          <p:nvPr/>
        </p:nvSpPr>
        <p:spPr>
          <a:xfrm flipV="1">
            <a:off x="1784347" y="4092825"/>
            <a:ext cx="137160" cy="13716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50B5063D-7ED7-4F5C-8363-10752D7C414F}"/>
              </a:ext>
            </a:extLst>
          </p:cNvPr>
          <p:cNvCxnSpPr>
            <a:cxnSpLocks/>
            <a:stCxn id="60" idx="2"/>
          </p:cNvCxnSpPr>
          <p:nvPr/>
        </p:nvCxnSpPr>
        <p:spPr>
          <a:xfrm flipV="1">
            <a:off x="1852927" y="3918909"/>
            <a:ext cx="262533" cy="17391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9356BD02-5688-4F93-80A7-E0B63B4E8508}"/>
              </a:ext>
            </a:extLst>
          </p:cNvPr>
          <p:cNvCxnSpPr>
            <a:cxnSpLocks/>
            <a:stCxn id="60" idx="2"/>
          </p:cNvCxnSpPr>
          <p:nvPr/>
        </p:nvCxnSpPr>
        <p:spPr>
          <a:xfrm flipH="1" flipV="1">
            <a:off x="1604847" y="3918909"/>
            <a:ext cx="248080" cy="17391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B659294B-9615-4A47-AAA0-FC03A635B670}"/>
              </a:ext>
            </a:extLst>
          </p:cNvPr>
          <p:cNvCxnSpPr>
            <a:cxnSpLocks/>
            <a:stCxn id="59" idx="1"/>
            <a:endCxn id="60" idx="0"/>
          </p:cNvCxnSpPr>
          <p:nvPr/>
        </p:nvCxnSpPr>
        <p:spPr>
          <a:xfrm flipH="1" flipV="1">
            <a:off x="1852927" y="4229985"/>
            <a:ext cx="262533" cy="176663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1C0CF859-6282-4D1C-A276-B661E668087D}"/>
              </a:ext>
            </a:extLst>
          </p:cNvPr>
          <p:cNvCxnSpPr>
            <a:cxnSpLocks/>
            <a:endCxn id="60" idx="0"/>
          </p:cNvCxnSpPr>
          <p:nvPr/>
        </p:nvCxnSpPr>
        <p:spPr>
          <a:xfrm flipV="1">
            <a:off x="1604847" y="4229985"/>
            <a:ext cx="248080" cy="176663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5" name="Oval 64">
            <a:extLst>
              <a:ext uri="{FF2B5EF4-FFF2-40B4-BE49-F238E27FC236}">
                <a16:creationId xmlns:a16="http://schemas.microsoft.com/office/drawing/2014/main" id="{4C068581-077C-47A6-8E74-212C1CC32484}"/>
              </a:ext>
            </a:extLst>
          </p:cNvPr>
          <p:cNvSpPr>
            <a:spLocks noChangeAspect="1"/>
          </p:cNvSpPr>
          <p:nvPr/>
        </p:nvSpPr>
        <p:spPr>
          <a:xfrm>
            <a:off x="2682421" y="4394421"/>
            <a:ext cx="100502" cy="10050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85D2262E-AD78-4853-9996-6FB00B48E988}"/>
              </a:ext>
            </a:extLst>
          </p:cNvPr>
          <p:cNvSpPr>
            <a:spLocks noChangeAspect="1"/>
          </p:cNvSpPr>
          <p:nvPr/>
        </p:nvSpPr>
        <p:spPr>
          <a:xfrm>
            <a:off x="3264100" y="4394421"/>
            <a:ext cx="100502" cy="10050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6A0EC7C9-6E22-4515-9EAF-6A815F0FD101}"/>
              </a:ext>
            </a:extLst>
          </p:cNvPr>
          <p:cNvSpPr>
            <a:spLocks noChangeAspect="1"/>
          </p:cNvSpPr>
          <p:nvPr/>
        </p:nvSpPr>
        <p:spPr>
          <a:xfrm flipV="1">
            <a:off x="2947705" y="4095316"/>
            <a:ext cx="137160" cy="13716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D705F309-020A-45EC-9166-3D9A18A04696}"/>
              </a:ext>
            </a:extLst>
          </p:cNvPr>
          <p:cNvCxnSpPr>
            <a:cxnSpLocks/>
            <a:stCxn id="67" idx="2"/>
          </p:cNvCxnSpPr>
          <p:nvPr/>
        </p:nvCxnSpPr>
        <p:spPr>
          <a:xfrm flipV="1">
            <a:off x="3016285" y="3921400"/>
            <a:ext cx="262533" cy="17391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D802469B-9EA2-48F7-97A9-CD71ADE916B3}"/>
              </a:ext>
            </a:extLst>
          </p:cNvPr>
          <p:cNvCxnSpPr>
            <a:cxnSpLocks/>
            <a:stCxn id="67" idx="2"/>
          </p:cNvCxnSpPr>
          <p:nvPr/>
        </p:nvCxnSpPr>
        <p:spPr>
          <a:xfrm flipH="1" flipV="1">
            <a:off x="2768205" y="3921400"/>
            <a:ext cx="248080" cy="17391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8D4196F5-3070-44F9-B634-A265BDEB0D6D}"/>
              </a:ext>
            </a:extLst>
          </p:cNvPr>
          <p:cNvCxnSpPr>
            <a:cxnSpLocks/>
            <a:stCxn id="66" idx="1"/>
            <a:endCxn id="67" idx="0"/>
          </p:cNvCxnSpPr>
          <p:nvPr/>
        </p:nvCxnSpPr>
        <p:spPr>
          <a:xfrm flipH="1" flipV="1">
            <a:off x="3016285" y="4232476"/>
            <a:ext cx="262533" cy="176663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330A9969-084D-4526-9D56-9C78417BF6A3}"/>
              </a:ext>
            </a:extLst>
          </p:cNvPr>
          <p:cNvCxnSpPr>
            <a:cxnSpLocks/>
            <a:endCxn id="67" idx="0"/>
          </p:cNvCxnSpPr>
          <p:nvPr/>
        </p:nvCxnSpPr>
        <p:spPr>
          <a:xfrm flipV="1">
            <a:off x="2768205" y="4232476"/>
            <a:ext cx="248080" cy="176663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2" name="Rectangle 71">
            <a:extLst>
              <a:ext uri="{FF2B5EF4-FFF2-40B4-BE49-F238E27FC236}">
                <a16:creationId xmlns:a16="http://schemas.microsoft.com/office/drawing/2014/main" id="{664445F2-0B3D-4805-8F2E-54E350884C72}"/>
              </a:ext>
            </a:extLst>
          </p:cNvPr>
          <p:cNvSpPr>
            <a:spLocks noChangeAspect="1"/>
          </p:cNvSpPr>
          <p:nvPr/>
        </p:nvSpPr>
        <p:spPr>
          <a:xfrm flipV="1">
            <a:off x="1784347" y="1856298"/>
            <a:ext cx="137160" cy="13716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AA87B953-59F8-4884-8E51-12ED6B3AF749}"/>
              </a:ext>
            </a:extLst>
          </p:cNvPr>
          <p:cNvCxnSpPr>
            <a:cxnSpLocks/>
            <a:endCxn id="72" idx="0"/>
          </p:cNvCxnSpPr>
          <p:nvPr/>
        </p:nvCxnSpPr>
        <p:spPr>
          <a:xfrm flipH="1" flipV="1">
            <a:off x="1852927" y="1993458"/>
            <a:ext cx="262533" cy="176663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438A9742-33AE-4805-9514-D3485E42D568}"/>
              </a:ext>
            </a:extLst>
          </p:cNvPr>
          <p:cNvCxnSpPr>
            <a:cxnSpLocks/>
            <a:endCxn id="72" idx="0"/>
          </p:cNvCxnSpPr>
          <p:nvPr/>
        </p:nvCxnSpPr>
        <p:spPr>
          <a:xfrm flipV="1">
            <a:off x="1604847" y="1993458"/>
            <a:ext cx="248080" cy="176663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5" name="Rectangle 74">
            <a:extLst>
              <a:ext uri="{FF2B5EF4-FFF2-40B4-BE49-F238E27FC236}">
                <a16:creationId xmlns:a16="http://schemas.microsoft.com/office/drawing/2014/main" id="{7174370C-DCEC-46DD-833E-A0573F3FF116}"/>
              </a:ext>
            </a:extLst>
          </p:cNvPr>
          <p:cNvSpPr>
            <a:spLocks noChangeAspect="1"/>
          </p:cNvSpPr>
          <p:nvPr/>
        </p:nvSpPr>
        <p:spPr>
          <a:xfrm flipV="1">
            <a:off x="2947705" y="1858789"/>
            <a:ext cx="137160" cy="13716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883F7A91-8159-4C75-9444-D02EDD4CB237}"/>
              </a:ext>
            </a:extLst>
          </p:cNvPr>
          <p:cNvCxnSpPr>
            <a:cxnSpLocks/>
            <a:endCxn id="75" idx="0"/>
          </p:cNvCxnSpPr>
          <p:nvPr/>
        </p:nvCxnSpPr>
        <p:spPr>
          <a:xfrm flipH="1" flipV="1">
            <a:off x="3016285" y="1995949"/>
            <a:ext cx="262533" cy="176663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6B0D5073-6982-4578-A872-9E70256D9D92}"/>
              </a:ext>
            </a:extLst>
          </p:cNvPr>
          <p:cNvCxnSpPr>
            <a:cxnSpLocks/>
            <a:endCxn id="75" idx="0"/>
          </p:cNvCxnSpPr>
          <p:nvPr/>
        </p:nvCxnSpPr>
        <p:spPr>
          <a:xfrm flipV="1">
            <a:off x="2768205" y="1995949"/>
            <a:ext cx="248080" cy="176663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8" name="Rectangle 77">
            <a:extLst>
              <a:ext uri="{FF2B5EF4-FFF2-40B4-BE49-F238E27FC236}">
                <a16:creationId xmlns:a16="http://schemas.microsoft.com/office/drawing/2014/main" id="{82481F45-6329-40DC-988D-FA1A4ACD9DE3}"/>
              </a:ext>
            </a:extLst>
          </p:cNvPr>
          <p:cNvSpPr>
            <a:spLocks noChangeAspect="1"/>
          </p:cNvSpPr>
          <p:nvPr/>
        </p:nvSpPr>
        <p:spPr>
          <a:xfrm flipV="1">
            <a:off x="1202668" y="4653548"/>
            <a:ext cx="137160" cy="13716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12F3D032-6597-4101-829F-5783582351D8}"/>
              </a:ext>
            </a:extLst>
          </p:cNvPr>
          <p:cNvCxnSpPr>
            <a:cxnSpLocks/>
            <a:stCxn id="78" idx="2"/>
          </p:cNvCxnSpPr>
          <p:nvPr/>
        </p:nvCxnSpPr>
        <p:spPr>
          <a:xfrm flipV="1">
            <a:off x="1271248" y="4479632"/>
            <a:ext cx="262533" cy="17391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6125F7A3-3863-4146-84C3-0F790BA9B97A}"/>
              </a:ext>
            </a:extLst>
          </p:cNvPr>
          <p:cNvCxnSpPr>
            <a:cxnSpLocks/>
            <a:stCxn id="78" idx="2"/>
          </p:cNvCxnSpPr>
          <p:nvPr/>
        </p:nvCxnSpPr>
        <p:spPr>
          <a:xfrm flipH="1" flipV="1">
            <a:off x="1023168" y="4479632"/>
            <a:ext cx="248080" cy="17391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1" name="Rectangle 80">
            <a:extLst>
              <a:ext uri="{FF2B5EF4-FFF2-40B4-BE49-F238E27FC236}">
                <a16:creationId xmlns:a16="http://schemas.microsoft.com/office/drawing/2014/main" id="{C083F020-8148-4662-87DB-194A4AF3867A}"/>
              </a:ext>
            </a:extLst>
          </p:cNvPr>
          <p:cNvSpPr>
            <a:spLocks noChangeAspect="1"/>
          </p:cNvSpPr>
          <p:nvPr/>
        </p:nvSpPr>
        <p:spPr>
          <a:xfrm flipV="1">
            <a:off x="2366026" y="4656039"/>
            <a:ext cx="137160" cy="13716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93473513-7A0F-4D4A-ABE0-6716B7DE9778}"/>
              </a:ext>
            </a:extLst>
          </p:cNvPr>
          <p:cNvCxnSpPr>
            <a:cxnSpLocks/>
            <a:stCxn id="81" idx="2"/>
          </p:cNvCxnSpPr>
          <p:nvPr/>
        </p:nvCxnSpPr>
        <p:spPr>
          <a:xfrm flipV="1">
            <a:off x="2434606" y="4482123"/>
            <a:ext cx="262533" cy="17391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71F32ABD-A2EE-4B3E-A18A-23C76AE04CA9}"/>
              </a:ext>
            </a:extLst>
          </p:cNvPr>
          <p:cNvCxnSpPr>
            <a:cxnSpLocks/>
            <a:stCxn id="81" idx="2"/>
          </p:cNvCxnSpPr>
          <p:nvPr/>
        </p:nvCxnSpPr>
        <p:spPr>
          <a:xfrm flipH="1" flipV="1">
            <a:off x="2186526" y="4482123"/>
            <a:ext cx="248080" cy="17391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7" name="Oval 86">
            <a:extLst>
              <a:ext uri="{FF2B5EF4-FFF2-40B4-BE49-F238E27FC236}">
                <a16:creationId xmlns:a16="http://schemas.microsoft.com/office/drawing/2014/main" id="{2610C268-7B7F-4E8D-BE2F-18145815E292}"/>
              </a:ext>
            </a:extLst>
          </p:cNvPr>
          <p:cNvSpPr>
            <a:spLocks noChangeAspect="1"/>
          </p:cNvSpPr>
          <p:nvPr/>
        </p:nvSpPr>
        <p:spPr>
          <a:xfrm>
            <a:off x="3845694" y="2712113"/>
            <a:ext cx="100502" cy="10050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EEF61389-3A58-497C-B718-DF0C0636F4CE}"/>
              </a:ext>
            </a:extLst>
          </p:cNvPr>
          <p:cNvSpPr>
            <a:spLocks noChangeAspect="1"/>
          </p:cNvSpPr>
          <p:nvPr/>
        </p:nvSpPr>
        <p:spPr>
          <a:xfrm>
            <a:off x="3845694" y="2153308"/>
            <a:ext cx="100502" cy="10050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A6AFD6CE-8538-4A40-9D33-F77878BAE387}"/>
              </a:ext>
            </a:extLst>
          </p:cNvPr>
          <p:cNvSpPr>
            <a:spLocks noChangeAspect="1"/>
          </p:cNvSpPr>
          <p:nvPr/>
        </p:nvSpPr>
        <p:spPr>
          <a:xfrm flipV="1">
            <a:off x="3529299" y="2413008"/>
            <a:ext cx="137160" cy="13716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EEFF769E-5F5B-4D44-9438-2C6B36C3C572}"/>
              </a:ext>
            </a:extLst>
          </p:cNvPr>
          <p:cNvCxnSpPr>
            <a:cxnSpLocks/>
            <a:stCxn id="93" idx="2"/>
            <a:endCxn id="91" idx="3"/>
          </p:cNvCxnSpPr>
          <p:nvPr/>
        </p:nvCxnSpPr>
        <p:spPr>
          <a:xfrm flipV="1">
            <a:off x="3597879" y="2239092"/>
            <a:ext cx="262533" cy="17391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7901BD4C-1F16-484D-9130-8973E66749D7}"/>
              </a:ext>
            </a:extLst>
          </p:cNvPr>
          <p:cNvCxnSpPr>
            <a:cxnSpLocks/>
            <a:stCxn id="93" idx="2"/>
          </p:cNvCxnSpPr>
          <p:nvPr/>
        </p:nvCxnSpPr>
        <p:spPr>
          <a:xfrm flipH="1" flipV="1">
            <a:off x="3349799" y="2239092"/>
            <a:ext cx="248080" cy="17391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7446BAA7-3200-480F-9949-779D5C3D627E}"/>
              </a:ext>
            </a:extLst>
          </p:cNvPr>
          <p:cNvCxnSpPr>
            <a:cxnSpLocks/>
            <a:stCxn id="87" idx="1"/>
            <a:endCxn id="93" idx="0"/>
          </p:cNvCxnSpPr>
          <p:nvPr/>
        </p:nvCxnSpPr>
        <p:spPr>
          <a:xfrm flipH="1" flipV="1">
            <a:off x="3597879" y="2550168"/>
            <a:ext cx="262533" cy="176663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3F4FF822-87EE-4A2D-8029-FC7CA79B7F68}"/>
              </a:ext>
            </a:extLst>
          </p:cNvPr>
          <p:cNvCxnSpPr>
            <a:cxnSpLocks/>
            <a:endCxn id="93" idx="0"/>
          </p:cNvCxnSpPr>
          <p:nvPr/>
        </p:nvCxnSpPr>
        <p:spPr>
          <a:xfrm flipV="1">
            <a:off x="3349799" y="2550168"/>
            <a:ext cx="248080" cy="176663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3" name="Oval 102">
            <a:extLst>
              <a:ext uri="{FF2B5EF4-FFF2-40B4-BE49-F238E27FC236}">
                <a16:creationId xmlns:a16="http://schemas.microsoft.com/office/drawing/2014/main" id="{1C0A3E0B-0B24-4DD7-B04A-E31981DF4CE3}"/>
              </a:ext>
            </a:extLst>
          </p:cNvPr>
          <p:cNvSpPr>
            <a:spLocks noChangeAspect="1"/>
          </p:cNvSpPr>
          <p:nvPr/>
        </p:nvSpPr>
        <p:spPr>
          <a:xfrm>
            <a:off x="4427373" y="2712113"/>
            <a:ext cx="100502" cy="10050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3A44CA9A-045D-4A37-B16C-19274BF573B8}"/>
              </a:ext>
            </a:extLst>
          </p:cNvPr>
          <p:cNvSpPr>
            <a:spLocks noChangeAspect="1"/>
          </p:cNvSpPr>
          <p:nvPr/>
        </p:nvSpPr>
        <p:spPr>
          <a:xfrm>
            <a:off x="4427373" y="2153308"/>
            <a:ext cx="100502" cy="10050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DB31BDC7-8753-45A2-9F85-51C5BD30E0EA}"/>
              </a:ext>
            </a:extLst>
          </p:cNvPr>
          <p:cNvSpPr>
            <a:spLocks noChangeAspect="1"/>
          </p:cNvSpPr>
          <p:nvPr/>
        </p:nvSpPr>
        <p:spPr>
          <a:xfrm>
            <a:off x="5009052" y="2714604"/>
            <a:ext cx="100502" cy="10050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E9459059-85D2-48DA-B36E-D5BC10278069}"/>
              </a:ext>
            </a:extLst>
          </p:cNvPr>
          <p:cNvSpPr>
            <a:spLocks noChangeAspect="1"/>
          </p:cNvSpPr>
          <p:nvPr/>
        </p:nvSpPr>
        <p:spPr>
          <a:xfrm>
            <a:off x="5009052" y="2155799"/>
            <a:ext cx="100502" cy="10050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0370D3EA-46BA-417C-8264-5CD6AE21BA87}"/>
              </a:ext>
            </a:extLst>
          </p:cNvPr>
          <p:cNvSpPr>
            <a:spLocks noChangeAspect="1"/>
          </p:cNvSpPr>
          <p:nvPr/>
        </p:nvSpPr>
        <p:spPr>
          <a:xfrm flipV="1">
            <a:off x="4692657" y="2415499"/>
            <a:ext cx="137160" cy="13716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2D5F3859-DF8F-4F67-86F2-CD54A2AC3049}"/>
              </a:ext>
            </a:extLst>
          </p:cNvPr>
          <p:cNvCxnSpPr>
            <a:cxnSpLocks/>
            <a:stCxn id="111" idx="2"/>
            <a:endCxn id="109" idx="3"/>
          </p:cNvCxnSpPr>
          <p:nvPr/>
        </p:nvCxnSpPr>
        <p:spPr>
          <a:xfrm flipV="1">
            <a:off x="4761237" y="2241583"/>
            <a:ext cx="262533" cy="17391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C4C386BD-D73F-48EF-8716-B0310C1D7C61}"/>
              </a:ext>
            </a:extLst>
          </p:cNvPr>
          <p:cNvCxnSpPr>
            <a:cxnSpLocks/>
            <a:stCxn id="111" idx="2"/>
          </p:cNvCxnSpPr>
          <p:nvPr/>
        </p:nvCxnSpPr>
        <p:spPr>
          <a:xfrm flipH="1" flipV="1">
            <a:off x="4513157" y="2241583"/>
            <a:ext cx="248080" cy="17391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F678FFCC-8660-4A04-ABB5-65DB45C8461D}"/>
              </a:ext>
            </a:extLst>
          </p:cNvPr>
          <p:cNvCxnSpPr>
            <a:cxnSpLocks/>
            <a:stCxn id="107" idx="1"/>
            <a:endCxn id="111" idx="0"/>
          </p:cNvCxnSpPr>
          <p:nvPr/>
        </p:nvCxnSpPr>
        <p:spPr>
          <a:xfrm flipH="1" flipV="1">
            <a:off x="4761237" y="2552659"/>
            <a:ext cx="262533" cy="176663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83395233-E519-434C-94B4-1B7EB3DA736F}"/>
              </a:ext>
            </a:extLst>
          </p:cNvPr>
          <p:cNvCxnSpPr>
            <a:cxnSpLocks/>
            <a:endCxn id="111" idx="0"/>
          </p:cNvCxnSpPr>
          <p:nvPr/>
        </p:nvCxnSpPr>
        <p:spPr>
          <a:xfrm flipV="1">
            <a:off x="4513157" y="2552659"/>
            <a:ext cx="248080" cy="176663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1" name="Oval 120">
            <a:extLst>
              <a:ext uri="{FF2B5EF4-FFF2-40B4-BE49-F238E27FC236}">
                <a16:creationId xmlns:a16="http://schemas.microsoft.com/office/drawing/2014/main" id="{5ABCD3CC-2602-45ED-B175-764AE7F25F1D}"/>
              </a:ext>
            </a:extLst>
          </p:cNvPr>
          <p:cNvSpPr>
            <a:spLocks noChangeAspect="1"/>
          </p:cNvSpPr>
          <p:nvPr/>
        </p:nvSpPr>
        <p:spPr>
          <a:xfrm>
            <a:off x="5590731" y="2714604"/>
            <a:ext cx="100502" cy="10050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>
            <a:extLst>
              <a:ext uri="{FF2B5EF4-FFF2-40B4-BE49-F238E27FC236}">
                <a16:creationId xmlns:a16="http://schemas.microsoft.com/office/drawing/2014/main" id="{C5084CC9-E26F-433D-B994-5DDB6D922DF2}"/>
              </a:ext>
            </a:extLst>
          </p:cNvPr>
          <p:cNvSpPr>
            <a:spLocks noChangeAspect="1"/>
          </p:cNvSpPr>
          <p:nvPr/>
        </p:nvSpPr>
        <p:spPr>
          <a:xfrm>
            <a:off x="3845694" y="3272889"/>
            <a:ext cx="100502" cy="10050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>
            <a:extLst>
              <a:ext uri="{FF2B5EF4-FFF2-40B4-BE49-F238E27FC236}">
                <a16:creationId xmlns:a16="http://schemas.microsoft.com/office/drawing/2014/main" id="{DAC97CDC-83A9-4978-AD9E-BA87A5462B05}"/>
              </a:ext>
            </a:extLst>
          </p:cNvPr>
          <p:cNvSpPr>
            <a:spLocks noChangeAspect="1"/>
          </p:cNvSpPr>
          <p:nvPr/>
        </p:nvSpPr>
        <p:spPr>
          <a:xfrm>
            <a:off x="4427373" y="3272889"/>
            <a:ext cx="100502" cy="10050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ADCE7507-0B45-483A-A491-30B94DF2D147}"/>
              </a:ext>
            </a:extLst>
          </p:cNvPr>
          <p:cNvSpPr>
            <a:spLocks noChangeAspect="1"/>
          </p:cNvSpPr>
          <p:nvPr/>
        </p:nvSpPr>
        <p:spPr>
          <a:xfrm flipV="1">
            <a:off x="4110978" y="2973784"/>
            <a:ext cx="137160" cy="13716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279F6EAD-B3D3-42F5-93D3-7A8D64E5BF82}"/>
              </a:ext>
            </a:extLst>
          </p:cNvPr>
          <p:cNvCxnSpPr>
            <a:cxnSpLocks/>
            <a:stCxn id="131" idx="2"/>
          </p:cNvCxnSpPr>
          <p:nvPr/>
        </p:nvCxnSpPr>
        <p:spPr>
          <a:xfrm flipV="1">
            <a:off x="4179558" y="2799868"/>
            <a:ext cx="262533" cy="17391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338D2175-66B3-4225-9417-5A5B2FFF2812}"/>
              </a:ext>
            </a:extLst>
          </p:cNvPr>
          <p:cNvCxnSpPr>
            <a:cxnSpLocks/>
            <a:stCxn id="131" idx="2"/>
          </p:cNvCxnSpPr>
          <p:nvPr/>
        </p:nvCxnSpPr>
        <p:spPr>
          <a:xfrm flipH="1" flipV="1">
            <a:off x="3931478" y="2799868"/>
            <a:ext cx="248080" cy="17391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53813D3E-FDD5-4877-A0C2-42F2D3C8739B}"/>
              </a:ext>
            </a:extLst>
          </p:cNvPr>
          <p:cNvCxnSpPr>
            <a:cxnSpLocks/>
            <a:stCxn id="129" idx="1"/>
            <a:endCxn id="131" idx="0"/>
          </p:cNvCxnSpPr>
          <p:nvPr/>
        </p:nvCxnSpPr>
        <p:spPr>
          <a:xfrm flipH="1" flipV="1">
            <a:off x="4179558" y="3110944"/>
            <a:ext cx="262533" cy="176663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F43BCB63-1319-4B8F-A1CA-F31AC732A849}"/>
              </a:ext>
            </a:extLst>
          </p:cNvPr>
          <p:cNvCxnSpPr>
            <a:cxnSpLocks/>
            <a:endCxn id="131" idx="0"/>
          </p:cNvCxnSpPr>
          <p:nvPr/>
        </p:nvCxnSpPr>
        <p:spPr>
          <a:xfrm flipV="1">
            <a:off x="3931478" y="3110944"/>
            <a:ext cx="248080" cy="176663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1" name="Oval 140">
            <a:extLst>
              <a:ext uri="{FF2B5EF4-FFF2-40B4-BE49-F238E27FC236}">
                <a16:creationId xmlns:a16="http://schemas.microsoft.com/office/drawing/2014/main" id="{1028388D-2D85-470E-9A2C-C605D4C4DB20}"/>
              </a:ext>
            </a:extLst>
          </p:cNvPr>
          <p:cNvSpPr>
            <a:spLocks noChangeAspect="1"/>
          </p:cNvSpPr>
          <p:nvPr/>
        </p:nvSpPr>
        <p:spPr>
          <a:xfrm>
            <a:off x="5009052" y="3275380"/>
            <a:ext cx="100502" cy="10050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Oval 142">
            <a:extLst>
              <a:ext uri="{FF2B5EF4-FFF2-40B4-BE49-F238E27FC236}">
                <a16:creationId xmlns:a16="http://schemas.microsoft.com/office/drawing/2014/main" id="{4A8A1A67-4178-43E7-B9C7-6BC46F10D8A2}"/>
              </a:ext>
            </a:extLst>
          </p:cNvPr>
          <p:cNvSpPr>
            <a:spLocks noChangeAspect="1"/>
          </p:cNvSpPr>
          <p:nvPr/>
        </p:nvSpPr>
        <p:spPr>
          <a:xfrm>
            <a:off x="5590731" y="3275380"/>
            <a:ext cx="100502" cy="10050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335E485D-E469-4B0F-9E22-BFF9C04E8507}"/>
              </a:ext>
            </a:extLst>
          </p:cNvPr>
          <p:cNvSpPr>
            <a:spLocks noChangeAspect="1"/>
          </p:cNvSpPr>
          <p:nvPr/>
        </p:nvSpPr>
        <p:spPr>
          <a:xfrm flipV="1">
            <a:off x="5274336" y="2976275"/>
            <a:ext cx="137160" cy="137160"/>
          </a:xfrm>
          <a:prstGeom prst="rect">
            <a:avLst/>
          </a:prstGeom>
          <a:solidFill>
            <a:srgbClr val="FF0000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96561D7D-D4AB-42AD-92D7-0140E699342B}"/>
              </a:ext>
            </a:extLst>
          </p:cNvPr>
          <p:cNvCxnSpPr>
            <a:cxnSpLocks/>
            <a:stCxn id="145" idx="2"/>
          </p:cNvCxnSpPr>
          <p:nvPr/>
        </p:nvCxnSpPr>
        <p:spPr>
          <a:xfrm flipV="1">
            <a:off x="5342916" y="2802359"/>
            <a:ext cx="262533" cy="17391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9" name="Straight Connector 148">
            <a:extLst>
              <a:ext uri="{FF2B5EF4-FFF2-40B4-BE49-F238E27FC236}">
                <a16:creationId xmlns:a16="http://schemas.microsoft.com/office/drawing/2014/main" id="{C87F3D6C-26CF-4CA2-BD1B-F7295F5C5DD3}"/>
              </a:ext>
            </a:extLst>
          </p:cNvPr>
          <p:cNvCxnSpPr>
            <a:cxnSpLocks/>
            <a:stCxn id="145" idx="2"/>
          </p:cNvCxnSpPr>
          <p:nvPr/>
        </p:nvCxnSpPr>
        <p:spPr>
          <a:xfrm flipH="1" flipV="1">
            <a:off x="5094836" y="2802359"/>
            <a:ext cx="248080" cy="17391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1" name="Straight Connector 150">
            <a:extLst>
              <a:ext uri="{FF2B5EF4-FFF2-40B4-BE49-F238E27FC236}">
                <a16:creationId xmlns:a16="http://schemas.microsoft.com/office/drawing/2014/main" id="{5147629E-750F-4057-97C0-3D37B8E432B0}"/>
              </a:ext>
            </a:extLst>
          </p:cNvPr>
          <p:cNvCxnSpPr>
            <a:cxnSpLocks/>
            <a:stCxn id="143" idx="1"/>
            <a:endCxn id="145" idx="0"/>
          </p:cNvCxnSpPr>
          <p:nvPr/>
        </p:nvCxnSpPr>
        <p:spPr>
          <a:xfrm flipH="1" flipV="1">
            <a:off x="5342916" y="3113435"/>
            <a:ext cx="262533" cy="176663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3" name="Straight Connector 152">
            <a:extLst>
              <a:ext uri="{FF2B5EF4-FFF2-40B4-BE49-F238E27FC236}">
                <a16:creationId xmlns:a16="http://schemas.microsoft.com/office/drawing/2014/main" id="{EA9E9CCA-E3C8-4DC4-B57A-A132EA2CA06D}"/>
              </a:ext>
            </a:extLst>
          </p:cNvPr>
          <p:cNvCxnSpPr>
            <a:cxnSpLocks/>
            <a:endCxn id="145" idx="0"/>
          </p:cNvCxnSpPr>
          <p:nvPr/>
        </p:nvCxnSpPr>
        <p:spPr>
          <a:xfrm flipV="1">
            <a:off x="5094836" y="3113435"/>
            <a:ext cx="248080" cy="176663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5" name="Oval 154">
            <a:extLst>
              <a:ext uri="{FF2B5EF4-FFF2-40B4-BE49-F238E27FC236}">
                <a16:creationId xmlns:a16="http://schemas.microsoft.com/office/drawing/2014/main" id="{CBCE3FE0-913B-4B95-A4C8-68F47A45DEAB}"/>
              </a:ext>
            </a:extLst>
          </p:cNvPr>
          <p:cNvSpPr>
            <a:spLocks noChangeAspect="1"/>
          </p:cNvSpPr>
          <p:nvPr/>
        </p:nvSpPr>
        <p:spPr>
          <a:xfrm>
            <a:off x="3845694" y="3828663"/>
            <a:ext cx="100502" cy="10050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Rectangle 158">
            <a:extLst>
              <a:ext uri="{FF2B5EF4-FFF2-40B4-BE49-F238E27FC236}">
                <a16:creationId xmlns:a16="http://schemas.microsoft.com/office/drawing/2014/main" id="{CBD41520-4EF3-4612-90CE-294215E4DA91}"/>
              </a:ext>
            </a:extLst>
          </p:cNvPr>
          <p:cNvSpPr>
            <a:spLocks noChangeAspect="1"/>
          </p:cNvSpPr>
          <p:nvPr/>
        </p:nvSpPr>
        <p:spPr>
          <a:xfrm flipV="1">
            <a:off x="3529299" y="3529558"/>
            <a:ext cx="137160" cy="13716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cxnSp>
        <p:nvCxnSpPr>
          <p:cNvPr id="161" name="Straight Connector 160">
            <a:extLst>
              <a:ext uri="{FF2B5EF4-FFF2-40B4-BE49-F238E27FC236}">
                <a16:creationId xmlns:a16="http://schemas.microsoft.com/office/drawing/2014/main" id="{D7D5845C-5C61-4067-93D3-250CCF4E5847}"/>
              </a:ext>
            </a:extLst>
          </p:cNvPr>
          <p:cNvCxnSpPr>
            <a:cxnSpLocks/>
            <a:stCxn id="159" idx="2"/>
          </p:cNvCxnSpPr>
          <p:nvPr/>
        </p:nvCxnSpPr>
        <p:spPr>
          <a:xfrm flipV="1">
            <a:off x="3597879" y="3355642"/>
            <a:ext cx="262533" cy="17391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3" name="Straight Connector 162">
            <a:extLst>
              <a:ext uri="{FF2B5EF4-FFF2-40B4-BE49-F238E27FC236}">
                <a16:creationId xmlns:a16="http://schemas.microsoft.com/office/drawing/2014/main" id="{DAE2379B-655A-4B9F-B233-4F645A5CB79A}"/>
              </a:ext>
            </a:extLst>
          </p:cNvPr>
          <p:cNvCxnSpPr>
            <a:cxnSpLocks/>
            <a:stCxn id="159" idx="2"/>
          </p:cNvCxnSpPr>
          <p:nvPr/>
        </p:nvCxnSpPr>
        <p:spPr>
          <a:xfrm flipH="1" flipV="1">
            <a:off x="3349799" y="3355642"/>
            <a:ext cx="248080" cy="17391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5" name="Straight Connector 164">
            <a:extLst>
              <a:ext uri="{FF2B5EF4-FFF2-40B4-BE49-F238E27FC236}">
                <a16:creationId xmlns:a16="http://schemas.microsoft.com/office/drawing/2014/main" id="{3DC0BC78-C39B-44DF-9D18-B85664FE3753}"/>
              </a:ext>
            </a:extLst>
          </p:cNvPr>
          <p:cNvCxnSpPr>
            <a:cxnSpLocks/>
            <a:stCxn id="155" idx="1"/>
            <a:endCxn id="159" idx="0"/>
          </p:cNvCxnSpPr>
          <p:nvPr/>
        </p:nvCxnSpPr>
        <p:spPr>
          <a:xfrm flipH="1" flipV="1">
            <a:off x="3597879" y="3666718"/>
            <a:ext cx="262533" cy="176663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7" name="Straight Connector 166">
            <a:extLst>
              <a:ext uri="{FF2B5EF4-FFF2-40B4-BE49-F238E27FC236}">
                <a16:creationId xmlns:a16="http://schemas.microsoft.com/office/drawing/2014/main" id="{92DB8D2E-2843-479F-B1FC-823F23F6806D}"/>
              </a:ext>
            </a:extLst>
          </p:cNvPr>
          <p:cNvCxnSpPr>
            <a:cxnSpLocks/>
            <a:endCxn id="159" idx="0"/>
          </p:cNvCxnSpPr>
          <p:nvPr/>
        </p:nvCxnSpPr>
        <p:spPr>
          <a:xfrm flipV="1">
            <a:off x="3349799" y="3666718"/>
            <a:ext cx="248080" cy="176663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9" name="Oval 168">
            <a:extLst>
              <a:ext uri="{FF2B5EF4-FFF2-40B4-BE49-F238E27FC236}">
                <a16:creationId xmlns:a16="http://schemas.microsoft.com/office/drawing/2014/main" id="{BF188670-C9DA-412A-9D3F-F7508B2ACE2B}"/>
              </a:ext>
            </a:extLst>
          </p:cNvPr>
          <p:cNvSpPr>
            <a:spLocks noChangeAspect="1"/>
          </p:cNvSpPr>
          <p:nvPr/>
        </p:nvSpPr>
        <p:spPr>
          <a:xfrm>
            <a:off x="4427373" y="3828663"/>
            <a:ext cx="100502" cy="10050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Oval 170">
            <a:extLst>
              <a:ext uri="{FF2B5EF4-FFF2-40B4-BE49-F238E27FC236}">
                <a16:creationId xmlns:a16="http://schemas.microsoft.com/office/drawing/2014/main" id="{8A245ED8-264A-4178-85B4-86ECADAAE78A}"/>
              </a:ext>
            </a:extLst>
          </p:cNvPr>
          <p:cNvSpPr>
            <a:spLocks noChangeAspect="1"/>
          </p:cNvSpPr>
          <p:nvPr/>
        </p:nvSpPr>
        <p:spPr>
          <a:xfrm>
            <a:off x="5009052" y="3831154"/>
            <a:ext cx="100502" cy="10050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Rectangle 172">
            <a:extLst>
              <a:ext uri="{FF2B5EF4-FFF2-40B4-BE49-F238E27FC236}">
                <a16:creationId xmlns:a16="http://schemas.microsoft.com/office/drawing/2014/main" id="{DEE3F0F9-D03E-4400-9006-A7913345E8DC}"/>
              </a:ext>
            </a:extLst>
          </p:cNvPr>
          <p:cNvSpPr>
            <a:spLocks noChangeAspect="1"/>
          </p:cNvSpPr>
          <p:nvPr/>
        </p:nvSpPr>
        <p:spPr>
          <a:xfrm flipV="1">
            <a:off x="4692657" y="3532049"/>
            <a:ext cx="137160" cy="13716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cxnSp>
        <p:nvCxnSpPr>
          <p:cNvPr id="175" name="Straight Connector 174">
            <a:extLst>
              <a:ext uri="{FF2B5EF4-FFF2-40B4-BE49-F238E27FC236}">
                <a16:creationId xmlns:a16="http://schemas.microsoft.com/office/drawing/2014/main" id="{06B719DC-B4BD-41C1-AC70-AD6754193ECF}"/>
              </a:ext>
            </a:extLst>
          </p:cNvPr>
          <p:cNvCxnSpPr>
            <a:cxnSpLocks/>
            <a:stCxn id="173" idx="2"/>
          </p:cNvCxnSpPr>
          <p:nvPr/>
        </p:nvCxnSpPr>
        <p:spPr>
          <a:xfrm flipV="1">
            <a:off x="4761237" y="3358133"/>
            <a:ext cx="262533" cy="17391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7" name="Straight Connector 176">
            <a:extLst>
              <a:ext uri="{FF2B5EF4-FFF2-40B4-BE49-F238E27FC236}">
                <a16:creationId xmlns:a16="http://schemas.microsoft.com/office/drawing/2014/main" id="{10AEEB8C-49C9-4FDA-AAC0-50E0EBCECB71}"/>
              </a:ext>
            </a:extLst>
          </p:cNvPr>
          <p:cNvCxnSpPr>
            <a:cxnSpLocks/>
            <a:stCxn id="173" idx="2"/>
          </p:cNvCxnSpPr>
          <p:nvPr/>
        </p:nvCxnSpPr>
        <p:spPr>
          <a:xfrm flipH="1" flipV="1">
            <a:off x="4513157" y="3358133"/>
            <a:ext cx="248080" cy="17391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9" name="Straight Connector 178">
            <a:extLst>
              <a:ext uri="{FF2B5EF4-FFF2-40B4-BE49-F238E27FC236}">
                <a16:creationId xmlns:a16="http://schemas.microsoft.com/office/drawing/2014/main" id="{ADE70B6E-1369-495B-BF34-26BEC5E2523F}"/>
              </a:ext>
            </a:extLst>
          </p:cNvPr>
          <p:cNvCxnSpPr>
            <a:cxnSpLocks/>
            <a:stCxn id="171" idx="1"/>
            <a:endCxn id="173" idx="0"/>
          </p:cNvCxnSpPr>
          <p:nvPr/>
        </p:nvCxnSpPr>
        <p:spPr>
          <a:xfrm flipH="1" flipV="1">
            <a:off x="4761237" y="3669209"/>
            <a:ext cx="262533" cy="176663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1" name="Straight Connector 180">
            <a:extLst>
              <a:ext uri="{FF2B5EF4-FFF2-40B4-BE49-F238E27FC236}">
                <a16:creationId xmlns:a16="http://schemas.microsoft.com/office/drawing/2014/main" id="{5CC0468B-0CAA-45BA-93E0-B9A1BF9938BA}"/>
              </a:ext>
            </a:extLst>
          </p:cNvPr>
          <p:cNvCxnSpPr>
            <a:cxnSpLocks/>
            <a:endCxn id="173" idx="0"/>
          </p:cNvCxnSpPr>
          <p:nvPr/>
        </p:nvCxnSpPr>
        <p:spPr>
          <a:xfrm flipV="1">
            <a:off x="4513157" y="3669209"/>
            <a:ext cx="248080" cy="176663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3" name="Oval 182">
            <a:extLst>
              <a:ext uri="{FF2B5EF4-FFF2-40B4-BE49-F238E27FC236}">
                <a16:creationId xmlns:a16="http://schemas.microsoft.com/office/drawing/2014/main" id="{F8529005-80F2-4357-A3F0-796C63FF2473}"/>
              </a:ext>
            </a:extLst>
          </p:cNvPr>
          <p:cNvSpPr>
            <a:spLocks noChangeAspect="1"/>
          </p:cNvSpPr>
          <p:nvPr/>
        </p:nvSpPr>
        <p:spPr>
          <a:xfrm>
            <a:off x="5590731" y="3831154"/>
            <a:ext cx="100502" cy="10050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Oval 184">
            <a:extLst>
              <a:ext uri="{FF2B5EF4-FFF2-40B4-BE49-F238E27FC236}">
                <a16:creationId xmlns:a16="http://schemas.microsoft.com/office/drawing/2014/main" id="{FC19BF7D-A5FD-4FF7-9350-1972ACAAB6A6}"/>
              </a:ext>
            </a:extLst>
          </p:cNvPr>
          <p:cNvSpPr>
            <a:spLocks noChangeAspect="1"/>
          </p:cNvSpPr>
          <p:nvPr/>
        </p:nvSpPr>
        <p:spPr>
          <a:xfrm>
            <a:off x="3845694" y="4389439"/>
            <a:ext cx="100502" cy="10050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Oval 188">
            <a:extLst>
              <a:ext uri="{FF2B5EF4-FFF2-40B4-BE49-F238E27FC236}">
                <a16:creationId xmlns:a16="http://schemas.microsoft.com/office/drawing/2014/main" id="{85C84CB2-61DC-476A-8A32-0D1B1C4AB4EE}"/>
              </a:ext>
            </a:extLst>
          </p:cNvPr>
          <p:cNvSpPr>
            <a:spLocks noChangeAspect="1"/>
          </p:cNvSpPr>
          <p:nvPr/>
        </p:nvSpPr>
        <p:spPr>
          <a:xfrm>
            <a:off x="4427373" y="4389439"/>
            <a:ext cx="100502" cy="10050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Rectangle 190">
            <a:extLst>
              <a:ext uri="{FF2B5EF4-FFF2-40B4-BE49-F238E27FC236}">
                <a16:creationId xmlns:a16="http://schemas.microsoft.com/office/drawing/2014/main" id="{D9FE3B48-F8E5-4654-9F99-946A3F05C153}"/>
              </a:ext>
            </a:extLst>
          </p:cNvPr>
          <p:cNvSpPr>
            <a:spLocks noChangeAspect="1"/>
          </p:cNvSpPr>
          <p:nvPr/>
        </p:nvSpPr>
        <p:spPr>
          <a:xfrm flipV="1">
            <a:off x="4110978" y="4090334"/>
            <a:ext cx="137160" cy="13716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cxnSp>
        <p:nvCxnSpPr>
          <p:cNvPr id="193" name="Straight Connector 192">
            <a:extLst>
              <a:ext uri="{FF2B5EF4-FFF2-40B4-BE49-F238E27FC236}">
                <a16:creationId xmlns:a16="http://schemas.microsoft.com/office/drawing/2014/main" id="{AAB8DDD3-E730-4FB7-A87E-B29737756C4E}"/>
              </a:ext>
            </a:extLst>
          </p:cNvPr>
          <p:cNvCxnSpPr>
            <a:cxnSpLocks/>
            <a:stCxn id="191" idx="2"/>
          </p:cNvCxnSpPr>
          <p:nvPr/>
        </p:nvCxnSpPr>
        <p:spPr>
          <a:xfrm flipV="1">
            <a:off x="4179558" y="3916418"/>
            <a:ext cx="262533" cy="17391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5" name="Straight Connector 194">
            <a:extLst>
              <a:ext uri="{FF2B5EF4-FFF2-40B4-BE49-F238E27FC236}">
                <a16:creationId xmlns:a16="http://schemas.microsoft.com/office/drawing/2014/main" id="{E167FAEA-5879-4FCB-924E-3D398597C23D}"/>
              </a:ext>
            </a:extLst>
          </p:cNvPr>
          <p:cNvCxnSpPr>
            <a:cxnSpLocks/>
            <a:stCxn id="191" idx="2"/>
          </p:cNvCxnSpPr>
          <p:nvPr/>
        </p:nvCxnSpPr>
        <p:spPr>
          <a:xfrm flipH="1" flipV="1">
            <a:off x="3931478" y="3916418"/>
            <a:ext cx="248080" cy="17391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7" name="Straight Connector 196">
            <a:extLst>
              <a:ext uri="{FF2B5EF4-FFF2-40B4-BE49-F238E27FC236}">
                <a16:creationId xmlns:a16="http://schemas.microsoft.com/office/drawing/2014/main" id="{810114AA-A13E-4603-BC58-CD72DF62F93E}"/>
              </a:ext>
            </a:extLst>
          </p:cNvPr>
          <p:cNvCxnSpPr>
            <a:cxnSpLocks/>
            <a:stCxn id="189" idx="1"/>
            <a:endCxn id="191" idx="0"/>
          </p:cNvCxnSpPr>
          <p:nvPr/>
        </p:nvCxnSpPr>
        <p:spPr>
          <a:xfrm flipH="1" flipV="1">
            <a:off x="4179558" y="4227494"/>
            <a:ext cx="262533" cy="176663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9" name="Straight Connector 198">
            <a:extLst>
              <a:ext uri="{FF2B5EF4-FFF2-40B4-BE49-F238E27FC236}">
                <a16:creationId xmlns:a16="http://schemas.microsoft.com/office/drawing/2014/main" id="{B13523CD-907F-4575-B04E-29F10FCD47BE}"/>
              </a:ext>
            </a:extLst>
          </p:cNvPr>
          <p:cNvCxnSpPr>
            <a:cxnSpLocks/>
            <a:endCxn id="191" idx="0"/>
          </p:cNvCxnSpPr>
          <p:nvPr/>
        </p:nvCxnSpPr>
        <p:spPr>
          <a:xfrm flipV="1">
            <a:off x="3931478" y="4227494"/>
            <a:ext cx="248080" cy="176663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1" name="Oval 200">
            <a:extLst>
              <a:ext uri="{FF2B5EF4-FFF2-40B4-BE49-F238E27FC236}">
                <a16:creationId xmlns:a16="http://schemas.microsoft.com/office/drawing/2014/main" id="{C9A427BE-6AB5-4B29-8E77-53BE6C75D020}"/>
              </a:ext>
            </a:extLst>
          </p:cNvPr>
          <p:cNvSpPr>
            <a:spLocks noChangeAspect="1"/>
          </p:cNvSpPr>
          <p:nvPr/>
        </p:nvSpPr>
        <p:spPr>
          <a:xfrm>
            <a:off x="5009052" y="4391930"/>
            <a:ext cx="100502" cy="10050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Oval 202">
            <a:extLst>
              <a:ext uri="{FF2B5EF4-FFF2-40B4-BE49-F238E27FC236}">
                <a16:creationId xmlns:a16="http://schemas.microsoft.com/office/drawing/2014/main" id="{535AE0D8-BE75-4D9D-8DD0-DE569F42F0E1}"/>
              </a:ext>
            </a:extLst>
          </p:cNvPr>
          <p:cNvSpPr>
            <a:spLocks noChangeAspect="1"/>
          </p:cNvSpPr>
          <p:nvPr/>
        </p:nvSpPr>
        <p:spPr>
          <a:xfrm>
            <a:off x="5590731" y="4391930"/>
            <a:ext cx="100502" cy="10050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Rectangle 204">
            <a:extLst>
              <a:ext uri="{FF2B5EF4-FFF2-40B4-BE49-F238E27FC236}">
                <a16:creationId xmlns:a16="http://schemas.microsoft.com/office/drawing/2014/main" id="{A76804D6-324D-4EA8-97E6-3E121A65AEA7}"/>
              </a:ext>
            </a:extLst>
          </p:cNvPr>
          <p:cNvSpPr>
            <a:spLocks noChangeAspect="1"/>
          </p:cNvSpPr>
          <p:nvPr/>
        </p:nvSpPr>
        <p:spPr>
          <a:xfrm flipV="1">
            <a:off x="5274336" y="4092825"/>
            <a:ext cx="137160" cy="13716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cxnSp>
        <p:nvCxnSpPr>
          <p:cNvPr id="207" name="Straight Connector 206">
            <a:extLst>
              <a:ext uri="{FF2B5EF4-FFF2-40B4-BE49-F238E27FC236}">
                <a16:creationId xmlns:a16="http://schemas.microsoft.com/office/drawing/2014/main" id="{0BECC46D-3FF9-49CD-875E-4C496E658B98}"/>
              </a:ext>
            </a:extLst>
          </p:cNvPr>
          <p:cNvCxnSpPr>
            <a:cxnSpLocks/>
            <a:stCxn id="205" idx="2"/>
          </p:cNvCxnSpPr>
          <p:nvPr/>
        </p:nvCxnSpPr>
        <p:spPr>
          <a:xfrm flipV="1">
            <a:off x="5342916" y="3918909"/>
            <a:ext cx="262533" cy="17391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9" name="Straight Connector 208">
            <a:extLst>
              <a:ext uri="{FF2B5EF4-FFF2-40B4-BE49-F238E27FC236}">
                <a16:creationId xmlns:a16="http://schemas.microsoft.com/office/drawing/2014/main" id="{DB7B459A-D6AA-4774-80FC-5167709C9A45}"/>
              </a:ext>
            </a:extLst>
          </p:cNvPr>
          <p:cNvCxnSpPr>
            <a:cxnSpLocks/>
            <a:stCxn id="205" idx="2"/>
          </p:cNvCxnSpPr>
          <p:nvPr/>
        </p:nvCxnSpPr>
        <p:spPr>
          <a:xfrm flipH="1" flipV="1">
            <a:off x="5094836" y="3918909"/>
            <a:ext cx="248080" cy="17391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1" name="Straight Connector 210">
            <a:extLst>
              <a:ext uri="{FF2B5EF4-FFF2-40B4-BE49-F238E27FC236}">
                <a16:creationId xmlns:a16="http://schemas.microsoft.com/office/drawing/2014/main" id="{59D40DAA-78D2-4DB0-864B-53DA6644A3FC}"/>
              </a:ext>
            </a:extLst>
          </p:cNvPr>
          <p:cNvCxnSpPr>
            <a:cxnSpLocks/>
            <a:stCxn id="203" idx="1"/>
            <a:endCxn id="205" idx="0"/>
          </p:cNvCxnSpPr>
          <p:nvPr/>
        </p:nvCxnSpPr>
        <p:spPr>
          <a:xfrm flipH="1" flipV="1">
            <a:off x="5342916" y="4229985"/>
            <a:ext cx="262533" cy="176663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3" name="Straight Connector 212">
            <a:extLst>
              <a:ext uri="{FF2B5EF4-FFF2-40B4-BE49-F238E27FC236}">
                <a16:creationId xmlns:a16="http://schemas.microsoft.com/office/drawing/2014/main" id="{0491C901-4560-4D8F-A513-93D65D487C75}"/>
              </a:ext>
            </a:extLst>
          </p:cNvPr>
          <p:cNvCxnSpPr>
            <a:cxnSpLocks/>
            <a:endCxn id="205" idx="0"/>
          </p:cNvCxnSpPr>
          <p:nvPr/>
        </p:nvCxnSpPr>
        <p:spPr>
          <a:xfrm flipV="1">
            <a:off x="5094836" y="4229985"/>
            <a:ext cx="248080" cy="176663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5" name="Rectangle 214">
            <a:extLst>
              <a:ext uri="{FF2B5EF4-FFF2-40B4-BE49-F238E27FC236}">
                <a16:creationId xmlns:a16="http://schemas.microsoft.com/office/drawing/2014/main" id="{D05DCBB1-2A1C-4082-A710-8869AC1651C9}"/>
              </a:ext>
            </a:extLst>
          </p:cNvPr>
          <p:cNvSpPr>
            <a:spLocks noChangeAspect="1"/>
          </p:cNvSpPr>
          <p:nvPr/>
        </p:nvSpPr>
        <p:spPr>
          <a:xfrm flipV="1">
            <a:off x="4110978" y="1853807"/>
            <a:ext cx="137160" cy="13716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cxnSp>
        <p:nvCxnSpPr>
          <p:cNvPr id="217" name="Straight Connector 216">
            <a:extLst>
              <a:ext uri="{FF2B5EF4-FFF2-40B4-BE49-F238E27FC236}">
                <a16:creationId xmlns:a16="http://schemas.microsoft.com/office/drawing/2014/main" id="{E6D2CE73-8EDC-4782-84B7-EE8E4D597077}"/>
              </a:ext>
            </a:extLst>
          </p:cNvPr>
          <p:cNvCxnSpPr>
            <a:cxnSpLocks/>
            <a:endCxn id="215" idx="0"/>
          </p:cNvCxnSpPr>
          <p:nvPr/>
        </p:nvCxnSpPr>
        <p:spPr>
          <a:xfrm flipH="1" flipV="1">
            <a:off x="4179558" y="1990967"/>
            <a:ext cx="262533" cy="176663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9" name="Straight Connector 218">
            <a:extLst>
              <a:ext uri="{FF2B5EF4-FFF2-40B4-BE49-F238E27FC236}">
                <a16:creationId xmlns:a16="http://schemas.microsoft.com/office/drawing/2014/main" id="{5415C33E-662C-46E6-81AC-5FE61130BF15}"/>
              </a:ext>
            </a:extLst>
          </p:cNvPr>
          <p:cNvCxnSpPr>
            <a:cxnSpLocks/>
            <a:endCxn id="215" idx="0"/>
          </p:cNvCxnSpPr>
          <p:nvPr/>
        </p:nvCxnSpPr>
        <p:spPr>
          <a:xfrm flipV="1">
            <a:off x="3931478" y="1990967"/>
            <a:ext cx="248080" cy="176663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1" name="Rectangle 220">
            <a:extLst>
              <a:ext uri="{FF2B5EF4-FFF2-40B4-BE49-F238E27FC236}">
                <a16:creationId xmlns:a16="http://schemas.microsoft.com/office/drawing/2014/main" id="{46165802-05C4-49B7-B305-3F7CFE47246D}"/>
              </a:ext>
            </a:extLst>
          </p:cNvPr>
          <p:cNvSpPr>
            <a:spLocks noChangeAspect="1"/>
          </p:cNvSpPr>
          <p:nvPr/>
        </p:nvSpPr>
        <p:spPr>
          <a:xfrm flipV="1">
            <a:off x="5274336" y="1856298"/>
            <a:ext cx="137160" cy="13716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cxnSp>
        <p:nvCxnSpPr>
          <p:cNvPr id="223" name="Straight Connector 222">
            <a:extLst>
              <a:ext uri="{FF2B5EF4-FFF2-40B4-BE49-F238E27FC236}">
                <a16:creationId xmlns:a16="http://schemas.microsoft.com/office/drawing/2014/main" id="{5F4E8862-5CF9-442B-ADC9-16907B95F240}"/>
              </a:ext>
            </a:extLst>
          </p:cNvPr>
          <p:cNvCxnSpPr>
            <a:cxnSpLocks/>
            <a:endCxn id="221" idx="0"/>
          </p:cNvCxnSpPr>
          <p:nvPr/>
        </p:nvCxnSpPr>
        <p:spPr>
          <a:xfrm flipH="1" flipV="1">
            <a:off x="5342916" y="1993458"/>
            <a:ext cx="262533" cy="176663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5" name="Straight Connector 224">
            <a:extLst>
              <a:ext uri="{FF2B5EF4-FFF2-40B4-BE49-F238E27FC236}">
                <a16:creationId xmlns:a16="http://schemas.microsoft.com/office/drawing/2014/main" id="{3470A540-28F4-4D2C-921E-584DDADB6C98}"/>
              </a:ext>
            </a:extLst>
          </p:cNvPr>
          <p:cNvCxnSpPr>
            <a:cxnSpLocks/>
            <a:endCxn id="221" idx="0"/>
          </p:cNvCxnSpPr>
          <p:nvPr/>
        </p:nvCxnSpPr>
        <p:spPr>
          <a:xfrm flipV="1">
            <a:off x="5094836" y="1993458"/>
            <a:ext cx="248080" cy="176663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7" name="Rectangle 226">
            <a:extLst>
              <a:ext uri="{FF2B5EF4-FFF2-40B4-BE49-F238E27FC236}">
                <a16:creationId xmlns:a16="http://schemas.microsoft.com/office/drawing/2014/main" id="{9A5B1A44-678C-4065-974A-72EC97EBB398}"/>
              </a:ext>
            </a:extLst>
          </p:cNvPr>
          <p:cNvSpPr>
            <a:spLocks noChangeAspect="1"/>
          </p:cNvSpPr>
          <p:nvPr/>
        </p:nvSpPr>
        <p:spPr>
          <a:xfrm flipV="1">
            <a:off x="3529299" y="4651057"/>
            <a:ext cx="137160" cy="137160"/>
          </a:xfrm>
          <a:prstGeom prst="rect">
            <a:avLst/>
          </a:prstGeom>
          <a:solidFill>
            <a:srgbClr val="FF0000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cxnSp>
        <p:nvCxnSpPr>
          <p:cNvPr id="229" name="Straight Connector 228">
            <a:extLst>
              <a:ext uri="{FF2B5EF4-FFF2-40B4-BE49-F238E27FC236}">
                <a16:creationId xmlns:a16="http://schemas.microsoft.com/office/drawing/2014/main" id="{C8A7769D-F70F-4147-BE9A-89BB05901795}"/>
              </a:ext>
            </a:extLst>
          </p:cNvPr>
          <p:cNvCxnSpPr>
            <a:cxnSpLocks/>
            <a:stCxn id="227" idx="2"/>
          </p:cNvCxnSpPr>
          <p:nvPr/>
        </p:nvCxnSpPr>
        <p:spPr>
          <a:xfrm flipV="1">
            <a:off x="3597879" y="4477141"/>
            <a:ext cx="262533" cy="17391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1" name="Straight Connector 230">
            <a:extLst>
              <a:ext uri="{FF2B5EF4-FFF2-40B4-BE49-F238E27FC236}">
                <a16:creationId xmlns:a16="http://schemas.microsoft.com/office/drawing/2014/main" id="{89895E6E-2489-478E-9CEF-F9CF2142025E}"/>
              </a:ext>
            </a:extLst>
          </p:cNvPr>
          <p:cNvCxnSpPr>
            <a:cxnSpLocks/>
            <a:stCxn id="227" idx="2"/>
          </p:cNvCxnSpPr>
          <p:nvPr/>
        </p:nvCxnSpPr>
        <p:spPr>
          <a:xfrm flipH="1" flipV="1">
            <a:off x="3349799" y="4477141"/>
            <a:ext cx="248080" cy="17391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3" name="Rectangle 232">
            <a:extLst>
              <a:ext uri="{FF2B5EF4-FFF2-40B4-BE49-F238E27FC236}">
                <a16:creationId xmlns:a16="http://schemas.microsoft.com/office/drawing/2014/main" id="{8163CDBA-94D1-410A-9A62-3E8058454F61}"/>
              </a:ext>
            </a:extLst>
          </p:cNvPr>
          <p:cNvSpPr>
            <a:spLocks noChangeAspect="1"/>
          </p:cNvSpPr>
          <p:nvPr/>
        </p:nvSpPr>
        <p:spPr>
          <a:xfrm flipV="1">
            <a:off x="4692657" y="4653548"/>
            <a:ext cx="137160" cy="13716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cxnSp>
        <p:nvCxnSpPr>
          <p:cNvPr id="235" name="Straight Connector 234">
            <a:extLst>
              <a:ext uri="{FF2B5EF4-FFF2-40B4-BE49-F238E27FC236}">
                <a16:creationId xmlns:a16="http://schemas.microsoft.com/office/drawing/2014/main" id="{0A9DF9C6-40EA-4408-896F-2C2CAC85DF6C}"/>
              </a:ext>
            </a:extLst>
          </p:cNvPr>
          <p:cNvCxnSpPr>
            <a:cxnSpLocks/>
            <a:stCxn id="233" idx="2"/>
          </p:cNvCxnSpPr>
          <p:nvPr/>
        </p:nvCxnSpPr>
        <p:spPr>
          <a:xfrm flipV="1">
            <a:off x="4761237" y="4479632"/>
            <a:ext cx="262533" cy="17391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7" name="Straight Connector 236">
            <a:extLst>
              <a:ext uri="{FF2B5EF4-FFF2-40B4-BE49-F238E27FC236}">
                <a16:creationId xmlns:a16="http://schemas.microsoft.com/office/drawing/2014/main" id="{68788573-1B2C-49E8-99E8-01A5D28251D6}"/>
              </a:ext>
            </a:extLst>
          </p:cNvPr>
          <p:cNvCxnSpPr>
            <a:cxnSpLocks/>
            <a:stCxn id="233" idx="2"/>
          </p:cNvCxnSpPr>
          <p:nvPr/>
        </p:nvCxnSpPr>
        <p:spPr>
          <a:xfrm flipH="1" flipV="1">
            <a:off x="4513157" y="4479632"/>
            <a:ext cx="248080" cy="17391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79" name="Oval 478">
            <a:extLst>
              <a:ext uri="{FF2B5EF4-FFF2-40B4-BE49-F238E27FC236}">
                <a16:creationId xmlns:a16="http://schemas.microsoft.com/office/drawing/2014/main" id="{8D0114FE-0F45-438A-A666-D87094CCC4B8}"/>
              </a:ext>
            </a:extLst>
          </p:cNvPr>
          <p:cNvSpPr>
            <a:spLocks noChangeAspect="1"/>
          </p:cNvSpPr>
          <p:nvPr/>
        </p:nvSpPr>
        <p:spPr>
          <a:xfrm>
            <a:off x="1519063" y="4952653"/>
            <a:ext cx="100502" cy="10050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1" name="Oval 480">
            <a:extLst>
              <a:ext uri="{FF2B5EF4-FFF2-40B4-BE49-F238E27FC236}">
                <a16:creationId xmlns:a16="http://schemas.microsoft.com/office/drawing/2014/main" id="{B6DF0C34-244B-41A0-83B1-55C2C0FC590C}"/>
              </a:ext>
            </a:extLst>
          </p:cNvPr>
          <p:cNvSpPr>
            <a:spLocks noChangeAspect="1"/>
          </p:cNvSpPr>
          <p:nvPr/>
        </p:nvSpPr>
        <p:spPr>
          <a:xfrm>
            <a:off x="937384" y="4952653"/>
            <a:ext cx="100502" cy="10050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5" name="Straight Connector 484">
            <a:extLst>
              <a:ext uri="{FF2B5EF4-FFF2-40B4-BE49-F238E27FC236}">
                <a16:creationId xmlns:a16="http://schemas.microsoft.com/office/drawing/2014/main" id="{C854DA06-E938-4BD3-8A67-5C35A04BFB04}"/>
              </a:ext>
            </a:extLst>
          </p:cNvPr>
          <p:cNvCxnSpPr>
            <a:cxnSpLocks/>
            <a:stCxn id="479" idx="1"/>
          </p:cNvCxnSpPr>
          <p:nvPr/>
        </p:nvCxnSpPr>
        <p:spPr>
          <a:xfrm flipH="1" flipV="1">
            <a:off x="1271248" y="4790708"/>
            <a:ext cx="262533" cy="176663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7" name="Straight Connector 486">
            <a:extLst>
              <a:ext uri="{FF2B5EF4-FFF2-40B4-BE49-F238E27FC236}">
                <a16:creationId xmlns:a16="http://schemas.microsoft.com/office/drawing/2014/main" id="{BACC2F16-88D3-467A-B261-EEDF800F45FA}"/>
              </a:ext>
            </a:extLst>
          </p:cNvPr>
          <p:cNvCxnSpPr>
            <a:cxnSpLocks/>
            <a:stCxn id="481" idx="7"/>
          </p:cNvCxnSpPr>
          <p:nvPr/>
        </p:nvCxnSpPr>
        <p:spPr>
          <a:xfrm flipV="1">
            <a:off x="1023168" y="4790708"/>
            <a:ext cx="248080" cy="176663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9" name="Oval 488">
            <a:extLst>
              <a:ext uri="{FF2B5EF4-FFF2-40B4-BE49-F238E27FC236}">
                <a16:creationId xmlns:a16="http://schemas.microsoft.com/office/drawing/2014/main" id="{C7DB9FC3-F4E1-4A32-9D89-B2AB430BA7A1}"/>
              </a:ext>
            </a:extLst>
          </p:cNvPr>
          <p:cNvSpPr>
            <a:spLocks noChangeAspect="1"/>
          </p:cNvSpPr>
          <p:nvPr/>
        </p:nvSpPr>
        <p:spPr>
          <a:xfrm>
            <a:off x="2100742" y="4952653"/>
            <a:ext cx="100502" cy="10050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1" name="Oval 490">
            <a:extLst>
              <a:ext uri="{FF2B5EF4-FFF2-40B4-BE49-F238E27FC236}">
                <a16:creationId xmlns:a16="http://schemas.microsoft.com/office/drawing/2014/main" id="{D3F2F059-C9F0-46C8-A9B5-34A35AE6CA5D}"/>
              </a:ext>
            </a:extLst>
          </p:cNvPr>
          <p:cNvSpPr>
            <a:spLocks noChangeAspect="1"/>
          </p:cNvSpPr>
          <p:nvPr/>
        </p:nvSpPr>
        <p:spPr>
          <a:xfrm>
            <a:off x="2682421" y="4955144"/>
            <a:ext cx="100502" cy="10050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5" name="Straight Connector 494">
            <a:extLst>
              <a:ext uri="{FF2B5EF4-FFF2-40B4-BE49-F238E27FC236}">
                <a16:creationId xmlns:a16="http://schemas.microsoft.com/office/drawing/2014/main" id="{6973B874-4348-430A-BF97-2ED945B47E24}"/>
              </a:ext>
            </a:extLst>
          </p:cNvPr>
          <p:cNvCxnSpPr>
            <a:cxnSpLocks/>
            <a:stCxn id="491" idx="1"/>
          </p:cNvCxnSpPr>
          <p:nvPr/>
        </p:nvCxnSpPr>
        <p:spPr>
          <a:xfrm flipH="1" flipV="1">
            <a:off x="2434606" y="4793199"/>
            <a:ext cx="262533" cy="176663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7" name="Straight Connector 496">
            <a:extLst>
              <a:ext uri="{FF2B5EF4-FFF2-40B4-BE49-F238E27FC236}">
                <a16:creationId xmlns:a16="http://schemas.microsoft.com/office/drawing/2014/main" id="{4CFE6D86-BDC6-4529-9DAC-F25491899900}"/>
              </a:ext>
            </a:extLst>
          </p:cNvPr>
          <p:cNvCxnSpPr>
            <a:cxnSpLocks/>
          </p:cNvCxnSpPr>
          <p:nvPr/>
        </p:nvCxnSpPr>
        <p:spPr>
          <a:xfrm flipV="1">
            <a:off x="2186526" y="4793199"/>
            <a:ext cx="248080" cy="176663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99" name="Oval 498">
            <a:extLst>
              <a:ext uri="{FF2B5EF4-FFF2-40B4-BE49-F238E27FC236}">
                <a16:creationId xmlns:a16="http://schemas.microsoft.com/office/drawing/2014/main" id="{FF96CDFC-32B7-46EF-A9D8-00F35BF45332}"/>
              </a:ext>
            </a:extLst>
          </p:cNvPr>
          <p:cNvSpPr>
            <a:spLocks noChangeAspect="1"/>
          </p:cNvSpPr>
          <p:nvPr/>
        </p:nvSpPr>
        <p:spPr>
          <a:xfrm>
            <a:off x="3264100" y="4955144"/>
            <a:ext cx="100502" cy="10050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1" name="Oval 500">
            <a:extLst>
              <a:ext uri="{FF2B5EF4-FFF2-40B4-BE49-F238E27FC236}">
                <a16:creationId xmlns:a16="http://schemas.microsoft.com/office/drawing/2014/main" id="{958028CC-3483-4B4C-97C8-72199148FE2E}"/>
              </a:ext>
            </a:extLst>
          </p:cNvPr>
          <p:cNvSpPr>
            <a:spLocks noChangeAspect="1"/>
          </p:cNvSpPr>
          <p:nvPr/>
        </p:nvSpPr>
        <p:spPr>
          <a:xfrm>
            <a:off x="1519063" y="5513429"/>
            <a:ext cx="100502" cy="10050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3" name="Oval 502">
            <a:extLst>
              <a:ext uri="{FF2B5EF4-FFF2-40B4-BE49-F238E27FC236}">
                <a16:creationId xmlns:a16="http://schemas.microsoft.com/office/drawing/2014/main" id="{197BD5F6-96FB-48E8-A3CA-C32128D711C8}"/>
              </a:ext>
            </a:extLst>
          </p:cNvPr>
          <p:cNvSpPr>
            <a:spLocks noChangeAspect="1"/>
          </p:cNvSpPr>
          <p:nvPr/>
        </p:nvSpPr>
        <p:spPr>
          <a:xfrm>
            <a:off x="937384" y="5513429"/>
            <a:ext cx="100502" cy="10050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5" name="Oval 504">
            <a:extLst>
              <a:ext uri="{FF2B5EF4-FFF2-40B4-BE49-F238E27FC236}">
                <a16:creationId xmlns:a16="http://schemas.microsoft.com/office/drawing/2014/main" id="{39B1792D-086A-446F-A607-66C2E0A1FF00}"/>
              </a:ext>
            </a:extLst>
          </p:cNvPr>
          <p:cNvSpPr>
            <a:spLocks noChangeAspect="1"/>
          </p:cNvSpPr>
          <p:nvPr/>
        </p:nvSpPr>
        <p:spPr>
          <a:xfrm>
            <a:off x="2100742" y="5513429"/>
            <a:ext cx="100502" cy="10050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7" name="Rectangle 506">
            <a:extLst>
              <a:ext uri="{FF2B5EF4-FFF2-40B4-BE49-F238E27FC236}">
                <a16:creationId xmlns:a16="http://schemas.microsoft.com/office/drawing/2014/main" id="{B9C58F92-0012-441D-8478-E079322D907B}"/>
              </a:ext>
            </a:extLst>
          </p:cNvPr>
          <p:cNvSpPr>
            <a:spLocks noChangeAspect="1"/>
          </p:cNvSpPr>
          <p:nvPr/>
        </p:nvSpPr>
        <p:spPr>
          <a:xfrm flipV="1">
            <a:off x="1784347" y="5214324"/>
            <a:ext cx="137160" cy="13716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cxnSp>
        <p:nvCxnSpPr>
          <p:cNvPr id="509" name="Straight Connector 508">
            <a:extLst>
              <a:ext uri="{FF2B5EF4-FFF2-40B4-BE49-F238E27FC236}">
                <a16:creationId xmlns:a16="http://schemas.microsoft.com/office/drawing/2014/main" id="{55641C9D-C05F-4F4F-9045-7C30E196B058}"/>
              </a:ext>
            </a:extLst>
          </p:cNvPr>
          <p:cNvCxnSpPr>
            <a:cxnSpLocks/>
            <a:stCxn id="507" idx="2"/>
          </p:cNvCxnSpPr>
          <p:nvPr/>
        </p:nvCxnSpPr>
        <p:spPr>
          <a:xfrm flipV="1">
            <a:off x="1852927" y="5040408"/>
            <a:ext cx="262533" cy="17391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1" name="Straight Connector 510">
            <a:extLst>
              <a:ext uri="{FF2B5EF4-FFF2-40B4-BE49-F238E27FC236}">
                <a16:creationId xmlns:a16="http://schemas.microsoft.com/office/drawing/2014/main" id="{56B3F7F2-634D-4796-86D7-58B03F3F5DE6}"/>
              </a:ext>
            </a:extLst>
          </p:cNvPr>
          <p:cNvCxnSpPr>
            <a:cxnSpLocks/>
            <a:stCxn id="507" idx="2"/>
          </p:cNvCxnSpPr>
          <p:nvPr/>
        </p:nvCxnSpPr>
        <p:spPr>
          <a:xfrm flipH="1" flipV="1">
            <a:off x="1604847" y="5040408"/>
            <a:ext cx="248080" cy="17391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3" name="Straight Connector 512">
            <a:extLst>
              <a:ext uri="{FF2B5EF4-FFF2-40B4-BE49-F238E27FC236}">
                <a16:creationId xmlns:a16="http://schemas.microsoft.com/office/drawing/2014/main" id="{CF499FD8-C5F4-4472-9DA0-23A2C8391C3A}"/>
              </a:ext>
            </a:extLst>
          </p:cNvPr>
          <p:cNvCxnSpPr>
            <a:cxnSpLocks/>
            <a:stCxn id="505" idx="1"/>
            <a:endCxn id="507" idx="0"/>
          </p:cNvCxnSpPr>
          <p:nvPr/>
        </p:nvCxnSpPr>
        <p:spPr>
          <a:xfrm flipH="1" flipV="1">
            <a:off x="1852927" y="5351484"/>
            <a:ext cx="262533" cy="176663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5" name="Straight Connector 514">
            <a:extLst>
              <a:ext uri="{FF2B5EF4-FFF2-40B4-BE49-F238E27FC236}">
                <a16:creationId xmlns:a16="http://schemas.microsoft.com/office/drawing/2014/main" id="{CDCE0E41-0B59-446E-8D93-851BC4F45D9A}"/>
              </a:ext>
            </a:extLst>
          </p:cNvPr>
          <p:cNvCxnSpPr>
            <a:cxnSpLocks/>
            <a:endCxn id="507" idx="0"/>
          </p:cNvCxnSpPr>
          <p:nvPr/>
        </p:nvCxnSpPr>
        <p:spPr>
          <a:xfrm flipV="1">
            <a:off x="1604847" y="5351484"/>
            <a:ext cx="248080" cy="176663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17" name="Oval 516">
            <a:extLst>
              <a:ext uri="{FF2B5EF4-FFF2-40B4-BE49-F238E27FC236}">
                <a16:creationId xmlns:a16="http://schemas.microsoft.com/office/drawing/2014/main" id="{E9558855-A61C-47A5-BCF5-F090F1669293}"/>
              </a:ext>
            </a:extLst>
          </p:cNvPr>
          <p:cNvSpPr>
            <a:spLocks noChangeAspect="1"/>
          </p:cNvSpPr>
          <p:nvPr/>
        </p:nvSpPr>
        <p:spPr>
          <a:xfrm>
            <a:off x="2682421" y="5515920"/>
            <a:ext cx="100502" cy="10050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9" name="Oval 518">
            <a:extLst>
              <a:ext uri="{FF2B5EF4-FFF2-40B4-BE49-F238E27FC236}">
                <a16:creationId xmlns:a16="http://schemas.microsoft.com/office/drawing/2014/main" id="{8057CF90-0DF9-40FC-9557-B585A2AAD0C7}"/>
              </a:ext>
            </a:extLst>
          </p:cNvPr>
          <p:cNvSpPr>
            <a:spLocks noChangeAspect="1"/>
          </p:cNvSpPr>
          <p:nvPr/>
        </p:nvSpPr>
        <p:spPr>
          <a:xfrm>
            <a:off x="3264100" y="5515920"/>
            <a:ext cx="100502" cy="10050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1" name="Rectangle 520">
            <a:extLst>
              <a:ext uri="{FF2B5EF4-FFF2-40B4-BE49-F238E27FC236}">
                <a16:creationId xmlns:a16="http://schemas.microsoft.com/office/drawing/2014/main" id="{E6C60B00-79FD-4FF0-AD95-8705B7DDA4F4}"/>
              </a:ext>
            </a:extLst>
          </p:cNvPr>
          <p:cNvSpPr>
            <a:spLocks noChangeAspect="1"/>
          </p:cNvSpPr>
          <p:nvPr/>
        </p:nvSpPr>
        <p:spPr>
          <a:xfrm flipV="1">
            <a:off x="2947705" y="5216815"/>
            <a:ext cx="137160" cy="13716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cxnSp>
        <p:nvCxnSpPr>
          <p:cNvPr id="523" name="Straight Connector 522">
            <a:extLst>
              <a:ext uri="{FF2B5EF4-FFF2-40B4-BE49-F238E27FC236}">
                <a16:creationId xmlns:a16="http://schemas.microsoft.com/office/drawing/2014/main" id="{88EEEC0B-9B28-4BD6-801E-ED9387CFD55F}"/>
              </a:ext>
            </a:extLst>
          </p:cNvPr>
          <p:cNvCxnSpPr>
            <a:cxnSpLocks/>
            <a:stCxn id="521" idx="2"/>
          </p:cNvCxnSpPr>
          <p:nvPr/>
        </p:nvCxnSpPr>
        <p:spPr>
          <a:xfrm flipV="1">
            <a:off x="3016285" y="5042899"/>
            <a:ext cx="262533" cy="17391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5" name="Straight Connector 524">
            <a:extLst>
              <a:ext uri="{FF2B5EF4-FFF2-40B4-BE49-F238E27FC236}">
                <a16:creationId xmlns:a16="http://schemas.microsoft.com/office/drawing/2014/main" id="{27B68BC3-D49D-443B-ABD0-3F0CC1BF1B51}"/>
              </a:ext>
            </a:extLst>
          </p:cNvPr>
          <p:cNvCxnSpPr>
            <a:cxnSpLocks/>
            <a:stCxn id="521" idx="2"/>
          </p:cNvCxnSpPr>
          <p:nvPr/>
        </p:nvCxnSpPr>
        <p:spPr>
          <a:xfrm flipH="1" flipV="1">
            <a:off x="2768205" y="5042899"/>
            <a:ext cx="248080" cy="17391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7" name="Straight Connector 526">
            <a:extLst>
              <a:ext uri="{FF2B5EF4-FFF2-40B4-BE49-F238E27FC236}">
                <a16:creationId xmlns:a16="http://schemas.microsoft.com/office/drawing/2014/main" id="{10FF87A7-0040-4B6E-B31A-63FF72132AA6}"/>
              </a:ext>
            </a:extLst>
          </p:cNvPr>
          <p:cNvCxnSpPr>
            <a:cxnSpLocks/>
            <a:stCxn id="519" idx="1"/>
            <a:endCxn id="521" idx="0"/>
          </p:cNvCxnSpPr>
          <p:nvPr/>
        </p:nvCxnSpPr>
        <p:spPr>
          <a:xfrm flipH="1" flipV="1">
            <a:off x="3016285" y="5353975"/>
            <a:ext cx="262533" cy="176663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9" name="Straight Connector 528">
            <a:extLst>
              <a:ext uri="{FF2B5EF4-FFF2-40B4-BE49-F238E27FC236}">
                <a16:creationId xmlns:a16="http://schemas.microsoft.com/office/drawing/2014/main" id="{32939B81-7AD1-48CD-966E-066A7C653B82}"/>
              </a:ext>
            </a:extLst>
          </p:cNvPr>
          <p:cNvCxnSpPr>
            <a:cxnSpLocks/>
            <a:endCxn id="521" idx="0"/>
          </p:cNvCxnSpPr>
          <p:nvPr/>
        </p:nvCxnSpPr>
        <p:spPr>
          <a:xfrm flipV="1">
            <a:off x="2768205" y="5353975"/>
            <a:ext cx="248080" cy="176663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31" name="Rectangle 530">
            <a:extLst>
              <a:ext uri="{FF2B5EF4-FFF2-40B4-BE49-F238E27FC236}">
                <a16:creationId xmlns:a16="http://schemas.microsoft.com/office/drawing/2014/main" id="{D9733A34-168F-41E3-9411-680D09304900}"/>
              </a:ext>
            </a:extLst>
          </p:cNvPr>
          <p:cNvSpPr>
            <a:spLocks noChangeAspect="1"/>
          </p:cNvSpPr>
          <p:nvPr/>
        </p:nvSpPr>
        <p:spPr>
          <a:xfrm flipV="1">
            <a:off x="1202668" y="5775047"/>
            <a:ext cx="137160" cy="13716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cxnSp>
        <p:nvCxnSpPr>
          <p:cNvPr id="533" name="Straight Connector 532">
            <a:extLst>
              <a:ext uri="{FF2B5EF4-FFF2-40B4-BE49-F238E27FC236}">
                <a16:creationId xmlns:a16="http://schemas.microsoft.com/office/drawing/2014/main" id="{45A81055-45C0-47BC-8FDB-F1B28C2EA977}"/>
              </a:ext>
            </a:extLst>
          </p:cNvPr>
          <p:cNvCxnSpPr>
            <a:cxnSpLocks/>
            <a:stCxn id="531" idx="2"/>
          </p:cNvCxnSpPr>
          <p:nvPr/>
        </p:nvCxnSpPr>
        <p:spPr>
          <a:xfrm flipV="1">
            <a:off x="1271248" y="5601131"/>
            <a:ext cx="262533" cy="17391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5" name="Straight Connector 534">
            <a:extLst>
              <a:ext uri="{FF2B5EF4-FFF2-40B4-BE49-F238E27FC236}">
                <a16:creationId xmlns:a16="http://schemas.microsoft.com/office/drawing/2014/main" id="{602EAE02-AF37-48E5-89AF-593EEF60D9CE}"/>
              </a:ext>
            </a:extLst>
          </p:cNvPr>
          <p:cNvCxnSpPr>
            <a:cxnSpLocks/>
            <a:stCxn id="531" idx="2"/>
          </p:cNvCxnSpPr>
          <p:nvPr/>
        </p:nvCxnSpPr>
        <p:spPr>
          <a:xfrm flipH="1" flipV="1">
            <a:off x="1023168" y="5601131"/>
            <a:ext cx="248080" cy="17391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37" name="Rectangle 536">
            <a:extLst>
              <a:ext uri="{FF2B5EF4-FFF2-40B4-BE49-F238E27FC236}">
                <a16:creationId xmlns:a16="http://schemas.microsoft.com/office/drawing/2014/main" id="{0CDF5B99-2115-4139-9AB9-585506DC5868}"/>
              </a:ext>
            </a:extLst>
          </p:cNvPr>
          <p:cNvSpPr>
            <a:spLocks noChangeAspect="1"/>
          </p:cNvSpPr>
          <p:nvPr/>
        </p:nvSpPr>
        <p:spPr>
          <a:xfrm flipV="1">
            <a:off x="2366026" y="5777538"/>
            <a:ext cx="137160" cy="13716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cxnSp>
        <p:nvCxnSpPr>
          <p:cNvPr id="539" name="Straight Connector 538">
            <a:extLst>
              <a:ext uri="{FF2B5EF4-FFF2-40B4-BE49-F238E27FC236}">
                <a16:creationId xmlns:a16="http://schemas.microsoft.com/office/drawing/2014/main" id="{B68F0B9D-4A89-4B27-9AE8-8448B1581AB4}"/>
              </a:ext>
            </a:extLst>
          </p:cNvPr>
          <p:cNvCxnSpPr>
            <a:cxnSpLocks/>
            <a:stCxn id="537" idx="2"/>
          </p:cNvCxnSpPr>
          <p:nvPr/>
        </p:nvCxnSpPr>
        <p:spPr>
          <a:xfrm flipV="1">
            <a:off x="2434606" y="5603622"/>
            <a:ext cx="262533" cy="17391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1" name="Straight Connector 540">
            <a:extLst>
              <a:ext uri="{FF2B5EF4-FFF2-40B4-BE49-F238E27FC236}">
                <a16:creationId xmlns:a16="http://schemas.microsoft.com/office/drawing/2014/main" id="{17CAA6D8-8E4A-44C3-9402-6503EC0B23B4}"/>
              </a:ext>
            </a:extLst>
          </p:cNvPr>
          <p:cNvCxnSpPr>
            <a:cxnSpLocks/>
            <a:stCxn id="537" idx="2"/>
          </p:cNvCxnSpPr>
          <p:nvPr/>
        </p:nvCxnSpPr>
        <p:spPr>
          <a:xfrm flipH="1" flipV="1">
            <a:off x="2186526" y="5603622"/>
            <a:ext cx="248080" cy="17391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43" name="Oval 542">
            <a:extLst>
              <a:ext uri="{FF2B5EF4-FFF2-40B4-BE49-F238E27FC236}">
                <a16:creationId xmlns:a16="http://schemas.microsoft.com/office/drawing/2014/main" id="{346E64BF-13A3-4493-A771-9E3C43DDEF8F}"/>
              </a:ext>
            </a:extLst>
          </p:cNvPr>
          <p:cNvSpPr>
            <a:spLocks noChangeAspect="1"/>
          </p:cNvSpPr>
          <p:nvPr/>
        </p:nvSpPr>
        <p:spPr>
          <a:xfrm>
            <a:off x="3845694" y="4950162"/>
            <a:ext cx="100502" cy="10050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47" name="Straight Connector 546">
            <a:extLst>
              <a:ext uri="{FF2B5EF4-FFF2-40B4-BE49-F238E27FC236}">
                <a16:creationId xmlns:a16="http://schemas.microsoft.com/office/drawing/2014/main" id="{B0CD4BEF-71BA-453B-BB66-C261025E8F69}"/>
              </a:ext>
            </a:extLst>
          </p:cNvPr>
          <p:cNvCxnSpPr>
            <a:cxnSpLocks/>
            <a:stCxn id="543" idx="1"/>
          </p:cNvCxnSpPr>
          <p:nvPr/>
        </p:nvCxnSpPr>
        <p:spPr>
          <a:xfrm flipH="1" flipV="1">
            <a:off x="3597879" y="4788217"/>
            <a:ext cx="262533" cy="176663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9" name="Straight Connector 548">
            <a:extLst>
              <a:ext uri="{FF2B5EF4-FFF2-40B4-BE49-F238E27FC236}">
                <a16:creationId xmlns:a16="http://schemas.microsoft.com/office/drawing/2014/main" id="{663F7CC1-54EC-487B-90FA-DDE2C1C2B8CB}"/>
              </a:ext>
            </a:extLst>
          </p:cNvPr>
          <p:cNvCxnSpPr>
            <a:cxnSpLocks/>
          </p:cNvCxnSpPr>
          <p:nvPr/>
        </p:nvCxnSpPr>
        <p:spPr>
          <a:xfrm flipV="1">
            <a:off x="3349799" y="4788217"/>
            <a:ext cx="248080" cy="176663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51" name="Oval 550">
            <a:extLst>
              <a:ext uri="{FF2B5EF4-FFF2-40B4-BE49-F238E27FC236}">
                <a16:creationId xmlns:a16="http://schemas.microsoft.com/office/drawing/2014/main" id="{03A645CF-0C37-4676-B690-4B4166B3E1B1}"/>
              </a:ext>
            </a:extLst>
          </p:cNvPr>
          <p:cNvSpPr>
            <a:spLocks noChangeAspect="1"/>
          </p:cNvSpPr>
          <p:nvPr/>
        </p:nvSpPr>
        <p:spPr>
          <a:xfrm>
            <a:off x="4427373" y="4950162"/>
            <a:ext cx="100502" cy="10050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3" name="Oval 552">
            <a:extLst>
              <a:ext uri="{FF2B5EF4-FFF2-40B4-BE49-F238E27FC236}">
                <a16:creationId xmlns:a16="http://schemas.microsoft.com/office/drawing/2014/main" id="{6A430EBC-F5A8-4906-BE90-16838BF982DF}"/>
              </a:ext>
            </a:extLst>
          </p:cNvPr>
          <p:cNvSpPr>
            <a:spLocks noChangeAspect="1"/>
          </p:cNvSpPr>
          <p:nvPr/>
        </p:nvSpPr>
        <p:spPr>
          <a:xfrm>
            <a:off x="5009052" y="4952653"/>
            <a:ext cx="100502" cy="10050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57" name="Straight Connector 556">
            <a:extLst>
              <a:ext uri="{FF2B5EF4-FFF2-40B4-BE49-F238E27FC236}">
                <a16:creationId xmlns:a16="http://schemas.microsoft.com/office/drawing/2014/main" id="{FF11BE76-A3F6-409D-93D3-A30BBB4D402F}"/>
              </a:ext>
            </a:extLst>
          </p:cNvPr>
          <p:cNvCxnSpPr>
            <a:cxnSpLocks/>
            <a:stCxn id="553" idx="1"/>
          </p:cNvCxnSpPr>
          <p:nvPr/>
        </p:nvCxnSpPr>
        <p:spPr>
          <a:xfrm flipH="1" flipV="1">
            <a:off x="4761237" y="4790708"/>
            <a:ext cx="262533" cy="176663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9" name="Straight Connector 558">
            <a:extLst>
              <a:ext uri="{FF2B5EF4-FFF2-40B4-BE49-F238E27FC236}">
                <a16:creationId xmlns:a16="http://schemas.microsoft.com/office/drawing/2014/main" id="{52A4197F-980E-47F1-B2DD-A3650A65A3F6}"/>
              </a:ext>
            </a:extLst>
          </p:cNvPr>
          <p:cNvCxnSpPr>
            <a:cxnSpLocks/>
          </p:cNvCxnSpPr>
          <p:nvPr/>
        </p:nvCxnSpPr>
        <p:spPr>
          <a:xfrm flipV="1">
            <a:off x="4513157" y="4790708"/>
            <a:ext cx="248080" cy="176663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61" name="Oval 560">
            <a:extLst>
              <a:ext uri="{FF2B5EF4-FFF2-40B4-BE49-F238E27FC236}">
                <a16:creationId xmlns:a16="http://schemas.microsoft.com/office/drawing/2014/main" id="{80C216EE-A9CB-46CC-8CB7-76497EE0A7F3}"/>
              </a:ext>
            </a:extLst>
          </p:cNvPr>
          <p:cNvSpPr>
            <a:spLocks noChangeAspect="1"/>
          </p:cNvSpPr>
          <p:nvPr/>
        </p:nvSpPr>
        <p:spPr>
          <a:xfrm>
            <a:off x="5590731" y="4952653"/>
            <a:ext cx="100502" cy="10050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3" name="Oval 562">
            <a:extLst>
              <a:ext uri="{FF2B5EF4-FFF2-40B4-BE49-F238E27FC236}">
                <a16:creationId xmlns:a16="http://schemas.microsoft.com/office/drawing/2014/main" id="{394E6653-3EFC-4FA2-BADE-0915691C9686}"/>
              </a:ext>
            </a:extLst>
          </p:cNvPr>
          <p:cNvSpPr>
            <a:spLocks noChangeAspect="1"/>
          </p:cNvSpPr>
          <p:nvPr/>
        </p:nvSpPr>
        <p:spPr>
          <a:xfrm>
            <a:off x="3845694" y="5510938"/>
            <a:ext cx="100502" cy="10050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5" name="Oval 564">
            <a:extLst>
              <a:ext uri="{FF2B5EF4-FFF2-40B4-BE49-F238E27FC236}">
                <a16:creationId xmlns:a16="http://schemas.microsoft.com/office/drawing/2014/main" id="{755F71C6-A39D-4068-B1BC-BADCDE98EA6D}"/>
              </a:ext>
            </a:extLst>
          </p:cNvPr>
          <p:cNvSpPr>
            <a:spLocks noChangeAspect="1"/>
          </p:cNvSpPr>
          <p:nvPr/>
        </p:nvSpPr>
        <p:spPr>
          <a:xfrm>
            <a:off x="4427373" y="5510938"/>
            <a:ext cx="100502" cy="10050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7" name="Rectangle 566">
            <a:extLst>
              <a:ext uri="{FF2B5EF4-FFF2-40B4-BE49-F238E27FC236}">
                <a16:creationId xmlns:a16="http://schemas.microsoft.com/office/drawing/2014/main" id="{EBA0C645-26FC-4374-88AB-CE87CD2DDB21}"/>
              </a:ext>
            </a:extLst>
          </p:cNvPr>
          <p:cNvSpPr>
            <a:spLocks noChangeAspect="1"/>
          </p:cNvSpPr>
          <p:nvPr/>
        </p:nvSpPr>
        <p:spPr>
          <a:xfrm flipV="1">
            <a:off x="4110978" y="5211833"/>
            <a:ext cx="137160" cy="13716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cxnSp>
        <p:nvCxnSpPr>
          <p:cNvPr id="569" name="Straight Connector 568">
            <a:extLst>
              <a:ext uri="{FF2B5EF4-FFF2-40B4-BE49-F238E27FC236}">
                <a16:creationId xmlns:a16="http://schemas.microsoft.com/office/drawing/2014/main" id="{54B23D57-BF90-4D04-B994-58068523D560}"/>
              </a:ext>
            </a:extLst>
          </p:cNvPr>
          <p:cNvCxnSpPr>
            <a:cxnSpLocks/>
            <a:stCxn id="567" idx="2"/>
          </p:cNvCxnSpPr>
          <p:nvPr/>
        </p:nvCxnSpPr>
        <p:spPr>
          <a:xfrm flipV="1">
            <a:off x="4179558" y="5037917"/>
            <a:ext cx="262533" cy="17391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1" name="Straight Connector 570">
            <a:extLst>
              <a:ext uri="{FF2B5EF4-FFF2-40B4-BE49-F238E27FC236}">
                <a16:creationId xmlns:a16="http://schemas.microsoft.com/office/drawing/2014/main" id="{D27D47EB-602C-4090-8FD3-3F510031FD5C}"/>
              </a:ext>
            </a:extLst>
          </p:cNvPr>
          <p:cNvCxnSpPr>
            <a:cxnSpLocks/>
            <a:stCxn id="567" idx="2"/>
          </p:cNvCxnSpPr>
          <p:nvPr/>
        </p:nvCxnSpPr>
        <p:spPr>
          <a:xfrm flipH="1" flipV="1">
            <a:off x="3931478" y="5037917"/>
            <a:ext cx="248080" cy="17391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3" name="Straight Connector 572">
            <a:extLst>
              <a:ext uri="{FF2B5EF4-FFF2-40B4-BE49-F238E27FC236}">
                <a16:creationId xmlns:a16="http://schemas.microsoft.com/office/drawing/2014/main" id="{72B34F60-3DDD-4025-9FE3-9FF961983753}"/>
              </a:ext>
            </a:extLst>
          </p:cNvPr>
          <p:cNvCxnSpPr>
            <a:cxnSpLocks/>
            <a:stCxn id="565" idx="1"/>
            <a:endCxn id="567" idx="0"/>
          </p:cNvCxnSpPr>
          <p:nvPr/>
        </p:nvCxnSpPr>
        <p:spPr>
          <a:xfrm flipH="1" flipV="1">
            <a:off x="4179558" y="5348993"/>
            <a:ext cx="262533" cy="176663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5" name="Straight Connector 574">
            <a:extLst>
              <a:ext uri="{FF2B5EF4-FFF2-40B4-BE49-F238E27FC236}">
                <a16:creationId xmlns:a16="http://schemas.microsoft.com/office/drawing/2014/main" id="{6F28099B-B973-4A10-AE41-39B3A7FAEA81}"/>
              </a:ext>
            </a:extLst>
          </p:cNvPr>
          <p:cNvCxnSpPr>
            <a:cxnSpLocks/>
            <a:endCxn id="567" idx="0"/>
          </p:cNvCxnSpPr>
          <p:nvPr/>
        </p:nvCxnSpPr>
        <p:spPr>
          <a:xfrm flipV="1">
            <a:off x="3931478" y="5348993"/>
            <a:ext cx="248080" cy="176663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77" name="Oval 576">
            <a:extLst>
              <a:ext uri="{FF2B5EF4-FFF2-40B4-BE49-F238E27FC236}">
                <a16:creationId xmlns:a16="http://schemas.microsoft.com/office/drawing/2014/main" id="{D59E5038-E58E-4C3A-B9A4-E2F0CCB99192}"/>
              </a:ext>
            </a:extLst>
          </p:cNvPr>
          <p:cNvSpPr>
            <a:spLocks noChangeAspect="1"/>
          </p:cNvSpPr>
          <p:nvPr/>
        </p:nvSpPr>
        <p:spPr>
          <a:xfrm>
            <a:off x="5009052" y="5513429"/>
            <a:ext cx="100502" cy="10050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9" name="Oval 578">
            <a:extLst>
              <a:ext uri="{FF2B5EF4-FFF2-40B4-BE49-F238E27FC236}">
                <a16:creationId xmlns:a16="http://schemas.microsoft.com/office/drawing/2014/main" id="{E31F5705-B930-41A1-974B-12C3D66F1009}"/>
              </a:ext>
            </a:extLst>
          </p:cNvPr>
          <p:cNvSpPr>
            <a:spLocks noChangeAspect="1"/>
          </p:cNvSpPr>
          <p:nvPr/>
        </p:nvSpPr>
        <p:spPr>
          <a:xfrm>
            <a:off x="5590731" y="5513429"/>
            <a:ext cx="100502" cy="10050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1" name="Rectangle 580">
            <a:extLst>
              <a:ext uri="{FF2B5EF4-FFF2-40B4-BE49-F238E27FC236}">
                <a16:creationId xmlns:a16="http://schemas.microsoft.com/office/drawing/2014/main" id="{E90CAD46-16E5-42DA-BB12-5C749301F076}"/>
              </a:ext>
            </a:extLst>
          </p:cNvPr>
          <p:cNvSpPr>
            <a:spLocks noChangeAspect="1"/>
          </p:cNvSpPr>
          <p:nvPr/>
        </p:nvSpPr>
        <p:spPr>
          <a:xfrm flipV="1">
            <a:off x="5274336" y="5214324"/>
            <a:ext cx="137160" cy="13716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cxnSp>
        <p:nvCxnSpPr>
          <p:cNvPr id="583" name="Straight Connector 582">
            <a:extLst>
              <a:ext uri="{FF2B5EF4-FFF2-40B4-BE49-F238E27FC236}">
                <a16:creationId xmlns:a16="http://schemas.microsoft.com/office/drawing/2014/main" id="{428B2861-05DC-476A-843A-CA257E587808}"/>
              </a:ext>
            </a:extLst>
          </p:cNvPr>
          <p:cNvCxnSpPr>
            <a:cxnSpLocks/>
            <a:stCxn id="581" idx="2"/>
          </p:cNvCxnSpPr>
          <p:nvPr/>
        </p:nvCxnSpPr>
        <p:spPr>
          <a:xfrm flipV="1">
            <a:off x="5342916" y="5040408"/>
            <a:ext cx="262533" cy="17391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5" name="Straight Connector 584">
            <a:extLst>
              <a:ext uri="{FF2B5EF4-FFF2-40B4-BE49-F238E27FC236}">
                <a16:creationId xmlns:a16="http://schemas.microsoft.com/office/drawing/2014/main" id="{57F2AED7-1E34-436B-A35C-FF23AA2C0895}"/>
              </a:ext>
            </a:extLst>
          </p:cNvPr>
          <p:cNvCxnSpPr>
            <a:cxnSpLocks/>
            <a:stCxn id="581" idx="2"/>
          </p:cNvCxnSpPr>
          <p:nvPr/>
        </p:nvCxnSpPr>
        <p:spPr>
          <a:xfrm flipH="1" flipV="1">
            <a:off x="5094836" y="5040408"/>
            <a:ext cx="248080" cy="17391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7" name="Straight Connector 586">
            <a:extLst>
              <a:ext uri="{FF2B5EF4-FFF2-40B4-BE49-F238E27FC236}">
                <a16:creationId xmlns:a16="http://schemas.microsoft.com/office/drawing/2014/main" id="{8DDD34D0-4030-4579-9A7C-43C6895A4362}"/>
              </a:ext>
            </a:extLst>
          </p:cNvPr>
          <p:cNvCxnSpPr>
            <a:cxnSpLocks/>
            <a:stCxn id="579" idx="1"/>
            <a:endCxn id="581" idx="0"/>
          </p:cNvCxnSpPr>
          <p:nvPr/>
        </p:nvCxnSpPr>
        <p:spPr>
          <a:xfrm flipH="1" flipV="1">
            <a:off x="5342916" y="5351484"/>
            <a:ext cx="262533" cy="176663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9" name="Straight Connector 588">
            <a:extLst>
              <a:ext uri="{FF2B5EF4-FFF2-40B4-BE49-F238E27FC236}">
                <a16:creationId xmlns:a16="http://schemas.microsoft.com/office/drawing/2014/main" id="{DAE12290-7392-4608-A4A7-037A82DA55BF}"/>
              </a:ext>
            </a:extLst>
          </p:cNvPr>
          <p:cNvCxnSpPr>
            <a:cxnSpLocks/>
            <a:endCxn id="581" idx="0"/>
          </p:cNvCxnSpPr>
          <p:nvPr/>
        </p:nvCxnSpPr>
        <p:spPr>
          <a:xfrm flipV="1">
            <a:off x="5094836" y="5351484"/>
            <a:ext cx="248080" cy="176663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91" name="Rectangle 590">
            <a:extLst>
              <a:ext uri="{FF2B5EF4-FFF2-40B4-BE49-F238E27FC236}">
                <a16:creationId xmlns:a16="http://schemas.microsoft.com/office/drawing/2014/main" id="{F5ECFD1B-42FC-4996-B17F-06A9BDA3B2A7}"/>
              </a:ext>
            </a:extLst>
          </p:cNvPr>
          <p:cNvSpPr>
            <a:spLocks noChangeAspect="1"/>
          </p:cNvSpPr>
          <p:nvPr/>
        </p:nvSpPr>
        <p:spPr>
          <a:xfrm flipV="1">
            <a:off x="3529299" y="5772556"/>
            <a:ext cx="137160" cy="13716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cxnSp>
        <p:nvCxnSpPr>
          <p:cNvPr id="593" name="Straight Connector 592">
            <a:extLst>
              <a:ext uri="{FF2B5EF4-FFF2-40B4-BE49-F238E27FC236}">
                <a16:creationId xmlns:a16="http://schemas.microsoft.com/office/drawing/2014/main" id="{CC8142DD-2AA4-430E-A2D0-E25979A71FEB}"/>
              </a:ext>
            </a:extLst>
          </p:cNvPr>
          <p:cNvCxnSpPr>
            <a:cxnSpLocks/>
            <a:stCxn id="591" idx="2"/>
          </p:cNvCxnSpPr>
          <p:nvPr/>
        </p:nvCxnSpPr>
        <p:spPr>
          <a:xfrm flipV="1">
            <a:off x="3597879" y="5598640"/>
            <a:ext cx="262533" cy="17391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5" name="Straight Connector 594">
            <a:extLst>
              <a:ext uri="{FF2B5EF4-FFF2-40B4-BE49-F238E27FC236}">
                <a16:creationId xmlns:a16="http://schemas.microsoft.com/office/drawing/2014/main" id="{BC848B97-CBB0-472F-9159-00E3E54B5094}"/>
              </a:ext>
            </a:extLst>
          </p:cNvPr>
          <p:cNvCxnSpPr>
            <a:cxnSpLocks/>
            <a:stCxn id="591" idx="2"/>
          </p:cNvCxnSpPr>
          <p:nvPr/>
        </p:nvCxnSpPr>
        <p:spPr>
          <a:xfrm flipH="1" flipV="1">
            <a:off x="3349799" y="5598640"/>
            <a:ext cx="248080" cy="17391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97" name="Rectangle 596">
            <a:extLst>
              <a:ext uri="{FF2B5EF4-FFF2-40B4-BE49-F238E27FC236}">
                <a16:creationId xmlns:a16="http://schemas.microsoft.com/office/drawing/2014/main" id="{65A191A2-BFD7-4384-AC03-473FBB632FD3}"/>
              </a:ext>
            </a:extLst>
          </p:cNvPr>
          <p:cNvSpPr>
            <a:spLocks noChangeAspect="1"/>
          </p:cNvSpPr>
          <p:nvPr/>
        </p:nvSpPr>
        <p:spPr>
          <a:xfrm flipV="1">
            <a:off x="4692657" y="5775047"/>
            <a:ext cx="137160" cy="13716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cxnSp>
        <p:nvCxnSpPr>
          <p:cNvPr id="599" name="Straight Connector 598">
            <a:extLst>
              <a:ext uri="{FF2B5EF4-FFF2-40B4-BE49-F238E27FC236}">
                <a16:creationId xmlns:a16="http://schemas.microsoft.com/office/drawing/2014/main" id="{844BE5C4-0758-4C24-9F17-97CEF2219E74}"/>
              </a:ext>
            </a:extLst>
          </p:cNvPr>
          <p:cNvCxnSpPr>
            <a:cxnSpLocks/>
            <a:stCxn id="597" idx="2"/>
          </p:cNvCxnSpPr>
          <p:nvPr/>
        </p:nvCxnSpPr>
        <p:spPr>
          <a:xfrm flipV="1">
            <a:off x="4761237" y="5601131"/>
            <a:ext cx="262533" cy="17391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1" name="Straight Connector 600">
            <a:extLst>
              <a:ext uri="{FF2B5EF4-FFF2-40B4-BE49-F238E27FC236}">
                <a16:creationId xmlns:a16="http://schemas.microsoft.com/office/drawing/2014/main" id="{ACD4F80B-A290-491E-ADDB-BFF25F0A554F}"/>
              </a:ext>
            </a:extLst>
          </p:cNvPr>
          <p:cNvCxnSpPr>
            <a:cxnSpLocks/>
            <a:stCxn id="597" idx="2"/>
          </p:cNvCxnSpPr>
          <p:nvPr/>
        </p:nvCxnSpPr>
        <p:spPr>
          <a:xfrm flipH="1" flipV="1">
            <a:off x="4513157" y="5601131"/>
            <a:ext cx="248080" cy="17391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05" name="Oval 604">
            <a:extLst>
              <a:ext uri="{FF2B5EF4-FFF2-40B4-BE49-F238E27FC236}">
                <a16:creationId xmlns:a16="http://schemas.microsoft.com/office/drawing/2014/main" id="{A79D588E-996D-4C4B-9828-98099C2D8FE3}"/>
              </a:ext>
            </a:extLst>
          </p:cNvPr>
          <p:cNvSpPr>
            <a:spLocks noChangeAspect="1"/>
          </p:cNvSpPr>
          <p:nvPr/>
        </p:nvSpPr>
        <p:spPr>
          <a:xfrm>
            <a:off x="5590731" y="2150817"/>
            <a:ext cx="100502" cy="10050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7" name="Oval 606">
            <a:extLst>
              <a:ext uri="{FF2B5EF4-FFF2-40B4-BE49-F238E27FC236}">
                <a16:creationId xmlns:a16="http://schemas.microsoft.com/office/drawing/2014/main" id="{792A2D9F-F2FF-4FED-9B09-EAE4E17A8E31}"/>
              </a:ext>
            </a:extLst>
          </p:cNvPr>
          <p:cNvSpPr>
            <a:spLocks noChangeAspect="1"/>
          </p:cNvSpPr>
          <p:nvPr/>
        </p:nvSpPr>
        <p:spPr>
          <a:xfrm>
            <a:off x="6172410" y="2712113"/>
            <a:ext cx="100502" cy="10050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9" name="Oval 608">
            <a:extLst>
              <a:ext uri="{FF2B5EF4-FFF2-40B4-BE49-F238E27FC236}">
                <a16:creationId xmlns:a16="http://schemas.microsoft.com/office/drawing/2014/main" id="{864E55CE-4298-4AE2-8A76-82E319B05AB8}"/>
              </a:ext>
            </a:extLst>
          </p:cNvPr>
          <p:cNvSpPr>
            <a:spLocks noChangeAspect="1"/>
          </p:cNvSpPr>
          <p:nvPr/>
        </p:nvSpPr>
        <p:spPr>
          <a:xfrm>
            <a:off x="6172410" y="2153308"/>
            <a:ext cx="100502" cy="10050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1" name="Rectangle 610">
            <a:extLst>
              <a:ext uri="{FF2B5EF4-FFF2-40B4-BE49-F238E27FC236}">
                <a16:creationId xmlns:a16="http://schemas.microsoft.com/office/drawing/2014/main" id="{C1240770-85B5-477E-AA0B-65D655C0D037}"/>
              </a:ext>
            </a:extLst>
          </p:cNvPr>
          <p:cNvSpPr>
            <a:spLocks noChangeAspect="1"/>
          </p:cNvSpPr>
          <p:nvPr/>
        </p:nvSpPr>
        <p:spPr>
          <a:xfrm flipV="1">
            <a:off x="5856015" y="2413008"/>
            <a:ext cx="137160" cy="13716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cxnSp>
        <p:nvCxnSpPr>
          <p:cNvPr id="613" name="Straight Connector 612">
            <a:extLst>
              <a:ext uri="{FF2B5EF4-FFF2-40B4-BE49-F238E27FC236}">
                <a16:creationId xmlns:a16="http://schemas.microsoft.com/office/drawing/2014/main" id="{0A1CB7B9-453D-4F87-943C-62CF36AD7B63}"/>
              </a:ext>
            </a:extLst>
          </p:cNvPr>
          <p:cNvCxnSpPr>
            <a:cxnSpLocks/>
            <a:stCxn id="611" idx="2"/>
            <a:endCxn id="609" idx="3"/>
          </p:cNvCxnSpPr>
          <p:nvPr/>
        </p:nvCxnSpPr>
        <p:spPr>
          <a:xfrm flipV="1">
            <a:off x="5924595" y="2239092"/>
            <a:ext cx="262533" cy="17391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5" name="Straight Connector 614">
            <a:extLst>
              <a:ext uri="{FF2B5EF4-FFF2-40B4-BE49-F238E27FC236}">
                <a16:creationId xmlns:a16="http://schemas.microsoft.com/office/drawing/2014/main" id="{15722CF1-060B-4A37-BFAD-3BA27C3E9865}"/>
              </a:ext>
            </a:extLst>
          </p:cNvPr>
          <p:cNvCxnSpPr>
            <a:cxnSpLocks/>
            <a:stCxn id="611" idx="2"/>
          </p:cNvCxnSpPr>
          <p:nvPr/>
        </p:nvCxnSpPr>
        <p:spPr>
          <a:xfrm flipH="1" flipV="1">
            <a:off x="5676515" y="2239092"/>
            <a:ext cx="248080" cy="17391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7" name="Straight Connector 616">
            <a:extLst>
              <a:ext uri="{FF2B5EF4-FFF2-40B4-BE49-F238E27FC236}">
                <a16:creationId xmlns:a16="http://schemas.microsoft.com/office/drawing/2014/main" id="{30E6F182-385F-4CEF-9A4E-674105512D31}"/>
              </a:ext>
            </a:extLst>
          </p:cNvPr>
          <p:cNvCxnSpPr>
            <a:cxnSpLocks/>
            <a:stCxn id="607" idx="1"/>
            <a:endCxn id="611" idx="0"/>
          </p:cNvCxnSpPr>
          <p:nvPr/>
        </p:nvCxnSpPr>
        <p:spPr>
          <a:xfrm flipH="1" flipV="1">
            <a:off x="5924595" y="2550168"/>
            <a:ext cx="262533" cy="176663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9" name="Straight Connector 618">
            <a:extLst>
              <a:ext uri="{FF2B5EF4-FFF2-40B4-BE49-F238E27FC236}">
                <a16:creationId xmlns:a16="http://schemas.microsoft.com/office/drawing/2014/main" id="{E65E316B-D6FF-4E5A-9106-9E2A8876C617}"/>
              </a:ext>
            </a:extLst>
          </p:cNvPr>
          <p:cNvCxnSpPr>
            <a:cxnSpLocks/>
            <a:endCxn id="611" idx="0"/>
          </p:cNvCxnSpPr>
          <p:nvPr/>
        </p:nvCxnSpPr>
        <p:spPr>
          <a:xfrm flipV="1">
            <a:off x="5676515" y="2550168"/>
            <a:ext cx="248080" cy="176663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21" name="Oval 620">
            <a:extLst>
              <a:ext uri="{FF2B5EF4-FFF2-40B4-BE49-F238E27FC236}">
                <a16:creationId xmlns:a16="http://schemas.microsoft.com/office/drawing/2014/main" id="{0C30050F-F858-4BB4-B2F3-6B6EDFCDF60E}"/>
              </a:ext>
            </a:extLst>
          </p:cNvPr>
          <p:cNvSpPr>
            <a:spLocks noChangeAspect="1"/>
          </p:cNvSpPr>
          <p:nvPr/>
        </p:nvSpPr>
        <p:spPr>
          <a:xfrm>
            <a:off x="6754089" y="2712113"/>
            <a:ext cx="100502" cy="10050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3" name="Oval 622">
            <a:extLst>
              <a:ext uri="{FF2B5EF4-FFF2-40B4-BE49-F238E27FC236}">
                <a16:creationId xmlns:a16="http://schemas.microsoft.com/office/drawing/2014/main" id="{CE9765F6-124C-48B8-817B-BAC6E26B5BE0}"/>
              </a:ext>
            </a:extLst>
          </p:cNvPr>
          <p:cNvSpPr>
            <a:spLocks noChangeAspect="1"/>
          </p:cNvSpPr>
          <p:nvPr/>
        </p:nvSpPr>
        <p:spPr>
          <a:xfrm>
            <a:off x="6754089" y="2153308"/>
            <a:ext cx="100502" cy="10050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7" name="Oval 626">
            <a:extLst>
              <a:ext uri="{FF2B5EF4-FFF2-40B4-BE49-F238E27FC236}">
                <a16:creationId xmlns:a16="http://schemas.microsoft.com/office/drawing/2014/main" id="{47C4FFC7-9BF1-476D-8F2A-FEB022A266F0}"/>
              </a:ext>
            </a:extLst>
          </p:cNvPr>
          <p:cNvSpPr>
            <a:spLocks noChangeAspect="1"/>
          </p:cNvSpPr>
          <p:nvPr/>
        </p:nvSpPr>
        <p:spPr>
          <a:xfrm>
            <a:off x="6172410" y="3272889"/>
            <a:ext cx="100502" cy="10050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9" name="Oval 628">
            <a:extLst>
              <a:ext uri="{FF2B5EF4-FFF2-40B4-BE49-F238E27FC236}">
                <a16:creationId xmlns:a16="http://schemas.microsoft.com/office/drawing/2014/main" id="{92A17F91-E4EA-4096-9006-305887E4E6E2}"/>
              </a:ext>
            </a:extLst>
          </p:cNvPr>
          <p:cNvSpPr>
            <a:spLocks noChangeAspect="1"/>
          </p:cNvSpPr>
          <p:nvPr/>
        </p:nvSpPr>
        <p:spPr>
          <a:xfrm>
            <a:off x="6754089" y="3272889"/>
            <a:ext cx="100502" cy="10050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1" name="Rectangle 630">
            <a:extLst>
              <a:ext uri="{FF2B5EF4-FFF2-40B4-BE49-F238E27FC236}">
                <a16:creationId xmlns:a16="http://schemas.microsoft.com/office/drawing/2014/main" id="{BD1B2503-F2B0-4EF8-9F9D-C86E2018B333}"/>
              </a:ext>
            </a:extLst>
          </p:cNvPr>
          <p:cNvSpPr>
            <a:spLocks noChangeAspect="1"/>
          </p:cNvSpPr>
          <p:nvPr/>
        </p:nvSpPr>
        <p:spPr>
          <a:xfrm flipV="1">
            <a:off x="6437694" y="2973784"/>
            <a:ext cx="137160" cy="13716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cxnSp>
        <p:nvCxnSpPr>
          <p:cNvPr id="633" name="Straight Connector 632">
            <a:extLst>
              <a:ext uri="{FF2B5EF4-FFF2-40B4-BE49-F238E27FC236}">
                <a16:creationId xmlns:a16="http://schemas.microsoft.com/office/drawing/2014/main" id="{1CA45E31-AFCF-4460-BB3C-2D90F46A8F02}"/>
              </a:ext>
            </a:extLst>
          </p:cNvPr>
          <p:cNvCxnSpPr>
            <a:cxnSpLocks/>
            <a:stCxn id="631" idx="2"/>
          </p:cNvCxnSpPr>
          <p:nvPr/>
        </p:nvCxnSpPr>
        <p:spPr>
          <a:xfrm flipV="1">
            <a:off x="6506274" y="2799868"/>
            <a:ext cx="262533" cy="17391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5" name="Straight Connector 634">
            <a:extLst>
              <a:ext uri="{FF2B5EF4-FFF2-40B4-BE49-F238E27FC236}">
                <a16:creationId xmlns:a16="http://schemas.microsoft.com/office/drawing/2014/main" id="{29453E53-F3F0-4D62-9424-1DDD2AC93F2D}"/>
              </a:ext>
            </a:extLst>
          </p:cNvPr>
          <p:cNvCxnSpPr>
            <a:cxnSpLocks/>
            <a:stCxn id="631" idx="2"/>
          </p:cNvCxnSpPr>
          <p:nvPr/>
        </p:nvCxnSpPr>
        <p:spPr>
          <a:xfrm flipH="1" flipV="1">
            <a:off x="6258194" y="2799868"/>
            <a:ext cx="248080" cy="17391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7" name="Straight Connector 636">
            <a:extLst>
              <a:ext uri="{FF2B5EF4-FFF2-40B4-BE49-F238E27FC236}">
                <a16:creationId xmlns:a16="http://schemas.microsoft.com/office/drawing/2014/main" id="{8E469446-04B7-46D1-A542-DF09FDCEEC7E}"/>
              </a:ext>
            </a:extLst>
          </p:cNvPr>
          <p:cNvCxnSpPr>
            <a:cxnSpLocks/>
            <a:stCxn id="629" idx="1"/>
            <a:endCxn id="631" idx="0"/>
          </p:cNvCxnSpPr>
          <p:nvPr/>
        </p:nvCxnSpPr>
        <p:spPr>
          <a:xfrm flipH="1" flipV="1">
            <a:off x="6506274" y="3110944"/>
            <a:ext cx="262533" cy="176663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9" name="Straight Connector 638">
            <a:extLst>
              <a:ext uri="{FF2B5EF4-FFF2-40B4-BE49-F238E27FC236}">
                <a16:creationId xmlns:a16="http://schemas.microsoft.com/office/drawing/2014/main" id="{ADCDF1AC-19EC-4EDA-9FAB-388F4675CC83}"/>
              </a:ext>
            </a:extLst>
          </p:cNvPr>
          <p:cNvCxnSpPr>
            <a:cxnSpLocks/>
            <a:endCxn id="631" idx="0"/>
          </p:cNvCxnSpPr>
          <p:nvPr/>
        </p:nvCxnSpPr>
        <p:spPr>
          <a:xfrm flipV="1">
            <a:off x="6258194" y="3110944"/>
            <a:ext cx="248080" cy="176663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43" name="Oval 642">
            <a:extLst>
              <a:ext uri="{FF2B5EF4-FFF2-40B4-BE49-F238E27FC236}">
                <a16:creationId xmlns:a16="http://schemas.microsoft.com/office/drawing/2014/main" id="{0EEAB96D-A483-4FDF-8E68-E287EBD9CC22}"/>
              </a:ext>
            </a:extLst>
          </p:cNvPr>
          <p:cNvSpPr>
            <a:spLocks noChangeAspect="1"/>
          </p:cNvSpPr>
          <p:nvPr/>
        </p:nvSpPr>
        <p:spPr>
          <a:xfrm>
            <a:off x="6172410" y="3828663"/>
            <a:ext cx="100502" cy="10050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5" name="Rectangle 644">
            <a:extLst>
              <a:ext uri="{FF2B5EF4-FFF2-40B4-BE49-F238E27FC236}">
                <a16:creationId xmlns:a16="http://schemas.microsoft.com/office/drawing/2014/main" id="{911687CF-081A-4B9B-A785-3931C7865E37}"/>
              </a:ext>
            </a:extLst>
          </p:cNvPr>
          <p:cNvSpPr>
            <a:spLocks noChangeAspect="1"/>
          </p:cNvSpPr>
          <p:nvPr/>
        </p:nvSpPr>
        <p:spPr>
          <a:xfrm flipV="1">
            <a:off x="5856015" y="3529558"/>
            <a:ext cx="137160" cy="137160"/>
          </a:xfrm>
          <a:prstGeom prst="rect">
            <a:avLst/>
          </a:prstGeom>
          <a:solidFill>
            <a:srgbClr val="FF0000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cxnSp>
        <p:nvCxnSpPr>
          <p:cNvPr id="647" name="Straight Connector 646">
            <a:extLst>
              <a:ext uri="{FF2B5EF4-FFF2-40B4-BE49-F238E27FC236}">
                <a16:creationId xmlns:a16="http://schemas.microsoft.com/office/drawing/2014/main" id="{4B7B10DB-B8DB-4B72-A72A-A726DE0623C0}"/>
              </a:ext>
            </a:extLst>
          </p:cNvPr>
          <p:cNvCxnSpPr>
            <a:cxnSpLocks/>
            <a:stCxn id="645" idx="2"/>
          </p:cNvCxnSpPr>
          <p:nvPr/>
        </p:nvCxnSpPr>
        <p:spPr>
          <a:xfrm flipV="1">
            <a:off x="5924595" y="3355642"/>
            <a:ext cx="262533" cy="17391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9" name="Straight Connector 648">
            <a:extLst>
              <a:ext uri="{FF2B5EF4-FFF2-40B4-BE49-F238E27FC236}">
                <a16:creationId xmlns:a16="http://schemas.microsoft.com/office/drawing/2014/main" id="{B5C9233D-15C4-4F26-9864-DEABB6A8189B}"/>
              </a:ext>
            </a:extLst>
          </p:cNvPr>
          <p:cNvCxnSpPr>
            <a:cxnSpLocks/>
            <a:stCxn id="645" idx="2"/>
          </p:cNvCxnSpPr>
          <p:nvPr/>
        </p:nvCxnSpPr>
        <p:spPr>
          <a:xfrm flipH="1" flipV="1">
            <a:off x="5676515" y="3355642"/>
            <a:ext cx="248080" cy="17391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1" name="Straight Connector 650">
            <a:extLst>
              <a:ext uri="{FF2B5EF4-FFF2-40B4-BE49-F238E27FC236}">
                <a16:creationId xmlns:a16="http://schemas.microsoft.com/office/drawing/2014/main" id="{B7FF577A-A6B7-4933-A3D6-E8168CCAD8E5}"/>
              </a:ext>
            </a:extLst>
          </p:cNvPr>
          <p:cNvCxnSpPr>
            <a:cxnSpLocks/>
            <a:stCxn id="643" idx="1"/>
            <a:endCxn id="645" idx="0"/>
          </p:cNvCxnSpPr>
          <p:nvPr/>
        </p:nvCxnSpPr>
        <p:spPr>
          <a:xfrm flipH="1" flipV="1">
            <a:off x="5924595" y="3666718"/>
            <a:ext cx="262533" cy="176663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3" name="Straight Connector 652">
            <a:extLst>
              <a:ext uri="{FF2B5EF4-FFF2-40B4-BE49-F238E27FC236}">
                <a16:creationId xmlns:a16="http://schemas.microsoft.com/office/drawing/2014/main" id="{E86C345F-53ED-48FA-84ED-8586E5A6D143}"/>
              </a:ext>
            </a:extLst>
          </p:cNvPr>
          <p:cNvCxnSpPr>
            <a:cxnSpLocks/>
            <a:endCxn id="645" idx="0"/>
          </p:cNvCxnSpPr>
          <p:nvPr/>
        </p:nvCxnSpPr>
        <p:spPr>
          <a:xfrm flipV="1">
            <a:off x="5676515" y="3666718"/>
            <a:ext cx="248080" cy="176663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55" name="Oval 654">
            <a:extLst>
              <a:ext uri="{FF2B5EF4-FFF2-40B4-BE49-F238E27FC236}">
                <a16:creationId xmlns:a16="http://schemas.microsoft.com/office/drawing/2014/main" id="{65ECAECB-956F-4AB5-8018-3892A8E75A89}"/>
              </a:ext>
            </a:extLst>
          </p:cNvPr>
          <p:cNvSpPr>
            <a:spLocks noChangeAspect="1"/>
          </p:cNvSpPr>
          <p:nvPr/>
        </p:nvSpPr>
        <p:spPr>
          <a:xfrm>
            <a:off x="6754089" y="3828663"/>
            <a:ext cx="100502" cy="10050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9" name="Oval 658">
            <a:extLst>
              <a:ext uri="{FF2B5EF4-FFF2-40B4-BE49-F238E27FC236}">
                <a16:creationId xmlns:a16="http://schemas.microsoft.com/office/drawing/2014/main" id="{A66538EE-605B-406C-B506-A942C531E115}"/>
              </a:ext>
            </a:extLst>
          </p:cNvPr>
          <p:cNvSpPr>
            <a:spLocks noChangeAspect="1"/>
          </p:cNvSpPr>
          <p:nvPr/>
        </p:nvSpPr>
        <p:spPr>
          <a:xfrm>
            <a:off x="6172410" y="4389439"/>
            <a:ext cx="100502" cy="10050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1" name="Oval 660">
            <a:extLst>
              <a:ext uri="{FF2B5EF4-FFF2-40B4-BE49-F238E27FC236}">
                <a16:creationId xmlns:a16="http://schemas.microsoft.com/office/drawing/2014/main" id="{615D5BAB-8F89-4C0A-904A-71FDE5AAABE5}"/>
              </a:ext>
            </a:extLst>
          </p:cNvPr>
          <p:cNvSpPr>
            <a:spLocks noChangeAspect="1"/>
          </p:cNvSpPr>
          <p:nvPr/>
        </p:nvSpPr>
        <p:spPr>
          <a:xfrm>
            <a:off x="6754089" y="4389439"/>
            <a:ext cx="100502" cy="10050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3" name="Rectangle 662">
            <a:extLst>
              <a:ext uri="{FF2B5EF4-FFF2-40B4-BE49-F238E27FC236}">
                <a16:creationId xmlns:a16="http://schemas.microsoft.com/office/drawing/2014/main" id="{3104B513-1133-4FA6-9EEA-62869EA9868A}"/>
              </a:ext>
            </a:extLst>
          </p:cNvPr>
          <p:cNvSpPr>
            <a:spLocks noChangeAspect="1"/>
          </p:cNvSpPr>
          <p:nvPr/>
        </p:nvSpPr>
        <p:spPr>
          <a:xfrm flipV="1">
            <a:off x="6437694" y="4090334"/>
            <a:ext cx="137160" cy="13716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cxnSp>
        <p:nvCxnSpPr>
          <p:cNvPr id="665" name="Straight Connector 664">
            <a:extLst>
              <a:ext uri="{FF2B5EF4-FFF2-40B4-BE49-F238E27FC236}">
                <a16:creationId xmlns:a16="http://schemas.microsoft.com/office/drawing/2014/main" id="{86B8CB2E-F4D3-4DEE-A86F-604B0920212C}"/>
              </a:ext>
            </a:extLst>
          </p:cNvPr>
          <p:cNvCxnSpPr>
            <a:cxnSpLocks/>
            <a:stCxn id="663" idx="2"/>
          </p:cNvCxnSpPr>
          <p:nvPr/>
        </p:nvCxnSpPr>
        <p:spPr>
          <a:xfrm flipV="1">
            <a:off x="6506274" y="3916418"/>
            <a:ext cx="262533" cy="17391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7" name="Straight Connector 666">
            <a:extLst>
              <a:ext uri="{FF2B5EF4-FFF2-40B4-BE49-F238E27FC236}">
                <a16:creationId xmlns:a16="http://schemas.microsoft.com/office/drawing/2014/main" id="{6643DB9B-3870-44EA-81D9-95D9CE82B95F}"/>
              </a:ext>
            </a:extLst>
          </p:cNvPr>
          <p:cNvCxnSpPr>
            <a:cxnSpLocks/>
            <a:stCxn id="663" idx="2"/>
          </p:cNvCxnSpPr>
          <p:nvPr/>
        </p:nvCxnSpPr>
        <p:spPr>
          <a:xfrm flipH="1" flipV="1">
            <a:off x="6258194" y="3916418"/>
            <a:ext cx="248080" cy="17391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9" name="Straight Connector 668">
            <a:extLst>
              <a:ext uri="{FF2B5EF4-FFF2-40B4-BE49-F238E27FC236}">
                <a16:creationId xmlns:a16="http://schemas.microsoft.com/office/drawing/2014/main" id="{7397983C-F6D4-4A8C-A2A8-B7CECCB51118}"/>
              </a:ext>
            </a:extLst>
          </p:cNvPr>
          <p:cNvCxnSpPr>
            <a:cxnSpLocks/>
            <a:stCxn id="661" idx="1"/>
            <a:endCxn id="663" idx="0"/>
          </p:cNvCxnSpPr>
          <p:nvPr/>
        </p:nvCxnSpPr>
        <p:spPr>
          <a:xfrm flipH="1" flipV="1">
            <a:off x="6506274" y="4227494"/>
            <a:ext cx="262533" cy="176663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1" name="Straight Connector 670">
            <a:extLst>
              <a:ext uri="{FF2B5EF4-FFF2-40B4-BE49-F238E27FC236}">
                <a16:creationId xmlns:a16="http://schemas.microsoft.com/office/drawing/2014/main" id="{6EBF0EF7-6D20-4399-90C5-69F04F4FBDA8}"/>
              </a:ext>
            </a:extLst>
          </p:cNvPr>
          <p:cNvCxnSpPr>
            <a:cxnSpLocks/>
            <a:endCxn id="663" idx="0"/>
          </p:cNvCxnSpPr>
          <p:nvPr/>
        </p:nvCxnSpPr>
        <p:spPr>
          <a:xfrm flipV="1">
            <a:off x="6258194" y="4227494"/>
            <a:ext cx="248080" cy="176663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73" name="Rectangle 672">
            <a:extLst>
              <a:ext uri="{FF2B5EF4-FFF2-40B4-BE49-F238E27FC236}">
                <a16:creationId xmlns:a16="http://schemas.microsoft.com/office/drawing/2014/main" id="{06AB06D6-66F4-4819-8DBE-F4C7C97AEAD4}"/>
              </a:ext>
            </a:extLst>
          </p:cNvPr>
          <p:cNvSpPr>
            <a:spLocks noChangeAspect="1"/>
          </p:cNvSpPr>
          <p:nvPr/>
        </p:nvSpPr>
        <p:spPr>
          <a:xfrm flipV="1">
            <a:off x="6437694" y="1853807"/>
            <a:ext cx="137160" cy="13716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cxnSp>
        <p:nvCxnSpPr>
          <p:cNvPr id="675" name="Straight Connector 674">
            <a:extLst>
              <a:ext uri="{FF2B5EF4-FFF2-40B4-BE49-F238E27FC236}">
                <a16:creationId xmlns:a16="http://schemas.microsoft.com/office/drawing/2014/main" id="{7334FA56-1784-432C-9BBC-A10B8C4A2CBF}"/>
              </a:ext>
            </a:extLst>
          </p:cNvPr>
          <p:cNvCxnSpPr>
            <a:cxnSpLocks/>
            <a:endCxn id="673" idx="0"/>
          </p:cNvCxnSpPr>
          <p:nvPr/>
        </p:nvCxnSpPr>
        <p:spPr>
          <a:xfrm flipH="1" flipV="1">
            <a:off x="6506274" y="1990967"/>
            <a:ext cx="262533" cy="176663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7" name="Straight Connector 676">
            <a:extLst>
              <a:ext uri="{FF2B5EF4-FFF2-40B4-BE49-F238E27FC236}">
                <a16:creationId xmlns:a16="http://schemas.microsoft.com/office/drawing/2014/main" id="{52B9A8DE-7822-4EB5-9087-D332518C6817}"/>
              </a:ext>
            </a:extLst>
          </p:cNvPr>
          <p:cNvCxnSpPr>
            <a:cxnSpLocks/>
            <a:endCxn id="673" idx="0"/>
          </p:cNvCxnSpPr>
          <p:nvPr/>
        </p:nvCxnSpPr>
        <p:spPr>
          <a:xfrm flipV="1">
            <a:off x="6258194" y="1990967"/>
            <a:ext cx="248080" cy="176663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79" name="Rectangle 678">
            <a:extLst>
              <a:ext uri="{FF2B5EF4-FFF2-40B4-BE49-F238E27FC236}">
                <a16:creationId xmlns:a16="http://schemas.microsoft.com/office/drawing/2014/main" id="{A19C638E-A3BB-4426-A670-07CDB782813C}"/>
              </a:ext>
            </a:extLst>
          </p:cNvPr>
          <p:cNvSpPr>
            <a:spLocks noChangeAspect="1"/>
          </p:cNvSpPr>
          <p:nvPr/>
        </p:nvSpPr>
        <p:spPr>
          <a:xfrm flipV="1">
            <a:off x="5856015" y="4651057"/>
            <a:ext cx="137160" cy="13716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cxnSp>
        <p:nvCxnSpPr>
          <p:cNvPr id="681" name="Straight Connector 680">
            <a:extLst>
              <a:ext uri="{FF2B5EF4-FFF2-40B4-BE49-F238E27FC236}">
                <a16:creationId xmlns:a16="http://schemas.microsoft.com/office/drawing/2014/main" id="{86E96B1D-C479-40E1-98C0-35C81AC98FEA}"/>
              </a:ext>
            </a:extLst>
          </p:cNvPr>
          <p:cNvCxnSpPr>
            <a:cxnSpLocks/>
            <a:stCxn id="679" idx="2"/>
          </p:cNvCxnSpPr>
          <p:nvPr/>
        </p:nvCxnSpPr>
        <p:spPr>
          <a:xfrm flipV="1">
            <a:off x="5924595" y="4477141"/>
            <a:ext cx="262533" cy="17391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3" name="Straight Connector 682">
            <a:extLst>
              <a:ext uri="{FF2B5EF4-FFF2-40B4-BE49-F238E27FC236}">
                <a16:creationId xmlns:a16="http://schemas.microsoft.com/office/drawing/2014/main" id="{C7FD7218-0650-47CD-8C53-C7AE051D85FE}"/>
              </a:ext>
            </a:extLst>
          </p:cNvPr>
          <p:cNvCxnSpPr>
            <a:cxnSpLocks/>
            <a:stCxn id="679" idx="2"/>
          </p:cNvCxnSpPr>
          <p:nvPr/>
        </p:nvCxnSpPr>
        <p:spPr>
          <a:xfrm flipH="1" flipV="1">
            <a:off x="5676515" y="4477141"/>
            <a:ext cx="248080" cy="17391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87" name="Oval 686">
            <a:extLst>
              <a:ext uri="{FF2B5EF4-FFF2-40B4-BE49-F238E27FC236}">
                <a16:creationId xmlns:a16="http://schemas.microsoft.com/office/drawing/2014/main" id="{6571958A-6A74-44A0-A2CA-7D3AF47850CB}"/>
              </a:ext>
            </a:extLst>
          </p:cNvPr>
          <p:cNvSpPr>
            <a:spLocks noChangeAspect="1"/>
          </p:cNvSpPr>
          <p:nvPr/>
        </p:nvSpPr>
        <p:spPr>
          <a:xfrm>
            <a:off x="6172410" y="4950162"/>
            <a:ext cx="100502" cy="10050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9" name="Straight Connector 688">
            <a:extLst>
              <a:ext uri="{FF2B5EF4-FFF2-40B4-BE49-F238E27FC236}">
                <a16:creationId xmlns:a16="http://schemas.microsoft.com/office/drawing/2014/main" id="{DBE785CC-0DCE-4028-B393-0BC36E2032CA}"/>
              </a:ext>
            </a:extLst>
          </p:cNvPr>
          <p:cNvCxnSpPr>
            <a:cxnSpLocks/>
            <a:stCxn id="687" idx="1"/>
          </p:cNvCxnSpPr>
          <p:nvPr/>
        </p:nvCxnSpPr>
        <p:spPr>
          <a:xfrm flipH="1" flipV="1">
            <a:off x="5924595" y="4788217"/>
            <a:ext cx="262533" cy="176663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1" name="Straight Connector 690">
            <a:extLst>
              <a:ext uri="{FF2B5EF4-FFF2-40B4-BE49-F238E27FC236}">
                <a16:creationId xmlns:a16="http://schemas.microsoft.com/office/drawing/2014/main" id="{B6735752-7D72-484E-8635-06223748E681}"/>
              </a:ext>
            </a:extLst>
          </p:cNvPr>
          <p:cNvCxnSpPr>
            <a:cxnSpLocks/>
          </p:cNvCxnSpPr>
          <p:nvPr/>
        </p:nvCxnSpPr>
        <p:spPr>
          <a:xfrm flipV="1">
            <a:off x="5676515" y="4788217"/>
            <a:ext cx="248080" cy="176663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93" name="Oval 692">
            <a:extLst>
              <a:ext uri="{FF2B5EF4-FFF2-40B4-BE49-F238E27FC236}">
                <a16:creationId xmlns:a16="http://schemas.microsoft.com/office/drawing/2014/main" id="{94DEE018-6E9E-4742-A626-183BD1BD2795}"/>
              </a:ext>
            </a:extLst>
          </p:cNvPr>
          <p:cNvSpPr>
            <a:spLocks noChangeAspect="1"/>
          </p:cNvSpPr>
          <p:nvPr/>
        </p:nvSpPr>
        <p:spPr>
          <a:xfrm>
            <a:off x="6754089" y="4950162"/>
            <a:ext cx="100502" cy="10050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7" name="Oval 696">
            <a:extLst>
              <a:ext uri="{FF2B5EF4-FFF2-40B4-BE49-F238E27FC236}">
                <a16:creationId xmlns:a16="http://schemas.microsoft.com/office/drawing/2014/main" id="{682D3066-9757-4561-80AD-632593B2A449}"/>
              </a:ext>
            </a:extLst>
          </p:cNvPr>
          <p:cNvSpPr>
            <a:spLocks noChangeAspect="1"/>
          </p:cNvSpPr>
          <p:nvPr/>
        </p:nvSpPr>
        <p:spPr>
          <a:xfrm>
            <a:off x="6172410" y="5510938"/>
            <a:ext cx="100502" cy="10050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9" name="Oval 698">
            <a:extLst>
              <a:ext uri="{FF2B5EF4-FFF2-40B4-BE49-F238E27FC236}">
                <a16:creationId xmlns:a16="http://schemas.microsoft.com/office/drawing/2014/main" id="{90DF8AA0-CB84-4254-8FE0-EAF8C3967547}"/>
              </a:ext>
            </a:extLst>
          </p:cNvPr>
          <p:cNvSpPr>
            <a:spLocks noChangeAspect="1"/>
          </p:cNvSpPr>
          <p:nvPr/>
        </p:nvSpPr>
        <p:spPr>
          <a:xfrm>
            <a:off x="6754089" y="5510938"/>
            <a:ext cx="100502" cy="10050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1" name="Rectangle 700">
            <a:extLst>
              <a:ext uri="{FF2B5EF4-FFF2-40B4-BE49-F238E27FC236}">
                <a16:creationId xmlns:a16="http://schemas.microsoft.com/office/drawing/2014/main" id="{99F59B01-31BC-4A37-85DA-834C52FD9D83}"/>
              </a:ext>
            </a:extLst>
          </p:cNvPr>
          <p:cNvSpPr>
            <a:spLocks noChangeAspect="1"/>
          </p:cNvSpPr>
          <p:nvPr/>
        </p:nvSpPr>
        <p:spPr>
          <a:xfrm flipV="1">
            <a:off x="6437694" y="5211833"/>
            <a:ext cx="137160" cy="13716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cxnSp>
        <p:nvCxnSpPr>
          <p:cNvPr id="703" name="Straight Connector 702">
            <a:extLst>
              <a:ext uri="{FF2B5EF4-FFF2-40B4-BE49-F238E27FC236}">
                <a16:creationId xmlns:a16="http://schemas.microsoft.com/office/drawing/2014/main" id="{698BBCD9-8AFE-419B-B446-A73D7809D687}"/>
              </a:ext>
            </a:extLst>
          </p:cNvPr>
          <p:cNvCxnSpPr>
            <a:cxnSpLocks/>
            <a:stCxn id="701" idx="2"/>
          </p:cNvCxnSpPr>
          <p:nvPr/>
        </p:nvCxnSpPr>
        <p:spPr>
          <a:xfrm flipV="1">
            <a:off x="6506274" y="5037917"/>
            <a:ext cx="262533" cy="17391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05" name="Straight Connector 704">
            <a:extLst>
              <a:ext uri="{FF2B5EF4-FFF2-40B4-BE49-F238E27FC236}">
                <a16:creationId xmlns:a16="http://schemas.microsoft.com/office/drawing/2014/main" id="{F198DF81-F377-462B-B750-9CBC89E98AA3}"/>
              </a:ext>
            </a:extLst>
          </p:cNvPr>
          <p:cNvCxnSpPr>
            <a:cxnSpLocks/>
            <a:stCxn id="701" idx="2"/>
          </p:cNvCxnSpPr>
          <p:nvPr/>
        </p:nvCxnSpPr>
        <p:spPr>
          <a:xfrm flipH="1" flipV="1">
            <a:off x="6258194" y="5037917"/>
            <a:ext cx="248080" cy="17391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07" name="Straight Connector 706">
            <a:extLst>
              <a:ext uri="{FF2B5EF4-FFF2-40B4-BE49-F238E27FC236}">
                <a16:creationId xmlns:a16="http://schemas.microsoft.com/office/drawing/2014/main" id="{ECB6ECFD-0554-434A-9751-890A4E85FB12}"/>
              </a:ext>
            </a:extLst>
          </p:cNvPr>
          <p:cNvCxnSpPr>
            <a:cxnSpLocks/>
            <a:stCxn id="699" idx="1"/>
            <a:endCxn id="701" idx="0"/>
          </p:cNvCxnSpPr>
          <p:nvPr/>
        </p:nvCxnSpPr>
        <p:spPr>
          <a:xfrm flipH="1" flipV="1">
            <a:off x="6506274" y="5348993"/>
            <a:ext cx="262533" cy="176663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09" name="Straight Connector 708">
            <a:extLst>
              <a:ext uri="{FF2B5EF4-FFF2-40B4-BE49-F238E27FC236}">
                <a16:creationId xmlns:a16="http://schemas.microsoft.com/office/drawing/2014/main" id="{B4F58A3C-673B-4874-BBB0-92F4DCBE2357}"/>
              </a:ext>
            </a:extLst>
          </p:cNvPr>
          <p:cNvCxnSpPr>
            <a:cxnSpLocks/>
            <a:endCxn id="701" idx="0"/>
          </p:cNvCxnSpPr>
          <p:nvPr/>
        </p:nvCxnSpPr>
        <p:spPr>
          <a:xfrm flipV="1">
            <a:off x="6258194" y="5348993"/>
            <a:ext cx="248080" cy="176663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11" name="Rectangle 710">
            <a:extLst>
              <a:ext uri="{FF2B5EF4-FFF2-40B4-BE49-F238E27FC236}">
                <a16:creationId xmlns:a16="http://schemas.microsoft.com/office/drawing/2014/main" id="{E0936B0A-DBA7-43AE-B8E4-D80A77FF7AA4}"/>
              </a:ext>
            </a:extLst>
          </p:cNvPr>
          <p:cNvSpPr>
            <a:spLocks noChangeAspect="1"/>
          </p:cNvSpPr>
          <p:nvPr/>
        </p:nvSpPr>
        <p:spPr>
          <a:xfrm flipV="1">
            <a:off x="5856015" y="5772556"/>
            <a:ext cx="137160" cy="13716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cxnSp>
        <p:nvCxnSpPr>
          <p:cNvPr id="713" name="Straight Connector 712">
            <a:extLst>
              <a:ext uri="{FF2B5EF4-FFF2-40B4-BE49-F238E27FC236}">
                <a16:creationId xmlns:a16="http://schemas.microsoft.com/office/drawing/2014/main" id="{D5FBA4BF-8F98-417A-80B3-0C07D232A744}"/>
              </a:ext>
            </a:extLst>
          </p:cNvPr>
          <p:cNvCxnSpPr>
            <a:cxnSpLocks/>
            <a:stCxn id="711" idx="2"/>
          </p:cNvCxnSpPr>
          <p:nvPr/>
        </p:nvCxnSpPr>
        <p:spPr>
          <a:xfrm flipV="1">
            <a:off x="5924595" y="5598640"/>
            <a:ext cx="262533" cy="17391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5" name="Straight Connector 714">
            <a:extLst>
              <a:ext uri="{FF2B5EF4-FFF2-40B4-BE49-F238E27FC236}">
                <a16:creationId xmlns:a16="http://schemas.microsoft.com/office/drawing/2014/main" id="{6FDCE41C-8F60-4A6A-BF36-361CD1620DB8}"/>
              </a:ext>
            </a:extLst>
          </p:cNvPr>
          <p:cNvCxnSpPr>
            <a:cxnSpLocks/>
            <a:stCxn id="711" idx="2"/>
          </p:cNvCxnSpPr>
          <p:nvPr/>
        </p:nvCxnSpPr>
        <p:spPr>
          <a:xfrm flipH="1" flipV="1">
            <a:off x="5676515" y="5598640"/>
            <a:ext cx="248080" cy="17391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746" name="Group 745">
            <a:extLst>
              <a:ext uri="{FF2B5EF4-FFF2-40B4-BE49-F238E27FC236}">
                <a16:creationId xmlns:a16="http://schemas.microsoft.com/office/drawing/2014/main" id="{73543435-15D7-4ED1-A023-05597536747E}"/>
              </a:ext>
            </a:extLst>
          </p:cNvPr>
          <p:cNvGrpSpPr/>
          <p:nvPr/>
        </p:nvGrpSpPr>
        <p:grpSpPr>
          <a:xfrm>
            <a:off x="5676515" y="3357877"/>
            <a:ext cx="510613" cy="487739"/>
            <a:chOff x="9044125" y="2234832"/>
            <a:chExt cx="510613" cy="487739"/>
          </a:xfrm>
        </p:grpSpPr>
        <p:cxnSp>
          <p:nvCxnSpPr>
            <p:cNvPr id="747" name="Straight Connector 746">
              <a:extLst>
                <a:ext uri="{FF2B5EF4-FFF2-40B4-BE49-F238E27FC236}">
                  <a16:creationId xmlns:a16="http://schemas.microsoft.com/office/drawing/2014/main" id="{A4478A8E-95A6-4682-AB5C-24E5F041073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292205" y="2234832"/>
              <a:ext cx="262533" cy="17391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48" name="Straight Connector 747">
              <a:extLst>
                <a:ext uri="{FF2B5EF4-FFF2-40B4-BE49-F238E27FC236}">
                  <a16:creationId xmlns:a16="http://schemas.microsoft.com/office/drawing/2014/main" id="{63F6910C-5945-4A4D-925B-64473567768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044125" y="2234832"/>
              <a:ext cx="248080" cy="17391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49" name="Straight Connector 748">
              <a:extLst>
                <a:ext uri="{FF2B5EF4-FFF2-40B4-BE49-F238E27FC236}">
                  <a16:creationId xmlns:a16="http://schemas.microsoft.com/office/drawing/2014/main" id="{3D8DADBA-145F-4921-B500-855DCB77642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292205" y="2545908"/>
              <a:ext cx="262533" cy="17666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50" name="Straight Connector 749">
              <a:extLst>
                <a:ext uri="{FF2B5EF4-FFF2-40B4-BE49-F238E27FC236}">
                  <a16:creationId xmlns:a16="http://schemas.microsoft.com/office/drawing/2014/main" id="{D649F37F-C1B6-4D23-9982-BD4CA48FAE7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044125" y="2545908"/>
              <a:ext cx="248080" cy="17666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56" name="Group 755">
            <a:extLst>
              <a:ext uri="{FF2B5EF4-FFF2-40B4-BE49-F238E27FC236}">
                <a16:creationId xmlns:a16="http://schemas.microsoft.com/office/drawing/2014/main" id="{6A5F1957-BC80-448A-A6EE-811618AA35D3}"/>
              </a:ext>
            </a:extLst>
          </p:cNvPr>
          <p:cNvGrpSpPr/>
          <p:nvPr/>
        </p:nvGrpSpPr>
        <p:grpSpPr>
          <a:xfrm>
            <a:off x="2777955" y="2803477"/>
            <a:ext cx="510613" cy="487739"/>
            <a:chOff x="9044125" y="2234832"/>
            <a:chExt cx="510613" cy="487739"/>
          </a:xfrm>
        </p:grpSpPr>
        <p:cxnSp>
          <p:nvCxnSpPr>
            <p:cNvPr id="757" name="Straight Connector 756">
              <a:extLst>
                <a:ext uri="{FF2B5EF4-FFF2-40B4-BE49-F238E27FC236}">
                  <a16:creationId xmlns:a16="http://schemas.microsoft.com/office/drawing/2014/main" id="{7CE54602-EB04-40EA-91DF-E0B90CB3EBD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292205" y="2234832"/>
              <a:ext cx="262533" cy="17391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58" name="Straight Connector 757">
              <a:extLst>
                <a:ext uri="{FF2B5EF4-FFF2-40B4-BE49-F238E27FC236}">
                  <a16:creationId xmlns:a16="http://schemas.microsoft.com/office/drawing/2014/main" id="{3E2D907D-5DDD-4E7A-915C-121ECD48308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044125" y="2234832"/>
              <a:ext cx="248080" cy="17391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59" name="Straight Connector 758">
              <a:extLst>
                <a:ext uri="{FF2B5EF4-FFF2-40B4-BE49-F238E27FC236}">
                  <a16:creationId xmlns:a16="http://schemas.microsoft.com/office/drawing/2014/main" id="{15DD3B2F-B404-409D-9ED8-B8E59EAB656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292205" y="2545908"/>
              <a:ext cx="262533" cy="17666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60" name="Straight Connector 759">
              <a:extLst>
                <a:ext uri="{FF2B5EF4-FFF2-40B4-BE49-F238E27FC236}">
                  <a16:creationId xmlns:a16="http://schemas.microsoft.com/office/drawing/2014/main" id="{FCEE68B8-F423-4E61-AE3D-793F7FC522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044125" y="2545908"/>
              <a:ext cx="248080" cy="17666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61" name="Group 760">
            <a:extLst>
              <a:ext uri="{FF2B5EF4-FFF2-40B4-BE49-F238E27FC236}">
                <a16:creationId xmlns:a16="http://schemas.microsoft.com/office/drawing/2014/main" id="{6284A397-0968-42CD-A270-A159B0A241DE}"/>
              </a:ext>
            </a:extLst>
          </p:cNvPr>
          <p:cNvGrpSpPr/>
          <p:nvPr/>
        </p:nvGrpSpPr>
        <p:grpSpPr>
          <a:xfrm>
            <a:off x="5094836" y="2797410"/>
            <a:ext cx="510613" cy="487739"/>
            <a:chOff x="9044125" y="2234832"/>
            <a:chExt cx="510613" cy="487739"/>
          </a:xfrm>
        </p:grpSpPr>
        <p:cxnSp>
          <p:nvCxnSpPr>
            <p:cNvPr id="762" name="Straight Connector 761">
              <a:extLst>
                <a:ext uri="{FF2B5EF4-FFF2-40B4-BE49-F238E27FC236}">
                  <a16:creationId xmlns:a16="http://schemas.microsoft.com/office/drawing/2014/main" id="{968EC402-8455-4346-A07A-3738A2BD8EB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292205" y="2234832"/>
              <a:ext cx="262533" cy="17391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63" name="Straight Connector 762">
              <a:extLst>
                <a:ext uri="{FF2B5EF4-FFF2-40B4-BE49-F238E27FC236}">
                  <a16:creationId xmlns:a16="http://schemas.microsoft.com/office/drawing/2014/main" id="{87BD61C3-EE5C-4CD6-AFE5-23DCDAFFA45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044125" y="2234832"/>
              <a:ext cx="248080" cy="17391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64" name="Straight Connector 763">
              <a:extLst>
                <a:ext uri="{FF2B5EF4-FFF2-40B4-BE49-F238E27FC236}">
                  <a16:creationId xmlns:a16="http://schemas.microsoft.com/office/drawing/2014/main" id="{336EAA2F-FE0C-4B40-B273-DC1DAB12AAC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292205" y="2545908"/>
              <a:ext cx="262533" cy="17666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65" name="Straight Connector 764">
              <a:extLst>
                <a:ext uri="{FF2B5EF4-FFF2-40B4-BE49-F238E27FC236}">
                  <a16:creationId xmlns:a16="http://schemas.microsoft.com/office/drawing/2014/main" id="{BFDF27F8-69E4-40AF-B8EA-3378394185F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044125" y="2545908"/>
              <a:ext cx="248080" cy="17666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66" name="Freeform: Shape 765">
            <a:extLst>
              <a:ext uri="{FF2B5EF4-FFF2-40B4-BE49-F238E27FC236}">
                <a16:creationId xmlns:a16="http://schemas.microsoft.com/office/drawing/2014/main" id="{4FDE9D57-A9C3-4E14-ABC5-B5B96720D98E}"/>
              </a:ext>
            </a:extLst>
          </p:cNvPr>
          <p:cNvSpPr/>
          <p:nvPr/>
        </p:nvSpPr>
        <p:spPr>
          <a:xfrm>
            <a:off x="4829502" y="2562727"/>
            <a:ext cx="1615200" cy="1469061"/>
          </a:xfrm>
          <a:custGeom>
            <a:avLst/>
            <a:gdLst>
              <a:gd name="connsiteX0" fmla="*/ 1502025 w 1615200"/>
              <a:gd name="connsiteY0" fmla="*/ 1351182 h 1469061"/>
              <a:gd name="connsiteX1" fmla="*/ 1543589 w 1615200"/>
              <a:gd name="connsiteY1" fmla="*/ 693091 h 1469061"/>
              <a:gd name="connsiteX2" fmla="*/ 864716 w 1615200"/>
              <a:gd name="connsiteY2" fmla="*/ 62709 h 1469061"/>
              <a:gd name="connsiteX3" fmla="*/ 81934 w 1615200"/>
              <a:gd name="connsiteY3" fmla="*/ 111200 h 1469061"/>
              <a:gd name="connsiteX4" fmla="*/ 95789 w 1615200"/>
              <a:gd name="connsiteY4" fmla="*/ 845491 h 1469061"/>
              <a:gd name="connsiteX5" fmla="*/ 719243 w 1615200"/>
              <a:gd name="connsiteY5" fmla="*/ 1420455 h 1469061"/>
              <a:gd name="connsiteX6" fmla="*/ 1502025 w 1615200"/>
              <a:gd name="connsiteY6" fmla="*/ 1351182 h 1469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15200" h="1469061">
                <a:moveTo>
                  <a:pt x="1502025" y="1351182"/>
                </a:moveTo>
                <a:cubicBezTo>
                  <a:pt x="1639416" y="1229955"/>
                  <a:pt x="1649807" y="907836"/>
                  <a:pt x="1543589" y="693091"/>
                </a:cubicBezTo>
                <a:cubicBezTo>
                  <a:pt x="1437371" y="478346"/>
                  <a:pt x="1108325" y="159691"/>
                  <a:pt x="864716" y="62709"/>
                </a:cubicBezTo>
                <a:cubicBezTo>
                  <a:pt x="621107" y="-34273"/>
                  <a:pt x="210089" y="-19264"/>
                  <a:pt x="81934" y="111200"/>
                </a:cubicBezTo>
                <a:cubicBezTo>
                  <a:pt x="-46221" y="241664"/>
                  <a:pt x="-10429" y="627282"/>
                  <a:pt x="95789" y="845491"/>
                </a:cubicBezTo>
                <a:cubicBezTo>
                  <a:pt x="202007" y="1063700"/>
                  <a:pt x="484870" y="1332710"/>
                  <a:pt x="719243" y="1420455"/>
                </a:cubicBezTo>
                <a:cubicBezTo>
                  <a:pt x="953616" y="1508200"/>
                  <a:pt x="1364634" y="1472409"/>
                  <a:pt x="1502025" y="1351182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67" name="Group 766">
            <a:extLst>
              <a:ext uri="{FF2B5EF4-FFF2-40B4-BE49-F238E27FC236}">
                <a16:creationId xmlns:a16="http://schemas.microsoft.com/office/drawing/2014/main" id="{B5FDBF2E-D13F-4E65-BD5D-10BF730E5426}"/>
              </a:ext>
            </a:extLst>
          </p:cNvPr>
          <p:cNvGrpSpPr/>
          <p:nvPr/>
        </p:nvGrpSpPr>
        <p:grpSpPr>
          <a:xfrm>
            <a:off x="3339821" y="4472159"/>
            <a:ext cx="510613" cy="487739"/>
            <a:chOff x="9044125" y="2234832"/>
            <a:chExt cx="510613" cy="487739"/>
          </a:xfrm>
        </p:grpSpPr>
        <p:cxnSp>
          <p:nvCxnSpPr>
            <p:cNvPr id="768" name="Straight Connector 767">
              <a:extLst>
                <a:ext uri="{FF2B5EF4-FFF2-40B4-BE49-F238E27FC236}">
                  <a16:creationId xmlns:a16="http://schemas.microsoft.com/office/drawing/2014/main" id="{4C2ACBD3-B595-49A8-95E9-E752CBDBED5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292205" y="2234832"/>
              <a:ext cx="262533" cy="17391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69" name="Straight Connector 768">
              <a:extLst>
                <a:ext uri="{FF2B5EF4-FFF2-40B4-BE49-F238E27FC236}">
                  <a16:creationId xmlns:a16="http://schemas.microsoft.com/office/drawing/2014/main" id="{B2F49DB2-9D34-4BE8-809C-9E7172E147A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044125" y="2234832"/>
              <a:ext cx="248080" cy="17391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70" name="Straight Connector 769">
              <a:extLst>
                <a:ext uri="{FF2B5EF4-FFF2-40B4-BE49-F238E27FC236}">
                  <a16:creationId xmlns:a16="http://schemas.microsoft.com/office/drawing/2014/main" id="{D377873D-921C-490E-BD50-42A2D32CE91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292205" y="2545908"/>
              <a:ext cx="262533" cy="17666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71" name="Straight Connector 770">
              <a:extLst>
                <a:ext uri="{FF2B5EF4-FFF2-40B4-BE49-F238E27FC236}">
                  <a16:creationId xmlns:a16="http://schemas.microsoft.com/office/drawing/2014/main" id="{B85845A2-7B1D-4719-9B34-1B22D19F96B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044125" y="2545908"/>
              <a:ext cx="248080" cy="17666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80" name="Group 779">
            <a:extLst>
              <a:ext uri="{FF2B5EF4-FFF2-40B4-BE49-F238E27FC236}">
                <a16:creationId xmlns:a16="http://schemas.microsoft.com/office/drawing/2014/main" id="{BECE913E-2424-4FDE-A52E-19DBE617535B}"/>
              </a:ext>
            </a:extLst>
          </p:cNvPr>
          <p:cNvGrpSpPr/>
          <p:nvPr/>
        </p:nvGrpSpPr>
        <p:grpSpPr>
          <a:xfrm>
            <a:off x="2445225" y="2546542"/>
            <a:ext cx="1181051" cy="995149"/>
            <a:chOff x="2445225" y="2546542"/>
            <a:chExt cx="1181051" cy="995149"/>
          </a:xfrm>
        </p:grpSpPr>
        <p:cxnSp>
          <p:nvCxnSpPr>
            <p:cNvPr id="773" name="Straight Connector 772">
              <a:extLst>
                <a:ext uri="{FF2B5EF4-FFF2-40B4-BE49-F238E27FC236}">
                  <a16:creationId xmlns:a16="http://schemas.microsoft.com/office/drawing/2014/main" id="{E1BE5D02-4D05-4502-A634-3978233EEE1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457508" y="2557897"/>
              <a:ext cx="248080" cy="17391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75" name="Straight Connector 774">
              <a:extLst>
                <a:ext uri="{FF2B5EF4-FFF2-40B4-BE49-F238E27FC236}">
                  <a16:creationId xmlns:a16="http://schemas.microsoft.com/office/drawing/2014/main" id="{9F0B631B-B8A6-411B-8903-18D8D7E5B1D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63743" y="2546542"/>
              <a:ext cx="262533" cy="17391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77" name="Straight Connector 776">
              <a:extLst>
                <a:ext uri="{FF2B5EF4-FFF2-40B4-BE49-F238E27FC236}">
                  <a16:creationId xmlns:a16="http://schemas.microsoft.com/office/drawing/2014/main" id="{77A60473-A4AC-476F-8D27-EC658090106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342595" y="3365028"/>
              <a:ext cx="262533" cy="17666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79" name="Straight Connector 778">
              <a:extLst>
                <a:ext uri="{FF2B5EF4-FFF2-40B4-BE49-F238E27FC236}">
                  <a16:creationId xmlns:a16="http://schemas.microsoft.com/office/drawing/2014/main" id="{4117DDB8-F55F-423F-9057-0ADA7ED05F7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45225" y="3363025"/>
              <a:ext cx="248080" cy="17666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86" name="Group 785">
            <a:extLst>
              <a:ext uri="{FF2B5EF4-FFF2-40B4-BE49-F238E27FC236}">
                <a16:creationId xmlns:a16="http://schemas.microsoft.com/office/drawing/2014/main" id="{A23B0451-F985-415F-82A4-B2B3537FEEFB}"/>
              </a:ext>
            </a:extLst>
          </p:cNvPr>
          <p:cNvGrpSpPr/>
          <p:nvPr/>
        </p:nvGrpSpPr>
        <p:grpSpPr>
          <a:xfrm>
            <a:off x="3026897" y="4221570"/>
            <a:ext cx="1181051" cy="995149"/>
            <a:chOff x="2445225" y="2546542"/>
            <a:chExt cx="1181051" cy="995149"/>
          </a:xfrm>
        </p:grpSpPr>
        <p:cxnSp>
          <p:nvCxnSpPr>
            <p:cNvPr id="787" name="Straight Connector 786">
              <a:extLst>
                <a:ext uri="{FF2B5EF4-FFF2-40B4-BE49-F238E27FC236}">
                  <a16:creationId xmlns:a16="http://schemas.microsoft.com/office/drawing/2014/main" id="{5459897A-6837-42D2-BABD-A0A7B2F8FD1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457508" y="2557897"/>
              <a:ext cx="248080" cy="17391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88" name="Straight Connector 787">
              <a:extLst>
                <a:ext uri="{FF2B5EF4-FFF2-40B4-BE49-F238E27FC236}">
                  <a16:creationId xmlns:a16="http://schemas.microsoft.com/office/drawing/2014/main" id="{E6A6648B-DC37-459E-92E9-316C4532E7F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63743" y="2546542"/>
              <a:ext cx="262533" cy="17391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89" name="Straight Connector 788">
              <a:extLst>
                <a:ext uri="{FF2B5EF4-FFF2-40B4-BE49-F238E27FC236}">
                  <a16:creationId xmlns:a16="http://schemas.microsoft.com/office/drawing/2014/main" id="{09C24DF2-D7DC-42FC-A4D9-5D17A09AE4F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342595" y="3365028"/>
              <a:ext cx="262533" cy="17666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90" name="Straight Connector 789">
              <a:extLst>
                <a:ext uri="{FF2B5EF4-FFF2-40B4-BE49-F238E27FC236}">
                  <a16:creationId xmlns:a16="http://schemas.microsoft.com/office/drawing/2014/main" id="{5AA75862-3805-45EC-9725-D2B035CC3AE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45225" y="3363025"/>
              <a:ext cx="248080" cy="17666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811" name="Group 810">
            <a:extLst>
              <a:ext uri="{FF2B5EF4-FFF2-40B4-BE49-F238E27FC236}">
                <a16:creationId xmlns:a16="http://schemas.microsoft.com/office/drawing/2014/main" id="{498E7C7C-9B53-45C0-8307-289C72C6CC79}"/>
              </a:ext>
            </a:extLst>
          </p:cNvPr>
          <p:cNvGrpSpPr/>
          <p:nvPr/>
        </p:nvGrpSpPr>
        <p:grpSpPr>
          <a:xfrm>
            <a:off x="2196072" y="2241526"/>
            <a:ext cx="1687637" cy="1609969"/>
            <a:chOff x="2196072" y="2241526"/>
            <a:chExt cx="1687637" cy="1609969"/>
          </a:xfrm>
        </p:grpSpPr>
        <p:grpSp>
          <p:nvGrpSpPr>
            <p:cNvPr id="791" name="Group 790">
              <a:extLst>
                <a:ext uri="{FF2B5EF4-FFF2-40B4-BE49-F238E27FC236}">
                  <a16:creationId xmlns:a16="http://schemas.microsoft.com/office/drawing/2014/main" id="{577B4F3D-DD82-491C-A721-1CE2E2874104}"/>
                </a:ext>
              </a:extLst>
            </p:cNvPr>
            <p:cNvGrpSpPr/>
            <p:nvPr/>
          </p:nvGrpSpPr>
          <p:grpSpPr>
            <a:xfrm>
              <a:off x="2196072" y="2241526"/>
              <a:ext cx="510613" cy="487739"/>
              <a:chOff x="9044125" y="2234832"/>
              <a:chExt cx="510613" cy="487739"/>
            </a:xfrm>
          </p:grpSpPr>
          <p:cxnSp>
            <p:nvCxnSpPr>
              <p:cNvPr id="792" name="Straight Connector 791">
                <a:extLst>
                  <a:ext uri="{FF2B5EF4-FFF2-40B4-BE49-F238E27FC236}">
                    <a16:creationId xmlns:a16="http://schemas.microsoft.com/office/drawing/2014/main" id="{9CFC15A4-B91B-4B02-A8CB-BAC42933521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292205" y="2234832"/>
                <a:ext cx="262533" cy="173916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93" name="Straight Connector 792">
                <a:extLst>
                  <a:ext uri="{FF2B5EF4-FFF2-40B4-BE49-F238E27FC236}">
                    <a16:creationId xmlns:a16="http://schemas.microsoft.com/office/drawing/2014/main" id="{AB0A8212-D0FC-4E10-9E01-D7C36C4C89C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9044125" y="2234832"/>
                <a:ext cx="248080" cy="173916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94" name="Straight Connector 793">
                <a:extLst>
                  <a:ext uri="{FF2B5EF4-FFF2-40B4-BE49-F238E27FC236}">
                    <a16:creationId xmlns:a16="http://schemas.microsoft.com/office/drawing/2014/main" id="{74E201B0-5DC7-4D1F-8A4C-228670BD639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9292205" y="2545908"/>
                <a:ext cx="262533" cy="176663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95" name="Straight Connector 794">
                <a:extLst>
                  <a:ext uri="{FF2B5EF4-FFF2-40B4-BE49-F238E27FC236}">
                    <a16:creationId xmlns:a16="http://schemas.microsoft.com/office/drawing/2014/main" id="{4EA1CCF4-16C2-4336-B4BA-C10F8DE208E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044125" y="2545908"/>
                <a:ext cx="248080" cy="176663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796" name="Group 795">
              <a:extLst>
                <a:ext uri="{FF2B5EF4-FFF2-40B4-BE49-F238E27FC236}">
                  <a16:creationId xmlns:a16="http://schemas.microsoft.com/office/drawing/2014/main" id="{BF3CB214-A121-4E25-A8F6-CCC1E0AD9583}"/>
                </a:ext>
              </a:extLst>
            </p:cNvPr>
            <p:cNvGrpSpPr/>
            <p:nvPr/>
          </p:nvGrpSpPr>
          <p:grpSpPr>
            <a:xfrm>
              <a:off x="3373096" y="2248511"/>
              <a:ext cx="510613" cy="487739"/>
              <a:chOff x="9044125" y="2234832"/>
              <a:chExt cx="510613" cy="487739"/>
            </a:xfrm>
          </p:grpSpPr>
          <p:cxnSp>
            <p:nvCxnSpPr>
              <p:cNvPr id="797" name="Straight Connector 796">
                <a:extLst>
                  <a:ext uri="{FF2B5EF4-FFF2-40B4-BE49-F238E27FC236}">
                    <a16:creationId xmlns:a16="http://schemas.microsoft.com/office/drawing/2014/main" id="{15E46DFD-540D-423C-B940-DF0CEC2AB08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292205" y="2234832"/>
                <a:ext cx="262533" cy="173916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98" name="Straight Connector 797">
                <a:extLst>
                  <a:ext uri="{FF2B5EF4-FFF2-40B4-BE49-F238E27FC236}">
                    <a16:creationId xmlns:a16="http://schemas.microsoft.com/office/drawing/2014/main" id="{DA9727D8-AFC1-4561-8706-5805AA46071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9044125" y="2234832"/>
                <a:ext cx="248080" cy="173916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99" name="Straight Connector 798">
                <a:extLst>
                  <a:ext uri="{FF2B5EF4-FFF2-40B4-BE49-F238E27FC236}">
                    <a16:creationId xmlns:a16="http://schemas.microsoft.com/office/drawing/2014/main" id="{19CA4F12-A709-41F2-A424-E175180B9C4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9292205" y="2545908"/>
                <a:ext cx="262533" cy="176663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00" name="Straight Connector 799">
                <a:extLst>
                  <a:ext uri="{FF2B5EF4-FFF2-40B4-BE49-F238E27FC236}">
                    <a16:creationId xmlns:a16="http://schemas.microsoft.com/office/drawing/2014/main" id="{BE2A7D64-05DF-4B1A-AEA9-E94EE696F94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044125" y="2545908"/>
                <a:ext cx="248080" cy="176663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801" name="Group 800">
              <a:extLst>
                <a:ext uri="{FF2B5EF4-FFF2-40B4-BE49-F238E27FC236}">
                  <a16:creationId xmlns:a16="http://schemas.microsoft.com/office/drawing/2014/main" id="{691837D9-FB86-4689-844A-6A1CAFDE0482}"/>
                </a:ext>
              </a:extLst>
            </p:cNvPr>
            <p:cNvGrpSpPr/>
            <p:nvPr/>
          </p:nvGrpSpPr>
          <p:grpSpPr>
            <a:xfrm>
              <a:off x="3357025" y="3363756"/>
              <a:ext cx="510613" cy="487739"/>
              <a:chOff x="9044125" y="2234832"/>
              <a:chExt cx="510613" cy="487739"/>
            </a:xfrm>
          </p:grpSpPr>
          <p:cxnSp>
            <p:nvCxnSpPr>
              <p:cNvPr id="802" name="Straight Connector 801">
                <a:extLst>
                  <a:ext uri="{FF2B5EF4-FFF2-40B4-BE49-F238E27FC236}">
                    <a16:creationId xmlns:a16="http://schemas.microsoft.com/office/drawing/2014/main" id="{2F1BDC28-5ACD-4248-870C-731C5B986E1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292205" y="2234832"/>
                <a:ext cx="262533" cy="173916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03" name="Straight Connector 802">
                <a:extLst>
                  <a:ext uri="{FF2B5EF4-FFF2-40B4-BE49-F238E27FC236}">
                    <a16:creationId xmlns:a16="http://schemas.microsoft.com/office/drawing/2014/main" id="{B8527D47-580B-4DAA-A01B-DBBC0F7B5CE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9044125" y="2234832"/>
                <a:ext cx="248080" cy="173916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04" name="Straight Connector 803">
                <a:extLst>
                  <a:ext uri="{FF2B5EF4-FFF2-40B4-BE49-F238E27FC236}">
                    <a16:creationId xmlns:a16="http://schemas.microsoft.com/office/drawing/2014/main" id="{972F5A92-A255-4440-9CAE-77EAC61D07A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9292205" y="2545908"/>
                <a:ext cx="262533" cy="176663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05" name="Straight Connector 804">
                <a:extLst>
                  <a:ext uri="{FF2B5EF4-FFF2-40B4-BE49-F238E27FC236}">
                    <a16:creationId xmlns:a16="http://schemas.microsoft.com/office/drawing/2014/main" id="{17082FF5-35D6-46B4-BCB0-797A0EC1810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044125" y="2545908"/>
                <a:ext cx="248080" cy="176663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806" name="Group 805">
              <a:extLst>
                <a:ext uri="{FF2B5EF4-FFF2-40B4-BE49-F238E27FC236}">
                  <a16:creationId xmlns:a16="http://schemas.microsoft.com/office/drawing/2014/main" id="{6820FD2E-5FAD-4FA2-8CEC-646BDF11ECE9}"/>
                </a:ext>
              </a:extLst>
            </p:cNvPr>
            <p:cNvGrpSpPr/>
            <p:nvPr/>
          </p:nvGrpSpPr>
          <p:grpSpPr>
            <a:xfrm>
              <a:off x="2200893" y="3355642"/>
              <a:ext cx="510613" cy="487739"/>
              <a:chOff x="9044125" y="2234832"/>
              <a:chExt cx="510613" cy="487739"/>
            </a:xfrm>
          </p:grpSpPr>
          <p:cxnSp>
            <p:nvCxnSpPr>
              <p:cNvPr id="807" name="Straight Connector 806">
                <a:extLst>
                  <a:ext uri="{FF2B5EF4-FFF2-40B4-BE49-F238E27FC236}">
                    <a16:creationId xmlns:a16="http://schemas.microsoft.com/office/drawing/2014/main" id="{1E430F7B-700B-4662-B95D-27AFBB5589B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292205" y="2234832"/>
                <a:ext cx="262533" cy="173916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08" name="Straight Connector 807">
                <a:extLst>
                  <a:ext uri="{FF2B5EF4-FFF2-40B4-BE49-F238E27FC236}">
                    <a16:creationId xmlns:a16="http://schemas.microsoft.com/office/drawing/2014/main" id="{82A254E5-01FE-4022-84A0-F5C9E40196F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9044125" y="2234832"/>
                <a:ext cx="248080" cy="173916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09" name="Straight Connector 808">
                <a:extLst>
                  <a:ext uri="{FF2B5EF4-FFF2-40B4-BE49-F238E27FC236}">
                    <a16:creationId xmlns:a16="http://schemas.microsoft.com/office/drawing/2014/main" id="{54E63E53-107B-4445-B825-9B75B250EDE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9292205" y="2545908"/>
                <a:ext cx="262533" cy="176663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10" name="Straight Connector 809">
                <a:extLst>
                  <a:ext uri="{FF2B5EF4-FFF2-40B4-BE49-F238E27FC236}">
                    <a16:creationId xmlns:a16="http://schemas.microsoft.com/office/drawing/2014/main" id="{38D32E26-54A0-4EC3-A7C6-356C5453284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044125" y="2545908"/>
                <a:ext cx="248080" cy="176663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12" name="Group 811">
            <a:extLst>
              <a:ext uri="{FF2B5EF4-FFF2-40B4-BE49-F238E27FC236}">
                <a16:creationId xmlns:a16="http://schemas.microsoft.com/office/drawing/2014/main" id="{A9233BF2-B7D2-4E44-A977-C764DC86B17D}"/>
              </a:ext>
            </a:extLst>
          </p:cNvPr>
          <p:cNvGrpSpPr/>
          <p:nvPr/>
        </p:nvGrpSpPr>
        <p:grpSpPr>
          <a:xfrm>
            <a:off x="2757894" y="3916385"/>
            <a:ext cx="1687637" cy="1609969"/>
            <a:chOff x="2196072" y="2241526"/>
            <a:chExt cx="1687637" cy="1609969"/>
          </a:xfrm>
        </p:grpSpPr>
        <p:grpSp>
          <p:nvGrpSpPr>
            <p:cNvPr id="813" name="Group 812">
              <a:extLst>
                <a:ext uri="{FF2B5EF4-FFF2-40B4-BE49-F238E27FC236}">
                  <a16:creationId xmlns:a16="http://schemas.microsoft.com/office/drawing/2014/main" id="{BD527C20-89BB-4816-8656-4E709B02C9FE}"/>
                </a:ext>
              </a:extLst>
            </p:cNvPr>
            <p:cNvGrpSpPr/>
            <p:nvPr/>
          </p:nvGrpSpPr>
          <p:grpSpPr>
            <a:xfrm>
              <a:off x="2196072" y="2241526"/>
              <a:ext cx="510613" cy="487739"/>
              <a:chOff x="9044125" y="2234832"/>
              <a:chExt cx="510613" cy="487739"/>
            </a:xfrm>
          </p:grpSpPr>
          <p:cxnSp>
            <p:nvCxnSpPr>
              <p:cNvPr id="829" name="Straight Connector 828">
                <a:extLst>
                  <a:ext uri="{FF2B5EF4-FFF2-40B4-BE49-F238E27FC236}">
                    <a16:creationId xmlns:a16="http://schemas.microsoft.com/office/drawing/2014/main" id="{73905E75-178F-48C4-9B4F-C01C8F9E1C9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292205" y="2234832"/>
                <a:ext cx="262533" cy="173916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30" name="Straight Connector 829">
                <a:extLst>
                  <a:ext uri="{FF2B5EF4-FFF2-40B4-BE49-F238E27FC236}">
                    <a16:creationId xmlns:a16="http://schemas.microsoft.com/office/drawing/2014/main" id="{46438166-FA67-4D7E-A512-2522FA7473E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9044125" y="2234832"/>
                <a:ext cx="248080" cy="173916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31" name="Straight Connector 830">
                <a:extLst>
                  <a:ext uri="{FF2B5EF4-FFF2-40B4-BE49-F238E27FC236}">
                    <a16:creationId xmlns:a16="http://schemas.microsoft.com/office/drawing/2014/main" id="{8395E47E-6D5F-4368-B6DF-74BDC624957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9292205" y="2545908"/>
                <a:ext cx="262533" cy="176663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32" name="Straight Connector 831">
                <a:extLst>
                  <a:ext uri="{FF2B5EF4-FFF2-40B4-BE49-F238E27FC236}">
                    <a16:creationId xmlns:a16="http://schemas.microsoft.com/office/drawing/2014/main" id="{ECFCAF29-2E94-4EF7-A753-0EEEE11C482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044125" y="2545908"/>
                <a:ext cx="248080" cy="176663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814" name="Group 813">
              <a:extLst>
                <a:ext uri="{FF2B5EF4-FFF2-40B4-BE49-F238E27FC236}">
                  <a16:creationId xmlns:a16="http://schemas.microsoft.com/office/drawing/2014/main" id="{18060BF9-9097-407C-AE7E-9F44C53C9716}"/>
                </a:ext>
              </a:extLst>
            </p:cNvPr>
            <p:cNvGrpSpPr/>
            <p:nvPr/>
          </p:nvGrpSpPr>
          <p:grpSpPr>
            <a:xfrm>
              <a:off x="3373096" y="2248511"/>
              <a:ext cx="510613" cy="487739"/>
              <a:chOff x="9044125" y="2234832"/>
              <a:chExt cx="510613" cy="487739"/>
            </a:xfrm>
          </p:grpSpPr>
          <p:cxnSp>
            <p:nvCxnSpPr>
              <p:cNvPr id="825" name="Straight Connector 824">
                <a:extLst>
                  <a:ext uri="{FF2B5EF4-FFF2-40B4-BE49-F238E27FC236}">
                    <a16:creationId xmlns:a16="http://schemas.microsoft.com/office/drawing/2014/main" id="{6FBB7DB8-4CC9-4F73-A60D-8F73D1F497A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292205" y="2234832"/>
                <a:ext cx="262533" cy="173916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26" name="Straight Connector 825">
                <a:extLst>
                  <a:ext uri="{FF2B5EF4-FFF2-40B4-BE49-F238E27FC236}">
                    <a16:creationId xmlns:a16="http://schemas.microsoft.com/office/drawing/2014/main" id="{E6E3E1F9-EA05-42D1-A8BF-E254CBB85E9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9044125" y="2234832"/>
                <a:ext cx="248080" cy="173916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27" name="Straight Connector 826">
                <a:extLst>
                  <a:ext uri="{FF2B5EF4-FFF2-40B4-BE49-F238E27FC236}">
                    <a16:creationId xmlns:a16="http://schemas.microsoft.com/office/drawing/2014/main" id="{7C8DC7E0-A902-4F65-A597-CF1BF3F57FB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9292205" y="2545908"/>
                <a:ext cx="262533" cy="176663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28" name="Straight Connector 827">
                <a:extLst>
                  <a:ext uri="{FF2B5EF4-FFF2-40B4-BE49-F238E27FC236}">
                    <a16:creationId xmlns:a16="http://schemas.microsoft.com/office/drawing/2014/main" id="{3A384ABE-51F3-4A08-A835-C5EDF18483E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044125" y="2545908"/>
                <a:ext cx="248080" cy="176663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815" name="Group 814">
              <a:extLst>
                <a:ext uri="{FF2B5EF4-FFF2-40B4-BE49-F238E27FC236}">
                  <a16:creationId xmlns:a16="http://schemas.microsoft.com/office/drawing/2014/main" id="{12249619-D5E1-4D8F-840B-5B794C1722C2}"/>
                </a:ext>
              </a:extLst>
            </p:cNvPr>
            <p:cNvGrpSpPr/>
            <p:nvPr/>
          </p:nvGrpSpPr>
          <p:grpSpPr>
            <a:xfrm>
              <a:off x="3357025" y="3363756"/>
              <a:ext cx="510613" cy="487739"/>
              <a:chOff x="9044125" y="2234832"/>
              <a:chExt cx="510613" cy="487739"/>
            </a:xfrm>
          </p:grpSpPr>
          <p:cxnSp>
            <p:nvCxnSpPr>
              <p:cNvPr id="821" name="Straight Connector 820">
                <a:extLst>
                  <a:ext uri="{FF2B5EF4-FFF2-40B4-BE49-F238E27FC236}">
                    <a16:creationId xmlns:a16="http://schemas.microsoft.com/office/drawing/2014/main" id="{8413D02B-40A6-4C2F-9B37-AF3CA4DBF0F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292205" y="2234832"/>
                <a:ext cx="262533" cy="173916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22" name="Straight Connector 821">
                <a:extLst>
                  <a:ext uri="{FF2B5EF4-FFF2-40B4-BE49-F238E27FC236}">
                    <a16:creationId xmlns:a16="http://schemas.microsoft.com/office/drawing/2014/main" id="{473C5567-52D0-45BB-A6B3-17CDC650F85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9044125" y="2234832"/>
                <a:ext cx="248080" cy="173916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23" name="Straight Connector 822">
                <a:extLst>
                  <a:ext uri="{FF2B5EF4-FFF2-40B4-BE49-F238E27FC236}">
                    <a16:creationId xmlns:a16="http://schemas.microsoft.com/office/drawing/2014/main" id="{A6423173-1FAF-4E42-A265-4D8FAE1BDD2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9292205" y="2545908"/>
                <a:ext cx="262533" cy="176663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24" name="Straight Connector 823">
                <a:extLst>
                  <a:ext uri="{FF2B5EF4-FFF2-40B4-BE49-F238E27FC236}">
                    <a16:creationId xmlns:a16="http://schemas.microsoft.com/office/drawing/2014/main" id="{58CD5CCE-4A31-4576-BF50-6825AC80588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044125" y="2545908"/>
                <a:ext cx="248080" cy="176663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816" name="Group 815">
              <a:extLst>
                <a:ext uri="{FF2B5EF4-FFF2-40B4-BE49-F238E27FC236}">
                  <a16:creationId xmlns:a16="http://schemas.microsoft.com/office/drawing/2014/main" id="{CB37F672-AE32-47EF-AEED-6BA1B5EE3CE3}"/>
                </a:ext>
              </a:extLst>
            </p:cNvPr>
            <p:cNvGrpSpPr/>
            <p:nvPr/>
          </p:nvGrpSpPr>
          <p:grpSpPr>
            <a:xfrm>
              <a:off x="2200893" y="3355642"/>
              <a:ext cx="510613" cy="487739"/>
              <a:chOff x="9044125" y="2234832"/>
              <a:chExt cx="510613" cy="487739"/>
            </a:xfrm>
          </p:grpSpPr>
          <p:cxnSp>
            <p:nvCxnSpPr>
              <p:cNvPr id="817" name="Straight Connector 816">
                <a:extLst>
                  <a:ext uri="{FF2B5EF4-FFF2-40B4-BE49-F238E27FC236}">
                    <a16:creationId xmlns:a16="http://schemas.microsoft.com/office/drawing/2014/main" id="{C3932ABA-3F1D-49B3-AA96-BD4D339596D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292205" y="2234832"/>
                <a:ext cx="262533" cy="173916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18" name="Straight Connector 817">
                <a:extLst>
                  <a:ext uri="{FF2B5EF4-FFF2-40B4-BE49-F238E27FC236}">
                    <a16:creationId xmlns:a16="http://schemas.microsoft.com/office/drawing/2014/main" id="{E82219F9-E9B7-4BF5-995B-1AD40E6F247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9044125" y="2234832"/>
                <a:ext cx="248080" cy="173916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19" name="Straight Connector 818">
                <a:extLst>
                  <a:ext uri="{FF2B5EF4-FFF2-40B4-BE49-F238E27FC236}">
                    <a16:creationId xmlns:a16="http://schemas.microsoft.com/office/drawing/2014/main" id="{636B2E92-BCD2-4E72-B779-2FF47DEB045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9292205" y="2545908"/>
                <a:ext cx="262533" cy="176663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20" name="Straight Connector 819">
                <a:extLst>
                  <a:ext uri="{FF2B5EF4-FFF2-40B4-BE49-F238E27FC236}">
                    <a16:creationId xmlns:a16="http://schemas.microsoft.com/office/drawing/2014/main" id="{90525B1F-D8C6-46DD-8CBF-CEDEE54F9DA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044125" y="2545908"/>
                <a:ext cx="248080" cy="176663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833" name="Freeform: Shape 832">
            <a:extLst>
              <a:ext uri="{FF2B5EF4-FFF2-40B4-BE49-F238E27FC236}">
                <a16:creationId xmlns:a16="http://schemas.microsoft.com/office/drawing/2014/main" id="{B79D5C2B-C309-4302-98FC-55A28A3E90BF}"/>
              </a:ext>
            </a:extLst>
          </p:cNvPr>
          <p:cNvSpPr/>
          <p:nvPr/>
        </p:nvSpPr>
        <p:spPr>
          <a:xfrm>
            <a:off x="1865138" y="1980297"/>
            <a:ext cx="2842924" cy="3863433"/>
          </a:xfrm>
          <a:custGeom>
            <a:avLst/>
            <a:gdLst>
              <a:gd name="connsiteX0" fmla="*/ 157626 w 2842924"/>
              <a:gd name="connsiteY0" fmla="*/ 104812 h 3863433"/>
              <a:gd name="connsiteX1" fmla="*/ 2215026 w 2842924"/>
              <a:gd name="connsiteY1" fmla="*/ 111739 h 3863433"/>
              <a:gd name="connsiteX2" fmla="*/ 2152680 w 2842924"/>
              <a:gd name="connsiteY2" fmla="*/ 894521 h 3863433"/>
              <a:gd name="connsiteX3" fmla="*/ 2194244 w 2842924"/>
              <a:gd name="connsiteY3" fmla="*/ 1808921 h 3863433"/>
              <a:gd name="connsiteX4" fmla="*/ 2776135 w 2842924"/>
              <a:gd name="connsiteY4" fmla="*/ 1774285 h 3863433"/>
              <a:gd name="connsiteX5" fmla="*/ 2783062 w 2842924"/>
              <a:gd name="connsiteY5" fmla="*/ 2473939 h 3863433"/>
              <a:gd name="connsiteX6" fmla="*/ 2762280 w 2842924"/>
              <a:gd name="connsiteY6" fmla="*/ 3790121 h 3863433"/>
              <a:gd name="connsiteX7" fmla="*/ 1764753 w 2842924"/>
              <a:gd name="connsiteY7" fmla="*/ 3693139 h 3863433"/>
              <a:gd name="connsiteX8" fmla="*/ 656389 w 2842924"/>
              <a:gd name="connsiteY8" fmla="*/ 3679285 h 3863433"/>
              <a:gd name="connsiteX9" fmla="*/ 746444 w 2842924"/>
              <a:gd name="connsiteY9" fmla="*/ 2771812 h 3863433"/>
              <a:gd name="connsiteX10" fmla="*/ 697953 w 2842924"/>
              <a:gd name="connsiteY10" fmla="*/ 2044448 h 3863433"/>
              <a:gd name="connsiteX11" fmla="*/ 116062 w 2842924"/>
              <a:gd name="connsiteY11" fmla="*/ 2058303 h 3863433"/>
              <a:gd name="connsiteX12" fmla="*/ 136844 w 2842924"/>
              <a:gd name="connsiteY12" fmla="*/ 1046921 h 3863433"/>
              <a:gd name="connsiteX13" fmla="*/ 157626 w 2842924"/>
              <a:gd name="connsiteY13" fmla="*/ 104812 h 3863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842924" h="3863433">
                <a:moveTo>
                  <a:pt x="157626" y="104812"/>
                </a:moveTo>
                <a:cubicBezTo>
                  <a:pt x="503990" y="-51052"/>
                  <a:pt x="1882517" y="-19879"/>
                  <a:pt x="2215026" y="111739"/>
                </a:cubicBezTo>
                <a:cubicBezTo>
                  <a:pt x="2547535" y="243357"/>
                  <a:pt x="2156144" y="611657"/>
                  <a:pt x="2152680" y="894521"/>
                </a:cubicBezTo>
                <a:cubicBezTo>
                  <a:pt x="2149216" y="1177385"/>
                  <a:pt x="2090335" y="1662294"/>
                  <a:pt x="2194244" y="1808921"/>
                </a:cubicBezTo>
                <a:cubicBezTo>
                  <a:pt x="2298153" y="1955548"/>
                  <a:pt x="2677999" y="1663449"/>
                  <a:pt x="2776135" y="1774285"/>
                </a:cubicBezTo>
                <a:cubicBezTo>
                  <a:pt x="2874271" y="1885121"/>
                  <a:pt x="2785371" y="2137966"/>
                  <a:pt x="2783062" y="2473939"/>
                </a:cubicBezTo>
                <a:cubicBezTo>
                  <a:pt x="2780753" y="2809912"/>
                  <a:pt x="2931998" y="3586921"/>
                  <a:pt x="2762280" y="3790121"/>
                </a:cubicBezTo>
                <a:cubicBezTo>
                  <a:pt x="2592562" y="3993321"/>
                  <a:pt x="2115735" y="3711612"/>
                  <a:pt x="1764753" y="3693139"/>
                </a:cubicBezTo>
                <a:cubicBezTo>
                  <a:pt x="1413771" y="3674666"/>
                  <a:pt x="826107" y="3832840"/>
                  <a:pt x="656389" y="3679285"/>
                </a:cubicBezTo>
                <a:cubicBezTo>
                  <a:pt x="486671" y="3525730"/>
                  <a:pt x="739517" y="3044285"/>
                  <a:pt x="746444" y="2771812"/>
                </a:cubicBezTo>
                <a:cubicBezTo>
                  <a:pt x="753371" y="2499339"/>
                  <a:pt x="803017" y="2163366"/>
                  <a:pt x="697953" y="2044448"/>
                </a:cubicBezTo>
                <a:cubicBezTo>
                  <a:pt x="592889" y="1925530"/>
                  <a:pt x="209580" y="2224558"/>
                  <a:pt x="116062" y="2058303"/>
                </a:cubicBezTo>
                <a:cubicBezTo>
                  <a:pt x="22544" y="1892048"/>
                  <a:pt x="128762" y="1370194"/>
                  <a:pt x="136844" y="1046921"/>
                </a:cubicBezTo>
                <a:cubicBezTo>
                  <a:pt x="144926" y="723648"/>
                  <a:pt x="-188738" y="260676"/>
                  <a:pt x="157626" y="104812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5" name="TextBox 834">
            <a:extLst>
              <a:ext uri="{FF2B5EF4-FFF2-40B4-BE49-F238E27FC236}">
                <a16:creationId xmlns:a16="http://schemas.microsoft.com/office/drawing/2014/main" id="{9A237F53-F1CB-4C72-B7AE-173073A35300}"/>
              </a:ext>
            </a:extLst>
          </p:cNvPr>
          <p:cNvSpPr txBox="1"/>
          <p:nvPr/>
        </p:nvSpPr>
        <p:spPr>
          <a:xfrm>
            <a:off x="10919" y="6492875"/>
            <a:ext cx="627326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Delfosse, Nickerson (2017) </a:t>
            </a:r>
            <a:r>
              <a:rPr lang="en-US" sz="1600" dirty="0">
                <a:hlinkClick r:id="rId2"/>
              </a:rPr>
              <a:t>arxiv1709.06218</a:t>
            </a:r>
            <a:endParaRPr 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7" name="TextBox 836">
                <a:extLst>
                  <a:ext uri="{FF2B5EF4-FFF2-40B4-BE49-F238E27FC236}">
                    <a16:creationId xmlns:a16="http://schemas.microsoft.com/office/drawing/2014/main" id="{04B3A81A-623B-4F1C-B8FB-0EEFDC369437}"/>
                  </a:ext>
                </a:extLst>
              </p:cNvPr>
              <p:cNvSpPr txBox="1"/>
              <p:nvPr/>
            </p:nvSpPr>
            <p:spPr>
              <a:xfrm>
                <a:off x="7501220" y="2079298"/>
                <a:ext cx="4420616" cy="37856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dirty="0">
                    <a:solidFill>
                      <a:srgbClr val="C00000"/>
                    </a:solidFill>
                  </a:rPr>
                  <a:t>Union-Find decoder: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2000" dirty="0"/>
                  <a:t>Grow clusters around check with value 1. 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2000" dirty="0"/>
                  <a:t>Stop growing a cluster when it becomes correctable.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2000" dirty="0"/>
                  <a:t>Correct each cluster independently.</a:t>
                </a:r>
              </a:p>
              <a:p>
                <a:endParaRPr lang="en-US" sz="2000" dirty="0"/>
              </a:p>
              <a:p>
                <a:endParaRPr lang="en-US" sz="2000" dirty="0"/>
              </a:p>
              <a:p>
                <a:r>
                  <a:rPr lang="en-US" sz="2000" dirty="0">
                    <a:solidFill>
                      <a:srgbClr val="C00000"/>
                    </a:solidFill>
                  </a:rPr>
                  <a:t>Remark:</a:t>
                </a:r>
                <a:r>
                  <a:rPr lang="en-US" sz="2000" dirty="0"/>
                  <a:t> </a:t>
                </a:r>
              </a:p>
              <a:p>
                <a:r>
                  <a:rPr lang="en-US" sz="2000" dirty="0"/>
                  <a:t>We track the growing cluster using a Union-Find data structure which leads to a complexity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dirty="0" smtClean="0">
                        <a:latin typeface="Cambria Math" panose="02040503050406030204" pitchFamily="18" charset="0"/>
                      </a:rPr>
                      <m:t>O</m:t>
                    </m:r>
                    <m:r>
                      <a:rPr lang="en-US" sz="2000" b="0" i="0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𝛼</m:t>
                    </m:r>
                    <m:d>
                      <m:d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.</a:t>
                </a:r>
              </a:p>
            </p:txBody>
          </p:sp>
        </mc:Choice>
        <mc:Fallback xmlns="">
          <p:sp>
            <p:nvSpPr>
              <p:cNvPr id="837" name="TextBox 836">
                <a:extLst>
                  <a:ext uri="{FF2B5EF4-FFF2-40B4-BE49-F238E27FC236}">
                    <a16:creationId xmlns:a16="http://schemas.microsoft.com/office/drawing/2014/main" id="{04B3A81A-623B-4F1C-B8FB-0EEFDC3694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1220" y="2079298"/>
                <a:ext cx="4420616" cy="3785652"/>
              </a:xfrm>
              <a:prstGeom prst="rect">
                <a:avLst/>
              </a:prstGeom>
              <a:blipFill>
                <a:blip r:embed="rId3"/>
                <a:stretch>
                  <a:fillRect l="-1517" t="-805" r="-1931" b="-19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9246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6" grpId="0" animBg="1"/>
      <p:bldP spid="83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60AF6-93B5-F9C3-7B9A-7A1150330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MWPM vs UF decoder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A34DEF26-CCBD-4AE8-F3D9-9F67ABAD533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91620325"/>
                  </p:ext>
                </p:extLst>
              </p:nvPr>
            </p:nvGraphicFramePr>
            <p:xfrm>
              <a:off x="1305340" y="2054086"/>
              <a:ext cx="9081093" cy="117723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027031">
                      <a:extLst>
                        <a:ext uri="{9D8B030D-6E8A-4147-A177-3AD203B41FA5}">
                          <a16:colId xmlns:a16="http://schemas.microsoft.com/office/drawing/2014/main" val="270794910"/>
                        </a:ext>
                      </a:extLst>
                    </a:gridCol>
                    <a:gridCol w="3027031">
                      <a:extLst>
                        <a:ext uri="{9D8B030D-6E8A-4147-A177-3AD203B41FA5}">
                          <a16:colId xmlns:a16="http://schemas.microsoft.com/office/drawing/2014/main" val="3480630933"/>
                        </a:ext>
                      </a:extLst>
                    </a:gridCol>
                    <a:gridCol w="3027031">
                      <a:extLst>
                        <a:ext uri="{9D8B030D-6E8A-4147-A177-3AD203B41FA5}">
                          <a16:colId xmlns:a16="http://schemas.microsoft.com/office/drawing/2014/main" val="3080264003"/>
                        </a:ext>
                      </a:extLst>
                    </a:gridCol>
                  </a:tblGrid>
                  <a:tr h="392412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Matching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Union-Find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33120001"/>
                      </a:ext>
                    </a:extLst>
                  </a:tr>
                  <a:tr h="392412"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Complexity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))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56341612"/>
                      </a:ext>
                    </a:extLst>
                  </a:tr>
                  <a:tr h="392412"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Threshold with circuit noise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0.72%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0.62%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7433123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A34DEF26-CCBD-4AE8-F3D9-9F67ABAD533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91620325"/>
                  </p:ext>
                </p:extLst>
              </p:nvPr>
            </p:nvGraphicFramePr>
            <p:xfrm>
              <a:off x="1305340" y="2054086"/>
              <a:ext cx="9081093" cy="117723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027031">
                      <a:extLst>
                        <a:ext uri="{9D8B030D-6E8A-4147-A177-3AD203B41FA5}">
                          <a16:colId xmlns:a16="http://schemas.microsoft.com/office/drawing/2014/main" val="270794910"/>
                        </a:ext>
                      </a:extLst>
                    </a:gridCol>
                    <a:gridCol w="3027031">
                      <a:extLst>
                        <a:ext uri="{9D8B030D-6E8A-4147-A177-3AD203B41FA5}">
                          <a16:colId xmlns:a16="http://schemas.microsoft.com/office/drawing/2014/main" val="3480630933"/>
                        </a:ext>
                      </a:extLst>
                    </a:gridCol>
                    <a:gridCol w="3027031">
                      <a:extLst>
                        <a:ext uri="{9D8B030D-6E8A-4147-A177-3AD203B41FA5}">
                          <a16:colId xmlns:a16="http://schemas.microsoft.com/office/drawing/2014/main" val="3080264003"/>
                        </a:ext>
                      </a:extLst>
                    </a:gridCol>
                  </a:tblGrid>
                  <a:tr h="392412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Matching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Union-Find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33120001"/>
                      </a:ext>
                    </a:extLst>
                  </a:tr>
                  <a:tr h="392412"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Complexity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403" t="-106154" r="-101008" b="-1184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000" t="-106154" r="-805" b="-11846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56341612"/>
                      </a:ext>
                    </a:extLst>
                  </a:tr>
                  <a:tr h="392412"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Threshold with circuit noise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0.72%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0.62%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7433123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F01954C5-A14F-C9AA-4A4F-B033E279CBB3}"/>
              </a:ext>
            </a:extLst>
          </p:cNvPr>
          <p:cNvSpPr txBox="1"/>
          <p:nvPr/>
        </p:nvSpPr>
        <p:spPr>
          <a:xfrm>
            <a:off x="1543878" y="3790124"/>
            <a:ext cx="8073236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Fast software implementations: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Pymacthing</a:t>
            </a:r>
            <a:r>
              <a:rPr lang="en-US" dirty="0"/>
              <a:t>: MWPM in C++. v1 by </a:t>
            </a:r>
            <a:r>
              <a:rPr lang="en-US" dirty="0" err="1"/>
              <a:t>Higgott</a:t>
            </a:r>
            <a:r>
              <a:rPr lang="en-US" dirty="0"/>
              <a:t> (2021), v2 by </a:t>
            </a:r>
            <a:r>
              <a:rPr lang="en-US" dirty="0" err="1"/>
              <a:t>Higgott</a:t>
            </a:r>
            <a:r>
              <a:rPr lang="en-US" dirty="0"/>
              <a:t>, </a:t>
            </a:r>
            <a:r>
              <a:rPr lang="en-US" dirty="0" err="1"/>
              <a:t>Gidney</a:t>
            </a:r>
            <a:r>
              <a:rPr lang="en-US" dirty="0"/>
              <a:t> (2023)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Fusion blossom: MWPM in Rust. Yue Wu (2023)</a:t>
            </a:r>
          </a:p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Hardware implementation: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LUT decoder on FPGA by Google: Das, </a:t>
            </a:r>
            <a:r>
              <a:rPr lang="en-US" dirty="0" err="1"/>
              <a:t>Locharla</a:t>
            </a:r>
            <a:r>
              <a:rPr lang="en-US" dirty="0"/>
              <a:t>, Jones. </a:t>
            </a:r>
            <a:r>
              <a:rPr lang="en-US" dirty="0">
                <a:hlinkClick r:id="rId3"/>
              </a:rPr>
              <a:t>arxiv:2108.06569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UF decoder on FPGA by Yale: Liyanage, Wu, Deters, Zhong. </a:t>
            </a:r>
            <a:r>
              <a:rPr lang="fr-FR" dirty="0">
                <a:hlinkClick r:id="rId4"/>
              </a:rPr>
              <a:t>arxiv:2301.08419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UF decoder on FPGA by </a:t>
            </a:r>
            <a:r>
              <a:rPr lang="en-US" dirty="0" err="1"/>
              <a:t>Riverlane</a:t>
            </a:r>
            <a:r>
              <a:rPr lang="en-US" dirty="0"/>
              <a:t>: </a:t>
            </a:r>
            <a:r>
              <a:rPr lang="en-US" dirty="0">
                <a:hlinkClick r:id="rId5"/>
              </a:rPr>
              <a:t>arxiv:2309.05558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772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3" name="Title 1">
            <a:extLst>
              <a:ext uri="{FF2B5EF4-FFF2-40B4-BE49-F238E27FC236}">
                <a16:creationId xmlns:a16="http://schemas.microsoft.com/office/drawing/2014/main" id="{5F19E913-5DD5-40A4-AE19-51451FC43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167" y="343415"/>
            <a:ext cx="9026236" cy="1325563"/>
          </a:xfrm>
        </p:spPr>
        <p:txBody>
          <a:bodyPr/>
          <a:lstStyle/>
          <a:p>
            <a:r>
              <a:rPr lang="en-US" sz="4400" dirty="0"/>
              <a:t>Why surface codes?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864568F-FCA4-41D8-9BA6-2C633C7A2CA8}"/>
              </a:ext>
            </a:extLst>
          </p:cNvPr>
          <p:cNvGrpSpPr>
            <a:grpSpLocks noChangeAspect="1"/>
          </p:cNvGrpSpPr>
          <p:nvPr/>
        </p:nvGrpSpPr>
        <p:grpSpPr>
          <a:xfrm>
            <a:off x="6655374" y="1403630"/>
            <a:ext cx="4767405" cy="4759779"/>
            <a:chOff x="330579" y="1217249"/>
            <a:chExt cx="3596536" cy="3590784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2D5E4C8C-B59A-45F7-A6F2-F53C6343F9B0}"/>
                </a:ext>
              </a:extLst>
            </p:cNvPr>
            <p:cNvGrpSpPr/>
            <p:nvPr/>
          </p:nvGrpSpPr>
          <p:grpSpPr>
            <a:xfrm>
              <a:off x="338650" y="1226884"/>
              <a:ext cx="1788225" cy="1784222"/>
              <a:chOff x="1307369" y="1922640"/>
              <a:chExt cx="1788225" cy="1784222"/>
            </a:xfrm>
          </p:grpSpPr>
          <p:grpSp>
            <p:nvGrpSpPr>
              <p:cNvPr id="937" name="Group 936">
                <a:extLst>
                  <a:ext uri="{FF2B5EF4-FFF2-40B4-BE49-F238E27FC236}">
                    <a16:creationId xmlns:a16="http://schemas.microsoft.com/office/drawing/2014/main" id="{111A76AB-DD55-4A27-ACFA-9A8A16D43D3D}"/>
                  </a:ext>
                </a:extLst>
              </p:cNvPr>
              <p:cNvGrpSpPr/>
              <p:nvPr/>
            </p:nvGrpSpPr>
            <p:grpSpPr>
              <a:xfrm>
                <a:off x="1308549" y="1922640"/>
                <a:ext cx="1787045" cy="894315"/>
                <a:chOff x="1510838" y="1809195"/>
                <a:chExt cx="1787045" cy="894315"/>
              </a:xfrm>
            </p:grpSpPr>
            <p:grpSp>
              <p:nvGrpSpPr>
                <p:cNvPr id="977" name="Group 976">
                  <a:extLst>
                    <a:ext uri="{FF2B5EF4-FFF2-40B4-BE49-F238E27FC236}">
                      <a16:creationId xmlns:a16="http://schemas.microsoft.com/office/drawing/2014/main" id="{61F80489-F5C9-4655-8F4A-7F3C8C2D5346}"/>
                    </a:ext>
                  </a:extLst>
                </p:cNvPr>
                <p:cNvGrpSpPr/>
                <p:nvPr/>
              </p:nvGrpSpPr>
              <p:grpSpPr>
                <a:xfrm>
                  <a:off x="1510838" y="1809195"/>
                  <a:ext cx="892343" cy="894315"/>
                  <a:chOff x="1553476" y="1843990"/>
                  <a:chExt cx="3707647" cy="3715841"/>
                </a:xfrm>
              </p:grpSpPr>
              <p:sp>
                <p:nvSpPr>
                  <p:cNvPr id="997" name="Rectangle 996">
                    <a:extLst>
                      <a:ext uri="{FF2B5EF4-FFF2-40B4-BE49-F238E27FC236}">
                        <a16:creationId xmlns:a16="http://schemas.microsoft.com/office/drawing/2014/main" id="{C0BBF8F5-A930-4F80-B46F-C5774D98A766}"/>
                      </a:ext>
                    </a:extLst>
                  </p:cNvPr>
                  <p:cNvSpPr/>
                  <p:nvPr/>
                </p:nvSpPr>
                <p:spPr>
                  <a:xfrm>
                    <a:off x="1557437" y="1854114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998" name="Rectangle 997">
                    <a:extLst>
                      <a:ext uri="{FF2B5EF4-FFF2-40B4-BE49-F238E27FC236}">
                        <a16:creationId xmlns:a16="http://schemas.microsoft.com/office/drawing/2014/main" id="{DD783CFD-8829-4B3A-B924-21693892E8F8}"/>
                      </a:ext>
                    </a:extLst>
                  </p:cNvPr>
                  <p:cNvSpPr/>
                  <p:nvPr/>
                </p:nvSpPr>
                <p:spPr>
                  <a:xfrm>
                    <a:off x="4025241" y="4319182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99" name="Rectangle 998">
                    <a:extLst>
                      <a:ext uri="{FF2B5EF4-FFF2-40B4-BE49-F238E27FC236}">
                        <a16:creationId xmlns:a16="http://schemas.microsoft.com/office/drawing/2014/main" id="{3F4A523F-1F6B-4C9D-BFA5-F72D12249A76}"/>
                      </a:ext>
                    </a:extLst>
                  </p:cNvPr>
                  <p:cNvSpPr/>
                  <p:nvPr/>
                </p:nvSpPr>
                <p:spPr>
                  <a:xfrm>
                    <a:off x="4643182" y="4937124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1000" name="Rectangle 999">
                    <a:extLst>
                      <a:ext uri="{FF2B5EF4-FFF2-40B4-BE49-F238E27FC236}">
                        <a16:creationId xmlns:a16="http://schemas.microsoft.com/office/drawing/2014/main" id="{073AB390-2390-4308-A2B7-772386C6ECE3}"/>
                      </a:ext>
                    </a:extLst>
                  </p:cNvPr>
                  <p:cNvSpPr/>
                  <p:nvPr/>
                </p:nvSpPr>
                <p:spPr>
                  <a:xfrm>
                    <a:off x="2789359" y="4323948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01" name="Rectangle 1000">
                    <a:extLst>
                      <a:ext uri="{FF2B5EF4-FFF2-40B4-BE49-F238E27FC236}">
                        <a16:creationId xmlns:a16="http://schemas.microsoft.com/office/drawing/2014/main" id="{0C7713D6-0E9A-4EA4-B6DB-03C21243E971}"/>
                      </a:ext>
                    </a:extLst>
                  </p:cNvPr>
                  <p:cNvSpPr/>
                  <p:nvPr/>
                </p:nvSpPr>
                <p:spPr>
                  <a:xfrm>
                    <a:off x="2171418" y="4941890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1002" name="Rectangle 1001">
                    <a:extLst>
                      <a:ext uri="{FF2B5EF4-FFF2-40B4-BE49-F238E27FC236}">
                        <a16:creationId xmlns:a16="http://schemas.microsoft.com/office/drawing/2014/main" id="{B4197BC5-6BB9-4650-B350-793E156AE2D9}"/>
                      </a:ext>
                    </a:extLst>
                  </p:cNvPr>
                  <p:cNvSpPr/>
                  <p:nvPr/>
                </p:nvSpPr>
                <p:spPr>
                  <a:xfrm>
                    <a:off x="1553476" y="4323948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03" name="Rectangle 1002">
                    <a:extLst>
                      <a:ext uri="{FF2B5EF4-FFF2-40B4-BE49-F238E27FC236}">
                        <a16:creationId xmlns:a16="http://schemas.microsoft.com/office/drawing/2014/main" id="{4E0F8703-11F9-471B-BC5F-A5921B82E754}"/>
                      </a:ext>
                    </a:extLst>
                  </p:cNvPr>
                  <p:cNvSpPr/>
                  <p:nvPr/>
                </p:nvSpPr>
                <p:spPr>
                  <a:xfrm>
                    <a:off x="3407300" y="4941890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1004" name="Rectangle 1003">
                    <a:extLst>
                      <a:ext uri="{FF2B5EF4-FFF2-40B4-BE49-F238E27FC236}">
                        <a16:creationId xmlns:a16="http://schemas.microsoft.com/office/drawing/2014/main" id="{E8337A2E-B3F4-4403-A1DF-14C870F9F8D4}"/>
                      </a:ext>
                    </a:extLst>
                  </p:cNvPr>
                  <p:cNvSpPr/>
                  <p:nvPr/>
                </p:nvSpPr>
                <p:spPr>
                  <a:xfrm>
                    <a:off x="4025241" y="3079872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05" name="Rectangle 1004">
                    <a:extLst>
                      <a:ext uri="{FF2B5EF4-FFF2-40B4-BE49-F238E27FC236}">
                        <a16:creationId xmlns:a16="http://schemas.microsoft.com/office/drawing/2014/main" id="{7EE31207-078E-4D75-A93F-1A5F98BB161A}"/>
                      </a:ext>
                    </a:extLst>
                  </p:cNvPr>
                  <p:cNvSpPr/>
                  <p:nvPr/>
                </p:nvSpPr>
                <p:spPr>
                  <a:xfrm>
                    <a:off x="4643182" y="3697814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1006" name="Rectangle 1005">
                    <a:extLst>
                      <a:ext uri="{FF2B5EF4-FFF2-40B4-BE49-F238E27FC236}">
                        <a16:creationId xmlns:a16="http://schemas.microsoft.com/office/drawing/2014/main" id="{ADA17200-A8D3-4168-839C-2A2E4311D49B}"/>
                      </a:ext>
                    </a:extLst>
                  </p:cNvPr>
                  <p:cNvSpPr/>
                  <p:nvPr/>
                </p:nvSpPr>
                <p:spPr>
                  <a:xfrm>
                    <a:off x="4025241" y="1843990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07" name="Rectangle 1006">
                    <a:extLst>
                      <a:ext uri="{FF2B5EF4-FFF2-40B4-BE49-F238E27FC236}">
                        <a16:creationId xmlns:a16="http://schemas.microsoft.com/office/drawing/2014/main" id="{56DE7B1F-7F71-429F-93F0-5A71277322AE}"/>
                      </a:ext>
                    </a:extLst>
                  </p:cNvPr>
                  <p:cNvSpPr/>
                  <p:nvPr/>
                </p:nvSpPr>
                <p:spPr>
                  <a:xfrm>
                    <a:off x="4643182" y="2461931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1008" name="Rectangle 1007">
                    <a:extLst>
                      <a:ext uri="{FF2B5EF4-FFF2-40B4-BE49-F238E27FC236}">
                        <a16:creationId xmlns:a16="http://schemas.microsoft.com/office/drawing/2014/main" id="{4D67F7A6-AD5A-40A6-9F71-33C6A445284B}"/>
                      </a:ext>
                    </a:extLst>
                  </p:cNvPr>
                  <p:cNvSpPr/>
                  <p:nvPr/>
                </p:nvSpPr>
                <p:spPr>
                  <a:xfrm>
                    <a:off x="2789359" y="3084638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09" name="Rectangle 1008">
                    <a:extLst>
                      <a:ext uri="{FF2B5EF4-FFF2-40B4-BE49-F238E27FC236}">
                        <a16:creationId xmlns:a16="http://schemas.microsoft.com/office/drawing/2014/main" id="{4893517B-F470-45A7-83D8-0DEFD0C7BCEC}"/>
                      </a:ext>
                    </a:extLst>
                  </p:cNvPr>
                  <p:cNvSpPr/>
                  <p:nvPr/>
                </p:nvSpPr>
                <p:spPr>
                  <a:xfrm>
                    <a:off x="2171418" y="3702580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1010" name="Rectangle 1009">
                    <a:extLst>
                      <a:ext uri="{FF2B5EF4-FFF2-40B4-BE49-F238E27FC236}">
                        <a16:creationId xmlns:a16="http://schemas.microsoft.com/office/drawing/2014/main" id="{5742869A-4962-4B33-947F-9F9CD13F5498}"/>
                      </a:ext>
                    </a:extLst>
                  </p:cNvPr>
                  <p:cNvSpPr/>
                  <p:nvPr/>
                </p:nvSpPr>
                <p:spPr>
                  <a:xfrm>
                    <a:off x="1553476" y="3084638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11" name="Rectangle 1010">
                    <a:extLst>
                      <a:ext uri="{FF2B5EF4-FFF2-40B4-BE49-F238E27FC236}">
                        <a16:creationId xmlns:a16="http://schemas.microsoft.com/office/drawing/2014/main" id="{9315F462-7EAE-4116-945A-477120762054}"/>
                      </a:ext>
                    </a:extLst>
                  </p:cNvPr>
                  <p:cNvSpPr/>
                  <p:nvPr/>
                </p:nvSpPr>
                <p:spPr>
                  <a:xfrm>
                    <a:off x="3407300" y="3702580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1012" name="Rectangle 1011">
                    <a:extLst>
                      <a:ext uri="{FF2B5EF4-FFF2-40B4-BE49-F238E27FC236}">
                        <a16:creationId xmlns:a16="http://schemas.microsoft.com/office/drawing/2014/main" id="{0DD16BCC-90FE-48E2-A1AB-7BE01216BEFA}"/>
                      </a:ext>
                    </a:extLst>
                  </p:cNvPr>
                  <p:cNvSpPr/>
                  <p:nvPr/>
                </p:nvSpPr>
                <p:spPr>
                  <a:xfrm>
                    <a:off x="2789359" y="1848756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13" name="Rectangle 1012">
                    <a:extLst>
                      <a:ext uri="{FF2B5EF4-FFF2-40B4-BE49-F238E27FC236}">
                        <a16:creationId xmlns:a16="http://schemas.microsoft.com/office/drawing/2014/main" id="{52EB3764-66AF-4F02-B131-920DCD6DBE18}"/>
                      </a:ext>
                    </a:extLst>
                  </p:cNvPr>
                  <p:cNvSpPr/>
                  <p:nvPr/>
                </p:nvSpPr>
                <p:spPr>
                  <a:xfrm>
                    <a:off x="2171418" y="2466697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1014" name="Rectangle 1013">
                    <a:extLst>
                      <a:ext uri="{FF2B5EF4-FFF2-40B4-BE49-F238E27FC236}">
                        <a16:creationId xmlns:a16="http://schemas.microsoft.com/office/drawing/2014/main" id="{1AD0DB6C-F9DB-41B6-9211-6AB70764EB03}"/>
                      </a:ext>
                    </a:extLst>
                  </p:cNvPr>
                  <p:cNvSpPr/>
                  <p:nvPr/>
                </p:nvSpPr>
                <p:spPr>
                  <a:xfrm>
                    <a:off x="3407300" y="2466697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</p:grpSp>
            <p:grpSp>
              <p:nvGrpSpPr>
                <p:cNvPr id="978" name="Group 977">
                  <a:extLst>
                    <a:ext uri="{FF2B5EF4-FFF2-40B4-BE49-F238E27FC236}">
                      <a16:creationId xmlns:a16="http://schemas.microsoft.com/office/drawing/2014/main" id="{A0A20F48-56F0-40B8-8375-AD544547C2E8}"/>
                    </a:ext>
                  </a:extLst>
                </p:cNvPr>
                <p:cNvGrpSpPr/>
                <p:nvPr/>
              </p:nvGrpSpPr>
              <p:grpSpPr>
                <a:xfrm>
                  <a:off x="2405540" y="1809195"/>
                  <a:ext cx="892343" cy="894315"/>
                  <a:chOff x="1553476" y="1843990"/>
                  <a:chExt cx="3707647" cy="3715841"/>
                </a:xfrm>
              </p:grpSpPr>
              <p:sp>
                <p:nvSpPr>
                  <p:cNvPr id="979" name="Rectangle 978">
                    <a:extLst>
                      <a:ext uri="{FF2B5EF4-FFF2-40B4-BE49-F238E27FC236}">
                        <a16:creationId xmlns:a16="http://schemas.microsoft.com/office/drawing/2014/main" id="{7E156617-DFD4-4A1A-A2BC-1B6005AC3EBF}"/>
                      </a:ext>
                    </a:extLst>
                  </p:cNvPr>
                  <p:cNvSpPr/>
                  <p:nvPr/>
                </p:nvSpPr>
                <p:spPr>
                  <a:xfrm>
                    <a:off x="1557437" y="1854114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980" name="Rectangle 979">
                    <a:extLst>
                      <a:ext uri="{FF2B5EF4-FFF2-40B4-BE49-F238E27FC236}">
                        <a16:creationId xmlns:a16="http://schemas.microsoft.com/office/drawing/2014/main" id="{6C076DDA-F1BB-493A-8003-C5FE85B887E7}"/>
                      </a:ext>
                    </a:extLst>
                  </p:cNvPr>
                  <p:cNvSpPr/>
                  <p:nvPr/>
                </p:nvSpPr>
                <p:spPr>
                  <a:xfrm>
                    <a:off x="4025241" y="4319182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81" name="Rectangle 980">
                    <a:extLst>
                      <a:ext uri="{FF2B5EF4-FFF2-40B4-BE49-F238E27FC236}">
                        <a16:creationId xmlns:a16="http://schemas.microsoft.com/office/drawing/2014/main" id="{AD322792-F1EE-41FC-BAB6-D679D6701854}"/>
                      </a:ext>
                    </a:extLst>
                  </p:cNvPr>
                  <p:cNvSpPr/>
                  <p:nvPr/>
                </p:nvSpPr>
                <p:spPr>
                  <a:xfrm>
                    <a:off x="4643182" y="4937124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982" name="Rectangle 981">
                    <a:extLst>
                      <a:ext uri="{FF2B5EF4-FFF2-40B4-BE49-F238E27FC236}">
                        <a16:creationId xmlns:a16="http://schemas.microsoft.com/office/drawing/2014/main" id="{7FCDE34C-12B7-4DD4-84DD-9F99DC2632D6}"/>
                      </a:ext>
                    </a:extLst>
                  </p:cNvPr>
                  <p:cNvSpPr/>
                  <p:nvPr/>
                </p:nvSpPr>
                <p:spPr>
                  <a:xfrm>
                    <a:off x="2789359" y="4323948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83" name="Rectangle 982">
                    <a:extLst>
                      <a:ext uri="{FF2B5EF4-FFF2-40B4-BE49-F238E27FC236}">
                        <a16:creationId xmlns:a16="http://schemas.microsoft.com/office/drawing/2014/main" id="{7EA32046-D960-4665-B9CB-D2D0D54018EF}"/>
                      </a:ext>
                    </a:extLst>
                  </p:cNvPr>
                  <p:cNvSpPr/>
                  <p:nvPr/>
                </p:nvSpPr>
                <p:spPr>
                  <a:xfrm>
                    <a:off x="2171418" y="4941889"/>
                    <a:ext cx="617942" cy="617942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984" name="Rectangle 983">
                    <a:extLst>
                      <a:ext uri="{FF2B5EF4-FFF2-40B4-BE49-F238E27FC236}">
                        <a16:creationId xmlns:a16="http://schemas.microsoft.com/office/drawing/2014/main" id="{EAD9CD37-2EA7-486A-BDAD-2D279EE873FB}"/>
                      </a:ext>
                    </a:extLst>
                  </p:cNvPr>
                  <p:cNvSpPr/>
                  <p:nvPr/>
                </p:nvSpPr>
                <p:spPr>
                  <a:xfrm>
                    <a:off x="1553476" y="4323948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85" name="Rectangle 984">
                    <a:extLst>
                      <a:ext uri="{FF2B5EF4-FFF2-40B4-BE49-F238E27FC236}">
                        <a16:creationId xmlns:a16="http://schemas.microsoft.com/office/drawing/2014/main" id="{CAFBE03B-BE51-4BF7-AA15-999AA1CF0429}"/>
                      </a:ext>
                    </a:extLst>
                  </p:cNvPr>
                  <p:cNvSpPr/>
                  <p:nvPr/>
                </p:nvSpPr>
                <p:spPr>
                  <a:xfrm>
                    <a:off x="3407300" y="4941890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986" name="Rectangle 985">
                    <a:extLst>
                      <a:ext uri="{FF2B5EF4-FFF2-40B4-BE49-F238E27FC236}">
                        <a16:creationId xmlns:a16="http://schemas.microsoft.com/office/drawing/2014/main" id="{4B312711-4FB6-4B8E-BA3E-7C88A7D8E2F2}"/>
                      </a:ext>
                    </a:extLst>
                  </p:cNvPr>
                  <p:cNvSpPr/>
                  <p:nvPr/>
                </p:nvSpPr>
                <p:spPr>
                  <a:xfrm>
                    <a:off x="4025241" y="3079872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87" name="Rectangle 986">
                    <a:extLst>
                      <a:ext uri="{FF2B5EF4-FFF2-40B4-BE49-F238E27FC236}">
                        <a16:creationId xmlns:a16="http://schemas.microsoft.com/office/drawing/2014/main" id="{C6646426-F877-4024-9558-D55694F5794D}"/>
                      </a:ext>
                    </a:extLst>
                  </p:cNvPr>
                  <p:cNvSpPr/>
                  <p:nvPr/>
                </p:nvSpPr>
                <p:spPr>
                  <a:xfrm>
                    <a:off x="4643182" y="3697814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988" name="Rectangle 987">
                    <a:extLst>
                      <a:ext uri="{FF2B5EF4-FFF2-40B4-BE49-F238E27FC236}">
                        <a16:creationId xmlns:a16="http://schemas.microsoft.com/office/drawing/2014/main" id="{D1F44428-84A7-4CDF-B19B-F3A73D8F53E4}"/>
                      </a:ext>
                    </a:extLst>
                  </p:cNvPr>
                  <p:cNvSpPr/>
                  <p:nvPr/>
                </p:nvSpPr>
                <p:spPr>
                  <a:xfrm>
                    <a:off x="4025241" y="1843990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89" name="Rectangle 988">
                    <a:extLst>
                      <a:ext uri="{FF2B5EF4-FFF2-40B4-BE49-F238E27FC236}">
                        <a16:creationId xmlns:a16="http://schemas.microsoft.com/office/drawing/2014/main" id="{0044D547-CECF-46CA-AD47-30F489FC47F3}"/>
                      </a:ext>
                    </a:extLst>
                  </p:cNvPr>
                  <p:cNvSpPr/>
                  <p:nvPr/>
                </p:nvSpPr>
                <p:spPr>
                  <a:xfrm>
                    <a:off x="4643182" y="2461931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990" name="Rectangle 989">
                    <a:extLst>
                      <a:ext uri="{FF2B5EF4-FFF2-40B4-BE49-F238E27FC236}">
                        <a16:creationId xmlns:a16="http://schemas.microsoft.com/office/drawing/2014/main" id="{605073A6-FB47-439A-A6ED-C52C83C28D31}"/>
                      </a:ext>
                    </a:extLst>
                  </p:cNvPr>
                  <p:cNvSpPr/>
                  <p:nvPr/>
                </p:nvSpPr>
                <p:spPr>
                  <a:xfrm>
                    <a:off x="2789359" y="3084638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91" name="Rectangle 990">
                    <a:extLst>
                      <a:ext uri="{FF2B5EF4-FFF2-40B4-BE49-F238E27FC236}">
                        <a16:creationId xmlns:a16="http://schemas.microsoft.com/office/drawing/2014/main" id="{3A8DF132-3239-4117-8923-8622850CFE2F}"/>
                      </a:ext>
                    </a:extLst>
                  </p:cNvPr>
                  <p:cNvSpPr/>
                  <p:nvPr/>
                </p:nvSpPr>
                <p:spPr>
                  <a:xfrm>
                    <a:off x="2171418" y="3702580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992" name="Rectangle 991">
                    <a:extLst>
                      <a:ext uri="{FF2B5EF4-FFF2-40B4-BE49-F238E27FC236}">
                        <a16:creationId xmlns:a16="http://schemas.microsoft.com/office/drawing/2014/main" id="{F8E41463-2A71-4FA9-BD57-2ED8AF6A1E46}"/>
                      </a:ext>
                    </a:extLst>
                  </p:cNvPr>
                  <p:cNvSpPr/>
                  <p:nvPr/>
                </p:nvSpPr>
                <p:spPr>
                  <a:xfrm>
                    <a:off x="1553476" y="3084638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93" name="Rectangle 992">
                    <a:extLst>
                      <a:ext uri="{FF2B5EF4-FFF2-40B4-BE49-F238E27FC236}">
                        <a16:creationId xmlns:a16="http://schemas.microsoft.com/office/drawing/2014/main" id="{F0505C1B-C96C-46A3-950A-204343D500FC}"/>
                      </a:ext>
                    </a:extLst>
                  </p:cNvPr>
                  <p:cNvSpPr/>
                  <p:nvPr/>
                </p:nvSpPr>
                <p:spPr>
                  <a:xfrm>
                    <a:off x="3407300" y="3702580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994" name="Rectangle 993">
                    <a:extLst>
                      <a:ext uri="{FF2B5EF4-FFF2-40B4-BE49-F238E27FC236}">
                        <a16:creationId xmlns:a16="http://schemas.microsoft.com/office/drawing/2014/main" id="{C31C2797-C29D-4353-B3C2-49CEF8B53F45}"/>
                      </a:ext>
                    </a:extLst>
                  </p:cNvPr>
                  <p:cNvSpPr/>
                  <p:nvPr/>
                </p:nvSpPr>
                <p:spPr>
                  <a:xfrm>
                    <a:off x="2789359" y="1848756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95" name="Rectangle 994">
                    <a:extLst>
                      <a:ext uri="{FF2B5EF4-FFF2-40B4-BE49-F238E27FC236}">
                        <a16:creationId xmlns:a16="http://schemas.microsoft.com/office/drawing/2014/main" id="{A35B0262-5937-4A05-8369-49876F263C90}"/>
                      </a:ext>
                    </a:extLst>
                  </p:cNvPr>
                  <p:cNvSpPr/>
                  <p:nvPr/>
                </p:nvSpPr>
                <p:spPr>
                  <a:xfrm>
                    <a:off x="2171418" y="2466697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996" name="Rectangle 995">
                    <a:extLst>
                      <a:ext uri="{FF2B5EF4-FFF2-40B4-BE49-F238E27FC236}">
                        <a16:creationId xmlns:a16="http://schemas.microsoft.com/office/drawing/2014/main" id="{FFBDF1FD-21C7-4365-95DF-54585D43996A}"/>
                      </a:ext>
                    </a:extLst>
                  </p:cNvPr>
                  <p:cNvSpPr/>
                  <p:nvPr/>
                </p:nvSpPr>
                <p:spPr>
                  <a:xfrm>
                    <a:off x="3407300" y="2466697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</p:grpSp>
          </p:grpSp>
          <p:grpSp>
            <p:nvGrpSpPr>
              <p:cNvPr id="938" name="Group 937">
                <a:extLst>
                  <a:ext uri="{FF2B5EF4-FFF2-40B4-BE49-F238E27FC236}">
                    <a16:creationId xmlns:a16="http://schemas.microsoft.com/office/drawing/2014/main" id="{0A8ABAA2-26FA-4BDF-B4A0-2043EA1DFE89}"/>
                  </a:ext>
                </a:extLst>
              </p:cNvPr>
              <p:cNvGrpSpPr/>
              <p:nvPr/>
            </p:nvGrpSpPr>
            <p:grpSpPr>
              <a:xfrm>
                <a:off x="1307369" y="2812547"/>
                <a:ext cx="1787045" cy="894315"/>
                <a:chOff x="1510838" y="1809195"/>
                <a:chExt cx="1787045" cy="894315"/>
              </a:xfrm>
            </p:grpSpPr>
            <p:grpSp>
              <p:nvGrpSpPr>
                <p:cNvPr id="939" name="Group 938">
                  <a:extLst>
                    <a:ext uri="{FF2B5EF4-FFF2-40B4-BE49-F238E27FC236}">
                      <a16:creationId xmlns:a16="http://schemas.microsoft.com/office/drawing/2014/main" id="{1A188C08-5BD2-4C63-BC93-63C1557973BA}"/>
                    </a:ext>
                  </a:extLst>
                </p:cNvPr>
                <p:cNvGrpSpPr/>
                <p:nvPr/>
              </p:nvGrpSpPr>
              <p:grpSpPr>
                <a:xfrm>
                  <a:off x="1510838" y="1809195"/>
                  <a:ext cx="892343" cy="894315"/>
                  <a:chOff x="1553476" y="1843990"/>
                  <a:chExt cx="3707647" cy="3715841"/>
                </a:xfrm>
              </p:grpSpPr>
              <p:sp>
                <p:nvSpPr>
                  <p:cNvPr id="959" name="Rectangle 958">
                    <a:extLst>
                      <a:ext uri="{FF2B5EF4-FFF2-40B4-BE49-F238E27FC236}">
                        <a16:creationId xmlns:a16="http://schemas.microsoft.com/office/drawing/2014/main" id="{3BD85BEA-AA27-4F14-85D3-F82610FE6CB8}"/>
                      </a:ext>
                    </a:extLst>
                  </p:cNvPr>
                  <p:cNvSpPr/>
                  <p:nvPr/>
                </p:nvSpPr>
                <p:spPr>
                  <a:xfrm>
                    <a:off x="1557437" y="1854114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960" name="Rectangle 959">
                    <a:extLst>
                      <a:ext uri="{FF2B5EF4-FFF2-40B4-BE49-F238E27FC236}">
                        <a16:creationId xmlns:a16="http://schemas.microsoft.com/office/drawing/2014/main" id="{B6CCD297-F79F-4DD8-B10B-E9DC2B10925D}"/>
                      </a:ext>
                    </a:extLst>
                  </p:cNvPr>
                  <p:cNvSpPr/>
                  <p:nvPr/>
                </p:nvSpPr>
                <p:spPr>
                  <a:xfrm>
                    <a:off x="4025241" y="4319182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61" name="Rectangle 960">
                    <a:extLst>
                      <a:ext uri="{FF2B5EF4-FFF2-40B4-BE49-F238E27FC236}">
                        <a16:creationId xmlns:a16="http://schemas.microsoft.com/office/drawing/2014/main" id="{AEC0C020-7BB0-4F20-9D51-2342DBC9152F}"/>
                      </a:ext>
                    </a:extLst>
                  </p:cNvPr>
                  <p:cNvSpPr/>
                  <p:nvPr/>
                </p:nvSpPr>
                <p:spPr>
                  <a:xfrm>
                    <a:off x="4643182" y="4937124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962" name="Rectangle 961">
                    <a:extLst>
                      <a:ext uri="{FF2B5EF4-FFF2-40B4-BE49-F238E27FC236}">
                        <a16:creationId xmlns:a16="http://schemas.microsoft.com/office/drawing/2014/main" id="{46BF8CC6-3AFD-4DE8-B977-78849B77FB09}"/>
                      </a:ext>
                    </a:extLst>
                  </p:cNvPr>
                  <p:cNvSpPr/>
                  <p:nvPr/>
                </p:nvSpPr>
                <p:spPr>
                  <a:xfrm>
                    <a:off x="2789359" y="4323948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63" name="Rectangle 962">
                    <a:extLst>
                      <a:ext uri="{FF2B5EF4-FFF2-40B4-BE49-F238E27FC236}">
                        <a16:creationId xmlns:a16="http://schemas.microsoft.com/office/drawing/2014/main" id="{4824DD38-5971-4E37-800D-75D8134A7F12}"/>
                      </a:ext>
                    </a:extLst>
                  </p:cNvPr>
                  <p:cNvSpPr/>
                  <p:nvPr/>
                </p:nvSpPr>
                <p:spPr>
                  <a:xfrm>
                    <a:off x="2171418" y="4941890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964" name="Rectangle 963">
                    <a:extLst>
                      <a:ext uri="{FF2B5EF4-FFF2-40B4-BE49-F238E27FC236}">
                        <a16:creationId xmlns:a16="http://schemas.microsoft.com/office/drawing/2014/main" id="{8EDDDF23-C352-42E2-B596-37120A26C50F}"/>
                      </a:ext>
                    </a:extLst>
                  </p:cNvPr>
                  <p:cNvSpPr/>
                  <p:nvPr/>
                </p:nvSpPr>
                <p:spPr>
                  <a:xfrm>
                    <a:off x="1553476" y="4323948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65" name="Rectangle 964">
                    <a:extLst>
                      <a:ext uri="{FF2B5EF4-FFF2-40B4-BE49-F238E27FC236}">
                        <a16:creationId xmlns:a16="http://schemas.microsoft.com/office/drawing/2014/main" id="{F5C45CBC-5DE8-4530-8890-E26A1C923DAC}"/>
                      </a:ext>
                    </a:extLst>
                  </p:cNvPr>
                  <p:cNvSpPr/>
                  <p:nvPr/>
                </p:nvSpPr>
                <p:spPr>
                  <a:xfrm>
                    <a:off x="3407300" y="4941890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966" name="Rectangle 965">
                    <a:extLst>
                      <a:ext uri="{FF2B5EF4-FFF2-40B4-BE49-F238E27FC236}">
                        <a16:creationId xmlns:a16="http://schemas.microsoft.com/office/drawing/2014/main" id="{33758D6C-980A-4712-8112-DB30630F794E}"/>
                      </a:ext>
                    </a:extLst>
                  </p:cNvPr>
                  <p:cNvSpPr/>
                  <p:nvPr/>
                </p:nvSpPr>
                <p:spPr>
                  <a:xfrm>
                    <a:off x="4025241" y="3079872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67" name="Rectangle 966">
                    <a:extLst>
                      <a:ext uri="{FF2B5EF4-FFF2-40B4-BE49-F238E27FC236}">
                        <a16:creationId xmlns:a16="http://schemas.microsoft.com/office/drawing/2014/main" id="{53354DC8-AF72-4326-948D-28D499F82084}"/>
                      </a:ext>
                    </a:extLst>
                  </p:cNvPr>
                  <p:cNvSpPr/>
                  <p:nvPr/>
                </p:nvSpPr>
                <p:spPr>
                  <a:xfrm>
                    <a:off x="4643182" y="3697814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968" name="Rectangle 967">
                    <a:extLst>
                      <a:ext uri="{FF2B5EF4-FFF2-40B4-BE49-F238E27FC236}">
                        <a16:creationId xmlns:a16="http://schemas.microsoft.com/office/drawing/2014/main" id="{67C1177B-7B57-4F8D-8001-287CF4568079}"/>
                      </a:ext>
                    </a:extLst>
                  </p:cNvPr>
                  <p:cNvSpPr/>
                  <p:nvPr/>
                </p:nvSpPr>
                <p:spPr>
                  <a:xfrm>
                    <a:off x="4025241" y="1843990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69" name="Rectangle 968">
                    <a:extLst>
                      <a:ext uri="{FF2B5EF4-FFF2-40B4-BE49-F238E27FC236}">
                        <a16:creationId xmlns:a16="http://schemas.microsoft.com/office/drawing/2014/main" id="{AFB2CEC8-419F-47E5-B37A-83531AA3FE9D}"/>
                      </a:ext>
                    </a:extLst>
                  </p:cNvPr>
                  <p:cNvSpPr/>
                  <p:nvPr/>
                </p:nvSpPr>
                <p:spPr>
                  <a:xfrm>
                    <a:off x="4643182" y="2461931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970" name="Rectangle 969">
                    <a:extLst>
                      <a:ext uri="{FF2B5EF4-FFF2-40B4-BE49-F238E27FC236}">
                        <a16:creationId xmlns:a16="http://schemas.microsoft.com/office/drawing/2014/main" id="{EBF8FD73-519A-4E10-BA51-BC9545C00C93}"/>
                      </a:ext>
                    </a:extLst>
                  </p:cNvPr>
                  <p:cNvSpPr/>
                  <p:nvPr/>
                </p:nvSpPr>
                <p:spPr>
                  <a:xfrm>
                    <a:off x="2789359" y="3084638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71" name="Rectangle 970">
                    <a:extLst>
                      <a:ext uri="{FF2B5EF4-FFF2-40B4-BE49-F238E27FC236}">
                        <a16:creationId xmlns:a16="http://schemas.microsoft.com/office/drawing/2014/main" id="{34BC5B61-1E7E-44C7-BB34-5745D76F58BF}"/>
                      </a:ext>
                    </a:extLst>
                  </p:cNvPr>
                  <p:cNvSpPr/>
                  <p:nvPr/>
                </p:nvSpPr>
                <p:spPr>
                  <a:xfrm>
                    <a:off x="2171418" y="3702580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972" name="Rectangle 971">
                    <a:extLst>
                      <a:ext uri="{FF2B5EF4-FFF2-40B4-BE49-F238E27FC236}">
                        <a16:creationId xmlns:a16="http://schemas.microsoft.com/office/drawing/2014/main" id="{E266B875-2083-42CB-BAC1-58FA0BE7E937}"/>
                      </a:ext>
                    </a:extLst>
                  </p:cNvPr>
                  <p:cNvSpPr/>
                  <p:nvPr/>
                </p:nvSpPr>
                <p:spPr>
                  <a:xfrm>
                    <a:off x="1553476" y="3084638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73" name="Rectangle 972">
                    <a:extLst>
                      <a:ext uri="{FF2B5EF4-FFF2-40B4-BE49-F238E27FC236}">
                        <a16:creationId xmlns:a16="http://schemas.microsoft.com/office/drawing/2014/main" id="{F68107AF-2237-48A2-B23C-B34343BC6848}"/>
                      </a:ext>
                    </a:extLst>
                  </p:cNvPr>
                  <p:cNvSpPr/>
                  <p:nvPr/>
                </p:nvSpPr>
                <p:spPr>
                  <a:xfrm>
                    <a:off x="3407300" y="3702580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974" name="Rectangle 973">
                    <a:extLst>
                      <a:ext uri="{FF2B5EF4-FFF2-40B4-BE49-F238E27FC236}">
                        <a16:creationId xmlns:a16="http://schemas.microsoft.com/office/drawing/2014/main" id="{1FEBE9D5-05CE-4594-8B48-D6DD0FA6F86C}"/>
                      </a:ext>
                    </a:extLst>
                  </p:cNvPr>
                  <p:cNvSpPr/>
                  <p:nvPr/>
                </p:nvSpPr>
                <p:spPr>
                  <a:xfrm>
                    <a:off x="2789359" y="1848756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75" name="Rectangle 974">
                    <a:extLst>
                      <a:ext uri="{FF2B5EF4-FFF2-40B4-BE49-F238E27FC236}">
                        <a16:creationId xmlns:a16="http://schemas.microsoft.com/office/drawing/2014/main" id="{BA8A11BB-C2AC-432C-85EC-6D21A1F9FB48}"/>
                      </a:ext>
                    </a:extLst>
                  </p:cNvPr>
                  <p:cNvSpPr/>
                  <p:nvPr/>
                </p:nvSpPr>
                <p:spPr>
                  <a:xfrm>
                    <a:off x="2171418" y="2466697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976" name="Rectangle 975">
                    <a:extLst>
                      <a:ext uri="{FF2B5EF4-FFF2-40B4-BE49-F238E27FC236}">
                        <a16:creationId xmlns:a16="http://schemas.microsoft.com/office/drawing/2014/main" id="{65776EBE-C873-439D-BEB6-831B627C1933}"/>
                      </a:ext>
                    </a:extLst>
                  </p:cNvPr>
                  <p:cNvSpPr/>
                  <p:nvPr/>
                </p:nvSpPr>
                <p:spPr>
                  <a:xfrm>
                    <a:off x="3407300" y="2466697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</p:grpSp>
            <p:grpSp>
              <p:nvGrpSpPr>
                <p:cNvPr id="940" name="Group 939">
                  <a:extLst>
                    <a:ext uri="{FF2B5EF4-FFF2-40B4-BE49-F238E27FC236}">
                      <a16:creationId xmlns:a16="http://schemas.microsoft.com/office/drawing/2014/main" id="{767878CC-935B-49DF-A3E6-6A3B37BDDA90}"/>
                    </a:ext>
                  </a:extLst>
                </p:cNvPr>
                <p:cNvGrpSpPr/>
                <p:nvPr/>
              </p:nvGrpSpPr>
              <p:grpSpPr>
                <a:xfrm>
                  <a:off x="2405540" y="1809195"/>
                  <a:ext cx="892343" cy="894315"/>
                  <a:chOff x="1553476" y="1843990"/>
                  <a:chExt cx="3707647" cy="3715841"/>
                </a:xfrm>
              </p:grpSpPr>
              <p:sp>
                <p:nvSpPr>
                  <p:cNvPr id="941" name="Rectangle 940">
                    <a:extLst>
                      <a:ext uri="{FF2B5EF4-FFF2-40B4-BE49-F238E27FC236}">
                        <a16:creationId xmlns:a16="http://schemas.microsoft.com/office/drawing/2014/main" id="{50209E45-1FE6-4399-B3E1-2E9084FE2DAA}"/>
                      </a:ext>
                    </a:extLst>
                  </p:cNvPr>
                  <p:cNvSpPr/>
                  <p:nvPr/>
                </p:nvSpPr>
                <p:spPr>
                  <a:xfrm>
                    <a:off x="1557437" y="1854114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942" name="Rectangle 941">
                    <a:extLst>
                      <a:ext uri="{FF2B5EF4-FFF2-40B4-BE49-F238E27FC236}">
                        <a16:creationId xmlns:a16="http://schemas.microsoft.com/office/drawing/2014/main" id="{B2A8470E-1C51-4885-94B2-135F06014733}"/>
                      </a:ext>
                    </a:extLst>
                  </p:cNvPr>
                  <p:cNvSpPr/>
                  <p:nvPr/>
                </p:nvSpPr>
                <p:spPr>
                  <a:xfrm>
                    <a:off x="4025241" y="4319182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43" name="Rectangle 942">
                    <a:extLst>
                      <a:ext uri="{FF2B5EF4-FFF2-40B4-BE49-F238E27FC236}">
                        <a16:creationId xmlns:a16="http://schemas.microsoft.com/office/drawing/2014/main" id="{93278029-FB67-4217-BBE6-1F714361DD71}"/>
                      </a:ext>
                    </a:extLst>
                  </p:cNvPr>
                  <p:cNvSpPr/>
                  <p:nvPr/>
                </p:nvSpPr>
                <p:spPr>
                  <a:xfrm>
                    <a:off x="4643182" y="4937124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944" name="Rectangle 943">
                    <a:extLst>
                      <a:ext uri="{FF2B5EF4-FFF2-40B4-BE49-F238E27FC236}">
                        <a16:creationId xmlns:a16="http://schemas.microsoft.com/office/drawing/2014/main" id="{7A70D8BF-FBE9-4AAC-A13E-C0A393CBA628}"/>
                      </a:ext>
                    </a:extLst>
                  </p:cNvPr>
                  <p:cNvSpPr/>
                  <p:nvPr/>
                </p:nvSpPr>
                <p:spPr>
                  <a:xfrm>
                    <a:off x="2789359" y="4323948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45" name="Rectangle 944">
                    <a:extLst>
                      <a:ext uri="{FF2B5EF4-FFF2-40B4-BE49-F238E27FC236}">
                        <a16:creationId xmlns:a16="http://schemas.microsoft.com/office/drawing/2014/main" id="{E797CDFE-4EC1-40AA-BF28-BF05903498BA}"/>
                      </a:ext>
                    </a:extLst>
                  </p:cNvPr>
                  <p:cNvSpPr/>
                  <p:nvPr/>
                </p:nvSpPr>
                <p:spPr>
                  <a:xfrm>
                    <a:off x="2171418" y="4941890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946" name="Rectangle 945">
                    <a:extLst>
                      <a:ext uri="{FF2B5EF4-FFF2-40B4-BE49-F238E27FC236}">
                        <a16:creationId xmlns:a16="http://schemas.microsoft.com/office/drawing/2014/main" id="{7FE1C96A-0BAE-4CCA-B8DE-59A714188889}"/>
                      </a:ext>
                    </a:extLst>
                  </p:cNvPr>
                  <p:cNvSpPr/>
                  <p:nvPr/>
                </p:nvSpPr>
                <p:spPr>
                  <a:xfrm>
                    <a:off x="1553476" y="4323948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47" name="Rectangle 946">
                    <a:extLst>
                      <a:ext uri="{FF2B5EF4-FFF2-40B4-BE49-F238E27FC236}">
                        <a16:creationId xmlns:a16="http://schemas.microsoft.com/office/drawing/2014/main" id="{3A36406B-23F5-471E-B0F8-CEC7391E5814}"/>
                      </a:ext>
                    </a:extLst>
                  </p:cNvPr>
                  <p:cNvSpPr/>
                  <p:nvPr/>
                </p:nvSpPr>
                <p:spPr>
                  <a:xfrm>
                    <a:off x="3407300" y="4941890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948" name="Rectangle 947">
                    <a:extLst>
                      <a:ext uri="{FF2B5EF4-FFF2-40B4-BE49-F238E27FC236}">
                        <a16:creationId xmlns:a16="http://schemas.microsoft.com/office/drawing/2014/main" id="{5B4F68EB-0DB1-43DD-9F0D-2C7F153224EE}"/>
                      </a:ext>
                    </a:extLst>
                  </p:cNvPr>
                  <p:cNvSpPr/>
                  <p:nvPr/>
                </p:nvSpPr>
                <p:spPr>
                  <a:xfrm>
                    <a:off x="4025241" y="3079872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49" name="Rectangle 948">
                    <a:extLst>
                      <a:ext uri="{FF2B5EF4-FFF2-40B4-BE49-F238E27FC236}">
                        <a16:creationId xmlns:a16="http://schemas.microsoft.com/office/drawing/2014/main" id="{B020D13A-F0CB-4D69-A775-70FA7D36A6C9}"/>
                      </a:ext>
                    </a:extLst>
                  </p:cNvPr>
                  <p:cNvSpPr/>
                  <p:nvPr/>
                </p:nvSpPr>
                <p:spPr>
                  <a:xfrm>
                    <a:off x="4643182" y="3697814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950" name="Rectangle 949">
                    <a:extLst>
                      <a:ext uri="{FF2B5EF4-FFF2-40B4-BE49-F238E27FC236}">
                        <a16:creationId xmlns:a16="http://schemas.microsoft.com/office/drawing/2014/main" id="{37268C31-A6A8-4255-9031-448FF65B8D09}"/>
                      </a:ext>
                    </a:extLst>
                  </p:cNvPr>
                  <p:cNvSpPr/>
                  <p:nvPr/>
                </p:nvSpPr>
                <p:spPr>
                  <a:xfrm>
                    <a:off x="4025241" y="1843990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51" name="Rectangle 950">
                    <a:extLst>
                      <a:ext uri="{FF2B5EF4-FFF2-40B4-BE49-F238E27FC236}">
                        <a16:creationId xmlns:a16="http://schemas.microsoft.com/office/drawing/2014/main" id="{6B44AD1D-9919-435A-9099-FB9CAEBF5D1C}"/>
                      </a:ext>
                    </a:extLst>
                  </p:cNvPr>
                  <p:cNvSpPr/>
                  <p:nvPr/>
                </p:nvSpPr>
                <p:spPr>
                  <a:xfrm>
                    <a:off x="4643182" y="2461931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952" name="Rectangle 951">
                    <a:extLst>
                      <a:ext uri="{FF2B5EF4-FFF2-40B4-BE49-F238E27FC236}">
                        <a16:creationId xmlns:a16="http://schemas.microsoft.com/office/drawing/2014/main" id="{37D65CCF-79C7-444A-A688-8E9B1ED16C7A}"/>
                      </a:ext>
                    </a:extLst>
                  </p:cNvPr>
                  <p:cNvSpPr/>
                  <p:nvPr/>
                </p:nvSpPr>
                <p:spPr>
                  <a:xfrm>
                    <a:off x="2789359" y="3084638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53" name="Rectangle 952">
                    <a:extLst>
                      <a:ext uri="{FF2B5EF4-FFF2-40B4-BE49-F238E27FC236}">
                        <a16:creationId xmlns:a16="http://schemas.microsoft.com/office/drawing/2014/main" id="{3F9232D8-D7D2-43A8-A2FE-3E7D8B220EA3}"/>
                      </a:ext>
                    </a:extLst>
                  </p:cNvPr>
                  <p:cNvSpPr/>
                  <p:nvPr/>
                </p:nvSpPr>
                <p:spPr>
                  <a:xfrm>
                    <a:off x="2171418" y="3702580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954" name="Rectangle 953">
                    <a:extLst>
                      <a:ext uri="{FF2B5EF4-FFF2-40B4-BE49-F238E27FC236}">
                        <a16:creationId xmlns:a16="http://schemas.microsoft.com/office/drawing/2014/main" id="{74697235-485C-4AF6-8884-32E8E5AA23A1}"/>
                      </a:ext>
                    </a:extLst>
                  </p:cNvPr>
                  <p:cNvSpPr/>
                  <p:nvPr/>
                </p:nvSpPr>
                <p:spPr>
                  <a:xfrm>
                    <a:off x="1553476" y="3084638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55" name="Rectangle 954">
                    <a:extLst>
                      <a:ext uri="{FF2B5EF4-FFF2-40B4-BE49-F238E27FC236}">
                        <a16:creationId xmlns:a16="http://schemas.microsoft.com/office/drawing/2014/main" id="{8D500209-D40B-4ACD-BBF1-3C576CD72A9A}"/>
                      </a:ext>
                    </a:extLst>
                  </p:cNvPr>
                  <p:cNvSpPr/>
                  <p:nvPr/>
                </p:nvSpPr>
                <p:spPr>
                  <a:xfrm>
                    <a:off x="3407300" y="3702580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956" name="Rectangle 955">
                    <a:extLst>
                      <a:ext uri="{FF2B5EF4-FFF2-40B4-BE49-F238E27FC236}">
                        <a16:creationId xmlns:a16="http://schemas.microsoft.com/office/drawing/2014/main" id="{B5800FF2-2BAE-402B-A572-8ADC852B59B0}"/>
                      </a:ext>
                    </a:extLst>
                  </p:cNvPr>
                  <p:cNvSpPr/>
                  <p:nvPr/>
                </p:nvSpPr>
                <p:spPr>
                  <a:xfrm>
                    <a:off x="2789359" y="1848756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57" name="Rectangle 956">
                    <a:extLst>
                      <a:ext uri="{FF2B5EF4-FFF2-40B4-BE49-F238E27FC236}">
                        <a16:creationId xmlns:a16="http://schemas.microsoft.com/office/drawing/2014/main" id="{DE20A548-1B46-42B4-A07B-524779C34F98}"/>
                      </a:ext>
                    </a:extLst>
                  </p:cNvPr>
                  <p:cNvSpPr/>
                  <p:nvPr/>
                </p:nvSpPr>
                <p:spPr>
                  <a:xfrm>
                    <a:off x="2171418" y="2466697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958" name="Rectangle 957">
                    <a:extLst>
                      <a:ext uri="{FF2B5EF4-FFF2-40B4-BE49-F238E27FC236}">
                        <a16:creationId xmlns:a16="http://schemas.microsoft.com/office/drawing/2014/main" id="{A620F7D0-CF6F-40B7-B3B4-07654A4502E8}"/>
                      </a:ext>
                    </a:extLst>
                  </p:cNvPr>
                  <p:cNvSpPr/>
                  <p:nvPr/>
                </p:nvSpPr>
                <p:spPr>
                  <a:xfrm>
                    <a:off x="3407300" y="2466697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</p:grpSp>
          </p:grp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65A26B2A-10C2-43A9-8DAD-CCCD2E76B194}"/>
                </a:ext>
              </a:extLst>
            </p:cNvPr>
            <p:cNvGrpSpPr/>
            <p:nvPr/>
          </p:nvGrpSpPr>
          <p:grpSpPr>
            <a:xfrm>
              <a:off x="336880" y="3011106"/>
              <a:ext cx="1788225" cy="1784222"/>
              <a:chOff x="1307369" y="1922640"/>
              <a:chExt cx="1788225" cy="1784222"/>
            </a:xfrm>
          </p:grpSpPr>
          <p:grpSp>
            <p:nvGrpSpPr>
              <p:cNvPr id="859" name="Group 858">
                <a:extLst>
                  <a:ext uri="{FF2B5EF4-FFF2-40B4-BE49-F238E27FC236}">
                    <a16:creationId xmlns:a16="http://schemas.microsoft.com/office/drawing/2014/main" id="{509BF4C4-C2AF-4FED-AC81-BDBF2E160DBB}"/>
                  </a:ext>
                </a:extLst>
              </p:cNvPr>
              <p:cNvGrpSpPr/>
              <p:nvPr/>
            </p:nvGrpSpPr>
            <p:grpSpPr>
              <a:xfrm>
                <a:off x="1308549" y="1922640"/>
                <a:ext cx="1787045" cy="894315"/>
                <a:chOff x="1510838" y="1809195"/>
                <a:chExt cx="1787045" cy="894315"/>
              </a:xfrm>
            </p:grpSpPr>
            <p:grpSp>
              <p:nvGrpSpPr>
                <p:cNvPr id="899" name="Group 898">
                  <a:extLst>
                    <a:ext uri="{FF2B5EF4-FFF2-40B4-BE49-F238E27FC236}">
                      <a16:creationId xmlns:a16="http://schemas.microsoft.com/office/drawing/2014/main" id="{AACFC335-CA1C-4BF4-A783-51C98D3006D1}"/>
                    </a:ext>
                  </a:extLst>
                </p:cNvPr>
                <p:cNvGrpSpPr/>
                <p:nvPr/>
              </p:nvGrpSpPr>
              <p:grpSpPr>
                <a:xfrm>
                  <a:off x="1510838" y="1809195"/>
                  <a:ext cx="892343" cy="894315"/>
                  <a:chOff x="1553476" y="1843990"/>
                  <a:chExt cx="3707647" cy="3715841"/>
                </a:xfrm>
              </p:grpSpPr>
              <p:sp>
                <p:nvSpPr>
                  <p:cNvPr id="919" name="Rectangle 918">
                    <a:extLst>
                      <a:ext uri="{FF2B5EF4-FFF2-40B4-BE49-F238E27FC236}">
                        <a16:creationId xmlns:a16="http://schemas.microsoft.com/office/drawing/2014/main" id="{23FB7060-2E2A-44A0-A665-C9379C814FA3}"/>
                      </a:ext>
                    </a:extLst>
                  </p:cNvPr>
                  <p:cNvSpPr/>
                  <p:nvPr/>
                </p:nvSpPr>
                <p:spPr>
                  <a:xfrm>
                    <a:off x="1557437" y="1854114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920" name="Rectangle 919">
                    <a:extLst>
                      <a:ext uri="{FF2B5EF4-FFF2-40B4-BE49-F238E27FC236}">
                        <a16:creationId xmlns:a16="http://schemas.microsoft.com/office/drawing/2014/main" id="{C084ABF1-1115-4443-8162-1489807ECCEC}"/>
                      </a:ext>
                    </a:extLst>
                  </p:cNvPr>
                  <p:cNvSpPr/>
                  <p:nvPr/>
                </p:nvSpPr>
                <p:spPr>
                  <a:xfrm>
                    <a:off x="4025241" y="4319182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21" name="Rectangle 920">
                    <a:extLst>
                      <a:ext uri="{FF2B5EF4-FFF2-40B4-BE49-F238E27FC236}">
                        <a16:creationId xmlns:a16="http://schemas.microsoft.com/office/drawing/2014/main" id="{78A21DBF-BEB0-4212-A900-22AE740A02D5}"/>
                      </a:ext>
                    </a:extLst>
                  </p:cNvPr>
                  <p:cNvSpPr/>
                  <p:nvPr/>
                </p:nvSpPr>
                <p:spPr>
                  <a:xfrm>
                    <a:off x="4643182" y="4937124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922" name="Rectangle 921">
                    <a:extLst>
                      <a:ext uri="{FF2B5EF4-FFF2-40B4-BE49-F238E27FC236}">
                        <a16:creationId xmlns:a16="http://schemas.microsoft.com/office/drawing/2014/main" id="{B329246E-3BE9-4F85-9876-36CE0EE269C5}"/>
                      </a:ext>
                    </a:extLst>
                  </p:cNvPr>
                  <p:cNvSpPr/>
                  <p:nvPr/>
                </p:nvSpPr>
                <p:spPr>
                  <a:xfrm>
                    <a:off x="2789359" y="4323948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23" name="Rectangle 922">
                    <a:extLst>
                      <a:ext uri="{FF2B5EF4-FFF2-40B4-BE49-F238E27FC236}">
                        <a16:creationId xmlns:a16="http://schemas.microsoft.com/office/drawing/2014/main" id="{18BC24D2-3190-41BD-9708-42D5CB7BD76C}"/>
                      </a:ext>
                    </a:extLst>
                  </p:cNvPr>
                  <p:cNvSpPr/>
                  <p:nvPr/>
                </p:nvSpPr>
                <p:spPr>
                  <a:xfrm>
                    <a:off x="2171418" y="4941890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924" name="Rectangle 923">
                    <a:extLst>
                      <a:ext uri="{FF2B5EF4-FFF2-40B4-BE49-F238E27FC236}">
                        <a16:creationId xmlns:a16="http://schemas.microsoft.com/office/drawing/2014/main" id="{EECC8772-0EE3-45A0-BAC0-3633D6254245}"/>
                      </a:ext>
                    </a:extLst>
                  </p:cNvPr>
                  <p:cNvSpPr/>
                  <p:nvPr/>
                </p:nvSpPr>
                <p:spPr>
                  <a:xfrm>
                    <a:off x="1553476" y="4323948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25" name="Rectangle 924">
                    <a:extLst>
                      <a:ext uri="{FF2B5EF4-FFF2-40B4-BE49-F238E27FC236}">
                        <a16:creationId xmlns:a16="http://schemas.microsoft.com/office/drawing/2014/main" id="{FC5AFA2E-704F-4680-9D2E-E4B4EF89503B}"/>
                      </a:ext>
                    </a:extLst>
                  </p:cNvPr>
                  <p:cNvSpPr/>
                  <p:nvPr/>
                </p:nvSpPr>
                <p:spPr>
                  <a:xfrm>
                    <a:off x="3407300" y="4941890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926" name="Rectangle 925">
                    <a:extLst>
                      <a:ext uri="{FF2B5EF4-FFF2-40B4-BE49-F238E27FC236}">
                        <a16:creationId xmlns:a16="http://schemas.microsoft.com/office/drawing/2014/main" id="{4B871038-48DE-4E6B-9F25-8EA1F59CC6E8}"/>
                      </a:ext>
                    </a:extLst>
                  </p:cNvPr>
                  <p:cNvSpPr/>
                  <p:nvPr/>
                </p:nvSpPr>
                <p:spPr>
                  <a:xfrm>
                    <a:off x="4025241" y="3079872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27" name="Rectangle 926">
                    <a:extLst>
                      <a:ext uri="{FF2B5EF4-FFF2-40B4-BE49-F238E27FC236}">
                        <a16:creationId xmlns:a16="http://schemas.microsoft.com/office/drawing/2014/main" id="{415B1F59-41BC-4734-8968-7E308C4C540B}"/>
                      </a:ext>
                    </a:extLst>
                  </p:cNvPr>
                  <p:cNvSpPr/>
                  <p:nvPr/>
                </p:nvSpPr>
                <p:spPr>
                  <a:xfrm>
                    <a:off x="4643182" y="3697814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928" name="Rectangle 927">
                    <a:extLst>
                      <a:ext uri="{FF2B5EF4-FFF2-40B4-BE49-F238E27FC236}">
                        <a16:creationId xmlns:a16="http://schemas.microsoft.com/office/drawing/2014/main" id="{B8E31343-D862-4E7D-9D36-53253BC14EC4}"/>
                      </a:ext>
                    </a:extLst>
                  </p:cNvPr>
                  <p:cNvSpPr/>
                  <p:nvPr/>
                </p:nvSpPr>
                <p:spPr>
                  <a:xfrm>
                    <a:off x="4025241" y="1843990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29" name="Rectangle 928">
                    <a:extLst>
                      <a:ext uri="{FF2B5EF4-FFF2-40B4-BE49-F238E27FC236}">
                        <a16:creationId xmlns:a16="http://schemas.microsoft.com/office/drawing/2014/main" id="{04031D3A-A5BC-415D-A22C-1B1CDA1FAE60}"/>
                      </a:ext>
                    </a:extLst>
                  </p:cNvPr>
                  <p:cNvSpPr/>
                  <p:nvPr/>
                </p:nvSpPr>
                <p:spPr>
                  <a:xfrm>
                    <a:off x="4643182" y="2461931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930" name="Rectangle 929">
                    <a:extLst>
                      <a:ext uri="{FF2B5EF4-FFF2-40B4-BE49-F238E27FC236}">
                        <a16:creationId xmlns:a16="http://schemas.microsoft.com/office/drawing/2014/main" id="{C877F8F7-29E6-4D13-AA96-64592FAB3D88}"/>
                      </a:ext>
                    </a:extLst>
                  </p:cNvPr>
                  <p:cNvSpPr/>
                  <p:nvPr/>
                </p:nvSpPr>
                <p:spPr>
                  <a:xfrm>
                    <a:off x="2789359" y="3084638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31" name="Rectangle 930">
                    <a:extLst>
                      <a:ext uri="{FF2B5EF4-FFF2-40B4-BE49-F238E27FC236}">
                        <a16:creationId xmlns:a16="http://schemas.microsoft.com/office/drawing/2014/main" id="{0B6A4D72-1E48-4532-8123-3F4121615BD9}"/>
                      </a:ext>
                    </a:extLst>
                  </p:cNvPr>
                  <p:cNvSpPr/>
                  <p:nvPr/>
                </p:nvSpPr>
                <p:spPr>
                  <a:xfrm>
                    <a:off x="2171418" y="3702580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932" name="Rectangle 931">
                    <a:extLst>
                      <a:ext uri="{FF2B5EF4-FFF2-40B4-BE49-F238E27FC236}">
                        <a16:creationId xmlns:a16="http://schemas.microsoft.com/office/drawing/2014/main" id="{B4CA3DBC-2DE2-41AC-87CB-D709FFF1BF21}"/>
                      </a:ext>
                    </a:extLst>
                  </p:cNvPr>
                  <p:cNvSpPr/>
                  <p:nvPr/>
                </p:nvSpPr>
                <p:spPr>
                  <a:xfrm>
                    <a:off x="1553476" y="3084638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33" name="Rectangle 932">
                    <a:extLst>
                      <a:ext uri="{FF2B5EF4-FFF2-40B4-BE49-F238E27FC236}">
                        <a16:creationId xmlns:a16="http://schemas.microsoft.com/office/drawing/2014/main" id="{1536DD0A-CFE2-43F0-8768-C7ADABF03C86}"/>
                      </a:ext>
                    </a:extLst>
                  </p:cNvPr>
                  <p:cNvSpPr/>
                  <p:nvPr/>
                </p:nvSpPr>
                <p:spPr>
                  <a:xfrm>
                    <a:off x="3407300" y="3702580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934" name="Rectangle 933">
                    <a:extLst>
                      <a:ext uri="{FF2B5EF4-FFF2-40B4-BE49-F238E27FC236}">
                        <a16:creationId xmlns:a16="http://schemas.microsoft.com/office/drawing/2014/main" id="{03EDF7F0-3D41-498E-B8F2-1CAD69BA5907}"/>
                      </a:ext>
                    </a:extLst>
                  </p:cNvPr>
                  <p:cNvSpPr/>
                  <p:nvPr/>
                </p:nvSpPr>
                <p:spPr>
                  <a:xfrm>
                    <a:off x="2789359" y="1848756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35" name="Rectangle 934">
                    <a:extLst>
                      <a:ext uri="{FF2B5EF4-FFF2-40B4-BE49-F238E27FC236}">
                        <a16:creationId xmlns:a16="http://schemas.microsoft.com/office/drawing/2014/main" id="{A9E1CE69-C7BC-4FEA-9F02-F617350127DD}"/>
                      </a:ext>
                    </a:extLst>
                  </p:cNvPr>
                  <p:cNvSpPr/>
                  <p:nvPr/>
                </p:nvSpPr>
                <p:spPr>
                  <a:xfrm>
                    <a:off x="2171418" y="2466697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936" name="Rectangle 935">
                    <a:extLst>
                      <a:ext uri="{FF2B5EF4-FFF2-40B4-BE49-F238E27FC236}">
                        <a16:creationId xmlns:a16="http://schemas.microsoft.com/office/drawing/2014/main" id="{37888658-80D5-4154-A23B-10102C141E4D}"/>
                      </a:ext>
                    </a:extLst>
                  </p:cNvPr>
                  <p:cNvSpPr/>
                  <p:nvPr/>
                </p:nvSpPr>
                <p:spPr>
                  <a:xfrm>
                    <a:off x="3407300" y="2466697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</p:grpSp>
            <p:grpSp>
              <p:nvGrpSpPr>
                <p:cNvPr id="900" name="Group 899">
                  <a:extLst>
                    <a:ext uri="{FF2B5EF4-FFF2-40B4-BE49-F238E27FC236}">
                      <a16:creationId xmlns:a16="http://schemas.microsoft.com/office/drawing/2014/main" id="{4CE320B5-6075-4B07-9C95-7440370D80F0}"/>
                    </a:ext>
                  </a:extLst>
                </p:cNvPr>
                <p:cNvGrpSpPr/>
                <p:nvPr/>
              </p:nvGrpSpPr>
              <p:grpSpPr>
                <a:xfrm>
                  <a:off x="2405540" y="1809195"/>
                  <a:ext cx="892343" cy="894315"/>
                  <a:chOff x="1553476" y="1843990"/>
                  <a:chExt cx="3707647" cy="3715841"/>
                </a:xfrm>
              </p:grpSpPr>
              <p:sp>
                <p:nvSpPr>
                  <p:cNvPr id="901" name="Rectangle 900">
                    <a:extLst>
                      <a:ext uri="{FF2B5EF4-FFF2-40B4-BE49-F238E27FC236}">
                        <a16:creationId xmlns:a16="http://schemas.microsoft.com/office/drawing/2014/main" id="{084F6F03-941D-431D-A0BA-B6417C056769}"/>
                      </a:ext>
                    </a:extLst>
                  </p:cNvPr>
                  <p:cNvSpPr/>
                  <p:nvPr/>
                </p:nvSpPr>
                <p:spPr>
                  <a:xfrm>
                    <a:off x="1557437" y="1854114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902" name="Rectangle 901">
                    <a:extLst>
                      <a:ext uri="{FF2B5EF4-FFF2-40B4-BE49-F238E27FC236}">
                        <a16:creationId xmlns:a16="http://schemas.microsoft.com/office/drawing/2014/main" id="{C038D41B-3352-429D-A6F3-4D804930E6B8}"/>
                      </a:ext>
                    </a:extLst>
                  </p:cNvPr>
                  <p:cNvSpPr/>
                  <p:nvPr/>
                </p:nvSpPr>
                <p:spPr>
                  <a:xfrm>
                    <a:off x="4025241" y="4319182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03" name="Rectangle 902">
                    <a:extLst>
                      <a:ext uri="{FF2B5EF4-FFF2-40B4-BE49-F238E27FC236}">
                        <a16:creationId xmlns:a16="http://schemas.microsoft.com/office/drawing/2014/main" id="{2984146B-E4BC-4146-A7E5-5867B49C33FC}"/>
                      </a:ext>
                    </a:extLst>
                  </p:cNvPr>
                  <p:cNvSpPr/>
                  <p:nvPr/>
                </p:nvSpPr>
                <p:spPr>
                  <a:xfrm>
                    <a:off x="4643182" y="4937124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904" name="Rectangle 903">
                    <a:extLst>
                      <a:ext uri="{FF2B5EF4-FFF2-40B4-BE49-F238E27FC236}">
                        <a16:creationId xmlns:a16="http://schemas.microsoft.com/office/drawing/2014/main" id="{8E0E4E79-C301-466B-B75C-A1CCB4B1BBA5}"/>
                      </a:ext>
                    </a:extLst>
                  </p:cNvPr>
                  <p:cNvSpPr/>
                  <p:nvPr/>
                </p:nvSpPr>
                <p:spPr>
                  <a:xfrm>
                    <a:off x="2789359" y="4323948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05" name="Rectangle 904">
                    <a:extLst>
                      <a:ext uri="{FF2B5EF4-FFF2-40B4-BE49-F238E27FC236}">
                        <a16:creationId xmlns:a16="http://schemas.microsoft.com/office/drawing/2014/main" id="{F481250E-34B1-43B6-BC73-0AE8A056A68B}"/>
                      </a:ext>
                    </a:extLst>
                  </p:cNvPr>
                  <p:cNvSpPr/>
                  <p:nvPr/>
                </p:nvSpPr>
                <p:spPr>
                  <a:xfrm>
                    <a:off x="2171418" y="4941889"/>
                    <a:ext cx="617942" cy="617942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906" name="Rectangle 905">
                    <a:extLst>
                      <a:ext uri="{FF2B5EF4-FFF2-40B4-BE49-F238E27FC236}">
                        <a16:creationId xmlns:a16="http://schemas.microsoft.com/office/drawing/2014/main" id="{763F41C2-4F8B-4247-9899-469EFD86C17D}"/>
                      </a:ext>
                    </a:extLst>
                  </p:cNvPr>
                  <p:cNvSpPr/>
                  <p:nvPr/>
                </p:nvSpPr>
                <p:spPr>
                  <a:xfrm>
                    <a:off x="1553476" y="4323948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07" name="Rectangle 906">
                    <a:extLst>
                      <a:ext uri="{FF2B5EF4-FFF2-40B4-BE49-F238E27FC236}">
                        <a16:creationId xmlns:a16="http://schemas.microsoft.com/office/drawing/2014/main" id="{FF70B26E-9ECD-4E77-9A01-A1CC60A954E0}"/>
                      </a:ext>
                    </a:extLst>
                  </p:cNvPr>
                  <p:cNvSpPr/>
                  <p:nvPr/>
                </p:nvSpPr>
                <p:spPr>
                  <a:xfrm>
                    <a:off x="3407300" y="4941890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908" name="Rectangle 907">
                    <a:extLst>
                      <a:ext uri="{FF2B5EF4-FFF2-40B4-BE49-F238E27FC236}">
                        <a16:creationId xmlns:a16="http://schemas.microsoft.com/office/drawing/2014/main" id="{D3140EBA-A902-4C3A-98F9-DF50FA499466}"/>
                      </a:ext>
                    </a:extLst>
                  </p:cNvPr>
                  <p:cNvSpPr/>
                  <p:nvPr/>
                </p:nvSpPr>
                <p:spPr>
                  <a:xfrm>
                    <a:off x="4025241" y="3079872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09" name="Rectangle 908">
                    <a:extLst>
                      <a:ext uri="{FF2B5EF4-FFF2-40B4-BE49-F238E27FC236}">
                        <a16:creationId xmlns:a16="http://schemas.microsoft.com/office/drawing/2014/main" id="{15D61496-E054-434E-B47B-E6367D40103F}"/>
                      </a:ext>
                    </a:extLst>
                  </p:cNvPr>
                  <p:cNvSpPr/>
                  <p:nvPr/>
                </p:nvSpPr>
                <p:spPr>
                  <a:xfrm>
                    <a:off x="4643182" y="3697814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910" name="Rectangle 909">
                    <a:extLst>
                      <a:ext uri="{FF2B5EF4-FFF2-40B4-BE49-F238E27FC236}">
                        <a16:creationId xmlns:a16="http://schemas.microsoft.com/office/drawing/2014/main" id="{22453621-36B3-4957-A9AE-EC7A5B4F564A}"/>
                      </a:ext>
                    </a:extLst>
                  </p:cNvPr>
                  <p:cNvSpPr/>
                  <p:nvPr/>
                </p:nvSpPr>
                <p:spPr>
                  <a:xfrm>
                    <a:off x="4025241" y="1843990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11" name="Rectangle 910">
                    <a:extLst>
                      <a:ext uri="{FF2B5EF4-FFF2-40B4-BE49-F238E27FC236}">
                        <a16:creationId xmlns:a16="http://schemas.microsoft.com/office/drawing/2014/main" id="{B93765B5-B26A-4153-A835-35C1E0194EC7}"/>
                      </a:ext>
                    </a:extLst>
                  </p:cNvPr>
                  <p:cNvSpPr/>
                  <p:nvPr/>
                </p:nvSpPr>
                <p:spPr>
                  <a:xfrm>
                    <a:off x="4643182" y="2461931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912" name="Rectangle 911">
                    <a:extLst>
                      <a:ext uri="{FF2B5EF4-FFF2-40B4-BE49-F238E27FC236}">
                        <a16:creationId xmlns:a16="http://schemas.microsoft.com/office/drawing/2014/main" id="{DC1D44F4-19A5-4DC2-9FD0-DD79A7014FDA}"/>
                      </a:ext>
                    </a:extLst>
                  </p:cNvPr>
                  <p:cNvSpPr/>
                  <p:nvPr/>
                </p:nvSpPr>
                <p:spPr>
                  <a:xfrm>
                    <a:off x="2789359" y="3084638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13" name="Rectangle 912">
                    <a:extLst>
                      <a:ext uri="{FF2B5EF4-FFF2-40B4-BE49-F238E27FC236}">
                        <a16:creationId xmlns:a16="http://schemas.microsoft.com/office/drawing/2014/main" id="{C1EB1CF5-6248-44CA-9F88-180C0C14DD36}"/>
                      </a:ext>
                    </a:extLst>
                  </p:cNvPr>
                  <p:cNvSpPr/>
                  <p:nvPr/>
                </p:nvSpPr>
                <p:spPr>
                  <a:xfrm>
                    <a:off x="2171418" y="3702580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914" name="Rectangle 913">
                    <a:extLst>
                      <a:ext uri="{FF2B5EF4-FFF2-40B4-BE49-F238E27FC236}">
                        <a16:creationId xmlns:a16="http://schemas.microsoft.com/office/drawing/2014/main" id="{D74DABAA-C441-48F6-B4C6-6D9305F8EDA8}"/>
                      </a:ext>
                    </a:extLst>
                  </p:cNvPr>
                  <p:cNvSpPr/>
                  <p:nvPr/>
                </p:nvSpPr>
                <p:spPr>
                  <a:xfrm>
                    <a:off x="1553476" y="3084638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15" name="Rectangle 914">
                    <a:extLst>
                      <a:ext uri="{FF2B5EF4-FFF2-40B4-BE49-F238E27FC236}">
                        <a16:creationId xmlns:a16="http://schemas.microsoft.com/office/drawing/2014/main" id="{13579AED-ED41-493C-A17A-5490C5C0EC94}"/>
                      </a:ext>
                    </a:extLst>
                  </p:cNvPr>
                  <p:cNvSpPr/>
                  <p:nvPr/>
                </p:nvSpPr>
                <p:spPr>
                  <a:xfrm>
                    <a:off x="3407300" y="3702580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916" name="Rectangle 915">
                    <a:extLst>
                      <a:ext uri="{FF2B5EF4-FFF2-40B4-BE49-F238E27FC236}">
                        <a16:creationId xmlns:a16="http://schemas.microsoft.com/office/drawing/2014/main" id="{CB3B3706-AFE5-4CE4-A4C7-0F84B353ECAD}"/>
                      </a:ext>
                    </a:extLst>
                  </p:cNvPr>
                  <p:cNvSpPr/>
                  <p:nvPr/>
                </p:nvSpPr>
                <p:spPr>
                  <a:xfrm>
                    <a:off x="2789359" y="1848756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17" name="Rectangle 916">
                    <a:extLst>
                      <a:ext uri="{FF2B5EF4-FFF2-40B4-BE49-F238E27FC236}">
                        <a16:creationId xmlns:a16="http://schemas.microsoft.com/office/drawing/2014/main" id="{027A0554-EEED-4245-B37B-D4657C119C05}"/>
                      </a:ext>
                    </a:extLst>
                  </p:cNvPr>
                  <p:cNvSpPr/>
                  <p:nvPr/>
                </p:nvSpPr>
                <p:spPr>
                  <a:xfrm>
                    <a:off x="2171418" y="2466697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918" name="Rectangle 917">
                    <a:extLst>
                      <a:ext uri="{FF2B5EF4-FFF2-40B4-BE49-F238E27FC236}">
                        <a16:creationId xmlns:a16="http://schemas.microsoft.com/office/drawing/2014/main" id="{9C67F59B-C20C-4E74-BAA4-B2F9CFDA05FC}"/>
                      </a:ext>
                    </a:extLst>
                  </p:cNvPr>
                  <p:cNvSpPr/>
                  <p:nvPr/>
                </p:nvSpPr>
                <p:spPr>
                  <a:xfrm>
                    <a:off x="3407300" y="2466697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</p:grpSp>
          </p:grpSp>
          <p:grpSp>
            <p:nvGrpSpPr>
              <p:cNvPr id="860" name="Group 859">
                <a:extLst>
                  <a:ext uri="{FF2B5EF4-FFF2-40B4-BE49-F238E27FC236}">
                    <a16:creationId xmlns:a16="http://schemas.microsoft.com/office/drawing/2014/main" id="{592717FE-97DB-4E45-94C7-8BE9B7EF9B01}"/>
                  </a:ext>
                </a:extLst>
              </p:cNvPr>
              <p:cNvGrpSpPr/>
              <p:nvPr/>
            </p:nvGrpSpPr>
            <p:grpSpPr>
              <a:xfrm>
                <a:off x="1307369" y="2812547"/>
                <a:ext cx="1787045" cy="894315"/>
                <a:chOff x="1510838" y="1809195"/>
                <a:chExt cx="1787045" cy="894315"/>
              </a:xfrm>
            </p:grpSpPr>
            <p:grpSp>
              <p:nvGrpSpPr>
                <p:cNvPr id="861" name="Group 860">
                  <a:extLst>
                    <a:ext uri="{FF2B5EF4-FFF2-40B4-BE49-F238E27FC236}">
                      <a16:creationId xmlns:a16="http://schemas.microsoft.com/office/drawing/2014/main" id="{4D2AE9C0-BCA7-4E3E-A73B-8CBB5CC59B1A}"/>
                    </a:ext>
                  </a:extLst>
                </p:cNvPr>
                <p:cNvGrpSpPr/>
                <p:nvPr/>
              </p:nvGrpSpPr>
              <p:grpSpPr>
                <a:xfrm>
                  <a:off x="1510838" y="1809195"/>
                  <a:ext cx="892343" cy="894315"/>
                  <a:chOff x="1553476" y="1843990"/>
                  <a:chExt cx="3707647" cy="3715841"/>
                </a:xfrm>
              </p:grpSpPr>
              <p:sp>
                <p:nvSpPr>
                  <p:cNvPr id="881" name="Rectangle 880">
                    <a:extLst>
                      <a:ext uri="{FF2B5EF4-FFF2-40B4-BE49-F238E27FC236}">
                        <a16:creationId xmlns:a16="http://schemas.microsoft.com/office/drawing/2014/main" id="{7ADD3502-5F9B-4274-8671-360E87FC9DC6}"/>
                      </a:ext>
                    </a:extLst>
                  </p:cNvPr>
                  <p:cNvSpPr/>
                  <p:nvPr/>
                </p:nvSpPr>
                <p:spPr>
                  <a:xfrm>
                    <a:off x="1557437" y="1854114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882" name="Rectangle 881">
                    <a:extLst>
                      <a:ext uri="{FF2B5EF4-FFF2-40B4-BE49-F238E27FC236}">
                        <a16:creationId xmlns:a16="http://schemas.microsoft.com/office/drawing/2014/main" id="{C7EB0E9E-D378-4FC0-A6DF-2C9C87699E79}"/>
                      </a:ext>
                    </a:extLst>
                  </p:cNvPr>
                  <p:cNvSpPr/>
                  <p:nvPr/>
                </p:nvSpPr>
                <p:spPr>
                  <a:xfrm>
                    <a:off x="4025241" y="4319182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83" name="Rectangle 882">
                    <a:extLst>
                      <a:ext uri="{FF2B5EF4-FFF2-40B4-BE49-F238E27FC236}">
                        <a16:creationId xmlns:a16="http://schemas.microsoft.com/office/drawing/2014/main" id="{DCC043CF-E4C5-4EFD-966D-AB016145128B}"/>
                      </a:ext>
                    </a:extLst>
                  </p:cNvPr>
                  <p:cNvSpPr/>
                  <p:nvPr/>
                </p:nvSpPr>
                <p:spPr>
                  <a:xfrm>
                    <a:off x="4643182" y="4937124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884" name="Rectangle 883">
                    <a:extLst>
                      <a:ext uri="{FF2B5EF4-FFF2-40B4-BE49-F238E27FC236}">
                        <a16:creationId xmlns:a16="http://schemas.microsoft.com/office/drawing/2014/main" id="{C8897C9F-AC35-44DF-86B8-F3318A658497}"/>
                      </a:ext>
                    </a:extLst>
                  </p:cNvPr>
                  <p:cNvSpPr/>
                  <p:nvPr/>
                </p:nvSpPr>
                <p:spPr>
                  <a:xfrm>
                    <a:off x="2789359" y="4323948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85" name="Rectangle 884">
                    <a:extLst>
                      <a:ext uri="{FF2B5EF4-FFF2-40B4-BE49-F238E27FC236}">
                        <a16:creationId xmlns:a16="http://schemas.microsoft.com/office/drawing/2014/main" id="{3BB5AE0A-B324-4484-A19B-DB93C68FC095}"/>
                      </a:ext>
                    </a:extLst>
                  </p:cNvPr>
                  <p:cNvSpPr/>
                  <p:nvPr/>
                </p:nvSpPr>
                <p:spPr>
                  <a:xfrm>
                    <a:off x="2171418" y="4941890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886" name="Rectangle 885">
                    <a:extLst>
                      <a:ext uri="{FF2B5EF4-FFF2-40B4-BE49-F238E27FC236}">
                        <a16:creationId xmlns:a16="http://schemas.microsoft.com/office/drawing/2014/main" id="{6B93E7DB-7F18-4FA7-8B0C-F214DB0561C5}"/>
                      </a:ext>
                    </a:extLst>
                  </p:cNvPr>
                  <p:cNvSpPr/>
                  <p:nvPr/>
                </p:nvSpPr>
                <p:spPr>
                  <a:xfrm>
                    <a:off x="1553476" y="4323948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87" name="Rectangle 886">
                    <a:extLst>
                      <a:ext uri="{FF2B5EF4-FFF2-40B4-BE49-F238E27FC236}">
                        <a16:creationId xmlns:a16="http://schemas.microsoft.com/office/drawing/2014/main" id="{11B083DE-EF1C-4558-B44E-D35E2968C6EF}"/>
                      </a:ext>
                    </a:extLst>
                  </p:cNvPr>
                  <p:cNvSpPr/>
                  <p:nvPr/>
                </p:nvSpPr>
                <p:spPr>
                  <a:xfrm>
                    <a:off x="3407300" y="4941890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888" name="Rectangle 887">
                    <a:extLst>
                      <a:ext uri="{FF2B5EF4-FFF2-40B4-BE49-F238E27FC236}">
                        <a16:creationId xmlns:a16="http://schemas.microsoft.com/office/drawing/2014/main" id="{14560E8C-E34A-4742-93BC-1517E8DE54C9}"/>
                      </a:ext>
                    </a:extLst>
                  </p:cNvPr>
                  <p:cNvSpPr/>
                  <p:nvPr/>
                </p:nvSpPr>
                <p:spPr>
                  <a:xfrm>
                    <a:off x="4025241" y="3079872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89" name="Rectangle 888">
                    <a:extLst>
                      <a:ext uri="{FF2B5EF4-FFF2-40B4-BE49-F238E27FC236}">
                        <a16:creationId xmlns:a16="http://schemas.microsoft.com/office/drawing/2014/main" id="{EEA14D9A-5C8F-480F-B4FF-62A4E1770ADA}"/>
                      </a:ext>
                    </a:extLst>
                  </p:cNvPr>
                  <p:cNvSpPr/>
                  <p:nvPr/>
                </p:nvSpPr>
                <p:spPr>
                  <a:xfrm>
                    <a:off x="4643182" y="3697814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890" name="Rectangle 889">
                    <a:extLst>
                      <a:ext uri="{FF2B5EF4-FFF2-40B4-BE49-F238E27FC236}">
                        <a16:creationId xmlns:a16="http://schemas.microsoft.com/office/drawing/2014/main" id="{C39292AB-4C27-4919-B357-B13204BC3ACC}"/>
                      </a:ext>
                    </a:extLst>
                  </p:cNvPr>
                  <p:cNvSpPr/>
                  <p:nvPr/>
                </p:nvSpPr>
                <p:spPr>
                  <a:xfrm>
                    <a:off x="4025241" y="1843990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91" name="Rectangle 890">
                    <a:extLst>
                      <a:ext uri="{FF2B5EF4-FFF2-40B4-BE49-F238E27FC236}">
                        <a16:creationId xmlns:a16="http://schemas.microsoft.com/office/drawing/2014/main" id="{63405868-4EC2-4954-BE0D-E058F3AC693F}"/>
                      </a:ext>
                    </a:extLst>
                  </p:cNvPr>
                  <p:cNvSpPr/>
                  <p:nvPr/>
                </p:nvSpPr>
                <p:spPr>
                  <a:xfrm>
                    <a:off x="4643182" y="2461931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892" name="Rectangle 891">
                    <a:extLst>
                      <a:ext uri="{FF2B5EF4-FFF2-40B4-BE49-F238E27FC236}">
                        <a16:creationId xmlns:a16="http://schemas.microsoft.com/office/drawing/2014/main" id="{5A2ED658-E8B7-47BB-BFBD-915A17A74534}"/>
                      </a:ext>
                    </a:extLst>
                  </p:cNvPr>
                  <p:cNvSpPr/>
                  <p:nvPr/>
                </p:nvSpPr>
                <p:spPr>
                  <a:xfrm>
                    <a:off x="2789359" y="3084638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93" name="Rectangle 892">
                    <a:extLst>
                      <a:ext uri="{FF2B5EF4-FFF2-40B4-BE49-F238E27FC236}">
                        <a16:creationId xmlns:a16="http://schemas.microsoft.com/office/drawing/2014/main" id="{A3ABE33C-56E6-4D9F-A0A6-C837DF7AB222}"/>
                      </a:ext>
                    </a:extLst>
                  </p:cNvPr>
                  <p:cNvSpPr/>
                  <p:nvPr/>
                </p:nvSpPr>
                <p:spPr>
                  <a:xfrm>
                    <a:off x="2171418" y="3702580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894" name="Rectangle 893">
                    <a:extLst>
                      <a:ext uri="{FF2B5EF4-FFF2-40B4-BE49-F238E27FC236}">
                        <a16:creationId xmlns:a16="http://schemas.microsoft.com/office/drawing/2014/main" id="{77726D78-FACF-4E3C-B117-77FAA747B375}"/>
                      </a:ext>
                    </a:extLst>
                  </p:cNvPr>
                  <p:cNvSpPr/>
                  <p:nvPr/>
                </p:nvSpPr>
                <p:spPr>
                  <a:xfrm>
                    <a:off x="1553476" y="3084638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95" name="Rectangle 894">
                    <a:extLst>
                      <a:ext uri="{FF2B5EF4-FFF2-40B4-BE49-F238E27FC236}">
                        <a16:creationId xmlns:a16="http://schemas.microsoft.com/office/drawing/2014/main" id="{149F411A-1986-4EFB-B453-900BDF399A93}"/>
                      </a:ext>
                    </a:extLst>
                  </p:cNvPr>
                  <p:cNvSpPr/>
                  <p:nvPr/>
                </p:nvSpPr>
                <p:spPr>
                  <a:xfrm>
                    <a:off x="3407300" y="3702580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896" name="Rectangle 895">
                    <a:extLst>
                      <a:ext uri="{FF2B5EF4-FFF2-40B4-BE49-F238E27FC236}">
                        <a16:creationId xmlns:a16="http://schemas.microsoft.com/office/drawing/2014/main" id="{B0E30A25-4ED1-46CA-8A64-A0793758A89E}"/>
                      </a:ext>
                    </a:extLst>
                  </p:cNvPr>
                  <p:cNvSpPr/>
                  <p:nvPr/>
                </p:nvSpPr>
                <p:spPr>
                  <a:xfrm>
                    <a:off x="2789359" y="1848756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97" name="Rectangle 896">
                    <a:extLst>
                      <a:ext uri="{FF2B5EF4-FFF2-40B4-BE49-F238E27FC236}">
                        <a16:creationId xmlns:a16="http://schemas.microsoft.com/office/drawing/2014/main" id="{FABE8C86-EB1E-4259-B712-E611765FEB7C}"/>
                      </a:ext>
                    </a:extLst>
                  </p:cNvPr>
                  <p:cNvSpPr/>
                  <p:nvPr/>
                </p:nvSpPr>
                <p:spPr>
                  <a:xfrm>
                    <a:off x="2171418" y="2466697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898" name="Rectangle 897">
                    <a:extLst>
                      <a:ext uri="{FF2B5EF4-FFF2-40B4-BE49-F238E27FC236}">
                        <a16:creationId xmlns:a16="http://schemas.microsoft.com/office/drawing/2014/main" id="{8CCBAAC2-B481-4B28-801D-943A1CE9CAC7}"/>
                      </a:ext>
                    </a:extLst>
                  </p:cNvPr>
                  <p:cNvSpPr/>
                  <p:nvPr/>
                </p:nvSpPr>
                <p:spPr>
                  <a:xfrm>
                    <a:off x="3407300" y="2466697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</p:grpSp>
            <p:grpSp>
              <p:nvGrpSpPr>
                <p:cNvPr id="862" name="Group 861">
                  <a:extLst>
                    <a:ext uri="{FF2B5EF4-FFF2-40B4-BE49-F238E27FC236}">
                      <a16:creationId xmlns:a16="http://schemas.microsoft.com/office/drawing/2014/main" id="{20DED231-EB57-4E93-BC5C-5C8E066CF29C}"/>
                    </a:ext>
                  </a:extLst>
                </p:cNvPr>
                <p:cNvGrpSpPr/>
                <p:nvPr/>
              </p:nvGrpSpPr>
              <p:grpSpPr>
                <a:xfrm>
                  <a:off x="2405540" y="1809195"/>
                  <a:ext cx="892343" cy="894315"/>
                  <a:chOff x="1553476" y="1843990"/>
                  <a:chExt cx="3707647" cy="3715841"/>
                </a:xfrm>
              </p:grpSpPr>
              <p:sp>
                <p:nvSpPr>
                  <p:cNvPr id="863" name="Rectangle 862">
                    <a:extLst>
                      <a:ext uri="{FF2B5EF4-FFF2-40B4-BE49-F238E27FC236}">
                        <a16:creationId xmlns:a16="http://schemas.microsoft.com/office/drawing/2014/main" id="{42BD4C63-9DD3-4DBC-B250-D91BBAB1BB34}"/>
                      </a:ext>
                    </a:extLst>
                  </p:cNvPr>
                  <p:cNvSpPr/>
                  <p:nvPr/>
                </p:nvSpPr>
                <p:spPr>
                  <a:xfrm>
                    <a:off x="1557437" y="1854114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864" name="Rectangle 863">
                    <a:extLst>
                      <a:ext uri="{FF2B5EF4-FFF2-40B4-BE49-F238E27FC236}">
                        <a16:creationId xmlns:a16="http://schemas.microsoft.com/office/drawing/2014/main" id="{A8CAFA48-8211-4CF2-B482-B1FAE681DC14}"/>
                      </a:ext>
                    </a:extLst>
                  </p:cNvPr>
                  <p:cNvSpPr/>
                  <p:nvPr/>
                </p:nvSpPr>
                <p:spPr>
                  <a:xfrm>
                    <a:off x="4025241" y="4319182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65" name="Rectangle 864">
                    <a:extLst>
                      <a:ext uri="{FF2B5EF4-FFF2-40B4-BE49-F238E27FC236}">
                        <a16:creationId xmlns:a16="http://schemas.microsoft.com/office/drawing/2014/main" id="{8877A521-59B0-41B6-ACBC-84AACC19BBDE}"/>
                      </a:ext>
                    </a:extLst>
                  </p:cNvPr>
                  <p:cNvSpPr/>
                  <p:nvPr/>
                </p:nvSpPr>
                <p:spPr>
                  <a:xfrm>
                    <a:off x="4643182" y="4937124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866" name="Rectangle 865">
                    <a:extLst>
                      <a:ext uri="{FF2B5EF4-FFF2-40B4-BE49-F238E27FC236}">
                        <a16:creationId xmlns:a16="http://schemas.microsoft.com/office/drawing/2014/main" id="{9588DB26-E601-4EDE-A566-7B2663478DE9}"/>
                      </a:ext>
                    </a:extLst>
                  </p:cNvPr>
                  <p:cNvSpPr/>
                  <p:nvPr/>
                </p:nvSpPr>
                <p:spPr>
                  <a:xfrm>
                    <a:off x="2789359" y="4323948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67" name="Rectangle 866">
                    <a:extLst>
                      <a:ext uri="{FF2B5EF4-FFF2-40B4-BE49-F238E27FC236}">
                        <a16:creationId xmlns:a16="http://schemas.microsoft.com/office/drawing/2014/main" id="{B0599198-A248-4BAD-A54E-21B9BBCCA8CB}"/>
                      </a:ext>
                    </a:extLst>
                  </p:cNvPr>
                  <p:cNvSpPr/>
                  <p:nvPr/>
                </p:nvSpPr>
                <p:spPr>
                  <a:xfrm>
                    <a:off x="2171418" y="4941890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868" name="Rectangle 867">
                    <a:extLst>
                      <a:ext uri="{FF2B5EF4-FFF2-40B4-BE49-F238E27FC236}">
                        <a16:creationId xmlns:a16="http://schemas.microsoft.com/office/drawing/2014/main" id="{B14D31C0-22BE-4812-A965-C0E7F37768A5}"/>
                      </a:ext>
                    </a:extLst>
                  </p:cNvPr>
                  <p:cNvSpPr/>
                  <p:nvPr/>
                </p:nvSpPr>
                <p:spPr>
                  <a:xfrm>
                    <a:off x="1553476" y="4323948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69" name="Rectangle 868">
                    <a:extLst>
                      <a:ext uri="{FF2B5EF4-FFF2-40B4-BE49-F238E27FC236}">
                        <a16:creationId xmlns:a16="http://schemas.microsoft.com/office/drawing/2014/main" id="{D29881EC-2CEF-4EA6-99BE-1FF172A7D896}"/>
                      </a:ext>
                    </a:extLst>
                  </p:cNvPr>
                  <p:cNvSpPr/>
                  <p:nvPr/>
                </p:nvSpPr>
                <p:spPr>
                  <a:xfrm>
                    <a:off x="3407300" y="4941890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870" name="Rectangle 869">
                    <a:extLst>
                      <a:ext uri="{FF2B5EF4-FFF2-40B4-BE49-F238E27FC236}">
                        <a16:creationId xmlns:a16="http://schemas.microsoft.com/office/drawing/2014/main" id="{A91A45E5-C76F-43B4-9432-EF6FA65AA278}"/>
                      </a:ext>
                    </a:extLst>
                  </p:cNvPr>
                  <p:cNvSpPr/>
                  <p:nvPr/>
                </p:nvSpPr>
                <p:spPr>
                  <a:xfrm>
                    <a:off x="4025241" y="3079872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71" name="Rectangle 870">
                    <a:extLst>
                      <a:ext uri="{FF2B5EF4-FFF2-40B4-BE49-F238E27FC236}">
                        <a16:creationId xmlns:a16="http://schemas.microsoft.com/office/drawing/2014/main" id="{09854138-4CE5-4A71-9E59-D356C93D9AA0}"/>
                      </a:ext>
                    </a:extLst>
                  </p:cNvPr>
                  <p:cNvSpPr/>
                  <p:nvPr/>
                </p:nvSpPr>
                <p:spPr>
                  <a:xfrm>
                    <a:off x="4643182" y="3697814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872" name="Rectangle 871">
                    <a:extLst>
                      <a:ext uri="{FF2B5EF4-FFF2-40B4-BE49-F238E27FC236}">
                        <a16:creationId xmlns:a16="http://schemas.microsoft.com/office/drawing/2014/main" id="{D9C3DA4B-FBBC-470C-A33E-19DA8B7B5FA4}"/>
                      </a:ext>
                    </a:extLst>
                  </p:cNvPr>
                  <p:cNvSpPr/>
                  <p:nvPr/>
                </p:nvSpPr>
                <p:spPr>
                  <a:xfrm>
                    <a:off x="4025241" y="1843990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73" name="Rectangle 872">
                    <a:extLst>
                      <a:ext uri="{FF2B5EF4-FFF2-40B4-BE49-F238E27FC236}">
                        <a16:creationId xmlns:a16="http://schemas.microsoft.com/office/drawing/2014/main" id="{2DFD98C4-8E29-4251-A957-0205C6BC9945}"/>
                      </a:ext>
                    </a:extLst>
                  </p:cNvPr>
                  <p:cNvSpPr/>
                  <p:nvPr/>
                </p:nvSpPr>
                <p:spPr>
                  <a:xfrm>
                    <a:off x="4643182" y="2461931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874" name="Rectangle 873">
                    <a:extLst>
                      <a:ext uri="{FF2B5EF4-FFF2-40B4-BE49-F238E27FC236}">
                        <a16:creationId xmlns:a16="http://schemas.microsoft.com/office/drawing/2014/main" id="{E7C93104-4C75-41CE-A29B-3D116FD07B45}"/>
                      </a:ext>
                    </a:extLst>
                  </p:cNvPr>
                  <p:cNvSpPr/>
                  <p:nvPr/>
                </p:nvSpPr>
                <p:spPr>
                  <a:xfrm>
                    <a:off x="2789359" y="3084638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75" name="Rectangle 874">
                    <a:extLst>
                      <a:ext uri="{FF2B5EF4-FFF2-40B4-BE49-F238E27FC236}">
                        <a16:creationId xmlns:a16="http://schemas.microsoft.com/office/drawing/2014/main" id="{6E914C58-6A49-47E9-9BC7-610BDBC45CA7}"/>
                      </a:ext>
                    </a:extLst>
                  </p:cNvPr>
                  <p:cNvSpPr/>
                  <p:nvPr/>
                </p:nvSpPr>
                <p:spPr>
                  <a:xfrm>
                    <a:off x="2171418" y="3702580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876" name="Rectangle 875">
                    <a:extLst>
                      <a:ext uri="{FF2B5EF4-FFF2-40B4-BE49-F238E27FC236}">
                        <a16:creationId xmlns:a16="http://schemas.microsoft.com/office/drawing/2014/main" id="{CA90C122-E4EC-4A25-8FFF-D5C460F22869}"/>
                      </a:ext>
                    </a:extLst>
                  </p:cNvPr>
                  <p:cNvSpPr/>
                  <p:nvPr/>
                </p:nvSpPr>
                <p:spPr>
                  <a:xfrm>
                    <a:off x="1553476" y="3084638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77" name="Rectangle 876">
                    <a:extLst>
                      <a:ext uri="{FF2B5EF4-FFF2-40B4-BE49-F238E27FC236}">
                        <a16:creationId xmlns:a16="http://schemas.microsoft.com/office/drawing/2014/main" id="{0686CA7C-1157-4B72-A729-2BB7936FA67F}"/>
                      </a:ext>
                    </a:extLst>
                  </p:cNvPr>
                  <p:cNvSpPr/>
                  <p:nvPr/>
                </p:nvSpPr>
                <p:spPr>
                  <a:xfrm>
                    <a:off x="3407300" y="3702580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878" name="Rectangle 877">
                    <a:extLst>
                      <a:ext uri="{FF2B5EF4-FFF2-40B4-BE49-F238E27FC236}">
                        <a16:creationId xmlns:a16="http://schemas.microsoft.com/office/drawing/2014/main" id="{5966BCC9-B85C-4C15-8533-D18E63360C01}"/>
                      </a:ext>
                    </a:extLst>
                  </p:cNvPr>
                  <p:cNvSpPr/>
                  <p:nvPr/>
                </p:nvSpPr>
                <p:spPr>
                  <a:xfrm>
                    <a:off x="2789359" y="1848756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79" name="Rectangle 878">
                    <a:extLst>
                      <a:ext uri="{FF2B5EF4-FFF2-40B4-BE49-F238E27FC236}">
                        <a16:creationId xmlns:a16="http://schemas.microsoft.com/office/drawing/2014/main" id="{12493AD3-7F50-4D9D-A1A0-043F594D7B04}"/>
                      </a:ext>
                    </a:extLst>
                  </p:cNvPr>
                  <p:cNvSpPr/>
                  <p:nvPr/>
                </p:nvSpPr>
                <p:spPr>
                  <a:xfrm>
                    <a:off x="2171418" y="2466697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880" name="Rectangle 879">
                    <a:extLst>
                      <a:ext uri="{FF2B5EF4-FFF2-40B4-BE49-F238E27FC236}">
                        <a16:creationId xmlns:a16="http://schemas.microsoft.com/office/drawing/2014/main" id="{61C97303-011F-444C-B228-48DC9EFF9A13}"/>
                      </a:ext>
                    </a:extLst>
                  </p:cNvPr>
                  <p:cNvSpPr/>
                  <p:nvPr/>
                </p:nvSpPr>
                <p:spPr>
                  <a:xfrm>
                    <a:off x="3407300" y="2466697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</p:grpSp>
          </p:grpSp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3BA678A7-DE4F-4984-9F59-B79DEA62A72C}"/>
                </a:ext>
              </a:extLst>
            </p:cNvPr>
            <p:cNvGrpSpPr/>
            <p:nvPr/>
          </p:nvGrpSpPr>
          <p:grpSpPr>
            <a:xfrm>
              <a:off x="2123563" y="1224680"/>
              <a:ext cx="1788225" cy="1784222"/>
              <a:chOff x="1307369" y="1922640"/>
              <a:chExt cx="1788225" cy="1784222"/>
            </a:xfrm>
          </p:grpSpPr>
          <p:grpSp>
            <p:nvGrpSpPr>
              <p:cNvPr id="781" name="Group 780">
                <a:extLst>
                  <a:ext uri="{FF2B5EF4-FFF2-40B4-BE49-F238E27FC236}">
                    <a16:creationId xmlns:a16="http://schemas.microsoft.com/office/drawing/2014/main" id="{FECCCA80-F6CF-4631-A8BF-733F40E70A1F}"/>
                  </a:ext>
                </a:extLst>
              </p:cNvPr>
              <p:cNvGrpSpPr/>
              <p:nvPr/>
            </p:nvGrpSpPr>
            <p:grpSpPr>
              <a:xfrm>
                <a:off x="1308549" y="1922640"/>
                <a:ext cx="1787045" cy="894315"/>
                <a:chOff x="1510838" y="1809195"/>
                <a:chExt cx="1787045" cy="894315"/>
              </a:xfrm>
            </p:grpSpPr>
            <p:grpSp>
              <p:nvGrpSpPr>
                <p:cNvPr id="821" name="Group 820">
                  <a:extLst>
                    <a:ext uri="{FF2B5EF4-FFF2-40B4-BE49-F238E27FC236}">
                      <a16:creationId xmlns:a16="http://schemas.microsoft.com/office/drawing/2014/main" id="{C33CEEA6-5143-4325-AFA7-7EC40D55B359}"/>
                    </a:ext>
                  </a:extLst>
                </p:cNvPr>
                <p:cNvGrpSpPr/>
                <p:nvPr/>
              </p:nvGrpSpPr>
              <p:grpSpPr>
                <a:xfrm>
                  <a:off x="1510838" y="1809195"/>
                  <a:ext cx="892343" cy="894315"/>
                  <a:chOff x="1553476" y="1843990"/>
                  <a:chExt cx="3707647" cy="3715841"/>
                </a:xfrm>
              </p:grpSpPr>
              <p:sp>
                <p:nvSpPr>
                  <p:cNvPr id="841" name="Rectangle 840">
                    <a:extLst>
                      <a:ext uri="{FF2B5EF4-FFF2-40B4-BE49-F238E27FC236}">
                        <a16:creationId xmlns:a16="http://schemas.microsoft.com/office/drawing/2014/main" id="{FBF364DE-E891-4C75-BE36-29D4D36FDEB1}"/>
                      </a:ext>
                    </a:extLst>
                  </p:cNvPr>
                  <p:cNvSpPr/>
                  <p:nvPr/>
                </p:nvSpPr>
                <p:spPr>
                  <a:xfrm>
                    <a:off x="1557437" y="1854114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842" name="Rectangle 841">
                    <a:extLst>
                      <a:ext uri="{FF2B5EF4-FFF2-40B4-BE49-F238E27FC236}">
                        <a16:creationId xmlns:a16="http://schemas.microsoft.com/office/drawing/2014/main" id="{7E79D352-9BB4-4C26-8C82-9354CD707D0D}"/>
                      </a:ext>
                    </a:extLst>
                  </p:cNvPr>
                  <p:cNvSpPr/>
                  <p:nvPr/>
                </p:nvSpPr>
                <p:spPr>
                  <a:xfrm>
                    <a:off x="4025241" y="4319182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43" name="Rectangle 842">
                    <a:extLst>
                      <a:ext uri="{FF2B5EF4-FFF2-40B4-BE49-F238E27FC236}">
                        <a16:creationId xmlns:a16="http://schemas.microsoft.com/office/drawing/2014/main" id="{10152A35-7759-4E02-AD07-BED6AF91CBA2}"/>
                      </a:ext>
                    </a:extLst>
                  </p:cNvPr>
                  <p:cNvSpPr/>
                  <p:nvPr/>
                </p:nvSpPr>
                <p:spPr>
                  <a:xfrm>
                    <a:off x="4643182" y="4937124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844" name="Rectangle 843">
                    <a:extLst>
                      <a:ext uri="{FF2B5EF4-FFF2-40B4-BE49-F238E27FC236}">
                        <a16:creationId xmlns:a16="http://schemas.microsoft.com/office/drawing/2014/main" id="{EC1A38C1-C368-46EB-8D60-9AA47AD524E1}"/>
                      </a:ext>
                    </a:extLst>
                  </p:cNvPr>
                  <p:cNvSpPr/>
                  <p:nvPr/>
                </p:nvSpPr>
                <p:spPr>
                  <a:xfrm>
                    <a:off x="2789359" y="4323948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45" name="Rectangle 844">
                    <a:extLst>
                      <a:ext uri="{FF2B5EF4-FFF2-40B4-BE49-F238E27FC236}">
                        <a16:creationId xmlns:a16="http://schemas.microsoft.com/office/drawing/2014/main" id="{1837641C-E1DC-4F2B-B18E-E6300A0560E1}"/>
                      </a:ext>
                    </a:extLst>
                  </p:cNvPr>
                  <p:cNvSpPr/>
                  <p:nvPr/>
                </p:nvSpPr>
                <p:spPr>
                  <a:xfrm>
                    <a:off x="2171418" y="4941890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846" name="Rectangle 845">
                    <a:extLst>
                      <a:ext uri="{FF2B5EF4-FFF2-40B4-BE49-F238E27FC236}">
                        <a16:creationId xmlns:a16="http://schemas.microsoft.com/office/drawing/2014/main" id="{E572E58A-7B4F-491A-A499-F2B7768C67D7}"/>
                      </a:ext>
                    </a:extLst>
                  </p:cNvPr>
                  <p:cNvSpPr/>
                  <p:nvPr/>
                </p:nvSpPr>
                <p:spPr>
                  <a:xfrm>
                    <a:off x="1553476" y="4323948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47" name="Rectangle 846">
                    <a:extLst>
                      <a:ext uri="{FF2B5EF4-FFF2-40B4-BE49-F238E27FC236}">
                        <a16:creationId xmlns:a16="http://schemas.microsoft.com/office/drawing/2014/main" id="{18CD7664-19EF-4F4E-851C-9743C590BB43}"/>
                      </a:ext>
                    </a:extLst>
                  </p:cNvPr>
                  <p:cNvSpPr/>
                  <p:nvPr/>
                </p:nvSpPr>
                <p:spPr>
                  <a:xfrm>
                    <a:off x="3407300" y="4941890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848" name="Rectangle 847">
                    <a:extLst>
                      <a:ext uri="{FF2B5EF4-FFF2-40B4-BE49-F238E27FC236}">
                        <a16:creationId xmlns:a16="http://schemas.microsoft.com/office/drawing/2014/main" id="{65C0799D-7DC0-4D12-99B8-43980AC0822E}"/>
                      </a:ext>
                    </a:extLst>
                  </p:cNvPr>
                  <p:cNvSpPr/>
                  <p:nvPr/>
                </p:nvSpPr>
                <p:spPr>
                  <a:xfrm>
                    <a:off x="4025241" y="3079872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49" name="Rectangle 848">
                    <a:extLst>
                      <a:ext uri="{FF2B5EF4-FFF2-40B4-BE49-F238E27FC236}">
                        <a16:creationId xmlns:a16="http://schemas.microsoft.com/office/drawing/2014/main" id="{F5714B66-91B3-4213-A037-53CA9A87B34C}"/>
                      </a:ext>
                    </a:extLst>
                  </p:cNvPr>
                  <p:cNvSpPr/>
                  <p:nvPr/>
                </p:nvSpPr>
                <p:spPr>
                  <a:xfrm>
                    <a:off x="4643182" y="3697814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850" name="Rectangle 849">
                    <a:extLst>
                      <a:ext uri="{FF2B5EF4-FFF2-40B4-BE49-F238E27FC236}">
                        <a16:creationId xmlns:a16="http://schemas.microsoft.com/office/drawing/2014/main" id="{061742EC-8680-42E1-93F3-AB9701241462}"/>
                      </a:ext>
                    </a:extLst>
                  </p:cNvPr>
                  <p:cNvSpPr/>
                  <p:nvPr/>
                </p:nvSpPr>
                <p:spPr>
                  <a:xfrm>
                    <a:off x="4025241" y="1843990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51" name="Rectangle 850">
                    <a:extLst>
                      <a:ext uri="{FF2B5EF4-FFF2-40B4-BE49-F238E27FC236}">
                        <a16:creationId xmlns:a16="http://schemas.microsoft.com/office/drawing/2014/main" id="{78EB21AA-87F8-4BA6-AC0F-08902A4C0391}"/>
                      </a:ext>
                    </a:extLst>
                  </p:cNvPr>
                  <p:cNvSpPr/>
                  <p:nvPr/>
                </p:nvSpPr>
                <p:spPr>
                  <a:xfrm>
                    <a:off x="4643182" y="2461931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852" name="Rectangle 851">
                    <a:extLst>
                      <a:ext uri="{FF2B5EF4-FFF2-40B4-BE49-F238E27FC236}">
                        <a16:creationId xmlns:a16="http://schemas.microsoft.com/office/drawing/2014/main" id="{6008FD97-CA6B-452B-A7A3-03663E361CA1}"/>
                      </a:ext>
                    </a:extLst>
                  </p:cNvPr>
                  <p:cNvSpPr/>
                  <p:nvPr/>
                </p:nvSpPr>
                <p:spPr>
                  <a:xfrm>
                    <a:off x="2789359" y="3084638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53" name="Rectangle 852">
                    <a:extLst>
                      <a:ext uri="{FF2B5EF4-FFF2-40B4-BE49-F238E27FC236}">
                        <a16:creationId xmlns:a16="http://schemas.microsoft.com/office/drawing/2014/main" id="{014E3711-3674-40D4-BB08-A109916955C3}"/>
                      </a:ext>
                    </a:extLst>
                  </p:cNvPr>
                  <p:cNvSpPr/>
                  <p:nvPr/>
                </p:nvSpPr>
                <p:spPr>
                  <a:xfrm>
                    <a:off x="2171418" y="3702580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854" name="Rectangle 853">
                    <a:extLst>
                      <a:ext uri="{FF2B5EF4-FFF2-40B4-BE49-F238E27FC236}">
                        <a16:creationId xmlns:a16="http://schemas.microsoft.com/office/drawing/2014/main" id="{D7FFB97A-F53E-4D0C-A9B1-A4F93CF12FEC}"/>
                      </a:ext>
                    </a:extLst>
                  </p:cNvPr>
                  <p:cNvSpPr/>
                  <p:nvPr/>
                </p:nvSpPr>
                <p:spPr>
                  <a:xfrm>
                    <a:off x="1553476" y="3084638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55" name="Rectangle 854">
                    <a:extLst>
                      <a:ext uri="{FF2B5EF4-FFF2-40B4-BE49-F238E27FC236}">
                        <a16:creationId xmlns:a16="http://schemas.microsoft.com/office/drawing/2014/main" id="{2F5C7499-2FCB-4B2A-8B7F-2EECA16525AB}"/>
                      </a:ext>
                    </a:extLst>
                  </p:cNvPr>
                  <p:cNvSpPr/>
                  <p:nvPr/>
                </p:nvSpPr>
                <p:spPr>
                  <a:xfrm>
                    <a:off x="3407300" y="3702580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856" name="Rectangle 855">
                    <a:extLst>
                      <a:ext uri="{FF2B5EF4-FFF2-40B4-BE49-F238E27FC236}">
                        <a16:creationId xmlns:a16="http://schemas.microsoft.com/office/drawing/2014/main" id="{B0D609AF-532B-4131-93F2-0E8B1C064FBC}"/>
                      </a:ext>
                    </a:extLst>
                  </p:cNvPr>
                  <p:cNvSpPr/>
                  <p:nvPr/>
                </p:nvSpPr>
                <p:spPr>
                  <a:xfrm>
                    <a:off x="2789359" y="1848756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57" name="Rectangle 856">
                    <a:extLst>
                      <a:ext uri="{FF2B5EF4-FFF2-40B4-BE49-F238E27FC236}">
                        <a16:creationId xmlns:a16="http://schemas.microsoft.com/office/drawing/2014/main" id="{AC03BEFC-98B6-4B0D-A2D2-1D6058CD33ED}"/>
                      </a:ext>
                    </a:extLst>
                  </p:cNvPr>
                  <p:cNvSpPr/>
                  <p:nvPr/>
                </p:nvSpPr>
                <p:spPr>
                  <a:xfrm>
                    <a:off x="2171418" y="2466697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858" name="Rectangle 857">
                    <a:extLst>
                      <a:ext uri="{FF2B5EF4-FFF2-40B4-BE49-F238E27FC236}">
                        <a16:creationId xmlns:a16="http://schemas.microsoft.com/office/drawing/2014/main" id="{F0993A8B-4AD5-464B-A402-5FBC3D91ABC7}"/>
                      </a:ext>
                    </a:extLst>
                  </p:cNvPr>
                  <p:cNvSpPr/>
                  <p:nvPr/>
                </p:nvSpPr>
                <p:spPr>
                  <a:xfrm>
                    <a:off x="3407300" y="2466697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</p:grpSp>
            <p:grpSp>
              <p:nvGrpSpPr>
                <p:cNvPr id="822" name="Group 821">
                  <a:extLst>
                    <a:ext uri="{FF2B5EF4-FFF2-40B4-BE49-F238E27FC236}">
                      <a16:creationId xmlns:a16="http://schemas.microsoft.com/office/drawing/2014/main" id="{EA90888A-8FE5-463F-A81D-F8FFA3F61CA6}"/>
                    </a:ext>
                  </a:extLst>
                </p:cNvPr>
                <p:cNvGrpSpPr/>
                <p:nvPr/>
              </p:nvGrpSpPr>
              <p:grpSpPr>
                <a:xfrm>
                  <a:off x="2405540" y="1809195"/>
                  <a:ext cx="892343" cy="894315"/>
                  <a:chOff x="1553476" y="1843990"/>
                  <a:chExt cx="3707647" cy="3715841"/>
                </a:xfrm>
              </p:grpSpPr>
              <p:sp>
                <p:nvSpPr>
                  <p:cNvPr id="823" name="Rectangle 822">
                    <a:extLst>
                      <a:ext uri="{FF2B5EF4-FFF2-40B4-BE49-F238E27FC236}">
                        <a16:creationId xmlns:a16="http://schemas.microsoft.com/office/drawing/2014/main" id="{8C475474-CB17-4846-89C3-A888B855AB6D}"/>
                      </a:ext>
                    </a:extLst>
                  </p:cNvPr>
                  <p:cNvSpPr/>
                  <p:nvPr/>
                </p:nvSpPr>
                <p:spPr>
                  <a:xfrm>
                    <a:off x="1557437" y="1854114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824" name="Rectangle 823">
                    <a:extLst>
                      <a:ext uri="{FF2B5EF4-FFF2-40B4-BE49-F238E27FC236}">
                        <a16:creationId xmlns:a16="http://schemas.microsoft.com/office/drawing/2014/main" id="{ABBD80C1-899E-4F23-82C2-BC5E43C5DFC4}"/>
                      </a:ext>
                    </a:extLst>
                  </p:cNvPr>
                  <p:cNvSpPr/>
                  <p:nvPr/>
                </p:nvSpPr>
                <p:spPr>
                  <a:xfrm>
                    <a:off x="4025241" y="4319182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25" name="Rectangle 824">
                    <a:extLst>
                      <a:ext uri="{FF2B5EF4-FFF2-40B4-BE49-F238E27FC236}">
                        <a16:creationId xmlns:a16="http://schemas.microsoft.com/office/drawing/2014/main" id="{E9D2DB90-CFB8-4569-B381-EC4420ABE0A0}"/>
                      </a:ext>
                    </a:extLst>
                  </p:cNvPr>
                  <p:cNvSpPr/>
                  <p:nvPr/>
                </p:nvSpPr>
                <p:spPr>
                  <a:xfrm>
                    <a:off x="4643182" y="4937124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826" name="Rectangle 825">
                    <a:extLst>
                      <a:ext uri="{FF2B5EF4-FFF2-40B4-BE49-F238E27FC236}">
                        <a16:creationId xmlns:a16="http://schemas.microsoft.com/office/drawing/2014/main" id="{83FA4739-A542-44EB-82D7-2CAFBB4AF9ED}"/>
                      </a:ext>
                    </a:extLst>
                  </p:cNvPr>
                  <p:cNvSpPr/>
                  <p:nvPr/>
                </p:nvSpPr>
                <p:spPr>
                  <a:xfrm>
                    <a:off x="2789359" y="4323948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27" name="Rectangle 826">
                    <a:extLst>
                      <a:ext uri="{FF2B5EF4-FFF2-40B4-BE49-F238E27FC236}">
                        <a16:creationId xmlns:a16="http://schemas.microsoft.com/office/drawing/2014/main" id="{2F9831E4-D1ED-4332-A0DA-38FBE25BDD35}"/>
                      </a:ext>
                    </a:extLst>
                  </p:cNvPr>
                  <p:cNvSpPr/>
                  <p:nvPr/>
                </p:nvSpPr>
                <p:spPr>
                  <a:xfrm>
                    <a:off x="2171418" y="4941889"/>
                    <a:ext cx="617942" cy="617942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828" name="Rectangle 827">
                    <a:extLst>
                      <a:ext uri="{FF2B5EF4-FFF2-40B4-BE49-F238E27FC236}">
                        <a16:creationId xmlns:a16="http://schemas.microsoft.com/office/drawing/2014/main" id="{7F5C098C-54AE-4998-B08A-6EC75774C18E}"/>
                      </a:ext>
                    </a:extLst>
                  </p:cNvPr>
                  <p:cNvSpPr/>
                  <p:nvPr/>
                </p:nvSpPr>
                <p:spPr>
                  <a:xfrm>
                    <a:off x="1553476" y="4323948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29" name="Rectangle 828">
                    <a:extLst>
                      <a:ext uri="{FF2B5EF4-FFF2-40B4-BE49-F238E27FC236}">
                        <a16:creationId xmlns:a16="http://schemas.microsoft.com/office/drawing/2014/main" id="{B6DDDE4B-665D-4AA9-8CD2-BD1CF701C22E}"/>
                      </a:ext>
                    </a:extLst>
                  </p:cNvPr>
                  <p:cNvSpPr/>
                  <p:nvPr/>
                </p:nvSpPr>
                <p:spPr>
                  <a:xfrm>
                    <a:off x="3407300" y="4941890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830" name="Rectangle 829">
                    <a:extLst>
                      <a:ext uri="{FF2B5EF4-FFF2-40B4-BE49-F238E27FC236}">
                        <a16:creationId xmlns:a16="http://schemas.microsoft.com/office/drawing/2014/main" id="{880CD6AB-733F-4884-A16A-15C04D40C413}"/>
                      </a:ext>
                    </a:extLst>
                  </p:cNvPr>
                  <p:cNvSpPr/>
                  <p:nvPr/>
                </p:nvSpPr>
                <p:spPr>
                  <a:xfrm>
                    <a:off x="4025241" y="3079872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31" name="Rectangle 830">
                    <a:extLst>
                      <a:ext uri="{FF2B5EF4-FFF2-40B4-BE49-F238E27FC236}">
                        <a16:creationId xmlns:a16="http://schemas.microsoft.com/office/drawing/2014/main" id="{4EB6E548-74B8-41D6-8E76-B634B78C5724}"/>
                      </a:ext>
                    </a:extLst>
                  </p:cNvPr>
                  <p:cNvSpPr/>
                  <p:nvPr/>
                </p:nvSpPr>
                <p:spPr>
                  <a:xfrm>
                    <a:off x="4643182" y="3697814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832" name="Rectangle 831">
                    <a:extLst>
                      <a:ext uri="{FF2B5EF4-FFF2-40B4-BE49-F238E27FC236}">
                        <a16:creationId xmlns:a16="http://schemas.microsoft.com/office/drawing/2014/main" id="{3410AC61-4B7B-4D9C-A9EC-BD781C7F0EA8}"/>
                      </a:ext>
                    </a:extLst>
                  </p:cNvPr>
                  <p:cNvSpPr/>
                  <p:nvPr/>
                </p:nvSpPr>
                <p:spPr>
                  <a:xfrm>
                    <a:off x="4025241" y="1843990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33" name="Rectangle 832">
                    <a:extLst>
                      <a:ext uri="{FF2B5EF4-FFF2-40B4-BE49-F238E27FC236}">
                        <a16:creationId xmlns:a16="http://schemas.microsoft.com/office/drawing/2014/main" id="{3CC5CEDD-0A74-4B81-A2E9-054FADFBC2D4}"/>
                      </a:ext>
                    </a:extLst>
                  </p:cNvPr>
                  <p:cNvSpPr/>
                  <p:nvPr/>
                </p:nvSpPr>
                <p:spPr>
                  <a:xfrm>
                    <a:off x="4643182" y="2461931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834" name="Rectangle 833">
                    <a:extLst>
                      <a:ext uri="{FF2B5EF4-FFF2-40B4-BE49-F238E27FC236}">
                        <a16:creationId xmlns:a16="http://schemas.microsoft.com/office/drawing/2014/main" id="{22EBC31E-8EB0-4147-BEDE-784112A2205A}"/>
                      </a:ext>
                    </a:extLst>
                  </p:cNvPr>
                  <p:cNvSpPr/>
                  <p:nvPr/>
                </p:nvSpPr>
                <p:spPr>
                  <a:xfrm>
                    <a:off x="2789359" y="3084638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35" name="Rectangle 834">
                    <a:extLst>
                      <a:ext uri="{FF2B5EF4-FFF2-40B4-BE49-F238E27FC236}">
                        <a16:creationId xmlns:a16="http://schemas.microsoft.com/office/drawing/2014/main" id="{67E9CFDD-70FD-482E-A27E-D5B619A07787}"/>
                      </a:ext>
                    </a:extLst>
                  </p:cNvPr>
                  <p:cNvSpPr/>
                  <p:nvPr/>
                </p:nvSpPr>
                <p:spPr>
                  <a:xfrm>
                    <a:off x="2171418" y="3702580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836" name="Rectangle 835">
                    <a:extLst>
                      <a:ext uri="{FF2B5EF4-FFF2-40B4-BE49-F238E27FC236}">
                        <a16:creationId xmlns:a16="http://schemas.microsoft.com/office/drawing/2014/main" id="{6D06816D-56EF-4426-A11E-BFE017B58F74}"/>
                      </a:ext>
                    </a:extLst>
                  </p:cNvPr>
                  <p:cNvSpPr/>
                  <p:nvPr/>
                </p:nvSpPr>
                <p:spPr>
                  <a:xfrm>
                    <a:off x="1553476" y="3084638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37" name="Rectangle 836">
                    <a:extLst>
                      <a:ext uri="{FF2B5EF4-FFF2-40B4-BE49-F238E27FC236}">
                        <a16:creationId xmlns:a16="http://schemas.microsoft.com/office/drawing/2014/main" id="{92639E0F-F5A9-49E5-BFD1-3E7EAADEF210}"/>
                      </a:ext>
                    </a:extLst>
                  </p:cNvPr>
                  <p:cNvSpPr/>
                  <p:nvPr/>
                </p:nvSpPr>
                <p:spPr>
                  <a:xfrm>
                    <a:off x="3407300" y="3702580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838" name="Rectangle 837">
                    <a:extLst>
                      <a:ext uri="{FF2B5EF4-FFF2-40B4-BE49-F238E27FC236}">
                        <a16:creationId xmlns:a16="http://schemas.microsoft.com/office/drawing/2014/main" id="{83AF1418-723B-4FE8-A26A-E820C10DCEEE}"/>
                      </a:ext>
                    </a:extLst>
                  </p:cNvPr>
                  <p:cNvSpPr/>
                  <p:nvPr/>
                </p:nvSpPr>
                <p:spPr>
                  <a:xfrm>
                    <a:off x="2789359" y="1848756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39" name="Rectangle 838">
                    <a:extLst>
                      <a:ext uri="{FF2B5EF4-FFF2-40B4-BE49-F238E27FC236}">
                        <a16:creationId xmlns:a16="http://schemas.microsoft.com/office/drawing/2014/main" id="{6FBB223C-00E0-41DF-AA1A-29742D0DB916}"/>
                      </a:ext>
                    </a:extLst>
                  </p:cNvPr>
                  <p:cNvSpPr/>
                  <p:nvPr/>
                </p:nvSpPr>
                <p:spPr>
                  <a:xfrm>
                    <a:off x="2171418" y="2466697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840" name="Rectangle 839">
                    <a:extLst>
                      <a:ext uri="{FF2B5EF4-FFF2-40B4-BE49-F238E27FC236}">
                        <a16:creationId xmlns:a16="http://schemas.microsoft.com/office/drawing/2014/main" id="{DD5A4653-89EB-47BA-A696-51B2F3F85620}"/>
                      </a:ext>
                    </a:extLst>
                  </p:cNvPr>
                  <p:cNvSpPr/>
                  <p:nvPr/>
                </p:nvSpPr>
                <p:spPr>
                  <a:xfrm>
                    <a:off x="3407300" y="2466697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</p:grpSp>
          </p:grpSp>
          <p:grpSp>
            <p:nvGrpSpPr>
              <p:cNvPr id="782" name="Group 781">
                <a:extLst>
                  <a:ext uri="{FF2B5EF4-FFF2-40B4-BE49-F238E27FC236}">
                    <a16:creationId xmlns:a16="http://schemas.microsoft.com/office/drawing/2014/main" id="{DDEC8C94-B049-4417-A654-C0AB9B4A8378}"/>
                  </a:ext>
                </a:extLst>
              </p:cNvPr>
              <p:cNvGrpSpPr/>
              <p:nvPr/>
            </p:nvGrpSpPr>
            <p:grpSpPr>
              <a:xfrm>
                <a:off x="1307369" y="2812547"/>
                <a:ext cx="1787045" cy="894315"/>
                <a:chOff x="1510838" y="1809195"/>
                <a:chExt cx="1787045" cy="894315"/>
              </a:xfrm>
            </p:grpSpPr>
            <p:grpSp>
              <p:nvGrpSpPr>
                <p:cNvPr id="783" name="Group 782">
                  <a:extLst>
                    <a:ext uri="{FF2B5EF4-FFF2-40B4-BE49-F238E27FC236}">
                      <a16:creationId xmlns:a16="http://schemas.microsoft.com/office/drawing/2014/main" id="{0A1C32D5-77F0-4E2D-8822-3C250FFD0A94}"/>
                    </a:ext>
                  </a:extLst>
                </p:cNvPr>
                <p:cNvGrpSpPr/>
                <p:nvPr/>
              </p:nvGrpSpPr>
              <p:grpSpPr>
                <a:xfrm>
                  <a:off x="1510838" y="1809195"/>
                  <a:ext cx="892343" cy="894315"/>
                  <a:chOff x="1553476" y="1843990"/>
                  <a:chExt cx="3707647" cy="3715841"/>
                </a:xfrm>
              </p:grpSpPr>
              <p:sp>
                <p:nvSpPr>
                  <p:cNvPr id="803" name="Rectangle 802">
                    <a:extLst>
                      <a:ext uri="{FF2B5EF4-FFF2-40B4-BE49-F238E27FC236}">
                        <a16:creationId xmlns:a16="http://schemas.microsoft.com/office/drawing/2014/main" id="{C590E2E1-1B0D-42A1-B7D9-F4374874311A}"/>
                      </a:ext>
                    </a:extLst>
                  </p:cNvPr>
                  <p:cNvSpPr/>
                  <p:nvPr/>
                </p:nvSpPr>
                <p:spPr>
                  <a:xfrm>
                    <a:off x="1557437" y="1854114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804" name="Rectangle 803">
                    <a:extLst>
                      <a:ext uri="{FF2B5EF4-FFF2-40B4-BE49-F238E27FC236}">
                        <a16:creationId xmlns:a16="http://schemas.microsoft.com/office/drawing/2014/main" id="{30B2E1D9-EBAF-4869-B1A6-177A613A34D7}"/>
                      </a:ext>
                    </a:extLst>
                  </p:cNvPr>
                  <p:cNvSpPr/>
                  <p:nvPr/>
                </p:nvSpPr>
                <p:spPr>
                  <a:xfrm>
                    <a:off x="4025241" y="4319182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05" name="Rectangle 804">
                    <a:extLst>
                      <a:ext uri="{FF2B5EF4-FFF2-40B4-BE49-F238E27FC236}">
                        <a16:creationId xmlns:a16="http://schemas.microsoft.com/office/drawing/2014/main" id="{89FF6AF3-DD2A-4F61-8A9A-9A9DDB0305B7}"/>
                      </a:ext>
                    </a:extLst>
                  </p:cNvPr>
                  <p:cNvSpPr/>
                  <p:nvPr/>
                </p:nvSpPr>
                <p:spPr>
                  <a:xfrm>
                    <a:off x="4643182" y="4937124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806" name="Rectangle 805">
                    <a:extLst>
                      <a:ext uri="{FF2B5EF4-FFF2-40B4-BE49-F238E27FC236}">
                        <a16:creationId xmlns:a16="http://schemas.microsoft.com/office/drawing/2014/main" id="{213B5A88-884A-4D30-8486-B327F4C65ABA}"/>
                      </a:ext>
                    </a:extLst>
                  </p:cNvPr>
                  <p:cNvSpPr/>
                  <p:nvPr/>
                </p:nvSpPr>
                <p:spPr>
                  <a:xfrm>
                    <a:off x="2789359" y="4323948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07" name="Rectangle 806">
                    <a:extLst>
                      <a:ext uri="{FF2B5EF4-FFF2-40B4-BE49-F238E27FC236}">
                        <a16:creationId xmlns:a16="http://schemas.microsoft.com/office/drawing/2014/main" id="{BA2E9218-F113-4B31-8FED-014564416C13}"/>
                      </a:ext>
                    </a:extLst>
                  </p:cNvPr>
                  <p:cNvSpPr/>
                  <p:nvPr/>
                </p:nvSpPr>
                <p:spPr>
                  <a:xfrm>
                    <a:off x="2171418" y="4941890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808" name="Rectangle 807">
                    <a:extLst>
                      <a:ext uri="{FF2B5EF4-FFF2-40B4-BE49-F238E27FC236}">
                        <a16:creationId xmlns:a16="http://schemas.microsoft.com/office/drawing/2014/main" id="{257CB631-4A92-45C8-A0D1-802D88846534}"/>
                      </a:ext>
                    </a:extLst>
                  </p:cNvPr>
                  <p:cNvSpPr/>
                  <p:nvPr/>
                </p:nvSpPr>
                <p:spPr>
                  <a:xfrm>
                    <a:off x="1553476" y="4323948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09" name="Rectangle 808">
                    <a:extLst>
                      <a:ext uri="{FF2B5EF4-FFF2-40B4-BE49-F238E27FC236}">
                        <a16:creationId xmlns:a16="http://schemas.microsoft.com/office/drawing/2014/main" id="{FE2661FE-8B9B-4ECA-8FF7-DD4C657E30FE}"/>
                      </a:ext>
                    </a:extLst>
                  </p:cNvPr>
                  <p:cNvSpPr/>
                  <p:nvPr/>
                </p:nvSpPr>
                <p:spPr>
                  <a:xfrm>
                    <a:off x="3407300" y="4941890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810" name="Rectangle 809">
                    <a:extLst>
                      <a:ext uri="{FF2B5EF4-FFF2-40B4-BE49-F238E27FC236}">
                        <a16:creationId xmlns:a16="http://schemas.microsoft.com/office/drawing/2014/main" id="{385E9F0D-CC32-40D4-BD9F-6BDDB31C0502}"/>
                      </a:ext>
                    </a:extLst>
                  </p:cNvPr>
                  <p:cNvSpPr/>
                  <p:nvPr/>
                </p:nvSpPr>
                <p:spPr>
                  <a:xfrm>
                    <a:off x="4025241" y="3079872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11" name="Rectangle 810">
                    <a:extLst>
                      <a:ext uri="{FF2B5EF4-FFF2-40B4-BE49-F238E27FC236}">
                        <a16:creationId xmlns:a16="http://schemas.microsoft.com/office/drawing/2014/main" id="{06151C03-37C0-433C-9A95-23057236D5ED}"/>
                      </a:ext>
                    </a:extLst>
                  </p:cNvPr>
                  <p:cNvSpPr/>
                  <p:nvPr/>
                </p:nvSpPr>
                <p:spPr>
                  <a:xfrm>
                    <a:off x="4643182" y="3697814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812" name="Rectangle 811">
                    <a:extLst>
                      <a:ext uri="{FF2B5EF4-FFF2-40B4-BE49-F238E27FC236}">
                        <a16:creationId xmlns:a16="http://schemas.microsoft.com/office/drawing/2014/main" id="{5657233E-ECB0-49C9-9872-F8E2D3DECD0B}"/>
                      </a:ext>
                    </a:extLst>
                  </p:cNvPr>
                  <p:cNvSpPr/>
                  <p:nvPr/>
                </p:nvSpPr>
                <p:spPr>
                  <a:xfrm>
                    <a:off x="4025241" y="1843990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13" name="Rectangle 812">
                    <a:extLst>
                      <a:ext uri="{FF2B5EF4-FFF2-40B4-BE49-F238E27FC236}">
                        <a16:creationId xmlns:a16="http://schemas.microsoft.com/office/drawing/2014/main" id="{6A609BD2-6875-4FC0-B863-EFED0B65D828}"/>
                      </a:ext>
                    </a:extLst>
                  </p:cNvPr>
                  <p:cNvSpPr/>
                  <p:nvPr/>
                </p:nvSpPr>
                <p:spPr>
                  <a:xfrm>
                    <a:off x="4643182" y="2461931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814" name="Rectangle 813">
                    <a:extLst>
                      <a:ext uri="{FF2B5EF4-FFF2-40B4-BE49-F238E27FC236}">
                        <a16:creationId xmlns:a16="http://schemas.microsoft.com/office/drawing/2014/main" id="{E7A48052-57D2-4C63-B5AB-50320CE93F8D}"/>
                      </a:ext>
                    </a:extLst>
                  </p:cNvPr>
                  <p:cNvSpPr/>
                  <p:nvPr/>
                </p:nvSpPr>
                <p:spPr>
                  <a:xfrm>
                    <a:off x="2789359" y="3084638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15" name="Rectangle 814">
                    <a:extLst>
                      <a:ext uri="{FF2B5EF4-FFF2-40B4-BE49-F238E27FC236}">
                        <a16:creationId xmlns:a16="http://schemas.microsoft.com/office/drawing/2014/main" id="{0989D609-2710-4191-B3CA-6A591290D34E}"/>
                      </a:ext>
                    </a:extLst>
                  </p:cNvPr>
                  <p:cNvSpPr/>
                  <p:nvPr/>
                </p:nvSpPr>
                <p:spPr>
                  <a:xfrm>
                    <a:off x="2171418" y="3702580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816" name="Rectangle 815">
                    <a:extLst>
                      <a:ext uri="{FF2B5EF4-FFF2-40B4-BE49-F238E27FC236}">
                        <a16:creationId xmlns:a16="http://schemas.microsoft.com/office/drawing/2014/main" id="{630712B7-3481-4F04-8906-A0207E9E1306}"/>
                      </a:ext>
                    </a:extLst>
                  </p:cNvPr>
                  <p:cNvSpPr/>
                  <p:nvPr/>
                </p:nvSpPr>
                <p:spPr>
                  <a:xfrm>
                    <a:off x="1553476" y="3084638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17" name="Rectangle 816">
                    <a:extLst>
                      <a:ext uri="{FF2B5EF4-FFF2-40B4-BE49-F238E27FC236}">
                        <a16:creationId xmlns:a16="http://schemas.microsoft.com/office/drawing/2014/main" id="{E0C9C66D-415B-409C-B0B2-856250863282}"/>
                      </a:ext>
                    </a:extLst>
                  </p:cNvPr>
                  <p:cNvSpPr/>
                  <p:nvPr/>
                </p:nvSpPr>
                <p:spPr>
                  <a:xfrm>
                    <a:off x="3407300" y="3702580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818" name="Rectangle 817">
                    <a:extLst>
                      <a:ext uri="{FF2B5EF4-FFF2-40B4-BE49-F238E27FC236}">
                        <a16:creationId xmlns:a16="http://schemas.microsoft.com/office/drawing/2014/main" id="{0A39C823-2BA8-429D-934D-1F6D03883A81}"/>
                      </a:ext>
                    </a:extLst>
                  </p:cNvPr>
                  <p:cNvSpPr/>
                  <p:nvPr/>
                </p:nvSpPr>
                <p:spPr>
                  <a:xfrm>
                    <a:off x="2789359" y="1848756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19" name="Rectangle 818">
                    <a:extLst>
                      <a:ext uri="{FF2B5EF4-FFF2-40B4-BE49-F238E27FC236}">
                        <a16:creationId xmlns:a16="http://schemas.microsoft.com/office/drawing/2014/main" id="{2627A9F8-75D5-4C88-9BEE-C93378990039}"/>
                      </a:ext>
                    </a:extLst>
                  </p:cNvPr>
                  <p:cNvSpPr/>
                  <p:nvPr/>
                </p:nvSpPr>
                <p:spPr>
                  <a:xfrm>
                    <a:off x="2171418" y="2466697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820" name="Rectangle 819">
                    <a:extLst>
                      <a:ext uri="{FF2B5EF4-FFF2-40B4-BE49-F238E27FC236}">
                        <a16:creationId xmlns:a16="http://schemas.microsoft.com/office/drawing/2014/main" id="{C467708E-6DC3-4A03-AFF5-EA38D3A674B2}"/>
                      </a:ext>
                    </a:extLst>
                  </p:cNvPr>
                  <p:cNvSpPr/>
                  <p:nvPr/>
                </p:nvSpPr>
                <p:spPr>
                  <a:xfrm>
                    <a:off x="3407300" y="2466697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</p:grpSp>
            <p:grpSp>
              <p:nvGrpSpPr>
                <p:cNvPr id="784" name="Group 783">
                  <a:extLst>
                    <a:ext uri="{FF2B5EF4-FFF2-40B4-BE49-F238E27FC236}">
                      <a16:creationId xmlns:a16="http://schemas.microsoft.com/office/drawing/2014/main" id="{45F983C4-CB1E-4824-A835-D54832463BA5}"/>
                    </a:ext>
                  </a:extLst>
                </p:cNvPr>
                <p:cNvGrpSpPr/>
                <p:nvPr/>
              </p:nvGrpSpPr>
              <p:grpSpPr>
                <a:xfrm>
                  <a:off x="2405540" y="1809195"/>
                  <a:ext cx="892343" cy="894315"/>
                  <a:chOff x="1553476" y="1843990"/>
                  <a:chExt cx="3707647" cy="3715841"/>
                </a:xfrm>
              </p:grpSpPr>
              <p:sp>
                <p:nvSpPr>
                  <p:cNvPr id="785" name="Rectangle 784">
                    <a:extLst>
                      <a:ext uri="{FF2B5EF4-FFF2-40B4-BE49-F238E27FC236}">
                        <a16:creationId xmlns:a16="http://schemas.microsoft.com/office/drawing/2014/main" id="{C0FA30F4-24AB-4CF2-ACCA-ABA129174929}"/>
                      </a:ext>
                    </a:extLst>
                  </p:cNvPr>
                  <p:cNvSpPr/>
                  <p:nvPr/>
                </p:nvSpPr>
                <p:spPr>
                  <a:xfrm>
                    <a:off x="1557437" y="1854114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786" name="Rectangle 785">
                    <a:extLst>
                      <a:ext uri="{FF2B5EF4-FFF2-40B4-BE49-F238E27FC236}">
                        <a16:creationId xmlns:a16="http://schemas.microsoft.com/office/drawing/2014/main" id="{550037F7-EF91-416E-8356-5207DC1844AF}"/>
                      </a:ext>
                    </a:extLst>
                  </p:cNvPr>
                  <p:cNvSpPr/>
                  <p:nvPr/>
                </p:nvSpPr>
                <p:spPr>
                  <a:xfrm>
                    <a:off x="4025241" y="4319182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87" name="Rectangle 786">
                    <a:extLst>
                      <a:ext uri="{FF2B5EF4-FFF2-40B4-BE49-F238E27FC236}">
                        <a16:creationId xmlns:a16="http://schemas.microsoft.com/office/drawing/2014/main" id="{0196E5CE-AD06-4E8B-93AC-230C10052A0F}"/>
                      </a:ext>
                    </a:extLst>
                  </p:cNvPr>
                  <p:cNvSpPr/>
                  <p:nvPr/>
                </p:nvSpPr>
                <p:spPr>
                  <a:xfrm>
                    <a:off x="4643182" y="4937124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788" name="Rectangle 787">
                    <a:extLst>
                      <a:ext uri="{FF2B5EF4-FFF2-40B4-BE49-F238E27FC236}">
                        <a16:creationId xmlns:a16="http://schemas.microsoft.com/office/drawing/2014/main" id="{37765806-F5DF-45F0-8427-519F8168D93D}"/>
                      </a:ext>
                    </a:extLst>
                  </p:cNvPr>
                  <p:cNvSpPr/>
                  <p:nvPr/>
                </p:nvSpPr>
                <p:spPr>
                  <a:xfrm>
                    <a:off x="2789359" y="4323948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89" name="Rectangle 788">
                    <a:extLst>
                      <a:ext uri="{FF2B5EF4-FFF2-40B4-BE49-F238E27FC236}">
                        <a16:creationId xmlns:a16="http://schemas.microsoft.com/office/drawing/2014/main" id="{568A032F-B5F4-4583-9E4B-F4A764DAD691}"/>
                      </a:ext>
                    </a:extLst>
                  </p:cNvPr>
                  <p:cNvSpPr/>
                  <p:nvPr/>
                </p:nvSpPr>
                <p:spPr>
                  <a:xfrm>
                    <a:off x="2171418" y="4941890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790" name="Rectangle 789">
                    <a:extLst>
                      <a:ext uri="{FF2B5EF4-FFF2-40B4-BE49-F238E27FC236}">
                        <a16:creationId xmlns:a16="http://schemas.microsoft.com/office/drawing/2014/main" id="{2A9FAC7F-3314-44CB-BF2D-B3B7DD35896F}"/>
                      </a:ext>
                    </a:extLst>
                  </p:cNvPr>
                  <p:cNvSpPr/>
                  <p:nvPr/>
                </p:nvSpPr>
                <p:spPr>
                  <a:xfrm>
                    <a:off x="1553476" y="4323948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91" name="Rectangle 790">
                    <a:extLst>
                      <a:ext uri="{FF2B5EF4-FFF2-40B4-BE49-F238E27FC236}">
                        <a16:creationId xmlns:a16="http://schemas.microsoft.com/office/drawing/2014/main" id="{C418FD43-9017-4D53-A5CF-E107920BE208}"/>
                      </a:ext>
                    </a:extLst>
                  </p:cNvPr>
                  <p:cNvSpPr/>
                  <p:nvPr/>
                </p:nvSpPr>
                <p:spPr>
                  <a:xfrm>
                    <a:off x="3407300" y="4941890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792" name="Rectangle 791">
                    <a:extLst>
                      <a:ext uri="{FF2B5EF4-FFF2-40B4-BE49-F238E27FC236}">
                        <a16:creationId xmlns:a16="http://schemas.microsoft.com/office/drawing/2014/main" id="{6DE90703-E1F1-42ED-9CD1-F72C06E806F7}"/>
                      </a:ext>
                    </a:extLst>
                  </p:cNvPr>
                  <p:cNvSpPr/>
                  <p:nvPr/>
                </p:nvSpPr>
                <p:spPr>
                  <a:xfrm>
                    <a:off x="4025241" y="3079872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93" name="Rectangle 792">
                    <a:extLst>
                      <a:ext uri="{FF2B5EF4-FFF2-40B4-BE49-F238E27FC236}">
                        <a16:creationId xmlns:a16="http://schemas.microsoft.com/office/drawing/2014/main" id="{F1648C6E-5D84-400C-959D-3938B996F343}"/>
                      </a:ext>
                    </a:extLst>
                  </p:cNvPr>
                  <p:cNvSpPr/>
                  <p:nvPr/>
                </p:nvSpPr>
                <p:spPr>
                  <a:xfrm>
                    <a:off x="4643182" y="3697814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794" name="Rectangle 793">
                    <a:extLst>
                      <a:ext uri="{FF2B5EF4-FFF2-40B4-BE49-F238E27FC236}">
                        <a16:creationId xmlns:a16="http://schemas.microsoft.com/office/drawing/2014/main" id="{F337DE0B-A17B-460A-8EBC-66F41D9C0D55}"/>
                      </a:ext>
                    </a:extLst>
                  </p:cNvPr>
                  <p:cNvSpPr/>
                  <p:nvPr/>
                </p:nvSpPr>
                <p:spPr>
                  <a:xfrm>
                    <a:off x="4025241" y="1843990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95" name="Rectangle 794">
                    <a:extLst>
                      <a:ext uri="{FF2B5EF4-FFF2-40B4-BE49-F238E27FC236}">
                        <a16:creationId xmlns:a16="http://schemas.microsoft.com/office/drawing/2014/main" id="{452A3410-54A4-4C0A-8316-26B43E4E7BE4}"/>
                      </a:ext>
                    </a:extLst>
                  </p:cNvPr>
                  <p:cNvSpPr/>
                  <p:nvPr/>
                </p:nvSpPr>
                <p:spPr>
                  <a:xfrm>
                    <a:off x="4643182" y="2461931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796" name="Rectangle 795">
                    <a:extLst>
                      <a:ext uri="{FF2B5EF4-FFF2-40B4-BE49-F238E27FC236}">
                        <a16:creationId xmlns:a16="http://schemas.microsoft.com/office/drawing/2014/main" id="{605E9657-FE66-4428-939A-5BDDA6C3988D}"/>
                      </a:ext>
                    </a:extLst>
                  </p:cNvPr>
                  <p:cNvSpPr/>
                  <p:nvPr/>
                </p:nvSpPr>
                <p:spPr>
                  <a:xfrm>
                    <a:off x="2789359" y="3084638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97" name="Rectangle 796">
                    <a:extLst>
                      <a:ext uri="{FF2B5EF4-FFF2-40B4-BE49-F238E27FC236}">
                        <a16:creationId xmlns:a16="http://schemas.microsoft.com/office/drawing/2014/main" id="{2C167D5E-2A80-4299-84FC-02226970AC08}"/>
                      </a:ext>
                    </a:extLst>
                  </p:cNvPr>
                  <p:cNvSpPr/>
                  <p:nvPr/>
                </p:nvSpPr>
                <p:spPr>
                  <a:xfrm>
                    <a:off x="2171418" y="3702580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798" name="Rectangle 797">
                    <a:extLst>
                      <a:ext uri="{FF2B5EF4-FFF2-40B4-BE49-F238E27FC236}">
                        <a16:creationId xmlns:a16="http://schemas.microsoft.com/office/drawing/2014/main" id="{F1C58C63-84F8-46EB-B8BD-DB51A86789EC}"/>
                      </a:ext>
                    </a:extLst>
                  </p:cNvPr>
                  <p:cNvSpPr/>
                  <p:nvPr/>
                </p:nvSpPr>
                <p:spPr>
                  <a:xfrm>
                    <a:off x="1553476" y="3084638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99" name="Rectangle 798">
                    <a:extLst>
                      <a:ext uri="{FF2B5EF4-FFF2-40B4-BE49-F238E27FC236}">
                        <a16:creationId xmlns:a16="http://schemas.microsoft.com/office/drawing/2014/main" id="{FBCC381E-ABCB-4EC9-BF60-99B868BF2375}"/>
                      </a:ext>
                    </a:extLst>
                  </p:cNvPr>
                  <p:cNvSpPr/>
                  <p:nvPr/>
                </p:nvSpPr>
                <p:spPr>
                  <a:xfrm>
                    <a:off x="3407300" y="3702580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800" name="Rectangle 799">
                    <a:extLst>
                      <a:ext uri="{FF2B5EF4-FFF2-40B4-BE49-F238E27FC236}">
                        <a16:creationId xmlns:a16="http://schemas.microsoft.com/office/drawing/2014/main" id="{2AE0144B-1191-4BB4-869B-4137D848E30F}"/>
                      </a:ext>
                    </a:extLst>
                  </p:cNvPr>
                  <p:cNvSpPr/>
                  <p:nvPr/>
                </p:nvSpPr>
                <p:spPr>
                  <a:xfrm>
                    <a:off x="2789359" y="1848756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01" name="Rectangle 800">
                    <a:extLst>
                      <a:ext uri="{FF2B5EF4-FFF2-40B4-BE49-F238E27FC236}">
                        <a16:creationId xmlns:a16="http://schemas.microsoft.com/office/drawing/2014/main" id="{7F146672-D241-44E2-AA57-8FAF9FAE2166}"/>
                      </a:ext>
                    </a:extLst>
                  </p:cNvPr>
                  <p:cNvSpPr/>
                  <p:nvPr/>
                </p:nvSpPr>
                <p:spPr>
                  <a:xfrm>
                    <a:off x="2171418" y="2466697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802" name="Rectangle 801">
                    <a:extLst>
                      <a:ext uri="{FF2B5EF4-FFF2-40B4-BE49-F238E27FC236}">
                        <a16:creationId xmlns:a16="http://schemas.microsoft.com/office/drawing/2014/main" id="{895F29AE-1BEF-4E94-87DA-8E0FCDC0C1A5}"/>
                      </a:ext>
                    </a:extLst>
                  </p:cNvPr>
                  <p:cNvSpPr/>
                  <p:nvPr/>
                </p:nvSpPr>
                <p:spPr>
                  <a:xfrm>
                    <a:off x="3407300" y="2466697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</p:grpSp>
          </p:grp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EBCBB760-3A3D-4BAC-B6DD-6A88EC312910}"/>
                </a:ext>
              </a:extLst>
            </p:cNvPr>
            <p:cNvGrpSpPr/>
            <p:nvPr/>
          </p:nvGrpSpPr>
          <p:grpSpPr>
            <a:xfrm>
              <a:off x="2121793" y="3008902"/>
              <a:ext cx="1788225" cy="1784222"/>
              <a:chOff x="1307369" y="1922640"/>
              <a:chExt cx="1788225" cy="1784222"/>
            </a:xfrm>
          </p:grpSpPr>
          <p:grpSp>
            <p:nvGrpSpPr>
              <p:cNvPr id="703" name="Group 702">
                <a:extLst>
                  <a:ext uri="{FF2B5EF4-FFF2-40B4-BE49-F238E27FC236}">
                    <a16:creationId xmlns:a16="http://schemas.microsoft.com/office/drawing/2014/main" id="{836AC60F-DC7C-4EC6-9845-11FD299E422E}"/>
                  </a:ext>
                </a:extLst>
              </p:cNvPr>
              <p:cNvGrpSpPr/>
              <p:nvPr/>
            </p:nvGrpSpPr>
            <p:grpSpPr>
              <a:xfrm>
                <a:off x="1308549" y="1922640"/>
                <a:ext cx="1787045" cy="894315"/>
                <a:chOff x="1510838" y="1809195"/>
                <a:chExt cx="1787045" cy="894315"/>
              </a:xfrm>
            </p:grpSpPr>
            <p:grpSp>
              <p:nvGrpSpPr>
                <p:cNvPr id="743" name="Group 742">
                  <a:extLst>
                    <a:ext uri="{FF2B5EF4-FFF2-40B4-BE49-F238E27FC236}">
                      <a16:creationId xmlns:a16="http://schemas.microsoft.com/office/drawing/2014/main" id="{B9494A1E-D90B-42CF-AF6D-4203F357F278}"/>
                    </a:ext>
                  </a:extLst>
                </p:cNvPr>
                <p:cNvGrpSpPr/>
                <p:nvPr/>
              </p:nvGrpSpPr>
              <p:grpSpPr>
                <a:xfrm>
                  <a:off x="1510838" y="1809195"/>
                  <a:ext cx="892343" cy="894315"/>
                  <a:chOff x="1553476" y="1843990"/>
                  <a:chExt cx="3707647" cy="3715841"/>
                </a:xfrm>
              </p:grpSpPr>
              <p:sp>
                <p:nvSpPr>
                  <p:cNvPr id="763" name="Rectangle 762">
                    <a:extLst>
                      <a:ext uri="{FF2B5EF4-FFF2-40B4-BE49-F238E27FC236}">
                        <a16:creationId xmlns:a16="http://schemas.microsoft.com/office/drawing/2014/main" id="{9B612D2B-0908-4036-B192-1E5085C3F16F}"/>
                      </a:ext>
                    </a:extLst>
                  </p:cNvPr>
                  <p:cNvSpPr/>
                  <p:nvPr/>
                </p:nvSpPr>
                <p:spPr>
                  <a:xfrm>
                    <a:off x="1557437" y="1854114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764" name="Rectangle 763">
                    <a:extLst>
                      <a:ext uri="{FF2B5EF4-FFF2-40B4-BE49-F238E27FC236}">
                        <a16:creationId xmlns:a16="http://schemas.microsoft.com/office/drawing/2014/main" id="{317F10D6-D739-4EDE-A2B5-EB1F309366B1}"/>
                      </a:ext>
                    </a:extLst>
                  </p:cNvPr>
                  <p:cNvSpPr/>
                  <p:nvPr/>
                </p:nvSpPr>
                <p:spPr>
                  <a:xfrm>
                    <a:off x="4025241" y="4319182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65" name="Rectangle 764">
                    <a:extLst>
                      <a:ext uri="{FF2B5EF4-FFF2-40B4-BE49-F238E27FC236}">
                        <a16:creationId xmlns:a16="http://schemas.microsoft.com/office/drawing/2014/main" id="{0BA1789A-C0AB-4F8A-AED2-F78F047CAA51}"/>
                      </a:ext>
                    </a:extLst>
                  </p:cNvPr>
                  <p:cNvSpPr/>
                  <p:nvPr/>
                </p:nvSpPr>
                <p:spPr>
                  <a:xfrm>
                    <a:off x="4643182" y="4937124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766" name="Rectangle 765">
                    <a:extLst>
                      <a:ext uri="{FF2B5EF4-FFF2-40B4-BE49-F238E27FC236}">
                        <a16:creationId xmlns:a16="http://schemas.microsoft.com/office/drawing/2014/main" id="{6EC24B89-CDB9-46E7-9631-74AA099AEF9D}"/>
                      </a:ext>
                    </a:extLst>
                  </p:cNvPr>
                  <p:cNvSpPr/>
                  <p:nvPr/>
                </p:nvSpPr>
                <p:spPr>
                  <a:xfrm>
                    <a:off x="2789359" y="4323948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67" name="Rectangle 766">
                    <a:extLst>
                      <a:ext uri="{FF2B5EF4-FFF2-40B4-BE49-F238E27FC236}">
                        <a16:creationId xmlns:a16="http://schemas.microsoft.com/office/drawing/2014/main" id="{7346E1AB-A052-44A3-AE77-C14B685EF8F0}"/>
                      </a:ext>
                    </a:extLst>
                  </p:cNvPr>
                  <p:cNvSpPr/>
                  <p:nvPr/>
                </p:nvSpPr>
                <p:spPr>
                  <a:xfrm>
                    <a:off x="2171418" y="4941890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768" name="Rectangle 767">
                    <a:extLst>
                      <a:ext uri="{FF2B5EF4-FFF2-40B4-BE49-F238E27FC236}">
                        <a16:creationId xmlns:a16="http://schemas.microsoft.com/office/drawing/2014/main" id="{47D5A7F2-9090-4928-8E34-10652A1F3BCC}"/>
                      </a:ext>
                    </a:extLst>
                  </p:cNvPr>
                  <p:cNvSpPr/>
                  <p:nvPr/>
                </p:nvSpPr>
                <p:spPr>
                  <a:xfrm>
                    <a:off x="1553476" y="4323948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69" name="Rectangle 768">
                    <a:extLst>
                      <a:ext uri="{FF2B5EF4-FFF2-40B4-BE49-F238E27FC236}">
                        <a16:creationId xmlns:a16="http://schemas.microsoft.com/office/drawing/2014/main" id="{E77FDF66-2B6C-4092-AD1E-423FF2DBE888}"/>
                      </a:ext>
                    </a:extLst>
                  </p:cNvPr>
                  <p:cNvSpPr/>
                  <p:nvPr/>
                </p:nvSpPr>
                <p:spPr>
                  <a:xfrm>
                    <a:off x="3407300" y="4941890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770" name="Rectangle 769">
                    <a:extLst>
                      <a:ext uri="{FF2B5EF4-FFF2-40B4-BE49-F238E27FC236}">
                        <a16:creationId xmlns:a16="http://schemas.microsoft.com/office/drawing/2014/main" id="{B3A153F1-114C-46F5-8F46-E0E14DC30353}"/>
                      </a:ext>
                    </a:extLst>
                  </p:cNvPr>
                  <p:cNvSpPr/>
                  <p:nvPr/>
                </p:nvSpPr>
                <p:spPr>
                  <a:xfrm>
                    <a:off x="4025241" y="3079872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71" name="Rectangle 770">
                    <a:extLst>
                      <a:ext uri="{FF2B5EF4-FFF2-40B4-BE49-F238E27FC236}">
                        <a16:creationId xmlns:a16="http://schemas.microsoft.com/office/drawing/2014/main" id="{AE80EA4F-61FC-454A-BFFC-CD4A04AB94D5}"/>
                      </a:ext>
                    </a:extLst>
                  </p:cNvPr>
                  <p:cNvSpPr/>
                  <p:nvPr/>
                </p:nvSpPr>
                <p:spPr>
                  <a:xfrm>
                    <a:off x="4643182" y="3697814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772" name="Rectangle 771">
                    <a:extLst>
                      <a:ext uri="{FF2B5EF4-FFF2-40B4-BE49-F238E27FC236}">
                        <a16:creationId xmlns:a16="http://schemas.microsoft.com/office/drawing/2014/main" id="{9A44C147-E1B3-4D4E-8ACB-2DA2EAFAC707}"/>
                      </a:ext>
                    </a:extLst>
                  </p:cNvPr>
                  <p:cNvSpPr/>
                  <p:nvPr/>
                </p:nvSpPr>
                <p:spPr>
                  <a:xfrm>
                    <a:off x="4025241" y="1843990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73" name="Rectangle 772">
                    <a:extLst>
                      <a:ext uri="{FF2B5EF4-FFF2-40B4-BE49-F238E27FC236}">
                        <a16:creationId xmlns:a16="http://schemas.microsoft.com/office/drawing/2014/main" id="{2C1A3599-C92E-41CB-924E-CE78D35249E4}"/>
                      </a:ext>
                    </a:extLst>
                  </p:cNvPr>
                  <p:cNvSpPr/>
                  <p:nvPr/>
                </p:nvSpPr>
                <p:spPr>
                  <a:xfrm>
                    <a:off x="4643182" y="2461931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774" name="Rectangle 773">
                    <a:extLst>
                      <a:ext uri="{FF2B5EF4-FFF2-40B4-BE49-F238E27FC236}">
                        <a16:creationId xmlns:a16="http://schemas.microsoft.com/office/drawing/2014/main" id="{5BDDBEA0-F324-45DE-8908-7EA4C5CA57A2}"/>
                      </a:ext>
                    </a:extLst>
                  </p:cNvPr>
                  <p:cNvSpPr/>
                  <p:nvPr/>
                </p:nvSpPr>
                <p:spPr>
                  <a:xfrm>
                    <a:off x="2789359" y="3084638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75" name="Rectangle 774">
                    <a:extLst>
                      <a:ext uri="{FF2B5EF4-FFF2-40B4-BE49-F238E27FC236}">
                        <a16:creationId xmlns:a16="http://schemas.microsoft.com/office/drawing/2014/main" id="{DCCD8300-FD76-409D-A647-9594F597D765}"/>
                      </a:ext>
                    </a:extLst>
                  </p:cNvPr>
                  <p:cNvSpPr/>
                  <p:nvPr/>
                </p:nvSpPr>
                <p:spPr>
                  <a:xfrm>
                    <a:off x="2171418" y="3702580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776" name="Rectangle 775">
                    <a:extLst>
                      <a:ext uri="{FF2B5EF4-FFF2-40B4-BE49-F238E27FC236}">
                        <a16:creationId xmlns:a16="http://schemas.microsoft.com/office/drawing/2014/main" id="{8A6E2626-FCED-4EAE-82BF-9330F1960D13}"/>
                      </a:ext>
                    </a:extLst>
                  </p:cNvPr>
                  <p:cNvSpPr/>
                  <p:nvPr/>
                </p:nvSpPr>
                <p:spPr>
                  <a:xfrm>
                    <a:off x="1553476" y="3084638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77" name="Rectangle 776">
                    <a:extLst>
                      <a:ext uri="{FF2B5EF4-FFF2-40B4-BE49-F238E27FC236}">
                        <a16:creationId xmlns:a16="http://schemas.microsoft.com/office/drawing/2014/main" id="{57FA2037-411C-492A-A3A0-144099661C53}"/>
                      </a:ext>
                    </a:extLst>
                  </p:cNvPr>
                  <p:cNvSpPr/>
                  <p:nvPr/>
                </p:nvSpPr>
                <p:spPr>
                  <a:xfrm>
                    <a:off x="3407300" y="3702580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778" name="Rectangle 777">
                    <a:extLst>
                      <a:ext uri="{FF2B5EF4-FFF2-40B4-BE49-F238E27FC236}">
                        <a16:creationId xmlns:a16="http://schemas.microsoft.com/office/drawing/2014/main" id="{7E4D2A56-1E32-47C8-B571-5959C033D10A}"/>
                      </a:ext>
                    </a:extLst>
                  </p:cNvPr>
                  <p:cNvSpPr/>
                  <p:nvPr/>
                </p:nvSpPr>
                <p:spPr>
                  <a:xfrm>
                    <a:off x="2789359" y="1848756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79" name="Rectangle 778">
                    <a:extLst>
                      <a:ext uri="{FF2B5EF4-FFF2-40B4-BE49-F238E27FC236}">
                        <a16:creationId xmlns:a16="http://schemas.microsoft.com/office/drawing/2014/main" id="{63DACE09-A2AC-4444-9380-103EFEE8D31F}"/>
                      </a:ext>
                    </a:extLst>
                  </p:cNvPr>
                  <p:cNvSpPr/>
                  <p:nvPr/>
                </p:nvSpPr>
                <p:spPr>
                  <a:xfrm>
                    <a:off x="2171418" y="2466697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780" name="Rectangle 779">
                    <a:extLst>
                      <a:ext uri="{FF2B5EF4-FFF2-40B4-BE49-F238E27FC236}">
                        <a16:creationId xmlns:a16="http://schemas.microsoft.com/office/drawing/2014/main" id="{0A642925-DF13-4F00-A780-F1089D33B656}"/>
                      </a:ext>
                    </a:extLst>
                  </p:cNvPr>
                  <p:cNvSpPr/>
                  <p:nvPr/>
                </p:nvSpPr>
                <p:spPr>
                  <a:xfrm>
                    <a:off x="3407300" y="2466697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</p:grpSp>
            <p:grpSp>
              <p:nvGrpSpPr>
                <p:cNvPr id="744" name="Group 743">
                  <a:extLst>
                    <a:ext uri="{FF2B5EF4-FFF2-40B4-BE49-F238E27FC236}">
                      <a16:creationId xmlns:a16="http://schemas.microsoft.com/office/drawing/2014/main" id="{98E3ADF4-BC10-48B3-88B2-A89350B4D24D}"/>
                    </a:ext>
                  </a:extLst>
                </p:cNvPr>
                <p:cNvGrpSpPr/>
                <p:nvPr/>
              </p:nvGrpSpPr>
              <p:grpSpPr>
                <a:xfrm>
                  <a:off x="2405540" y="1809195"/>
                  <a:ext cx="892343" cy="894315"/>
                  <a:chOff x="1553476" y="1843990"/>
                  <a:chExt cx="3707647" cy="3715841"/>
                </a:xfrm>
              </p:grpSpPr>
              <p:sp>
                <p:nvSpPr>
                  <p:cNvPr id="745" name="Rectangle 744">
                    <a:extLst>
                      <a:ext uri="{FF2B5EF4-FFF2-40B4-BE49-F238E27FC236}">
                        <a16:creationId xmlns:a16="http://schemas.microsoft.com/office/drawing/2014/main" id="{46D788E3-2748-4904-8A9F-BBEC37F9060F}"/>
                      </a:ext>
                    </a:extLst>
                  </p:cNvPr>
                  <p:cNvSpPr/>
                  <p:nvPr/>
                </p:nvSpPr>
                <p:spPr>
                  <a:xfrm>
                    <a:off x="1557437" y="1854114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746" name="Rectangle 745">
                    <a:extLst>
                      <a:ext uri="{FF2B5EF4-FFF2-40B4-BE49-F238E27FC236}">
                        <a16:creationId xmlns:a16="http://schemas.microsoft.com/office/drawing/2014/main" id="{7AFD07D6-0227-41FB-AB4D-DBABEF34C8EB}"/>
                      </a:ext>
                    </a:extLst>
                  </p:cNvPr>
                  <p:cNvSpPr/>
                  <p:nvPr/>
                </p:nvSpPr>
                <p:spPr>
                  <a:xfrm>
                    <a:off x="4025241" y="4319182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47" name="Rectangle 746">
                    <a:extLst>
                      <a:ext uri="{FF2B5EF4-FFF2-40B4-BE49-F238E27FC236}">
                        <a16:creationId xmlns:a16="http://schemas.microsoft.com/office/drawing/2014/main" id="{8CAAE1EC-E06A-43E7-AD75-E08D002D0129}"/>
                      </a:ext>
                    </a:extLst>
                  </p:cNvPr>
                  <p:cNvSpPr/>
                  <p:nvPr/>
                </p:nvSpPr>
                <p:spPr>
                  <a:xfrm>
                    <a:off x="4643182" y="4937124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748" name="Rectangle 747">
                    <a:extLst>
                      <a:ext uri="{FF2B5EF4-FFF2-40B4-BE49-F238E27FC236}">
                        <a16:creationId xmlns:a16="http://schemas.microsoft.com/office/drawing/2014/main" id="{EEE80FBA-4D3B-46CB-90D1-9118FD697EB0}"/>
                      </a:ext>
                    </a:extLst>
                  </p:cNvPr>
                  <p:cNvSpPr/>
                  <p:nvPr/>
                </p:nvSpPr>
                <p:spPr>
                  <a:xfrm>
                    <a:off x="2789359" y="4323948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49" name="Rectangle 748">
                    <a:extLst>
                      <a:ext uri="{FF2B5EF4-FFF2-40B4-BE49-F238E27FC236}">
                        <a16:creationId xmlns:a16="http://schemas.microsoft.com/office/drawing/2014/main" id="{4879EF69-1390-4B2A-A26D-8B1084DA91FE}"/>
                      </a:ext>
                    </a:extLst>
                  </p:cNvPr>
                  <p:cNvSpPr/>
                  <p:nvPr/>
                </p:nvSpPr>
                <p:spPr>
                  <a:xfrm>
                    <a:off x="2171418" y="4941889"/>
                    <a:ext cx="617942" cy="617942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750" name="Rectangle 749">
                    <a:extLst>
                      <a:ext uri="{FF2B5EF4-FFF2-40B4-BE49-F238E27FC236}">
                        <a16:creationId xmlns:a16="http://schemas.microsoft.com/office/drawing/2014/main" id="{A0B588B3-2E95-4C0C-8496-DAA7A08929A1}"/>
                      </a:ext>
                    </a:extLst>
                  </p:cNvPr>
                  <p:cNvSpPr/>
                  <p:nvPr/>
                </p:nvSpPr>
                <p:spPr>
                  <a:xfrm>
                    <a:off x="1553476" y="4323948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51" name="Rectangle 750">
                    <a:extLst>
                      <a:ext uri="{FF2B5EF4-FFF2-40B4-BE49-F238E27FC236}">
                        <a16:creationId xmlns:a16="http://schemas.microsoft.com/office/drawing/2014/main" id="{76EA5235-EDFD-4821-8B65-98474684026E}"/>
                      </a:ext>
                    </a:extLst>
                  </p:cNvPr>
                  <p:cNvSpPr/>
                  <p:nvPr/>
                </p:nvSpPr>
                <p:spPr>
                  <a:xfrm>
                    <a:off x="3407300" y="4941890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752" name="Rectangle 751">
                    <a:extLst>
                      <a:ext uri="{FF2B5EF4-FFF2-40B4-BE49-F238E27FC236}">
                        <a16:creationId xmlns:a16="http://schemas.microsoft.com/office/drawing/2014/main" id="{08F61DB4-775C-4E62-B35F-49DAAE4D8112}"/>
                      </a:ext>
                    </a:extLst>
                  </p:cNvPr>
                  <p:cNvSpPr/>
                  <p:nvPr/>
                </p:nvSpPr>
                <p:spPr>
                  <a:xfrm>
                    <a:off x="4025241" y="3079872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53" name="Rectangle 752">
                    <a:extLst>
                      <a:ext uri="{FF2B5EF4-FFF2-40B4-BE49-F238E27FC236}">
                        <a16:creationId xmlns:a16="http://schemas.microsoft.com/office/drawing/2014/main" id="{697FEDBC-F699-416E-8F5C-D35F4869FB4C}"/>
                      </a:ext>
                    </a:extLst>
                  </p:cNvPr>
                  <p:cNvSpPr/>
                  <p:nvPr/>
                </p:nvSpPr>
                <p:spPr>
                  <a:xfrm>
                    <a:off x="4643182" y="3697814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754" name="Rectangle 753">
                    <a:extLst>
                      <a:ext uri="{FF2B5EF4-FFF2-40B4-BE49-F238E27FC236}">
                        <a16:creationId xmlns:a16="http://schemas.microsoft.com/office/drawing/2014/main" id="{21A4B3E3-073B-4557-86BC-2E7184B23206}"/>
                      </a:ext>
                    </a:extLst>
                  </p:cNvPr>
                  <p:cNvSpPr/>
                  <p:nvPr/>
                </p:nvSpPr>
                <p:spPr>
                  <a:xfrm>
                    <a:off x="4025241" y="1843990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55" name="Rectangle 754">
                    <a:extLst>
                      <a:ext uri="{FF2B5EF4-FFF2-40B4-BE49-F238E27FC236}">
                        <a16:creationId xmlns:a16="http://schemas.microsoft.com/office/drawing/2014/main" id="{1385A166-60C9-4DAA-9737-F470DEB10FD0}"/>
                      </a:ext>
                    </a:extLst>
                  </p:cNvPr>
                  <p:cNvSpPr/>
                  <p:nvPr/>
                </p:nvSpPr>
                <p:spPr>
                  <a:xfrm>
                    <a:off x="4643182" y="2461931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756" name="Rectangle 755">
                    <a:extLst>
                      <a:ext uri="{FF2B5EF4-FFF2-40B4-BE49-F238E27FC236}">
                        <a16:creationId xmlns:a16="http://schemas.microsoft.com/office/drawing/2014/main" id="{454ABF4A-DB01-45DC-9E80-BA2941C59628}"/>
                      </a:ext>
                    </a:extLst>
                  </p:cNvPr>
                  <p:cNvSpPr/>
                  <p:nvPr/>
                </p:nvSpPr>
                <p:spPr>
                  <a:xfrm>
                    <a:off x="2789359" y="3084638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57" name="Rectangle 756">
                    <a:extLst>
                      <a:ext uri="{FF2B5EF4-FFF2-40B4-BE49-F238E27FC236}">
                        <a16:creationId xmlns:a16="http://schemas.microsoft.com/office/drawing/2014/main" id="{ECBC34BC-3D44-4437-832E-EB4F86D065D3}"/>
                      </a:ext>
                    </a:extLst>
                  </p:cNvPr>
                  <p:cNvSpPr/>
                  <p:nvPr/>
                </p:nvSpPr>
                <p:spPr>
                  <a:xfrm>
                    <a:off x="2171418" y="3702580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758" name="Rectangle 757">
                    <a:extLst>
                      <a:ext uri="{FF2B5EF4-FFF2-40B4-BE49-F238E27FC236}">
                        <a16:creationId xmlns:a16="http://schemas.microsoft.com/office/drawing/2014/main" id="{85C6D35A-2D61-4E9D-AE54-D7A7F8D046FD}"/>
                      </a:ext>
                    </a:extLst>
                  </p:cNvPr>
                  <p:cNvSpPr/>
                  <p:nvPr/>
                </p:nvSpPr>
                <p:spPr>
                  <a:xfrm>
                    <a:off x="1553476" y="3084638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59" name="Rectangle 758">
                    <a:extLst>
                      <a:ext uri="{FF2B5EF4-FFF2-40B4-BE49-F238E27FC236}">
                        <a16:creationId xmlns:a16="http://schemas.microsoft.com/office/drawing/2014/main" id="{D64603B9-CD25-454B-9C4D-35FD5A65CF24}"/>
                      </a:ext>
                    </a:extLst>
                  </p:cNvPr>
                  <p:cNvSpPr/>
                  <p:nvPr/>
                </p:nvSpPr>
                <p:spPr>
                  <a:xfrm>
                    <a:off x="3407300" y="3702580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760" name="Rectangle 759">
                    <a:extLst>
                      <a:ext uri="{FF2B5EF4-FFF2-40B4-BE49-F238E27FC236}">
                        <a16:creationId xmlns:a16="http://schemas.microsoft.com/office/drawing/2014/main" id="{13874EC3-5BF5-4F42-B4CE-E667B976A702}"/>
                      </a:ext>
                    </a:extLst>
                  </p:cNvPr>
                  <p:cNvSpPr/>
                  <p:nvPr/>
                </p:nvSpPr>
                <p:spPr>
                  <a:xfrm>
                    <a:off x="2789359" y="1848756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61" name="Rectangle 760">
                    <a:extLst>
                      <a:ext uri="{FF2B5EF4-FFF2-40B4-BE49-F238E27FC236}">
                        <a16:creationId xmlns:a16="http://schemas.microsoft.com/office/drawing/2014/main" id="{67D95B04-541B-47D3-954F-D1CF8B831F3B}"/>
                      </a:ext>
                    </a:extLst>
                  </p:cNvPr>
                  <p:cNvSpPr/>
                  <p:nvPr/>
                </p:nvSpPr>
                <p:spPr>
                  <a:xfrm>
                    <a:off x="2171418" y="2466697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762" name="Rectangle 761">
                    <a:extLst>
                      <a:ext uri="{FF2B5EF4-FFF2-40B4-BE49-F238E27FC236}">
                        <a16:creationId xmlns:a16="http://schemas.microsoft.com/office/drawing/2014/main" id="{353D7808-7B26-4FA1-8685-ABF8FC9BE30A}"/>
                      </a:ext>
                    </a:extLst>
                  </p:cNvPr>
                  <p:cNvSpPr/>
                  <p:nvPr/>
                </p:nvSpPr>
                <p:spPr>
                  <a:xfrm>
                    <a:off x="3407300" y="2466697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</p:grpSp>
          </p:grpSp>
          <p:grpSp>
            <p:nvGrpSpPr>
              <p:cNvPr id="704" name="Group 703">
                <a:extLst>
                  <a:ext uri="{FF2B5EF4-FFF2-40B4-BE49-F238E27FC236}">
                    <a16:creationId xmlns:a16="http://schemas.microsoft.com/office/drawing/2014/main" id="{7E08FA53-48E1-445E-BA8B-E71A143A2AA9}"/>
                  </a:ext>
                </a:extLst>
              </p:cNvPr>
              <p:cNvGrpSpPr/>
              <p:nvPr/>
            </p:nvGrpSpPr>
            <p:grpSpPr>
              <a:xfrm>
                <a:off x="1307369" y="2812547"/>
                <a:ext cx="1787045" cy="894315"/>
                <a:chOff x="1510838" y="1809195"/>
                <a:chExt cx="1787045" cy="894315"/>
              </a:xfrm>
            </p:grpSpPr>
            <p:grpSp>
              <p:nvGrpSpPr>
                <p:cNvPr id="705" name="Group 704">
                  <a:extLst>
                    <a:ext uri="{FF2B5EF4-FFF2-40B4-BE49-F238E27FC236}">
                      <a16:creationId xmlns:a16="http://schemas.microsoft.com/office/drawing/2014/main" id="{6D5BD8C9-8295-49A2-805B-B7CB5F2BCA5C}"/>
                    </a:ext>
                  </a:extLst>
                </p:cNvPr>
                <p:cNvGrpSpPr/>
                <p:nvPr/>
              </p:nvGrpSpPr>
              <p:grpSpPr>
                <a:xfrm>
                  <a:off x="1510838" y="1809195"/>
                  <a:ext cx="892343" cy="894315"/>
                  <a:chOff x="1553476" y="1843990"/>
                  <a:chExt cx="3707647" cy="3715841"/>
                </a:xfrm>
              </p:grpSpPr>
              <p:sp>
                <p:nvSpPr>
                  <p:cNvPr id="725" name="Rectangle 724">
                    <a:extLst>
                      <a:ext uri="{FF2B5EF4-FFF2-40B4-BE49-F238E27FC236}">
                        <a16:creationId xmlns:a16="http://schemas.microsoft.com/office/drawing/2014/main" id="{642F0037-3310-4B37-8C1D-A2C4DDCAE7DA}"/>
                      </a:ext>
                    </a:extLst>
                  </p:cNvPr>
                  <p:cNvSpPr/>
                  <p:nvPr/>
                </p:nvSpPr>
                <p:spPr>
                  <a:xfrm>
                    <a:off x="1557437" y="1854114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726" name="Rectangle 725">
                    <a:extLst>
                      <a:ext uri="{FF2B5EF4-FFF2-40B4-BE49-F238E27FC236}">
                        <a16:creationId xmlns:a16="http://schemas.microsoft.com/office/drawing/2014/main" id="{9BA7B0EB-735D-449D-B33C-87C460A7B6F5}"/>
                      </a:ext>
                    </a:extLst>
                  </p:cNvPr>
                  <p:cNvSpPr/>
                  <p:nvPr/>
                </p:nvSpPr>
                <p:spPr>
                  <a:xfrm>
                    <a:off x="4025241" y="4319182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27" name="Rectangle 726">
                    <a:extLst>
                      <a:ext uri="{FF2B5EF4-FFF2-40B4-BE49-F238E27FC236}">
                        <a16:creationId xmlns:a16="http://schemas.microsoft.com/office/drawing/2014/main" id="{ECCE303F-C770-460B-9702-E03E28958986}"/>
                      </a:ext>
                    </a:extLst>
                  </p:cNvPr>
                  <p:cNvSpPr/>
                  <p:nvPr/>
                </p:nvSpPr>
                <p:spPr>
                  <a:xfrm>
                    <a:off x="4643182" y="4937124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728" name="Rectangle 727">
                    <a:extLst>
                      <a:ext uri="{FF2B5EF4-FFF2-40B4-BE49-F238E27FC236}">
                        <a16:creationId xmlns:a16="http://schemas.microsoft.com/office/drawing/2014/main" id="{D8507F81-60DB-441E-9CFC-802F9DBAE86C}"/>
                      </a:ext>
                    </a:extLst>
                  </p:cNvPr>
                  <p:cNvSpPr/>
                  <p:nvPr/>
                </p:nvSpPr>
                <p:spPr>
                  <a:xfrm>
                    <a:off x="2789359" y="4323948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29" name="Rectangle 728">
                    <a:extLst>
                      <a:ext uri="{FF2B5EF4-FFF2-40B4-BE49-F238E27FC236}">
                        <a16:creationId xmlns:a16="http://schemas.microsoft.com/office/drawing/2014/main" id="{7B21DAD1-0246-4C8D-9FF0-7DDB6BF0AF22}"/>
                      </a:ext>
                    </a:extLst>
                  </p:cNvPr>
                  <p:cNvSpPr/>
                  <p:nvPr/>
                </p:nvSpPr>
                <p:spPr>
                  <a:xfrm>
                    <a:off x="2171418" y="4941890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730" name="Rectangle 729">
                    <a:extLst>
                      <a:ext uri="{FF2B5EF4-FFF2-40B4-BE49-F238E27FC236}">
                        <a16:creationId xmlns:a16="http://schemas.microsoft.com/office/drawing/2014/main" id="{E7F49BAE-FD48-49C8-8F1E-E9FB84E42D31}"/>
                      </a:ext>
                    </a:extLst>
                  </p:cNvPr>
                  <p:cNvSpPr/>
                  <p:nvPr/>
                </p:nvSpPr>
                <p:spPr>
                  <a:xfrm>
                    <a:off x="1553476" y="4323948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31" name="Rectangle 730">
                    <a:extLst>
                      <a:ext uri="{FF2B5EF4-FFF2-40B4-BE49-F238E27FC236}">
                        <a16:creationId xmlns:a16="http://schemas.microsoft.com/office/drawing/2014/main" id="{640A0ABB-0C39-4B9E-B9AD-5D11A91D919C}"/>
                      </a:ext>
                    </a:extLst>
                  </p:cNvPr>
                  <p:cNvSpPr/>
                  <p:nvPr/>
                </p:nvSpPr>
                <p:spPr>
                  <a:xfrm>
                    <a:off x="3407300" y="4941890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732" name="Rectangle 731">
                    <a:extLst>
                      <a:ext uri="{FF2B5EF4-FFF2-40B4-BE49-F238E27FC236}">
                        <a16:creationId xmlns:a16="http://schemas.microsoft.com/office/drawing/2014/main" id="{390DADB2-6594-4017-8FC9-436DD2B2A7B8}"/>
                      </a:ext>
                    </a:extLst>
                  </p:cNvPr>
                  <p:cNvSpPr/>
                  <p:nvPr/>
                </p:nvSpPr>
                <p:spPr>
                  <a:xfrm>
                    <a:off x="4025241" y="3079872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33" name="Rectangle 732">
                    <a:extLst>
                      <a:ext uri="{FF2B5EF4-FFF2-40B4-BE49-F238E27FC236}">
                        <a16:creationId xmlns:a16="http://schemas.microsoft.com/office/drawing/2014/main" id="{31BC1AD0-438A-441A-B0A9-F40545DD0796}"/>
                      </a:ext>
                    </a:extLst>
                  </p:cNvPr>
                  <p:cNvSpPr/>
                  <p:nvPr/>
                </p:nvSpPr>
                <p:spPr>
                  <a:xfrm>
                    <a:off x="4643182" y="3697814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734" name="Rectangle 733">
                    <a:extLst>
                      <a:ext uri="{FF2B5EF4-FFF2-40B4-BE49-F238E27FC236}">
                        <a16:creationId xmlns:a16="http://schemas.microsoft.com/office/drawing/2014/main" id="{35059C6A-F7EB-4191-A286-D9752ECAC33A}"/>
                      </a:ext>
                    </a:extLst>
                  </p:cNvPr>
                  <p:cNvSpPr/>
                  <p:nvPr/>
                </p:nvSpPr>
                <p:spPr>
                  <a:xfrm>
                    <a:off x="4025241" y="1843990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35" name="Rectangle 734">
                    <a:extLst>
                      <a:ext uri="{FF2B5EF4-FFF2-40B4-BE49-F238E27FC236}">
                        <a16:creationId xmlns:a16="http://schemas.microsoft.com/office/drawing/2014/main" id="{8B73CA51-2460-46C2-9466-622DEE022ECC}"/>
                      </a:ext>
                    </a:extLst>
                  </p:cNvPr>
                  <p:cNvSpPr/>
                  <p:nvPr/>
                </p:nvSpPr>
                <p:spPr>
                  <a:xfrm>
                    <a:off x="4643182" y="2461931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736" name="Rectangle 735">
                    <a:extLst>
                      <a:ext uri="{FF2B5EF4-FFF2-40B4-BE49-F238E27FC236}">
                        <a16:creationId xmlns:a16="http://schemas.microsoft.com/office/drawing/2014/main" id="{A2831703-8959-43CE-B52A-DA4E517EF316}"/>
                      </a:ext>
                    </a:extLst>
                  </p:cNvPr>
                  <p:cNvSpPr/>
                  <p:nvPr/>
                </p:nvSpPr>
                <p:spPr>
                  <a:xfrm>
                    <a:off x="2789359" y="3084638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37" name="Rectangle 736">
                    <a:extLst>
                      <a:ext uri="{FF2B5EF4-FFF2-40B4-BE49-F238E27FC236}">
                        <a16:creationId xmlns:a16="http://schemas.microsoft.com/office/drawing/2014/main" id="{BCA50C6D-3626-4DEC-A2D0-5CD9435C364B}"/>
                      </a:ext>
                    </a:extLst>
                  </p:cNvPr>
                  <p:cNvSpPr/>
                  <p:nvPr/>
                </p:nvSpPr>
                <p:spPr>
                  <a:xfrm>
                    <a:off x="2171418" y="3702580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738" name="Rectangle 737">
                    <a:extLst>
                      <a:ext uri="{FF2B5EF4-FFF2-40B4-BE49-F238E27FC236}">
                        <a16:creationId xmlns:a16="http://schemas.microsoft.com/office/drawing/2014/main" id="{1BE5653A-529C-4F21-8C2B-F8E5ABFBD542}"/>
                      </a:ext>
                    </a:extLst>
                  </p:cNvPr>
                  <p:cNvSpPr/>
                  <p:nvPr/>
                </p:nvSpPr>
                <p:spPr>
                  <a:xfrm>
                    <a:off x="1553476" y="3084638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39" name="Rectangle 738">
                    <a:extLst>
                      <a:ext uri="{FF2B5EF4-FFF2-40B4-BE49-F238E27FC236}">
                        <a16:creationId xmlns:a16="http://schemas.microsoft.com/office/drawing/2014/main" id="{A9BFBF5D-F2D8-4617-9144-399024011E23}"/>
                      </a:ext>
                    </a:extLst>
                  </p:cNvPr>
                  <p:cNvSpPr/>
                  <p:nvPr/>
                </p:nvSpPr>
                <p:spPr>
                  <a:xfrm>
                    <a:off x="3407300" y="3702580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740" name="Rectangle 739">
                    <a:extLst>
                      <a:ext uri="{FF2B5EF4-FFF2-40B4-BE49-F238E27FC236}">
                        <a16:creationId xmlns:a16="http://schemas.microsoft.com/office/drawing/2014/main" id="{B8BF6910-F9D0-489D-B29E-C6D4F0ED7C73}"/>
                      </a:ext>
                    </a:extLst>
                  </p:cNvPr>
                  <p:cNvSpPr/>
                  <p:nvPr/>
                </p:nvSpPr>
                <p:spPr>
                  <a:xfrm>
                    <a:off x="2789359" y="1848756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41" name="Rectangle 740">
                    <a:extLst>
                      <a:ext uri="{FF2B5EF4-FFF2-40B4-BE49-F238E27FC236}">
                        <a16:creationId xmlns:a16="http://schemas.microsoft.com/office/drawing/2014/main" id="{F4D1CE4F-817E-4E20-A8D3-1A542840E7C9}"/>
                      </a:ext>
                    </a:extLst>
                  </p:cNvPr>
                  <p:cNvSpPr/>
                  <p:nvPr/>
                </p:nvSpPr>
                <p:spPr>
                  <a:xfrm>
                    <a:off x="2171418" y="2466697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742" name="Rectangle 741">
                    <a:extLst>
                      <a:ext uri="{FF2B5EF4-FFF2-40B4-BE49-F238E27FC236}">
                        <a16:creationId xmlns:a16="http://schemas.microsoft.com/office/drawing/2014/main" id="{73AE2AF9-FA66-43F1-B972-86FBF03DD9F9}"/>
                      </a:ext>
                    </a:extLst>
                  </p:cNvPr>
                  <p:cNvSpPr/>
                  <p:nvPr/>
                </p:nvSpPr>
                <p:spPr>
                  <a:xfrm>
                    <a:off x="3407300" y="2466697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</p:grpSp>
            <p:grpSp>
              <p:nvGrpSpPr>
                <p:cNvPr id="706" name="Group 705">
                  <a:extLst>
                    <a:ext uri="{FF2B5EF4-FFF2-40B4-BE49-F238E27FC236}">
                      <a16:creationId xmlns:a16="http://schemas.microsoft.com/office/drawing/2014/main" id="{B7E5619B-AC80-4A41-9A5A-90BAA45816F2}"/>
                    </a:ext>
                  </a:extLst>
                </p:cNvPr>
                <p:cNvGrpSpPr/>
                <p:nvPr/>
              </p:nvGrpSpPr>
              <p:grpSpPr>
                <a:xfrm>
                  <a:off x="2405540" y="1809195"/>
                  <a:ext cx="892343" cy="894315"/>
                  <a:chOff x="1553476" y="1843990"/>
                  <a:chExt cx="3707647" cy="3715841"/>
                </a:xfrm>
              </p:grpSpPr>
              <p:sp>
                <p:nvSpPr>
                  <p:cNvPr id="707" name="Rectangle 706">
                    <a:extLst>
                      <a:ext uri="{FF2B5EF4-FFF2-40B4-BE49-F238E27FC236}">
                        <a16:creationId xmlns:a16="http://schemas.microsoft.com/office/drawing/2014/main" id="{2F97B8BA-D0DB-4E39-B3AC-6409A207F853}"/>
                      </a:ext>
                    </a:extLst>
                  </p:cNvPr>
                  <p:cNvSpPr/>
                  <p:nvPr/>
                </p:nvSpPr>
                <p:spPr>
                  <a:xfrm>
                    <a:off x="1557437" y="1854114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708" name="Rectangle 707">
                    <a:extLst>
                      <a:ext uri="{FF2B5EF4-FFF2-40B4-BE49-F238E27FC236}">
                        <a16:creationId xmlns:a16="http://schemas.microsoft.com/office/drawing/2014/main" id="{456849DA-73B0-4956-8825-7F500D97B50D}"/>
                      </a:ext>
                    </a:extLst>
                  </p:cNvPr>
                  <p:cNvSpPr/>
                  <p:nvPr/>
                </p:nvSpPr>
                <p:spPr>
                  <a:xfrm>
                    <a:off x="4025241" y="4319182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09" name="Rectangle 708">
                    <a:extLst>
                      <a:ext uri="{FF2B5EF4-FFF2-40B4-BE49-F238E27FC236}">
                        <a16:creationId xmlns:a16="http://schemas.microsoft.com/office/drawing/2014/main" id="{9FC22D71-698B-43E6-9A3B-9288564FAB47}"/>
                      </a:ext>
                    </a:extLst>
                  </p:cNvPr>
                  <p:cNvSpPr/>
                  <p:nvPr/>
                </p:nvSpPr>
                <p:spPr>
                  <a:xfrm>
                    <a:off x="4643182" y="4937124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710" name="Rectangle 709">
                    <a:extLst>
                      <a:ext uri="{FF2B5EF4-FFF2-40B4-BE49-F238E27FC236}">
                        <a16:creationId xmlns:a16="http://schemas.microsoft.com/office/drawing/2014/main" id="{19DEA492-9E9C-4BF8-B39F-EE7596D3A48A}"/>
                      </a:ext>
                    </a:extLst>
                  </p:cNvPr>
                  <p:cNvSpPr/>
                  <p:nvPr/>
                </p:nvSpPr>
                <p:spPr>
                  <a:xfrm>
                    <a:off x="2789359" y="4323948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11" name="Rectangle 710">
                    <a:extLst>
                      <a:ext uri="{FF2B5EF4-FFF2-40B4-BE49-F238E27FC236}">
                        <a16:creationId xmlns:a16="http://schemas.microsoft.com/office/drawing/2014/main" id="{B174169D-F6CF-45F3-8B4E-88BF5347732E}"/>
                      </a:ext>
                    </a:extLst>
                  </p:cNvPr>
                  <p:cNvSpPr/>
                  <p:nvPr/>
                </p:nvSpPr>
                <p:spPr>
                  <a:xfrm>
                    <a:off x="2171418" y="4941890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712" name="Rectangle 711">
                    <a:extLst>
                      <a:ext uri="{FF2B5EF4-FFF2-40B4-BE49-F238E27FC236}">
                        <a16:creationId xmlns:a16="http://schemas.microsoft.com/office/drawing/2014/main" id="{D1203DF1-07F0-4F81-9252-0AFFAA851EE6}"/>
                      </a:ext>
                    </a:extLst>
                  </p:cNvPr>
                  <p:cNvSpPr/>
                  <p:nvPr/>
                </p:nvSpPr>
                <p:spPr>
                  <a:xfrm>
                    <a:off x="1553476" y="4323948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13" name="Rectangle 712">
                    <a:extLst>
                      <a:ext uri="{FF2B5EF4-FFF2-40B4-BE49-F238E27FC236}">
                        <a16:creationId xmlns:a16="http://schemas.microsoft.com/office/drawing/2014/main" id="{136CB73C-086F-4675-BB81-6DC2F6018075}"/>
                      </a:ext>
                    </a:extLst>
                  </p:cNvPr>
                  <p:cNvSpPr/>
                  <p:nvPr/>
                </p:nvSpPr>
                <p:spPr>
                  <a:xfrm>
                    <a:off x="3407300" y="4941890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714" name="Rectangle 713">
                    <a:extLst>
                      <a:ext uri="{FF2B5EF4-FFF2-40B4-BE49-F238E27FC236}">
                        <a16:creationId xmlns:a16="http://schemas.microsoft.com/office/drawing/2014/main" id="{434D1E8C-03C9-472C-8FD4-BDF575B59B6B}"/>
                      </a:ext>
                    </a:extLst>
                  </p:cNvPr>
                  <p:cNvSpPr/>
                  <p:nvPr/>
                </p:nvSpPr>
                <p:spPr>
                  <a:xfrm>
                    <a:off x="4025241" y="3079872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15" name="Rectangle 714">
                    <a:extLst>
                      <a:ext uri="{FF2B5EF4-FFF2-40B4-BE49-F238E27FC236}">
                        <a16:creationId xmlns:a16="http://schemas.microsoft.com/office/drawing/2014/main" id="{6F96D275-A93B-4DD7-8D9F-855B35A83911}"/>
                      </a:ext>
                    </a:extLst>
                  </p:cNvPr>
                  <p:cNvSpPr/>
                  <p:nvPr/>
                </p:nvSpPr>
                <p:spPr>
                  <a:xfrm>
                    <a:off x="4643182" y="3697814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716" name="Rectangle 715">
                    <a:extLst>
                      <a:ext uri="{FF2B5EF4-FFF2-40B4-BE49-F238E27FC236}">
                        <a16:creationId xmlns:a16="http://schemas.microsoft.com/office/drawing/2014/main" id="{296F7009-0C1B-4CB0-A9A3-502EC9B23928}"/>
                      </a:ext>
                    </a:extLst>
                  </p:cNvPr>
                  <p:cNvSpPr/>
                  <p:nvPr/>
                </p:nvSpPr>
                <p:spPr>
                  <a:xfrm>
                    <a:off x="4025241" y="1843990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17" name="Rectangle 716">
                    <a:extLst>
                      <a:ext uri="{FF2B5EF4-FFF2-40B4-BE49-F238E27FC236}">
                        <a16:creationId xmlns:a16="http://schemas.microsoft.com/office/drawing/2014/main" id="{67328F55-1FF2-4EEB-9452-4B164C31C4F4}"/>
                      </a:ext>
                    </a:extLst>
                  </p:cNvPr>
                  <p:cNvSpPr/>
                  <p:nvPr/>
                </p:nvSpPr>
                <p:spPr>
                  <a:xfrm>
                    <a:off x="4643182" y="2461931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718" name="Rectangle 717">
                    <a:extLst>
                      <a:ext uri="{FF2B5EF4-FFF2-40B4-BE49-F238E27FC236}">
                        <a16:creationId xmlns:a16="http://schemas.microsoft.com/office/drawing/2014/main" id="{4903A72D-4935-48DD-B4CB-74D998CA1B98}"/>
                      </a:ext>
                    </a:extLst>
                  </p:cNvPr>
                  <p:cNvSpPr/>
                  <p:nvPr/>
                </p:nvSpPr>
                <p:spPr>
                  <a:xfrm>
                    <a:off x="2789359" y="3084638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19" name="Rectangle 718">
                    <a:extLst>
                      <a:ext uri="{FF2B5EF4-FFF2-40B4-BE49-F238E27FC236}">
                        <a16:creationId xmlns:a16="http://schemas.microsoft.com/office/drawing/2014/main" id="{75095BF0-AA5F-4B57-8701-A89F411CB046}"/>
                      </a:ext>
                    </a:extLst>
                  </p:cNvPr>
                  <p:cNvSpPr/>
                  <p:nvPr/>
                </p:nvSpPr>
                <p:spPr>
                  <a:xfrm>
                    <a:off x="2171418" y="3702580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720" name="Rectangle 719">
                    <a:extLst>
                      <a:ext uri="{FF2B5EF4-FFF2-40B4-BE49-F238E27FC236}">
                        <a16:creationId xmlns:a16="http://schemas.microsoft.com/office/drawing/2014/main" id="{56192FE5-C17C-4B5A-A43C-F51AC2E4B782}"/>
                      </a:ext>
                    </a:extLst>
                  </p:cNvPr>
                  <p:cNvSpPr/>
                  <p:nvPr/>
                </p:nvSpPr>
                <p:spPr>
                  <a:xfrm>
                    <a:off x="1553476" y="3084638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21" name="Rectangle 720">
                    <a:extLst>
                      <a:ext uri="{FF2B5EF4-FFF2-40B4-BE49-F238E27FC236}">
                        <a16:creationId xmlns:a16="http://schemas.microsoft.com/office/drawing/2014/main" id="{B63D8D3B-B989-4AC5-A707-E9D6C86D343C}"/>
                      </a:ext>
                    </a:extLst>
                  </p:cNvPr>
                  <p:cNvSpPr/>
                  <p:nvPr/>
                </p:nvSpPr>
                <p:spPr>
                  <a:xfrm>
                    <a:off x="3407300" y="3702580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722" name="Rectangle 721">
                    <a:extLst>
                      <a:ext uri="{FF2B5EF4-FFF2-40B4-BE49-F238E27FC236}">
                        <a16:creationId xmlns:a16="http://schemas.microsoft.com/office/drawing/2014/main" id="{2BD1D39D-2877-45E4-9827-59D9CD7BA58A}"/>
                      </a:ext>
                    </a:extLst>
                  </p:cNvPr>
                  <p:cNvSpPr/>
                  <p:nvPr/>
                </p:nvSpPr>
                <p:spPr>
                  <a:xfrm>
                    <a:off x="2789359" y="1848756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23" name="Rectangle 722">
                    <a:extLst>
                      <a:ext uri="{FF2B5EF4-FFF2-40B4-BE49-F238E27FC236}">
                        <a16:creationId xmlns:a16="http://schemas.microsoft.com/office/drawing/2014/main" id="{07B3145C-BCDD-490A-8541-D9AB3EC34218}"/>
                      </a:ext>
                    </a:extLst>
                  </p:cNvPr>
                  <p:cNvSpPr/>
                  <p:nvPr/>
                </p:nvSpPr>
                <p:spPr>
                  <a:xfrm>
                    <a:off x="2171418" y="2466697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724" name="Rectangle 723">
                    <a:extLst>
                      <a:ext uri="{FF2B5EF4-FFF2-40B4-BE49-F238E27FC236}">
                        <a16:creationId xmlns:a16="http://schemas.microsoft.com/office/drawing/2014/main" id="{23420D66-AA53-47FF-ABC9-95C5FC8F1B1A}"/>
                      </a:ext>
                    </a:extLst>
                  </p:cNvPr>
                  <p:cNvSpPr/>
                  <p:nvPr/>
                </p:nvSpPr>
                <p:spPr>
                  <a:xfrm>
                    <a:off x="3407300" y="2466697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</p:grpSp>
          </p:grp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3C436F96-B8F4-4576-A36C-FD8CA5FF932C}"/>
                </a:ext>
              </a:extLst>
            </p:cNvPr>
            <p:cNvGrpSpPr/>
            <p:nvPr/>
          </p:nvGrpSpPr>
          <p:grpSpPr>
            <a:xfrm>
              <a:off x="330579" y="1217249"/>
              <a:ext cx="3589282" cy="915211"/>
              <a:chOff x="330579" y="1217249"/>
              <a:chExt cx="3589282" cy="915211"/>
            </a:xfrm>
          </p:grpSpPr>
          <p:grpSp>
            <p:nvGrpSpPr>
              <p:cNvPr id="522" name="Group 521">
                <a:extLst>
                  <a:ext uri="{FF2B5EF4-FFF2-40B4-BE49-F238E27FC236}">
                    <a16:creationId xmlns:a16="http://schemas.microsoft.com/office/drawing/2014/main" id="{DD1C87D8-D7AC-4D0C-9E9C-2F3CDB127506}"/>
                  </a:ext>
                </a:extLst>
              </p:cNvPr>
              <p:cNvGrpSpPr/>
              <p:nvPr/>
            </p:nvGrpSpPr>
            <p:grpSpPr>
              <a:xfrm>
                <a:off x="330579" y="1217827"/>
                <a:ext cx="919372" cy="914400"/>
                <a:chOff x="1502227" y="1797644"/>
                <a:chExt cx="3819953" cy="3799294"/>
              </a:xfrm>
              <a:solidFill>
                <a:schemeClr val="accent1"/>
              </a:solidFill>
            </p:grpSpPr>
            <p:grpSp>
              <p:nvGrpSpPr>
                <p:cNvPr id="653" name="Group 652">
                  <a:extLst>
                    <a:ext uri="{FF2B5EF4-FFF2-40B4-BE49-F238E27FC236}">
                      <a16:creationId xmlns:a16="http://schemas.microsoft.com/office/drawing/2014/main" id="{70E91365-E447-4E4C-898F-B565D876A215}"/>
                    </a:ext>
                  </a:extLst>
                </p:cNvPr>
                <p:cNvGrpSpPr/>
                <p:nvPr/>
              </p:nvGrpSpPr>
              <p:grpSpPr>
                <a:xfrm>
                  <a:off x="1502227" y="1798687"/>
                  <a:ext cx="3192204" cy="3798251"/>
                  <a:chOff x="1561401" y="1813506"/>
                  <a:chExt cx="3192204" cy="3798251"/>
                </a:xfrm>
                <a:grpFill/>
              </p:grpSpPr>
              <p:sp>
                <p:nvSpPr>
                  <p:cNvPr id="661" name="Oval 660">
                    <a:extLst>
                      <a:ext uri="{FF2B5EF4-FFF2-40B4-BE49-F238E27FC236}">
                        <a16:creationId xmlns:a16="http://schemas.microsoft.com/office/drawing/2014/main" id="{29CD2C51-EEA4-42AE-9CDA-BC6ABDAA37AF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561401" y="3667330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62" name="Oval 661">
                    <a:extLst>
                      <a:ext uri="{FF2B5EF4-FFF2-40B4-BE49-F238E27FC236}">
                        <a16:creationId xmlns:a16="http://schemas.microsoft.com/office/drawing/2014/main" id="{695CB9BD-C566-426B-B41A-3CEE05E6C7FC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561401" y="4285272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63" name="Oval 662">
                    <a:extLst>
                      <a:ext uri="{FF2B5EF4-FFF2-40B4-BE49-F238E27FC236}">
                        <a16:creationId xmlns:a16="http://schemas.microsoft.com/office/drawing/2014/main" id="{FF27F90B-71A8-464B-B6ED-55835C094FA8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561401" y="1813506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64" name="Oval 663">
                    <a:extLst>
                      <a:ext uri="{FF2B5EF4-FFF2-40B4-BE49-F238E27FC236}">
                        <a16:creationId xmlns:a16="http://schemas.microsoft.com/office/drawing/2014/main" id="{40D6C64C-96ED-4711-9272-AB0B341CA8C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179343" y="1813506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65" name="Oval 664">
                    <a:extLst>
                      <a:ext uri="{FF2B5EF4-FFF2-40B4-BE49-F238E27FC236}">
                        <a16:creationId xmlns:a16="http://schemas.microsoft.com/office/drawing/2014/main" id="{B8E6486E-C357-44A5-8AE9-66098CB929B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561401" y="2431447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66" name="Oval 665">
                    <a:extLst>
                      <a:ext uri="{FF2B5EF4-FFF2-40B4-BE49-F238E27FC236}">
                        <a16:creationId xmlns:a16="http://schemas.microsoft.com/office/drawing/2014/main" id="{012DE7D2-B6B1-4DCE-B936-0069EA2602E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179343" y="2431447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67" name="Oval 666">
                    <a:extLst>
                      <a:ext uri="{FF2B5EF4-FFF2-40B4-BE49-F238E27FC236}">
                        <a16:creationId xmlns:a16="http://schemas.microsoft.com/office/drawing/2014/main" id="{F6D30663-8AE2-4A3A-AC05-0000FB44C6D3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561401" y="3049389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68" name="Oval 667">
                    <a:extLst>
                      <a:ext uri="{FF2B5EF4-FFF2-40B4-BE49-F238E27FC236}">
                        <a16:creationId xmlns:a16="http://schemas.microsoft.com/office/drawing/2014/main" id="{C97D6590-3E70-418D-A7E9-389AA9C96BE8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797284" y="1813506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69" name="Oval 668">
                    <a:extLst>
                      <a:ext uri="{FF2B5EF4-FFF2-40B4-BE49-F238E27FC236}">
                        <a16:creationId xmlns:a16="http://schemas.microsoft.com/office/drawing/2014/main" id="{7AE89275-FC00-4829-A34C-6D9D8E63F4D7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3415225" y="1813506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70" name="Oval 669">
                    <a:extLst>
                      <a:ext uri="{FF2B5EF4-FFF2-40B4-BE49-F238E27FC236}">
                        <a16:creationId xmlns:a16="http://schemas.microsoft.com/office/drawing/2014/main" id="{48A8197B-A18B-4605-B5FB-2BB067A45B0F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179343" y="3667330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71" name="Oval 670">
                    <a:extLst>
                      <a:ext uri="{FF2B5EF4-FFF2-40B4-BE49-F238E27FC236}">
                        <a16:creationId xmlns:a16="http://schemas.microsoft.com/office/drawing/2014/main" id="{C4BB1F68-D1BF-4A53-854F-07E2881AB10C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797284" y="3667330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72" name="Oval 671">
                    <a:extLst>
                      <a:ext uri="{FF2B5EF4-FFF2-40B4-BE49-F238E27FC236}">
                        <a16:creationId xmlns:a16="http://schemas.microsoft.com/office/drawing/2014/main" id="{60E8E90D-4DFB-46D7-A04A-C8D9E1E17D3F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797284" y="4285272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73" name="Oval 672">
                    <a:extLst>
                      <a:ext uri="{FF2B5EF4-FFF2-40B4-BE49-F238E27FC236}">
                        <a16:creationId xmlns:a16="http://schemas.microsoft.com/office/drawing/2014/main" id="{6B2D7E91-11D4-44A7-9C6A-688E3E80E8E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179343" y="4285272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74" name="Oval 673">
                    <a:extLst>
                      <a:ext uri="{FF2B5EF4-FFF2-40B4-BE49-F238E27FC236}">
                        <a16:creationId xmlns:a16="http://schemas.microsoft.com/office/drawing/2014/main" id="{0F50DC5D-40F1-4327-A421-C5BD6DEA4D23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3415225" y="3667330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75" name="Oval 674">
                    <a:extLst>
                      <a:ext uri="{FF2B5EF4-FFF2-40B4-BE49-F238E27FC236}">
                        <a16:creationId xmlns:a16="http://schemas.microsoft.com/office/drawing/2014/main" id="{738178B2-E363-4314-99CE-A2FE98368F0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3415225" y="4285272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76" name="Oval 675">
                    <a:extLst>
                      <a:ext uri="{FF2B5EF4-FFF2-40B4-BE49-F238E27FC236}">
                        <a16:creationId xmlns:a16="http://schemas.microsoft.com/office/drawing/2014/main" id="{52255BB2-762C-4838-9BBD-25CA52C6FDC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797284" y="2431447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77" name="Oval 676">
                    <a:extLst>
                      <a:ext uri="{FF2B5EF4-FFF2-40B4-BE49-F238E27FC236}">
                        <a16:creationId xmlns:a16="http://schemas.microsoft.com/office/drawing/2014/main" id="{04F02127-3869-435E-9668-607EE96EFB9C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797284" y="3049389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78" name="Oval 677">
                    <a:extLst>
                      <a:ext uri="{FF2B5EF4-FFF2-40B4-BE49-F238E27FC236}">
                        <a16:creationId xmlns:a16="http://schemas.microsoft.com/office/drawing/2014/main" id="{AA410F26-894D-466B-BB70-3932C7959D9E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179343" y="3049389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79" name="Oval 678">
                    <a:extLst>
                      <a:ext uri="{FF2B5EF4-FFF2-40B4-BE49-F238E27FC236}">
                        <a16:creationId xmlns:a16="http://schemas.microsoft.com/office/drawing/2014/main" id="{60624F2F-96A3-43EB-9573-9ED03B36012E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3415225" y="2431447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80" name="Oval 679">
                    <a:extLst>
                      <a:ext uri="{FF2B5EF4-FFF2-40B4-BE49-F238E27FC236}">
                        <a16:creationId xmlns:a16="http://schemas.microsoft.com/office/drawing/2014/main" id="{CEBC6587-8593-47CF-878E-FA882BDFB205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3415225" y="3049389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81" name="Oval 680">
                    <a:extLst>
                      <a:ext uri="{FF2B5EF4-FFF2-40B4-BE49-F238E27FC236}">
                        <a16:creationId xmlns:a16="http://schemas.microsoft.com/office/drawing/2014/main" id="{6547C2B6-A7B2-46FA-9974-875FEDD91C6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571209" y="4895019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82" name="Oval 681">
                    <a:extLst>
                      <a:ext uri="{FF2B5EF4-FFF2-40B4-BE49-F238E27FC236}">
                        <a16:creationId xmlns:a16="http://schemas.microsoft.com/office/drawing/2014/main" id="{E7C3C2B6-AADA-45D8-9048-DBD99D3AA96E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571209" y="5512961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83" name="Oval 682">
                    <a:extLst>
                      <a:ext uri="{FF2B5EF4-FFF2-40B4-BE49-F238E27FC236}">
                        <a16:creationId xmlns:a16="http://schemas.microsoft.com/office/drawing/2014/main" id="{F20444FC-AB74-41D1-91A2-FADA20A87BD4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189151" y="4895019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84" name="Oval 683">
                    <a:extLst>
                      <a:ext uri="{FF2B5EF4-FFF2-40B4-BE49-F238E27FC236}">
                        <a16:creationId xmlns:a16="http://schemas.microsoft.com/office/drawing/2014/main" id="{CF398E28-5F8B-43F8-A58D-6F59320BC29E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807092" y="4895019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85" name="Oval 684">
                    <a:extLst>
                      <a:ext uri="{FF2B5EF4-FFF2-40B4-BE49-F238E27FC236}">
                        <a16:creationId xmlns:a16="http://schemas.microsoft.com/office/drawing/2014/main" id="{ECA45911-73FE-4799-81C5-7E6573B895F4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807092" y="5512961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86" name="Oval 685">
                    <a:extLst>
                      <a:ext uri="{FF2B5EF4-FFF2-40B4-BE49-F238E27FC236}">
                        <a16:creationId xmlns:a16="http://schemas.microsoft.com/office/drawing/2014/main" id="{A9A2206A-BE02-4EE2-9851-CBD7E310950B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189151" y="5512961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87" name="Oval 686">
                    <a:extLst>
                      <a:ext uri="{FF2B5EF4-FFF2-40B4-BE49-F238E27FC236}">
                        <a16:creationId xmlns:a16="http://schemas.microsoft.com/office/drawing/2014/main" id="{C23F22C3-BB46-4DCE-B391-4E66EF33114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3425033" y="4895019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88" name="Oval 687">
                    <a:extLst>
                      <a:ext uri="{FF2B5EF4-FFF2-40B4-BE49-F238E27FC236}">
                        <a16:creationId xmlns:a16="http://schemas.microsoft.com/office/drawing/2014/main" id="{2878FFC4-71E0-4E39-A796-C55FB6E597B3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3425033" y="5512961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89" name="Oval 688">
                    <a:extLst>
                      <a:ext uri="{FF2B5EF4-FFF2-40B4-BE49-F238E27FC236}">
                        <a16:creationId xmlns:a16="http://schemas.microsoft.com/office/drawing/2014/main" id="{1D212CF6-DC69-457C-8D65-01677FDDEF53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033163" y="1819611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90" name="Oval 689">
                    <a:extLst>
                      <a:ext uri="{FF2B5EF4-FFF2-40B4-BE49-F238E27FC236}">
                        <a16:creationId xmlns:a16="http://schemas.microsoft.com/office/drawing/2014/main" id="{991EE51F-C219-428C-B317-532869627F75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033163" y="3673435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91" name="Oval 690">
                    <a:extLst>
                      <a:ext uri="{FF2B5EF4-FFF2-40B4-BE49-F238E27FC236}">
                        <a16:creationId xmlns:a16="http://schemas.microsoft.com/office/drawing/2014/main" id="{C9F1B173-D294-49B5-934A-47179EB680B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033163" y="4291377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92" name="Oval 691">
                    <a:extLst>
                      <a:ext uri="{FF2B5EF4-FFF2-40B4-BE49-F238E27FC236}">
                        <a16:creationId xmlns:a16="http://schemas.microsoft.com/office/drawing/2014/main" id="{E8787AA6-0A3E-45C7-BD8D-378B4CF8D5A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033163" y="2437552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93" name="Oval 692">
                    <a:extLst>
                      <a:ext uri="{FF2B5EF4-FFF2-40B4-BE49-F238E27FC236}">
                        <a16:creationId xmlns:a16="http://schemas.microsoft.com/office/drawing/2014/main" id="{2C608ABF-82AA-477B-86BA-DAD5F0F2A1E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033163" y="3055494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94" name="Oval 693">
                    <a:extLst>
                      <a:ext uri="{FF2B5EF4-FFF2-40B4-BE49-F238E27FC236}">
                        <a16:creationId xmlns:a16="http://schemas.microsoft.com/office/drawing/2014/main" id="{22B98D1F-E9D3-4334-B0F9-3625125E52E7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042971" y="4901124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95" name="Oval 694">
                    <a:extLst>
                      <a:ext uri="{FF2B5EF4-FFF2-40B4-BE49-F238E27FC236}">
                        <a16:creationId xmlns:a16="http://schemas.microsoft.com/office/drawing/2014/main" id="{F324EF11-C670-4CF6-8EF3-778E0D363642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042971" y="5519066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96" name="Oval 695">
                    <a:extLst>
                      <a:ext uri="{FF2B5EF4-FFF2-40B4-BE49-F238E27FC236}">
                        <a16:creationId xmlns:a16="http://schemas.microsoft.com/office/drawing/2014/main" id="{C1DEC85C-2096-48CE-BA8F-DC6EA7195994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651106" y="1813506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97" name="Oval 696">
                    <a:extLst>
                      <a:ext uri="{FF2B5EF4-FFF2-40B4-BE49-F238E27FC236}">
                        <a16:creationId xmlns:a16="http://schemas.microsoft.com/office/drawing/2014/main" id="{C4B04CDA-BF09-4C5F-AE40-26F3CC2F6EB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651106" y="3667330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98" name="Oval 697">
                    <a:extLst>
                      <a:ext uri="{FF2B5EF4-FFF2-40B4-BE49-F238E27FC236}">
                        <a16:creationId xmlns:a16="http://schemas.microsoft.com/office/drawing/2014/main" id="{0371F70F-D4D4-4891-B058-CD7729F65F34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651106" y="4285272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99" name="Oval 698">
                    <a:extLst>
                      <a:ext uri="{FF2B5EF4-FFF2-40B4-BE49-F238E27FC236}">
                        <a16:creationId xmlns:a16="http://schemas.microsoft.com/office/drawing/2014/main" id="{B2147BF8-2D4A-4008-9B6C-07CE28BA8325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651106" y="2431447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00" name="Oval 699">
                    <a:extLst>
                      <a:ext uri="{FF2B5EF4-FFF2-40B4-BE49-F238E27FC236}">
                        <a16:creationId xmlns:a16="http://schemas.microsoft.com/office/drawing/2014/main" id="{2EB3445D-B51C-4B39-9FD2-BCE60C331DD2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651106" y="3049389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01" name="Oval 700">
                    <a:extLst>
                      <a:ext uri="{FF2B5EF4-FFF2-40B4-BE49-F238E27FC236}">
                        <a16:creationId xmlns:a16="http://schemas.microsoft.com/office/drawing/2014/main" id="{C2FE8191-6D8A-4C7E-9544-5F18C3ABBF3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660914" y="4895019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02" name="Oval 701">
                    <a:extLst>
                      <a:ext uri="{FF2B5EF4-FFF2-40B4-BE49-F238E27FC236}">
                        <a16:creationId xmlns:a16="http://schemas.microsoft.com/office/drawing/2014/main" id="{FA42821A-82F6-42E2-9A9E-BF4E605B2614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660914" y="5512961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654" name="Oval 653">
                  <a:extLst>
                    <a:ext uri="{FF2B5EF4-FFF2-40B4-BE49-F238E27FC236}">
                      <a16:creationId xmlns:a16="http://schemas.microsoft.com/office/drawing/2014/main" id="{3D7FF88F-2C04-49AE-A524-81970105F824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219681" y="1797644"/>
                  <a:ext cx="92691" cy="92691"/>
                </a:xfrm>
                <a:prstGeom prst="ellipse">
                  <a:avLst/>
                </a:prstGeom>
                <a:grp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5" name="Oval 654">
                  <a:extLst>
                    <a:ext uri="{FF2B5EF4-FFF2-40B4-BE49-F238E27FC236}">
                      <a16:creationId xmlns:a16="http://schemas.microsoft.com/office/drawing/2014/main" id="{B9BDD57E-35CA-4845-ADDC-79648D43F525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219681" y="3651468"/>
                  <a:ext cx="92691" cy="92691"/>
                </a:xfrm>
                <a:prstGeom prst="ellipse">
                  <a:avLst/>
                </a:prstGeom>
                <a:grp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6" name="Oval 655">
                  <a:extLst>
                    <a:ext uri="{FF2B5EF4-FFF2-40B4-BE49-F238E27FC236}">
                      <a16:creationId xmlns:a16="http://schemas.microsoft.com/office/drawing/2014/main" id="{B3361E02-6640-46FE-9318-CEDC85F24A87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219681" y="4269410"/>
                  <a:ext cx="92691" cy="92691"/>
                </a:xfrm>
                <a:prstGeom prst="ellipse">
                  <a:avLst/>
                </a:prstGeom>
                <a:grp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7" name="Oval 656">
                  <a:extLst>
                    <a:ext uri="{FF2B5EF4-FFF2-40B4-BE49-F238E27FC236}">
                      <a16:creationId xmlns:a16="http://schemas.microsoft.com/office/drawing/2014/main" id="{F12886EF-F547-4F09-AC6D-13DEADBED289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219681" y="2415585"/>
                  <a:ext cx="92691" cy="92691"/>
                </a:xfrm>
                <a:prstGeom prst="ellipse">
                  <a:avLst/>
                </a:prstGeom>
                <a:grp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8" name="Oval 657">
                  <a:extLst>
                    <a:ext uri="{FF2B5EF4-FFF2-40B4-BE49-F238E27FC236}">
                      <a16:creationId xmlns:a16="http://schemas.microsoft.com/office/drawing/2014/main" id="{2D34E6B7-D68C-4C6C-BCD2-223FC9392A74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219681" y="3033527"/>
                  <a:ext cx="92691" cy="92691"/>
                </a:xfrm>
                <a:prstGeom prst="ellipse">
                  <a:avLst/>
                </a:prstGeom>
                <a:grp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9" name="Oval 658">
                  <a:extLst>
                    <a:ext uri="{FF2B5EF4-FFF2-40B4-BE49-F238E27FC236}">
                      <a16:creationId xmlns:a16="http://schemas.microsoft.com/office/drawing/2014/main" id="{18115898-4D6A-4D68-9079-C98DFFE01E68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229489" y="4879157"/>
                  <a:ext cx="92691" cy="92691"/>
                </a:xfrm>
                <a:prstGeom prst="ellipse">
                  <a:avLst/>
                </a:prstGeom>
                <a:grp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0" name="Oval 659">
                  <a:extLst>
                    <a:ext uri="{FF2B5EF4-FFF2-40B4-BE49-F238E27FC236}">
                      <a16:creationId xmlns:a16="http://schemas.microsoft.com/office/drawing/2014/main" id="{AEFBF157-EA2E-43A8-8FE6-C418773B7AAE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229489" y="5497099"/>
                  <a:ext cx="92691" cy="92691"/>
                </a:xfrm>
                <a:prstGeom prst="ellipse">
                  <a:avLst/>
                </a:prstGeom>
                <a:grp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23" name="Group 522">
                <a:extLst>
                  <a:ext uri="{FF2B5EF4-FFF2-40B4-BE49-F238E27FC236}">
                    <a16:creationId xmlns:a16="http://schemas.microsoft.com/office/drawing/2014/main" id="{16EA94DF-9E01-4188-9B8D-2FC7B2ECF1CE}"/>
                  </a:ext>
                </a:extLst>
              </p:cNvPr>
              <p:cNvGrpSpPr/>
              <p:nvPr/>
            </p:nvGrpSpPr>
            <p:grpSpPr>
              <a:xfrm>
                <a:off x="1371874" y="1217249"/>
                <a:ext cx="919372" cy="914400"/>
                <a:chOff x="1502227" y="1797644"/>
                <a:chExt cx="3819953" cy="3799294"/>
              </a:xfrm>
              <a:solidFill>
                <a:schemeClr val="accent1"/>
              </a:solidFill>
            </p:grpSpPr>
            <p:grpSp>
              <p:nvGrpSpPr>
                <p:cNvPr id="603" name="Group 602">
                  <a:extLst>
                    <a:ext uri="{FF2B5EF4-FFF2-40B4-BE49-F238E27FC236}">
                      <a16:creationId xmlns:a16="http://schemas.microsoft.com/office/drawing/2014/main" id="{B7BA9A62-9310-4EA6-B8F0-F76717C18D5B}"/>
                    </a:ext>
                  </a:extLst>
                </p:cNvPr>
                <p:cNvGrpSpPr/>
                <p:nvPr/>
              </p:nvGrpSpPr>
              <p:grpSpPr>
                <a:xfrm>
                  <a:off x="1502227" y="1798687"/>
                  <a:ext cx="3192204" cy="3798251"/>
                  <a:chOff x="1561401" y="1813506"/>
                  <a:chExt cx="3192204" cy="3798251"/>
                </a:xfrm>
                <a:grpFill/>
              </p:grpSpPr>
              <p:sp>
                <p:nvSpPr>
                  <p:cNvPr id="611" name="Oval 610">
                    <a:extLst>
                      <a:ext uri="{FF2B5EF4-FFF2-40B4-BE49-F238E27FC236}">
                        <a16:creationId xmlns:a16="http://schemas.microsoft.com/office/drawing/2014/main" id="{FF0CD1AA-F8C6-4476-8E9A-575036618EA7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561401" y="3667330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12" name="Oval 611">
                    <a:extLst>
                      <a:ext uri="{FF2B5EF4-FFF2-40B4-BE49-F238E27FC236}">
                        <a16:creationId xmlns:a16="http://schemas.microsoft.com/office/drawing/2014/main" id="{51E068CC-EE89-42A4-B932-9C5185CAE977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561401" y="4285272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13" name="Oval 612">
                    <a:extLst>
                      <a:ext uri="{FF2B5EF4-FFF2-40B4-BE49-F238E27FC236}">
                        <a16:creationId xmlns:a16="http://schemas.microsoft.com/office/drawing/2014/main" id="{BCA57DA1-C503-4F12-95F1-A9920FD2D736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561401" y="1813506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14" name="Oval 613">
                    <a:extLst>
                      <a:ext uri="{FF2B5EF4-FFF2-40B4-BE49-F238E27FC236}">
                        <a16:creationId xmlns:a16="http://schemas.microsoft.com/office/drawing/2014/main" id="{136B631F-23A4-4393-843A-1E85E7405D56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179343" y="1813506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15" name="Oval 614">
                    <a:extLst>
                      <a:ext uri="{FF2B5EF4-FFF2-40B4-BE49-F238E27FC236}">
                        <a16:creationId xmlns:a16="http://schemas.microsoft.com/office/drawing/2014/main" id="{DA842223-5D25-40D4-B1CA-05976A34E2A2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561401" y="2431447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16" name="Oval 615">
                    <a:extLst>
                      <a:ext uri="{FF2B5EF4-FFF2-40B4-BE49-F238E27FC236}">
                        <a16:creationId xmlns:a16="http://schemas.microsoft.com/office/drawing/2014/main" id="{BBF12075-AB58-4522-85DF-59CBBA9E3DBF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179343" y="2431447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17" name="Oval 616">
                    <a:extLst>
                      <a:ext uri="{FF2B5EF4-FFF2-40B4-BE49-F238E27FC236}">
                        <a16:creationId xmlns:a16="http://schemas.microsoft.com/office/drawing/2014/main" id="{DEE24235-6EAA-415D-B071-DD12E76C6C8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561401" y="3049389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18" name="Oval 617">
                    <a:extLst>
                      <a:ext uri="{FF2B5EF4-FFF2-40B4-BE49-F238E27FC236}">
                        <a16:creationId xmlns:a16="http://schemas.microsoft.com/office/drawing/2014/main" id="{048B51B2-3B29-4A10-805B-F1777249CDC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797284" y="1813506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19" name="Oval 618">
                    <a:extLst>
                      <a:ext uri="{FF2B5EF4-FFF2-40B4-BE49-F238E27FC236}">
                        <a16:creationId xmlns:a16="http://schemas.microsoft.com/office/drawing/2014/main" id="{A2F79B5B-6B3F-4F3D-9D7B-274C54BD6BC4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3415225" y="1813506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20" name="Oval 619">
                    <a:extLst>
                      <a:ext uri="{FF2B5EF4-FFF2-40B4-BE49-F238E27FC236}">
                        <a16:creationId xmlns:a16="http://schemas.microsoft.com/office/drawing/2014/main" id="{7D2E678B-8626-42BA-900E-A5B0D9F4A38F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179343" y="3667330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21" name="Oval 620">
                    <a:extLst>
                      <a:ext uri="{FF2B5EF4-FFF2-40B4-BE49-F238E27FC236}">
                        <a16:creationId xmlns:a16="http://schemas.microsoft.com/office/drawing/2014/main" id="{4760C01B-8B11-4A1C-9CB5-12C33524C842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797284" y="3667330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22" name="Oval 621">
                    <a:extLst>
                      <a:ext uri="{FF2B5EF4-FFF2-40B4-BE49-F238E27FC236}">
                        <a16:creationId xmlns:a16="http://schemas.microsoft.com/office/drawing/2014/main" id="{5987B9E0-289F-443A-BD31-DD82BF2ADBCB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797284" y="4285272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23" name="Oval 622">
                    <a:extLst>
                      <a:ext uri="{FF2B5EF4-FFF2-40B4-BE49-F238E27FC236}">
                        <a16:creationId xmlns:a16="http://schemas.microsoft.com/office/drawing/2014/main" id="{D7DCED54-4192-4FB8-8B8C-F0F4B2A42C04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179343" y="4285272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24" name="Oval 623">
                    <a:extLst>
                      <a:ext uri="{FF2B5EF4-FFF2-40B4-BE49-F238E27FC236}">
                        <a16:creationId xmlns:a16="http://schemas.microsoft.com/office/drawing/2014/main" id="{78B2C8D9-EF3F-4AB9-9816-0A6A6C08B905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3415225" y="3667330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25" name="Oval 624">
                    <a:extLst>
                      <a:ext uri="{FF2B5EF4-FFF2-40B4-BE49-F238E27FC236}">
                        <a16:creationId xmlns:a16="http://schemas.microsoft.com/office/drawing/2014/main" id="{6705540C-6786-4BA0-8C6F-AF501CCEF07C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3415225" y="4285272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26" name="Oval 625">
                    <a:extLst>
                      <a:ext uri="{FF2B5EF4-FFF2-40B4-BE49-F238E27FC236}">
                        <a16:creationId xmlns:a16="http://schemas.microsoft.com/office/drawing/2014/main" id="{E30F0F3A-19D0-4E87-838E-32C1376AE6FC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797284" y="2431447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27" name="Oval 626">
                    <a:extLst>
                      <a:ext uri="{FF2B5EF4-FFF2-40B4-BE49-F238E27FC236}">
                        <a16:creationId xmlns:a16="http://schemas.microsoft.com/office/drawing/2014/main" id="{FC1C0AEE-BB09-4015-AE22-BDB6AD4C589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797284" y="3049389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28" name="Oval 627">
                    <a:extLst>
                      <a:ext uri="{FF2B5EF4-FFF2-40B4-BE49-F238E27FC236}">
                        <a16:creationId xmlns:a16="http://schemas.microsoft.com/office/drawing/2014/main" id="{AAB58180-C7A9-48E1-A48A-FD0A35B1A92C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179343" y="3049389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29" name="Oval 628">
                    <a:extLst>
                      <a:ext uri="{FF2B5EF4-FFF2-40B4-BE49-F238E27FC236}">
                        <a16:creationId xmlns:a16="http://schemas.microsoft.com/office/drawing/2014/main" id="{FB234D27-2C3C-4347-9C98-48A180ABBBE5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3415225" y="2431447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30" name="Oval 629">
                    <a:extLst>
                      <a:ext uri="{FF2B5EF4-FFF2-40B4-BE49-F238E27FC236}">
                        <a16:creationId xmlns:a16="http://schemas.microsoft.com/office/drawing/2014/main" id="{31E1E75E-21FC-42A1-93D8-D8665C64CC49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3415225" y="3049389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31" name="Oval 630">
                    <a:extLst>
                      <a:ext uri="{FF2B5EF4-FFF2-40B4-BE49-F238E27FC236}">
                        <a16:creationId xmlns:a16="http://schemas.microsoft.com/office/drawing/2014/main" id="{8D0455AA-6DF9-4D50-BFE6-C7D4B5E79FA6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571209" y="4895019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32" name="Oval 631">
                    <a:extLst>
                      <a:ext uri="{FF2B5EF4-FFF2-40B4-BE49-F238E27FC236}">
                        <a16:creationId xmlns:a16="http://schemas.microsoft.com/office/drawing/2014/main" id="{F4CF9FD1-E468-48CF-B1DA-E2B9AF9360DC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571209" y="5512961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33" name="Oval 632">
                    <a:extLst>
                      <a:ext uri="{FF2B5EF4-FFF2-40B4-BE49-F238E27FC236}">
                        <a16:creationId xmlns:a16="http://schemas.microsoft.com/office/drawing/2014/main" id="{D62D570C-8970-467E-92FB-704130423864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189151" y="4895019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34" name="Oval 633">
                    <a:extLst>
                      <a:ext uri="{FF2B5EF4-FFF2-40B4-BE49-F238E27FC236}">
                        <a16:creationId xmlns:a16="http://schemas.microsoft.com/office/drawing/2014/main" id="{38296F40-C011-4F96-AA0C-AD106761287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807092" y="4895019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35" name="Oval 634">
                    <a:extLst>
                      <a:ext uri="{FF2B5EF4-FFF2-40B4-BE49-F238E27FC236}">
                        <a16:creationId xmlns:a16="http://schemas.microsoft.com/office/drawing/2014/main" id="{E302182D-C65D-42D6-8B04-7D1C5A47A93B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807092" y="5512961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36" name="Oval 635">
                    <a:extLst>
                      <a:ext uri="{FF2B5EF4-FFF2-40B4-BE49-F238E27FC236}">
                        <a16:creationId xmlns:a16="http://schemas.microsoft.com/office/drawing/2014/main" id="{B6B19D61-9907-41FB-B7D6-7BDD9F979616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189151" y="5512961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37" name="Oval 636">
                    <a:extLst>
                      <a:ext uri="{FF2B5EF4-FFF2-40B4-BE49-F238E27FC236}">
                        <a16:creationId xmlns:a16="http://schemas.microsoft.com/office/drawing/2014/main" id="{C3D53BD4-1FFC-4E3C-92CC-06E50CDE7F5F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3425033" y="4895019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38" name="Oval 637">
                    <a:extLst>
                      <a:ext uri="{FF2B5EF4-FFF2-40B4-BE49-F238E27FC236}">
                        <a16:creationId xmlns:a16="http://schemas.microsoft.com/office/drawing/2014/main" id="{FCFF256E-4CA1-493A-853E-4845CB331EE5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3425033" y="5512961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39" name="Oval 638">
                    <a:extLst>
                      <a:ext uri="{FF2B5EF4-FFF2-40B4-BE49-F238E27FC236}">
                        <a16:creationId xmlns:a16="http://schemas.microsoft.com/office/drawing/2014/main" id="{D5158838-73B0-4626-8D5C-2CEEC1BCD89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033163" y="1819611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40" name="Oval 639">
                    <a:extLst>
                      <a:ext uri="{FF2B5EF4-FFF2-40B4-BE49-F238E27FC236}">
                        <a16:creationId xmlns:a16="http://schemas.microsoft.com/office/drawing/2014/main" id="{9205D980-AE8B-44D1-90C5-2CE0061C1D47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033163" y="3673435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41" name="Oval 640">
                    <a:extLst>
                      <a:ext uri="{FF2B5EF4-FFF2-40B4-BE49-F238E27FC236}">
                        <a16:creationId xmlns:a16="http://schemas.microsoft.com/office/drawing/2014/main" id="{E2DB1570-9F63-4A70-96C2-F307F1659C28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033163" y="4291377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42" name="Oval 641">
                    <a:extLst>
                      <a:ext uri="{FF2B5EF4-FFF2-40B4-BE49-F238E27FC236}">
                        <a16:creationId xmlns:a16="http://schemas.microsoft.com/office/drawing/2014/main" id="{FF79818B-8595-487D-8228-CC40CF59F104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033163" y="2437552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43" name="Oval 642">
                    <a:extLst>
                      <a:ext uri="{FF2B5EF4-FFF2-40B4-BE49-F238E27FC236}">
                        <a16:creationId xmlns:a16="http://schemas.microsoft.com/office/drawing/2014/main" id="{5794AE76-6F53-4CA4-A107-B4C8D600C3BF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033163" y="3055494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44" name="Oval 643">
                    <a:extLst>
                      <a:ext uri="{FF2B5EF4-FFF2-40B4-BE49-F238E27FC236}">
                        <a16:creationId xmlns:a16="http://schemas.microsoft.com/office/drawing/2014/main" id="{19D15596-7056-4927-8C0F-9B3DF632938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042971" y="4901124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45" name="Oval 644">
                    <a:extLst>
                      <a:ext uri="{FF2B5EF4-FFF2-40B4-BE49-F238E27FC236}">
                        <a16:creationId xmlns:a16="http://schemas.microsoft.com/office/drawing/2014/main" id="{CF656910-B833-48EA-AF1D-77A28909956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042971" y="5519066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46" name="Oval 645">
                    <a:extLst>
                      <a:ext uri="{FF2B5EF4-FFF2-40B4-BE49-F238E27FC236}">
                        <a16:creationId xmlns:a16="http://schemas.microsoft.com/office/drawing/2014/main" id="{A7686AFE-289C-4713-9E8F-85E15937C2C3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651106" y="1813506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47" name="Oval 646">
                    <a:extLst>
                      <a:ext uri="{FF2B5EF4-FFF2-40B4-BE49-F238E27FC236}">
                        <a16:creationId xmlns:a16="http://schemas.microsoft.com/office/drawing/2014/main" id="{A1F81AD9-C559-49F2-A9BF-1C1376F8EA4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651106" y="3667330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48" name="Oval 647">
                    <a:extLst>
                      <a:ext uri="{FF2B5EF4-FFF2-40B4-BE49-F238E27FC236}">
                        <a16:creationId xmlns:a16="http://schemas.microsoft.com/office/drawing/2014/main" id="{6B332D37-8416-4D0D-80EA-2E66F0C18DF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651106" y="4285272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49" name="Oval 648">
                    <a:extLst>
                      <a:ext uri="{FF2B5EF4-FFF2-40B4-BE49-F238E27FC236}">
                        <a16:creationId xmlns:a16="http://schemas.microsoft.com/office/drawing/2014/main" id="{0B8F22FE-CA38-44C4-9F7A-48D98213BB7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651106" y="2431447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50" name="Oval 649">
                    <a:extLst>
                      <a:ext uri="{FF2B5EF4-FFF2-40B4-BE49-F238E27FC236}">
                        <a16:creationId xmlns:a16="http://schemas.microsoft.com/office/drawing/2014/main" id="{E784C508-10B3-4570-A71C-5D826A4CF927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651106" y="3049389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51" name="Oval 650">
                    <a:extLst>
                      <a:ext uri="{FF2B5EF4-FFF2-40B4-BE49-F238E27FC236}">
                        <a16:creationId xmlns:a16="http://schemas.microsoft.com/office/drawing/2014/main" id="{10FCF837-2343-46D1-AECE-C1C81BBC7B84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660914" y="4895019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52" name="Oval 651">
                    <a:extLst>
                      <a:ext uri="{FF2B5EF4-FFF2-40B4-BE49-F238E27FC236}">
                        <a16:creationId xmlns:a16="http://schemas.microsoft.com/office/drawing/2014/main" id="{393FBA78-4650-4278-B7AF-CFD73B957359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660914" y="5512961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604" name="Oval 603">
                  <a:extLst>
                    <a:ext uri="{FF2B5EF4-FFF2-40B4-BE49-F238E27FC236}">
                      <a16:creationId xmlns:a16="http://schemas.microsoft.com/office/drawing/2014/main" id="{C71667D7-0A66-4D52-A562-037E0BA431DF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219681" y="1797644"/>
                  <a:ext cx="92691" cy="92691"/>
                </a:xfrm>
                <a:prstGeom prst="ellipse">
                  <a:avLst/>
                </a:prstGeom>
                <a:grp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5" name="Oval 604">
                  <a:extLst>
                    <a:ext uri="{FF2B5EF4-FFF2-40B4-BE49-F238E27FC236}">
                      <a16:creationId xmlns:a16="http://schemas.microsoft.com/office/drawing/2014/main" id="{F099EB69-5C86-4A24-915D-DC3BB840CCDB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219681" y="3651468"/>
                  <a:ext cx="92691" cy="92691"/>
                </a:xfrm>
                <a:prstGeom prst="ellipse">
                  <a:avLst/>
                </a:prstGeom>
                <a:grp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6" name="Oval 605">
                  <a:extLst>
                    <a:ext uri="{FF2B5EF4-FFF2-40B4-BE49-F238E27FC236}">
                      <a16:creationId xmlns:a16="http://schemas.microsoft.com/office/drawing/2014/main" id="{AD488F72-FCA7-4950-B87E-F0FF2C62BB9F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219681" y="4269410"/>
                  <a:ext cx="92691" cy="92691"/>
                </a:xfrm>
                <a:prstGeom prst="ellipse">
                  <a:avLst/>
                </a:prstGeom>
                <a:grp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7" name="Oval 606">
                  <a:extLst>
                    <a:ext uri="{FF2B5EF4-FFF2-40B4-BE49-F238E27FC236}">
                      <a16:creationId xmlns:a16="http://schemas.microsoft.com/office/drawing/2014/main" id="{276DFBD8-2473-4088-8AD8-B1FC616E9B8E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219681" y="2415585"/>
                  <a:ext cx="92691" cy="92691"/>
                </a:xfrm>
                <a:prstGeom prst="ellipse">
                  <a:avLst/>
                </a:prstGeom>
                <a:grp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8" name="Oval 607">
                  <a:extLst>
                    <a:ext uri="{FF2B5EF4-FFF2-40B4-BE49-F238E27FC236}">
                      <a16:creationId xmlns:a16="http://schemas.microsoft.com/office/drawing/2014/main" id="{A7A0C937-1381-454F-9B9B-5763163FBD99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219681" y="3033527"/>
                  <a:ext cx="92691" cy="92691"/>
                </a:xfrm>
                <a:prstGeom prst="ellipse">
                  <a:avLst/>
                </a:prstGeom>
                <a:grp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9" name="Oval 608">
                  <a:extLst>
                    <a:ext uri="{FF2B5EF4-FFF2-40B4-BE49-F238E27FC236}">
                      <a16:creationId xmlns:a16="http://schemas.microsoft.com/office/drawing/2014/main" id="{519D2581-0334-426E-8C0C-0F914DFFFF0B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229489" y="4879157"/>
                  <a:ext cx="92691" cy="92691"/>
                </a:xfrm>
                <a:prstGeom prst="ellipse">
                  <a:avLst/>
                </a:prstGeom>
                <a:grp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0" name="Oval 609">
                  <a:extLst>
                    <a:ext uri="{FF2B5EF4-FFF2-40B4-BE49-F238E27FC236}">
                      <a16:creationId xmlns:a16="http://schemas.microsoft.com/office/drawing/2014/main" id="{C18599B3-4246-45CD-9EC9-8F25389DE8BD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229489" y="5497099"/>
                  <a:ext cx="92691" cy="92691"/>
                </a:xfrm>
                <a:prstGeom prst="ellipse">
                  <a:avLst/>
                </a:prstGeom>
                <a:grp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24" name="Group 523">
                <a:extLst>
                  <a:ext uri="{FF2B5EF4-FFF2-40B4-BE49-F238E27FC236}">
                    <a16:creationId xmlns:a16="http://schemas.microsoft.com/office/drawing/2014/main" id="{55E5DDCC-E6BF-490D-BF05-31471C1C0073}"/>
                  </a:ext>
                </a:extLst>
              </p:cNvPr>
              <p:cNvGrpSpPr/>
              <p:nvPr/>
            </p:nvGrpSpPr>
            <p:grpSpPr>
              <a:xfrm>
                <a:off x="2407725" y="1218060"/>
                <a:ext cx="919372" cy="914400"/>
                <a:chOff x="1502227" y="1797644"/>
                <a:chExt cx="3819953" cy="3799294"/>
              </a:xfrm>
              <a:solidFill>
                <a:schemeClr val="accent1"/>
              </a:solidFill>
            </p:grpSpPr>
            <p:grpSp>
              <p:nvGrpSpPr>
                <p:cNvPr id="553" name="Group 552">
                  <a:extLst>
                    <a:ext uri="{FF2B5EF4-FFF2-40B4-BE49-F238E27FC236}">
                      <a16:creationId xmlns:a16="http://schemas.microsoft.com/office/drawing/2014/main" id="{94D37154-712D-411C-A104-30C3B332D9F5}"/>
                    </a:ext>
                  </a:extLst>
                </p:cNvPr>
                <p:cNvGrpSpPr/>
                <p:nvPr/>
              </p:nvGrpSpPr>
              <p:grpSpPr>
                <a:xfrm>
                  <a:off x="1502227" y="1798687"/>
                  <a:ext cx="3192204" cy="3798251"/>
                  <a:chOff x="1561401" y="1813506"/>
                  <a:chExt cx="3192204" cy="3798251"/>
                </a:xfrm>
                <a:grpFill/>
              </p:grpSpPr>
              <p:sp>
                <p:nvSpPr>
                  <p:cNvPr id="561" name="Oval 560">
                    <a:extLst>
                      <a:ext uri="{FF2B5EF4-FFF2-40B4-BE49-F238E27FC236}">
                        <a16:creationId xmlns:a16="http://schemas.microsoft.com/office/drawing/2014/main" id="{7739CF97-77A2-4737-A74B-FA8FA8B2FA66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561401" y="3667330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62" name="Oval 561">
                    <a:extLst>
                      <a:ext uri="{FF2B5EF4-FFF2-40B4-BE49-F238E27FC236}">
                        <a16:creationId xmlns:a16="http://schemas.microsoft.com/office/drawing/2014/main" id="{F3C87A85-B861-4277-9570-DAD774289F6E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561401" y="4285272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63" name="Oval 562">
                    <a:extLst>
                      <a:ext uri="{FF2B5EF4-FFF2-40B4-BE49-F238E27FC236}">
                        <a16:creationId xmlns:a16="http://schemas.microsoft.com/office/drawing/2014/main" id="{70913DF6-8BBE-4169-890C-CDCFE761FB09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561401" y="1813506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64" name="Oval 563">
                    <a:extLst>
                      <a:ext uri="{FF2B5EF4-FFF2-40B4-BE49-F238E27FC236}">
                        <a16:creationId xmlns:a16="http://schemas.microsoft.com/office/drawing/2014/main" id="{A7664DC7-C594-4A12-BB88-21530ED8BB48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179343" y="1813506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65" name="Oval 564">
                    <a:extLst>
                      <a:ext uri="{FF2B5EF4-FFF2-40B4-BE49-F238E27FC236}">
                        <a16:creationId xmlns:a16="http://schemas.microsoft.com/office/drawing/2014/main" id="{16BE4A6B-9D37-49FD-9FD2-2F74F2C59985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561401" y="2431447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66" name="Oval 565">
                    <a:extLst>
                      <a:ext uri="{FF2B5EF4-FFF2-40B4-BE49-F238E27FC236}">
                        <a16:creationId xmlns:a16="http://schemas.microsoft.com/office/drawing/2014/main" id="{DA9BFF98-6675-4CD8-9783-B07325F1759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179343" y="2431447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67" name="Oval 566">
                    <a:extLst>
                      <a:ext uri="{FF2B5EF4-FFF2-40B4-BE49-F238E27FC236}">
                        <a16:creationId xmlns:a16="http://schemas.microsoft.com/office/drawing/2014/main" id="{D4DA0D3B-9AF8-4F66-9101-50BF453739D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561401" y="3049389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68" name="Oval 567">
                    <a:extLst>
                      <a:ext uri="{FF2B5EF4-FFF2-40B4-BE49-F238E27FC236}">
                        <a16:creationId xmlns:a16="http://schemas.microsoft.com/office/drawing/2014/main" id="{2120F590-4793-476A-A5EE-BDF79F2753BB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797284" y="1813506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69" name="Oval 568">
                    <a:extLst>
                      <a:ext uri="{FF2B5EF4-FFF2-40B4-BE49-F238E27FC236}">
                        <a16:creationId xmlns:a16="http://schemas.microsoft.com/office/drawing/2014/main" id="{B35A7840-A506-4417-8261-1CB933461703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3415225" y="1813506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70" name="Oval 569">
                    <a:extLst>
                      <a:ext uri="{FF2B5EF4-FFF2-40B4-BE49-F238E27FC236}">
                        <a16:creationId xmlns:a16="http://schemas.microsoft.com/office/drawing/2014/main" id="{FDEDF407-E8B0-45A5-B7B5-F5E8E8E559F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179343" y="3667330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71" name="Oval 570">
                    <a:extLst>
                      <a:ext uri="{FF2B5EF4-FFF2-40B4-BE49-F238E27FC236}">
                        <a16:creationId xmlns:a16="http://schemas.microsoft.com/office/drawing/2014/main" id="{4502D6C2-27BF-4CBC-B4E1-BC27AB2FF844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797284" y="3667330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72" name="Oval 571">
                    <a:extLst>
                      <a:ext uri="{FF2B5EF4-FFF2-40B4-BE49-F238E27FC236}">
                        <a16:creationId xmlns:a16="http://schemas.microsoft.com/office/drawing/2014/main" id="{19738353-858E-4025-B7AA-D5EC574186C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797284" y="4285272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73" name="Oval 572">
                    <a:extLst>
                      <a:ext uri="{FF2B5EF4-FFF2-40B4-BE49-F238E27FC236}">
                        <a16:creationId xmlns:a16="http://schemas.microsoft.com/office/drawing/2014/main" id="{41D69C66-8F72-448D-8B0E-3F9141BC8E7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179343" y="4285272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74" name="Oval 573">
                    <a:extLst>
                      <a:ext uri="{FF2B5EF4-FFF2-40B4-BE49-F238E27FC236}">
                        <a16:creationId xmlns:a16="http://schemas.microsoft.com/office/drawing/2014/main" id="{917E5B24-E082-49B0-8BCE-94A66ED3F33F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3415225" y="3667330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75" name="Oval 574">
                    <a:extLst>
                      <a:ext uri="{FF2B5EF4-FFF2-40B4-BE49-F238E27FC236}">
                        <a16:creationId xmlns:a16="http://schemas.microsoft.com/office/drawing/2014/main" id="{DC1BE916-F849-401A-812B-818A3E567C08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3415225" y="4285272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76" name="Oval 575">
                    <a:extLst>
                      <a:ext uri="{FF2B5EF4-FFF2-40B4-BE49-F238E27FC236}">
                        <a16:creationId xmlns:a16="http://schemas.microsoft.com/office/drawing/2014/main" id="{BC0FE3A2-4D01-447F-A2A3-7876BED46295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797284" y="2431447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77" name="Oval 576">
                    <a:extLst>
                      <a:ext uri="{FF2B5EF4-FFF2-40B4-BE49-F238E27FC236}">
                        <a16:creationId xmlns:a16="http://schemas.microsoft.com/office/drawing/2014/main" id="{30A96483-5522-4F06-A6CB-77345F5CCD64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797284" y="3049389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78" name="Oval 577">
                    <a:extLst>
                      <a:ext uri="{FF2B5EF4-FFF2-40B4-BE49-F238E27FC236}">
                        <a16:creationId xmlns:a16="http://schemas.microsoft.com/office/drawing/2014/main" id="{FD1387E8-86B3-448D-A75B-D5216CF89FF8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179343" y="3049389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79" name="Oval 578">
                    <a:extLst>
                      <a:ext uri="{FF2B5EF4-FFF2-40B4-BE49-F238E27FC236}">
                        <a16:creationId xmlns:a16="http://schemas.microsoft.com/office/drawing/2014/main" id="{1875B9EC-04B3-4DF5-93D9-6183D4C1F12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3415225" y="2431447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80" name="Oval 579">
                    <a:extLst>
                      <a:ext uri="{FF2B5EF4-FFF2-40B4-BE49-F238E27FC236}">
                        <a16:creationId xmlns:a16="http://schemas.microsoft.com/office/drawing/2014/main" id="{1A37C49F-F854-4F11-844F-B6F419F3CF43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3415225" y="3049389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81" name="Oval 580">
                    <a:extLst>
                      <a:ext uri="{FF2B5EF4-FFF2-40B4-BE49-F238E27FC236}">
                        <a16:creationId xmlns:a16="http://schemas.microsoft.com/office/drawing/2014/main" id="{C3EACC02-CDE1-4621-B2C6-695DE05AEB7C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571209" y="4895019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82" name="Oval 581">
                    <a:extLst>
                      <a:ext uri="{FF2B5EF4-FFF2-40B4-BE49-F238E27FC236}">
                        <a16:creationId xmlns:a16="http://schemas.microsoft.com/office/drawing/2014/main" id="{194B4D98-B5AC-43A9-8BE3-3CF89BF67122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571209" y="5512961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83" name="Oval 582">
                    <a:extLst>
                      <a:ext uri="{FF2B5EF4-FFF2-40B4-BE49-F238E27FC236}">
                        <a16:creationId xmlns:a16="http://schemas.microsoft.com/office/drawing/2014/main" id="{9BDBA122-C115-4119-A918-A61B3A774463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189151" y="4895019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84" name="Oval 583">
                    <a:extLst>
                      <a:ext uri="{FF2B5EF4-FFF2-40B4-BE49-F238E27FC236}">
                        <a16:creationId xmlns:a16="http://schemas.microsoft.com/office/drawing/2014/main" id="{217E8A63-7FEF-4774-8DD9-9C2A95A3353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807092" y="4895019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85" name="Oval 584">
                    <a:extLst>
                      <a:ext uri="{FF2B5EF4-FFF2-40B4-BE49-F238E27FC236}">
                        <a16:creationId xmlns:a16="http://schemas.microsoft.com/office/drawing/2014/main" id="{D4C19808-4839-44CF-AE0D-B16C837772EE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807092" y="5512961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86" name="Oval 585">
                    <a:extLst>
                      <a:ext uri="{FF2B5EF4-FFF2-40B4-BE49-F238E27FC236}">
                        <a16:creationId xmlns:a16="http://schemas.microsoft.com/office/drawing/2014/main" id="{0E7942D3-4CE2-4B58-9532-E8A598360BC7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189151" y="5512961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87" name="Oval 586">
                    <a:extLst>
                      <a:ext uri="{FF2B5EF4-FFF2-40B4-BE49-F238E27FC236}">
                        <a16:creationId xmlns:a16="http://schemas.microsoft.com/office/drawing/2014/main" id="{A9D43170-2C7E-4026-AEEE-BFE4F7A5C87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3425033" y="4895019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88" name="Oval 587">
                    <a:extLst>
                      <a:ext uri="{FF2B5EF4-FFF2-40B4-BE49-F238E27FC236}">
                        <a16:creationId xmlns:a16="http://schemas.microsoft.com/office/drawing/2014/main" id="{FEC18317-4B25-4EFF-AD18-F45F8D65AB4F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3425033" y="5512961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89" name="Oval 588">
                    <a:extLst>
                      <a:ext uri="{FF2B5EF4-FFF2-40B4-BE49-F238E27FC236}">
                        <a16:creationId xmlns:a16="http://schemas.microsoft.com/office/drawing/2014/main" id="{B3CABCE3-CFED-4C01-B0D7-B2B327D9BEDC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033163" y="1819611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90" name="Oval 589">
                    <a:extLst>
                      <a:ext uri="{FF2B5EF4-FFF2-40B4-BE49-F238E27FC236}">
                        <a16:creationId xmlns:a16="http://schemas.microsoft.com/office/drawing/2014/main" id="{1D9213EB-7792-46AF-B588-159A79F9E3CC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033163" y="3673435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91" name="Oval 590">
                    <a:extLst>
                      <a:ext uri="{FF2B5EF4-FFF2-40B4-BE49-F238E27FC236}">
                        <a16:creationId xmlns:a16="http://schemas.microsoft.com/office/drawing/2014/main" id="{62CF1974-BDF8-4B3B-A1AC-B6213AF7E305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033163" y="4291377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92" name="Oval 591">
                    <a:extLst>
                      <a:ext uri="{FF2B5EF4-FFF2-40B4-BE49-F238E27FC236}">
                        <a16:creationId xmlns:a16="http://schemas.microsoft.com/office/drawing/2014/main" id="{A23B577B-A171-437E-A7A3-CAA6F376C7B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033163" y="2437552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93" name="Oval 592">
                    <a:extLst>
                      <a:ext uri="{FF2B5EF4-FFF2-40B4-BE49-F238E27FC236}">
                        <a16:creationId xmlns:a16="http://schemas.microsoft.com/office/drawing/2014/main" id="{E50BD50D-0480-4EB5-8F39-8A6BF326ACD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033163" y="3055494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94" name="Oval 593">
                    <a:extLst>
                      <a:ext uri="{FF2B5EF4-FFF2-40B4-BE49-F238E27FC236}">
                        <a16:creationId xmlns:a16="http://schemas.microsoft.com/office/drawing/2014/main" id="{3F2C7F31-CA2D-43AE-A842-96737299A3B4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042971" y="4901124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95" name="Oval 594">
                    <a:extLst>
                      <a:ext uri="{FF2B5EF4-FFF2-40B4-BE49-F238E27FC236}">
                        <a16:creationId xmlns:a16="http://schemas.microsoft.com/office/drawing/2014/main" id="{9693E67B-6725-4AAA-8595-6AD4BF27D5E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042971" y="5519066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96" name="Oval 595">
                    <a:extLst>
                      <a:ext uri="{FF2B5EF4-FFF2-40B4-BE49-F238E27FC236}">
                        <a16:creationId xmlns:a16="http://schemas.microsoft.com/office/drawing/2014/main" id="{1D96174C-44F3-406A-B64B-EB4C5641408C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651106" y="1813506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97" name="Oval 596">
                    <a:extLst>
                      <a:ext uri="{FF2B5EF4-FFF2-40B4-BE49-F238E27FC236}">
                        <a16:creationId xmlns:a16="http://schemas.microsoft.com/office/drawing/2014/main" id="{57AC8262-04DF-4886-A883-58D21DC026E5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651106" y="3667330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98" name="Oval 597">
                    <a:extLst>
                      <a:ext uri="{FF2B5EF4-FFF2-40B4-BE49-F238E27FC236}">
                        <a16:creationId xmlns:a16="http://schemas.microsoft.com/office/drawing/2014/main" id="{626A26D0-0B0D-4C9F-9DB2-752FDF9A84EC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651106" y="4285272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99" name="Oval 598">
                    <a:extLst>
                      <a:ext uri="{FF2B5EF4-FFF2-40B4-BE49-F238E27FC236}">
                        <a16:creationId xmlns:a16="http://schemas.microsoft.com/office/drawing/2014/main" id="{DD0CF297-0F9A-40ED-9D36-58C897242CD6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651106" y="2431447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00" name="Oval 599">
                    <a:extLst>
                      <a:ext uri="{FF2B5EF4-FFF2-40B4-BE49-F238E27FC236}">
                        <a16:creationId xmlns:a16="http://schemas.microsoft.com/office/drawing/2014/main" id="{55AA2B67-3FB5-4FC4-9F24-A3601C2FCF44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651106" y="3049389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01" name="Oval 600">
                    <a:extLst>
                      <a:ext uri="{FF2B5EF4-FFF2-40B4-BE49-F238E27FC236}">
                        <a16:creationId xmlns:a16="http://schemas.microsoft.com/office/drawing/2014/main" id="{E796175B-65BE-4576-9527-4C22A536AD62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660914" y="4895019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02" name="Oval 601">
                    <a:extLst>
                      <a:ext uri="{FF2B5EF4-FFF2-40B4-BE49-F238E27FC236}">
                        <a16:creationId xmlns:a16="http://schemas.microsoft.com/office/drawing/2014/main" id="{0BAC05F7-5CD1-430B-9552-8C0EF6FF6206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660914" y="5512961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554" name="Oval 553">
                  <a:extLst>
                    <a:ext uri="{FF2B5EF4-FFF2-40B4-BE49-F238E27FC236}">
                      <a16:creationId xmlns:a16="http://schemas.microsoft.com/office/drawing/2014/main" id="{AFCF4C2E-E247-440E-B7C9-AF1FCEF14DD7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219681" y="1797644"/>
                  <a:ext cx="92691" cy="92691"/>
                </a:xfrm>
                <a:prstGeom prst="ellipse">
                  <a:avLst/>
                </a:prstGeom>
                <a:grp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5" name="Oval 554">
                  <a:extLst>
                    <a:ext uri="{FF2B5EF4-FFF2-40B4-BE49-F238E27FC236}">
                      <a16:creationId xmlns:a16="http://schemas.microsoft.com/office/drawing/2014/main" id="{F815F561-1749-4FB7-9D2D-F4609BCABCD5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219681" y="3651468"/>
                  <a:ext cx="92691" cy="92691"/>
                </a:xfrm>
                <a:prstGeom prst="ellipse">
                  <a:avLst/>
                </a:prstGeom>
                <a:grp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6" name="Oval 555">
                  <a:extLst>
                    <a:ext uri="{FF2B5EF4-FFF2-40B4-BE49-F238E27FC236}">
                      <a16:creationId xmlns:a16="http://schemas.microsoft.com/office/drawing/2014/main" id="{8396DF4C-62E6-4E40-818E-C71F5C7C0671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219681" y="4269410"/>
                  <a:ext cx="92691" cy="92691"/>
                </a:xfrm>
                <a:prstGeom prst="ellipse">
                  <a:avLst/>
                </a:prstGeom>
                <a:grp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7" name="Oval 556">
                  <a:extLst>
                    <a:ext uri="{FF2B5EF4-FFF2-40B4-BE49-F238E27FC236}">
                      <a16:creationId xmlns:a16="http://schemas.microsoft.com/office/drawing/2014/main" id="{87EAA861-B83F-449B-960D-7C64F6A61537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219681" y="2415585"/>
                  <a:ext cx="92691" cy="92691"/>
                </a:xfrm>
                <a:prstGeom prst="ellipse">
                  <a:avLst/>
                </a:prstGeom>
                <a:grp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8" name="Oval 557">
                  <a:extLst>
                    <a:ext uri="{FF2B5EF4-FFF2-40B4-BE49-F238E27FC236}">
                      <a16:creationId xmlns:a16="http://schemas.microsoft.com/office/drawing/2014/main" id="{17276385-4630-43E7-A7DD-072AE6CC0991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219681" y="3033527"/>
                  <a:ext cx="92691" cy="92691"/>
                </a:xfrm>
                <a:prstGeom prst="ellipse">
                  <a:avLst/>
                </a:prstGeom>
                <a:grp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9" name="Oval 558">
                  <a:extLst>
                    <a:ext uri="{FF2B5EF4-FFF2-40B4-BE49-F238E27FC236}">
                      <a16:creationId xmlns:a16="http://schemas.microsoft.com/office/drawing/2014/main" id="{0D4D6D26-6058-460D-9858-C40944351615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229489" y="4879157"/>
                  <a:ext cx="92691" cy="92691"/>
                </a:xfrm>
                <a:prstGeom prst="ellipse">
                  <a:avLst/>
                </a:prstGeom>
                <a:grp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0" name="Oval 559">
                  <a:extLst>
                    <a:ext uri="{FF2B5EF4-FFF2-40B4-BE49-F238E27FC236}">
                      <a16:creationId xmlns:a16="http://schemas.microsoft.com/office/drawing/2014/main" id="{DEEA0F74-60CD-4AA9-B5F8-3928CEA5C460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229489" y="5497099"/>
                  <a:ext cx="92691" cy="92691"/>
                </a:xfrm>
                <a:prstGeom prst="ellipse">
                  <a:avLst/>
                </a:prstGeom>
                <a:grp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525" name="Oval 524">
                <a:extLst>
                  <a:ext uri="{FF2B5EF4-FFF2-40B4-BE49-F238E27FC236}">
                    <a16:creationId xmlns:a16="http://schemas.microsoft.com/office/drawing/2014/main" id="{D43D615F-53DD-4514-BD10-DA8FD954D58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449020" y="1663905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6" name="Oval 525">
                <a:extLst>
                  <a:ext uri="{FF2B5EF4-FFF2-40B4-BE49-F238E27FC236}">
                    <a16:creationId xmlns:a16="http://schemas.microsoft.com/office/drawing/2014/main" id="{DC82315A-5AEC-465E-B996-12125BAF8C5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449020" y="1812628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7" name="Oval 526">
                <a:extLst>
                  <a:ext uri="{FF2B5EF4-FFF2-40B4-BE49-F238E27FC236}">
                    <a16:creationId xmlns:a16="http://schemas.microsoft.com/office/drawing/2014/main" id="{6C60DCE7-C75C-4CBB-80CF-E5AB850C3EB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449020" y="1217733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8" name="Oval 527">
                <a:extLst>
                  <a:ext uri="{FF2B5EF4-FFF2-40B4-BE49-F238E27FC236}">
                    <a16:creationId xmlns:a16="http://schemas.microsoft.com/office/drawing/2014/main" id="{AF57904B-E129-464C-B045-AFD169B8FF9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597744" y="1217733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9" name="Oval 528">
                <a:extLst>
                  <a:ext uri="{FF2B5EF4-FFF2-40B4-BE49-F238E27FC236}">
                    <a16:creationId xmlns:a16="http://schemas.microsoft.com/office/drawing/2014/main" id="{EE20F105-6F1A-4AC2-9D91-0B893757B3E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449020" y="1366457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0" name="Oval 529">
                <a:extLst>
                  <a:ext uri="{FF2B5EF4-FFF2-40B4-BE49-F238E27FC236}">
                    <a16:creationId xmlns:a16="http://schemas.microsoft.com/office/drawing/2014/main" id="{E83905A1-6919-40E5-88AC-310377D9C13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597744" y="1366457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1" name="Oval 530">
                <a:extLst>
                  <a:ext uri="{FF2B5EF4-FFF2-40B4-BE49-F238E27FC236}">
                    <a16:creationId xmlns:a16="http://schemas.microsoft.com/office/drawing/2014/main" id="{356B609C-448B-47A3-A830-70A8F0EA7BE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449020" y="1515181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2" name="Oval 531">
                <a:extLst>
                  <a:ext uri="{FF2B5EF4-FFF2-40B4-BE49-F238E27FC236}">
                    <a16:creationId xmlns:a16="http://schemas.microsoft.com/office/drawing/2014/main" id="{CD94E0DB-31CE-44FB-9088-485C3E16F40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746468" y="1217733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3" name="Oval 532">
                <a:extLst>
                  <a:ext uri="{FF2B5EF4-FFF2-40B4-BE49-F238E27FC236}">
                    <a16:creationId xmlns:a16="http://schemas.microsoft.com/office/drawing/2014/main" id="{28534498-4C7E-4B4D-BC9B-85C6A8B1FBA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895192" y="1217733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4" name="Oval 533">
                <a:extLst>
                  <a:ext uri="{FF2B5EF4-FFF2-40B4-BE49-F238E27FC236}">
                    <a16:creationId xmlns:a16="http://schemas.microsoft.com/office/drawing/2014/main" id="{7DCDD2B9-3462-42D8-8D04-44653ECB7DF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597744" y="1663905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5" name="Oval 534">
                <a:extLst>
                  <a:ext uri="{FF2B5EF4-FFF2-40B4-BE49-F238E27FC236}">
                    <a16:creationId xmlns:a16="http://schemas.microsoft.com/office/drawing/2014/main" id="{B0DCF115-9D79-4EC5-891E-DB89ACAE5D7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746468" y="1663905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6" name="Oval 535">
                <a:extLst>
                  <a:ext uri="{FF2B5EF4-FFF2-40B4-BE49-F238E27FC236}">
                    <a16:creationId xmlns:a16="http://schemas.microsoft.com/office/drawing/2014/main" id="{54D7D09D-B6D5-487E-A626-252EA3AA5F7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746468" y="1812628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7" name="Oval 536">
                <a:extLst>
                  <a:ext uri="{FF2B5EF4-FFF2-40B4-BE49-F238E27FC236}">
                    <a16:creationId xmlns:a16="http://schemas.microsoft.com/office/drawing/2014/main" id="{9B944427-A84A-45B4-93C3-8BD2AB93E27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597744" y="1812628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8" name="Oval 537">
                <a:extLst>
                  <a:ext uri="{FF2B5EF4-FFF2-40B4-BE49-F238E27FC236}">
                    <a16:creationId xmlns:a16="http://schemas.microsoft.com/office/drawing/2014/main" id="{C5979FCB-E072-4294-B181-C4E00DC684A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895192" y="1663905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9" name="Oval 538">
                <a:extLst>
                  <a:ext uri="{FF2B5EF4-FFF2-40B4-BE49-F238E27FC236}">
                    <a16:creationId xmlns:a16="http://schemas.microsoft.com/office/drawing/2014/main" id="{2A39171E-8970-46D3-899A-140343EA2AF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895192" y="1812628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0" name="Oval 539">
                <a:extLst>
                  <a:ext uri="{FF2B5EF4-FFF2-40B4-BE49-F238E27FC236}">
                    <a16:creationId xmlns:a16="http://schemas.microsoft.com/office/drawing/2014/main" id="{217346A0-FF97-4FED-8BC2-3E842814B74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746468" y="1366457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1" name="Oval 540">
                <a:extLst>
                  <a:ext uri="{FF2B5EF4-FFF2-40B4-BE49-F238E27FC236}">
                    <a16:creationId xmlns:a16="http://schemas.microsoft.com/office/drawing/2014/main" id="{17054FEF-1BAD-4FEB-A25D-81AD5705DBF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746468" y="1515181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2" name="Oval 541">
                <a:extLst>
                  <a:ext uri="{FF2B5EF4-FFF2-40B4-BE49-F238E27FC236}">
                    <a16:creationId xmlns:a16="http://schemas.microsoft.com/office/drawing/2014/main" id="{E292BA6C-0806-4C30-8109-D0CA3942B40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597744" y="1515181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3" name="Oval 542">
                <a:extLst>
                  <a:ext uri="{FF2B5EF4-FFF2-40B4-BE49-F238E27FC236}">
                    <a16:creationId xmlns:a16="http://schemas.microsoft.com/office/drawing/2014/main" id="{7011B45C-E173-47D7-9379-4D060F7BFC3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895192" y="1366457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4" name="Oval 543">
                <a:extLst>
                  <a:ext uri="{FF2B5EF4-FFF2-40B4-BE49-F238E27FC236}">
                    <a16:creationId xmlns:a16="http://schemas.microsoft.com/office/drawing/2014/main" id="{0EEBA8D5-E990-4E0D-92F9-C2EDAE8D1AD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895192" y="1515181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5" name="Oval 544">
                <a:extLst>
                  <a:ext uri="{FF2B5EF4-FFF2-40B4-BE49-F238E27FC236}">
                    <a16:creationId xmlns:a16="http://schemas.microsoft.com/office/drawing/2014/main" id="{BCA7B01E-74DE-4684-9D26-A1F25B8F772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451381" y="1959380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6" name="Oval 545">
                <a:extLst>
                  <a:ext uri="{FF2B5EF4-FFF2-40B4-BE49-F238E27FC236}">
                    <a16:creationId xmlns:a16="http://schemas.microsoft.com/office/drawing/2014/main" id="{17368A3C-73FA-4B96-9742-BFCDAE32316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451381" y="2108104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7" name="Oval 546">
                <a:extLst>
                  <a:ext uri="{FF2B5EF4-FFF2-40B4-BE49-F238E27FC236}">
                    <a16:creationId xmlns:a16="http://schemas.microsoft.com/office/drawing/2014/main" id="{E6CB305B-1149-4821-B3DD-F17A4E2F9C6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600105" y="1959380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8" name="Oval 547">
                <a:extLst>
                  <a:ext uri="{FF2B5EF4-FFF2-40B4-BE49-F238E27FC236}">
                    <a16:creationId xmlns:a16="http://schemas.microsoft.com/office/drawing/2014/main" id="{094DD9C2-B10C-43BB-9C94-0738DB09C26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748828" y="1959380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9" name="Oval 548">
                <a:extLst>
                  <a:ext uri="{FF2B5EF4-FFF2-40B4-BE49-F238E27FC236}">
                    <a16:creationId xmlns:a16="http://schemas.microsoft.com/office/drawing/2014/main" id="{8933471F-E7A4-458E-AEA9-9202C24C80E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748828" y="2108104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0" name="Oval 549">
                <a:extLst>
                  <a:ext uri="{FF2B5EF4-FFF2-40B4-BE49-F238E27FC236}">
                    <a16:creationId xmlns:a16="http://schemas.microsoft.com/office/drawing/2014/main" id="{2C177F34-D30E-4CE7-B4CF-78342859740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600105" y="2108104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1" name="Oval 550">
                <a:extLst>
                  <a:ext uri="{FF2B5EF4-FFF2-40B4-BE49-F238E27FC236}">
                    <a16:creationId xmlns:a16="http://schemas.microsoft.com/office/drawing/2014/main" id="{70188793-EC2D-4574-948B-F46F5611AA4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897552" y="1959380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2" name="Oval 551">
                <a:extLst>
                  <a:ext uri="{FF2B5EF4-FFF2-40B4-BE49-F238E27FC236}">
                    <a16:creationId xmlns:a16="http://schemas.microsoft.com/office/drawing/2014/main" id="{3294849D-EE63-4D1E-A552-9ED2A2D7111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897552" y="2108104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D109ECDE-047D-401C-88FF-59F8ACA21676}"/>
                </a:ext>
              </a:extLst>
            </p:cNvPr>
            <p:cNvGrpSpPr/>
            <p:nvPr/>
          </p:nvGrpSpPr>
          <p:grpSpPr>
            <a:xfrm>
              <a:off x="330579" y="2252394"/>
              <a:ext cx="3589282" cy="915211"/>
              <a:chOff x="330579" y="1217249"/>
              <a:chExt cx="3589282" cy="915211"/>
            </a:xfrm>
          </p:grpSpPr>
          <p:grpSp>
            <p:nvGrpSpPr>
              <p:cNvPr id="341" name="Group 340">
                <a:extLst>
                  <a:ext uri="{FF2B5EF4-FFF2-40B4-BE49-F238E27FC236}">
                    <a16:creationId xmlns:a16="http://schemas.microsoft.com/office/drawing/2014/main" id="{39E8B408-63CA-42CE-B8BE-787A79D40840}"/>
                  </a:ext>
                </a:extLst>
              </p:cNvPr>
              <p:cNvGrpSpPr/>
              <p:nvPr/>
            </p:nvGrpSpPr>
            <p:grpSpPr>
              <a:xfrm>
                <a:off x="330579" y="1217827"/>
                <a:ext cx="919372" cy="914400"/>
                <a:chOff x="1502227" y="1797644"/>
                <a:chExt cx="3819953" cy="3799294"/>
              </a:xfrm>
              <a:solidFill>
                <a:schemeClr val="accent1"/>
              </a:solidFill>
            </p:grpSpPr>
            <p:grpSp>
              <p:nvGrpSpPr>
                <p:cNvPr id="472" name="Group 471">
                  <a:extLst>
                    <a:ext uri="{FF2B5EF4-FFF2-40B4-BE49-F238E27FC236}">
                      <a16:creationId xmlns:a16="http://schemas.microsoft.com/office/drawing/2014/main" id="{0BC676C3-50DC-4DB7-8C24-29DF7E506C62}"/>
                    </a:ext>
                  </a:extLst>
                </p:cNvPr>
                <p:cNvGrpSpPr/>
                <p:nvPr/>
              </p:nvGrpSpPr>
              <p:grpSpPr>
                <a:xfrm>
                  <a:off x="1502227" y="1798687"/>
                  <a:ext cx="3192204" cy="3798251"/>
                  <a:chOff x="1561401" y="1813506"/>
                  <a:chExt cx="3192204" cy="3798251"/>
                </a:xfrm>
                <a:grpFill/>
              </p:grpSpPr>
              <p:sp>
                <p:nvSpPr>
                  <p:cNvPr id="480" name="Oval 479">
                    <a:extLst>
                      <a:ext uri="{FF2B5EF4-FFF2-40B4-BE49-F238E27FC236}">
                        <a16:creationId xmlns:a16="http://schemas.microsoft.com/office/drawing/2014/main" id="{7F4CA14E-1A17-44A0-B5D6-B7696698A008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561401" y="3667330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1" name="Oval 480">
                    <a:extLst>
                      <a:ext uri="{FF2B5EF4-FFF2-40B4-BE49-F238E27FC236}">
                        <a16:creationId xmlns:a16="http://schemas.microsoft.com/office/drawing/2014/main" id="{F0D4ABD2-CC70-49F2-9DE9-09D660028B2F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561401" y="4285272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2" name="Oval 481">
                    <a:extLst>
                      <a:ext uri="{FF2B5EF4-FFF2-40B4-BE49-F238E27FC236}">
                        <a16:creationId xmlns:a16="http://schemas.microsoft.com/office/drawing/2014/main" id="{AE958ED9-9AA3-48E2-B044-69768E1B538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561401" y="1813506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3" name="Oval 482">
                    <a:extLst>
                      <a:ext uri="{FF2B5EF4-FFF2-40B4-BE49-F238E27FC236}">
                        <a16:creationId xmlns:a16="http://schemas.microsoft.com/office/drawing/2014/main" id="{E6A5C20A-3865-4617-A778-A855E207A819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179343" y="1813506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4" name="Oval 483">
                    <a:extLst>
                      <a:ext uri="{FF2B5EF4-FFF2-40B4-BE49-F238E27FC236}">
                        <a16:creationId xmlns:a16="http://schemas.microsoft.com/office/drawing/2014/main" id="{270BA58C-8086-47E5-9D34-D1E1D283FDF2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561401" y="2431447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5" name="Oval 484">
                    <a:extLst>
                      <a:ext uri="{FF2B5EF4-FFF2-40B4-BE49-F238E27FC236}">
                        <a16:creationId xmlns:a16="http://schemas.microsoft.com/office/drawing/2014/main" id="{70B32A80-4A89-4502-A0BD-29E46B2D204F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179343" y="2431447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6" name="Oval 485">
                    <a:extLst>
                      <a:ext uri="{FF2B5EF4-FFF2-40B4-BE49-F238E27FC236}">
                        <a16:creationId xmlns:a16="http://schemas.microsoft.com/office/drawing/2014/main" id="{46FC4EB3-D142-4E1F-A52A-1533A6513767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561401" y="3049389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7" name="Oval 486">
                    <a:extLst>
                      <a:ext uri="{FF2B5EF4-FFF2-40B4-BE49-F238E27FC236}">
                        <a16:creationId xmlns:a16="http://schemas.microsoft.com/office/drawing/2014/main" id="{A405E332-CA14-4072-83E9-2CE8E164617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797284" y="1813506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8" name="Oval 487">
                    <a:extLst>
                      <a:ext uri="{FF2B5EF4-FFF2-40B4-BE49-F238E27FC236}">
                        <a16:creationId xmlns:a16="http://schemas.microsoft.com/office/drawing/2014/main" id="{066D2526-F643-4B35-974A-94C4F5D09AC9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3415225" y="1813506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9" name="Oval 488">
                    <a:extLst>
                      <a:ext uri="{FF2B5EF4-FFF2-40B4-BE49-F238E27FC236}">
                        <a16:creationId xmlns:a16="http://schemas.microsoft.com/office/drawing/2014/main" id="{5CED53CF-D26A-4029-8C01-E91A82082F86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179343" y="3667330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90" name="Oval 489">
                    <a:extLst>
                      <a:ext uri="{FF2B5EF4-FFF2-40B4-BE49-F238E27FC236}">
                        <a16:creationId xmlns:a16="http://schemas.microsoft.com/office/drawing/2014/main" id="{E2A5C8D5-73D6-4CD6-8B5B-768BD87FD7F3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797284" y="3667330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91" name="Oval 490">
                    <a:extLst>
                      <a:ext uri="{FF2B5EF4-FFF2-40B4-BE49-F238E27FC236}">
                        <a16:creationId xmlns:a16="http://schemas.microsoft.com/office/drawing/2014/main" id="{8115096C-68F9-480D-8EDF-F648E957A4CF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797284" y="4285272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92" name="Oval 491">
                    <a:extLst>
                      <a:ext uri="{FF2B5EF4-FFF2-40B4-BE49-F238E27FC236}">
                        <a16:creationId xmlns:a16="http://schemas.microsoft.com/office/drawing/2014/main" id="{0EBB909A-F0FF-4CC7-87E9-130BF09155F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179343" y="4285272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93" name="Oval 492">
                    <a:extLst>
                      <a:ext uri="{FF2B5EF4-FFF2-40B4-BE49-F238E27FC236}">
                        <a16:creationId xmlns:a16="http://schemas.microsoft.com/office/drawing/2014/main" id="{27B96499-4693-45E1-898C-AE98FA84B843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3415225" y="3667330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94" name="Oval 493">
                    <a:extLst>
                      <a:ext uri="{FF2B5EF4-FFF2-40B4-BE49-F238E27FC236}">
                        <a16:creationId xmlns:a16="http://schemas.microsoft.com/office/drawing/2014/main" id="{3E304123-3533-4980-9EB4-385CCC3F4728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3415225" y="4285272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95" name="Oval 494">
                    <a:extLst>
                      <a:ext uri="{FF2B5EF4-FFF2-40B4-BE49-F238E27FC236}">
                        <a16:creationId xmlns:a16="http://schemas.microsoft.com/office/drawing/2014/main" id="{34637A5E-591C-42F5-8D11-1A2725D8D46E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797284" y="2431447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96" name="Oval 495">
                    <a:extLst>
                      <a:ext uri="{FF2B5EF4-FFF2-40B4-BE49-F238E27FC236}">
                        <a16:creationId xmlns:a16="http://schemas.microsoft.com/office/drawing/2014/main" id="{13D584AF-4833-4FEB-BC02-FD3A531EA27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797284" y="3049389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97" name="Oval 496">
                    <a:extLst>
                      <a:ext uri="{FF2B5EF4-FFF2-40B4-BE49-F238E27FC236}">
                        <a16:creationId xmlns:a16="http://schemas.microsoft.com/office/drawing/2014/main" id="{76FE37E8-55C6-41FD-A15D-8C466533EF6E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179343" y="3049389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98" name="Oval 497">
                    <a:extLst>
                      <a:ext uri="{FF2B5EF4-FFF2-40B4-BE49-F238E27FC236}">
                        <a16:creationId xmlns:a16="http://schemas.microsoft.com/office/drawing/2014/main" id="{540797E4-E8C9-46BA-8E07-231101F7ACD3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3415225" y="2431447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99" name="Oval 498">
                    <a:extLst>
                      <a:ext uri="{FF2B5EF4-FFF2-40B4-BE49-F238E27FC236}">
                        <a16:creationId xmlns:a16="http://schemas.microsoft.com/office/drawing/2014/main" id="{FB33E6C5-39D5-4448-B3D2-F595DEE4E2A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3415225" y="3049389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00" name="Oval 499">
                    <a:extLst>
                      <a:ext uri="{FF2B5EF4-FFF2-40B4-BE49-F238E27FC236}">
                        <a16:creationId xmlns:a16="http://schemas.microsoft.com/office/drawing/2014/main" id="{EC57AA34-9348-40D6-A1A1-62475ACBD6DE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571209" y="4895019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01" name="Oval 500">
                    <a:extLst>
                      <a:ext uri="{FF2B5EF4-FFF2-40B4-BE49-F238E27FC236}">
                        <a16:creationId xmlns:a16="http://schemas.microsoft.com/office/drawing/2014/main" id="{F7DC7102-7051-431C-ACD8-311DB42F730F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571209" y="5512961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02" name="Oval 501">
                    <a:extLst>
                      <a:ext uri="{FF2B5EF4-FFF2-40B4-BE49-F238E27FC236}">
                        <a16:creationId xmlns:a16="http://schemas.microsoft.com/office/drawing/2014/main" id="{F4B5C493-6579-4EE5-8443-BF6F83F5880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189151" y="4895019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03" name="Oval 502">
                    <a:extLst>
                      <a:ext uri="{FF2B5EF4-FFF2-40B4-BE49-F238E27FC236}">
                        <a16:creationId xmlns:a16="http://schemas.microsoft.com/office/drawing/2014/main" id="{3391550C-9733-4257-B0E9-D32E4AED6F45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807092" y="4895019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04" name="Oval 503">
                    <a:extLst>
                      <a:ext uri="{FF2B5EF4-FFF2-40B4-BE49-F238E27FC236}">
                        <a16:creationId xmlns:a16="http://schemas.microsoft.com/office/drawing/2014/main" id="{49D5A41A-3DB7-44B2-969C-45D75C9BEAC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807092" y="5512961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05" name="Oval 504">
                    <a:extLst>
                      <a:ext uri="{FF2B5EF4-FFF2-40B4-BE49-F238E27FC236}">
                        <a16:creationId xmlns:a16="http://schemas.microsoft.com/office/drawing/2014/main" id="{6FAB34AD-9A04-4576-84A6-7625C68A59DC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189151" y="5512961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06" name="Oval 505">
                    <a:extLst>
                      <a:ext uri="{FF2B5EF4-FFF2-40B4-BE49-F238E27FC236}">
                        <a16:creationId xmlns:a16="http://schemas.microsoft.com/office/drawing/2014/main" id="{BFEFE17C-4C16-4349-8B73-EB2E26D49133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3425033" y="4895019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07" name="Oval 506">
                    <a:extLst>
                      <a:ext uri="{FF2B5EF4-FFF2-40B4-BE49-F238E27FC236}">
                        <a16:creationId xmlns:a16="http://schemas.microsoft.com/office/drawing/2014/main" id="{CEE56FB2-4051-4C76-BA80-4B6F5289BDD7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3425033" y="5512961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08" name="Oval 507">
                    <a:extLst>
                      <a:ext uri="{FF2B5EF4-FFF2-40B4-BE49-F238E27FC236}">
                        <a16:creationId xmlns:a16="http://schemas.microsoft.com/office/drawing/2014/main" id="{D9DF766B-336C-4F46-8046-9D0D8515682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033163" y="1819611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09" name="Oval 508">
                    <a:extLst>
                      <a:ext uri="{FF2B5EF4-FFF2-40B4-BE49-F238E27FC236}">
                        <a16:creationId xmlns:a16="http://schemas.microsoft.com/office/drawing/2014/main" id="{2EC6AF43-FBF5-4B20-B52C-C87735AD8A47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033163" y="3673435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10" name="Oval 509">
                    <a:extLst>
                      <a:ext uri="{FF2B5EF4-FFF2-40B4-BE49-F238E27FC236}">
                        <a16:creationId xmlns:a16="http://schemas.microsoft.com/office/drawing/2014/main" id="{E46A361B-4F0A-45A1-92C8-0D8EC36AF724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033163" y="4291377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11" name="Oval 510">
                    <a:extLst>
                      <a:ext uri="{FF2B5EF4-FFF2-40B4-BE49-F238E27FC236}">
                        <a16:creationId xmlns:a16="http://schemas.microsoft.com/office/drawing/2014/main" id="{D09A35B8-2016-40EB-8BC4-3B717223DEA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033163" y="2437552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12" name="Oval 511">
                    <a:extLst>
                      <a:ext uri="{FF2B5EF4-FFF2-40B4-BE49-F238E27FC236}">
                        <a16:creationId xmlns:a16="http://schemas.microsoft.com/office/drawing/2014/main" id="{C4FB7879-30D7-4564-8354-DF3E5A3A7F38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033163" y="3055494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13" name="Oval 512">
                    <a:extLst>
                      <a:ext uri="{FF2B5EF4-FFF2-40B4-BE49-F238E27FC236}">
                        <a16:creationId xmlns:a16="http://schemas.microsoft.com/office/drawing/2014/main" id="{52D8AA80-9C8E-4522-98C1-225A66867B3B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042971" y="4901124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14" name="Oval 513">
                    <a:extLst>
                      <a:ext uri="{FF2B5EF4-FFF2-40B4-BE49-F238E27FC236}">
                        <a16:creationId xmlns:a16="http://schemas.microsoft.com/office/drawing/2014/main" id="{A57B7E03-0672-478D-828D-EA9186EBB743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042971" y="5519066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15" name="Oval 514">
                    <a:extLst>
                      <a:ext uri="{FF2B5EF4-FFF2-40B4-BE49-F238E27FC236}">
                        <a16:creationId xmlns:a16="http://schemas.microsoft.com/office/drawing/2014/main" id="{0ADCF16C-C4DF-4D98-AC7E-22708EFD9A69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651106" y="1813506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16" name="Oval 515">
                    <a:extLst>
                      <a:ext uri="{FF2B5EF4-FFF2-40B4-BE49-F238E27FC236}">
                        <a16:creationId xmlns:a16="http://schemas.microsoft.com/office/drawing/2014/main" id="{67FE756A-10AA-4A0D-B940-3D91F2FE8D5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651106" y="3667330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17" name="Oval 516">
                    <a:extLst>
                      <a:ext uri="{FF2B5EF4-FFF2-40B4-BE49-F238E27FC236}">
                        <a16:creationId xmlns:a16="http://schemas.microsoft.com/office/drawing/2014/main" id="{32C2D113-8199-4007-B966-E16599B4E3AE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651106" y="4285272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18" name="Oval 517">
                    <a:extLst>
                      <a:ext uri="{FF2B5EF4-FFF2-40B4-BE49-F238E27FC236}">
                        <a16:creationId xmlns:a16="http://schemas.microsoft.com/office/drawing/2014/main" id="{25BF1860-6817-436A-B336-78B62A89008E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651106" y="2431447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19" name="Oval 518">
                    <a:extLst>
                      <a:ext uri="{FF2B5EF4-FFF2-40B4-BE49-F238E27FC236}">
                        <a16:creationId xmlns:a16="http://schemas.microsoft.com/office/drawing/2014/main" id="{013AEBEE-DA0A-47E8-9484-F722F038918F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651106" y="3049389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20" name="Oval 519">
                    <a:extLst>
                      <a:ext uri="{FF2B5EF4-FFF2-40B4-BE49-F238E27FC236}">
                        <a16:creationId xmlns:a16="http://schemas.microsoft.com/office/drawing/2014/main" id="{15A9BAC4-8A7A-47EA-A6EE-6EC007806669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660914" y="4895019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21" name="Oval 520">
                    <a:extLst>
                      <a:ext uri="{FF2B5EF4-FFF2-40B4-BE49-F238E27FC236}">
                        <a16:creationId xmlns:a16="http://schemas.microsoft.com/office/drawing/2014/main" id="{AE5D7614-5F3B-4A58-9764-34916CF37C8E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660914" y="5512961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473" name="Oval 472">
                  <a:extLst>
                    <a:ext uri="{FF2B5EF4-FFF2-40B4-BE49-F238E27FC236}">
                      <a16:creationId xmlns:a16="http://schemas.microsoft.com/office/drawing/2014/main" id="{1F84B35A-AC2C-4EDA-9C27-E7DD2DDC158D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219681" y="1797644"/>
                  <a:ext cx="92691" cy="92691"/>
                </a:xfrm>
                <a:prstGeom prst="ellipse">
                  <a:avLst/>
                </a:prstGeom>
                <a:grp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4" name="Oval 473">
                  <a:extLst>
                    <a:ext uri="{FF2B5EF4-FFF2-40B4-BE49-F238E27FC236}">
                      <a16:creationId xmlns:a16="http://schemas.microsoft.com/office/drawing/2014/main" id="{78743FA1-307B-408C-A95B-65D044382F0B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219681" y="3651468"/>
                  <a:ext cx="92691" cy="92691"/>
                </a:xfrm>
                <a:prstGeom prst="ellipse">
                  <a:avLst/>
                </a:prstGeom>
                <a:grp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5" name="Oval 474">
                  <a:extLst>
                    <a:ext uri="{FF2B5EF4-FFF2-40B4-BE49-F238E27FC236}">
                      <a16:creationId xmlns:a16="http://schemas.microsoft.com/office/drawing/2014/main" id="{EE7BB8D6-FA59-4131-A6FC-FBB8B376E255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219681" y="4269410"/>
                  <a:ext cx="92691" cy="92691"/>
                </a:xfrm>
                <a:prstGeom prst="ellipse">
                  <a:avLst/>
                </a:prstGeom>
                <a:grp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6" name="Oval 475">
                  <a:extLst>
                    <a:ext uri="{FF2B5EF4-FFF2-40B4-BE49-F238E27FC236}">
                      <a16:creationId xmlns:a16="http://schemas.microsoft.com/office/drawing/2014/main" id="{9C0F257F-840E-4726-AC64-43034E6A631A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219681" y="2415585"/>
                  <a:ext cx="92691" cy="92691"/>
                </a:xfrm>
                <a:prstGeom prst="ellipse">
                  <a:avLst/>
                </a:prstGeom>
                <a:grp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7" name="Oval 476">
                  <a:extLst>
                    <a:ext uri="{FF2B5EF4-FFF2-40B4-BE49-F238E27FC236}">
                      <a16:creationId xmlns:a16="http://schemas.microsoft.com/office/drawing/2014/main" id="{2ABCD775-AEE1-46B7-A1DA-C528A03F51D1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219681" y="3033527"/>
                  <a:ext cx="92691" cy="92691"/>
                </a:xfrm>
                <a:prstGeom prst="ellipse">
                  <a:avLst/>
                </a:prstGeom>
                <a:grp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8" name="Oval 477">
                  <a:extLst>
                    <a:ext uri="{FF2B5EF4-FFF2-40B4-BE49-F238E27FC236}">
                      <a16:creationId xmlns:a16="http://schemas.microsoft.com/office/drawing/2014/main" id="{B4FC1DDF-AA26-4942-8324-7D8739F8C1A7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229489" y="4879157"/>
                  <a:ext cx="92691" cy="92691"/>
                </a:xfrm>
                <a:prstGeom prst="ellipse">
                  <a:avLst/>
                </a:prstGeom>
                <a:grp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9" name="Oval 478">
                  <a:extLst>
                    <a:ext uri="{FF2B5EF4-FFF2-40B4-BE49-F238E27FC236}">
                      <a16:creationId xmlns:a16="http://schemas.microsoft.com/office/drawing/2014/main" id="{E5108E39-65FF-40EB-9F8F-0F6B2594F881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229489" y="5497099"/>
                  <a:ext cx="92691" cy="92691"/>
                </a:xfrm>
                <a:prstGeom prst="ellipse">
                  <a:avLst/>
                </a:prstGeom>
                <a:grp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42" name="Group 341">
                <a:extLst>
                  <a:ext uri="{FF2B5EF4-FFF2-40B4-BE49-F238E27FC236}">
                    <a16:creationId xmlns:a16="http://schemas.microsoft.com/office/drawing/2014/main" id="{9DFDE483-6371-4DF8-82C3-1A64B3414A1A}"/>
                  </a:ext>
                </a:extLst>
              </p:cNvPr>
              <p:cNvGrpSpPr/>
              <p:nvPr/>
            </p:nvGrpSpPr>
            <p:grpSpPr>
              <a:xfrm>
                <a:off x="1371874" y="1217249"/>
                <a:ext cx="919372" cy="914400"/>
                <a:chOff x="1502227" y="1797644"/>
                <a:chExt cx="3819953" cy="3799294"/>
              </a:xfrm>
              <a:solidFill>
                <a:schemeClr val="accent1"/>
              </a:solidFill>
            </p:grpSpPr>
            <p:grpSp>
              <p:nvGrpSpPr>
                <p:cNvPr id="422" name="Group 421">
                  <a:extLst>
                    <a:ext uri="{FF2B5EF4-FFF2-40B4-BE49-F238E27FC236}">
                      <a16:creationId xmlns:a16="http://schemas.microsoft.com/office/drawing/2014/main" id="{B8B9B5EC-C7BC-4D84-9C72-2D91B42ABA46}"/>
                    </a:ext>
                  </a:extLst>
                </p:cNvPr>
                <p:cNvGrpSpPr/>
                <p:nvPr/>
              </p:nvGrpSpPr>
              <p:grpSpPr>
                <a:xfrm>
                  <a:off x="1502227" y="1798687"/>
                  <a:ext cx="3192204" cy="3798251"/>
                  <a:chOff x="1561401" y="1813506"/>
                  <a:chExt cx="3192204" cy="3798251"/>
                </a:xfrm>
                <a:grpFill/>
              </p:grpSpPr>
              <p:sp>
                <p:nvSpPr>
                  <p:cNvPr id="430" name="Oval 429">
                    <a:extLst>
                      <a:ext uri="{FF2B5EF4-FFF2-40B4-BE49-F238E27FC236}">
                        <a16:creationId xmlns:a16="http://schemas.microsoft.com/office/drawing/2014/main" id="{42953665-642E-465E-9CA6-ACF6624E0D9B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561401" y="3667330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1" name="Oval 430">
                    <a:extLst>
                      <a:ext uri="{FF2B5EF4-FFF2-40B4-BE49-F238E27FC236}">
                        <a16:creationId xmlns:a16="http://schemas.microsoft.com/office/drawing/2014/main" id="{1018915D-4158-48AB-A486-D05DD1C618D2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561401" y="4285272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2" name="Oval 431">
                    <a:extLst>
                      <a:ext uri="{FF2B5EF4-FFF2-40B4-BE49-F238E27FC236}">
                        <a16:creationId xmlns:a16="http://schemas.microsoft.com/office/drawing/2014/main" id="{79B1CB13-D123-4B25-A81A-3C51081C37F3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561401" y="1813506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3" name="Oval 432">
                    <a:extLst>
                      <a:ext uri="{FF2B5EF4-FFF2-40B4-BE49-F238E27FC236}">
                        <a16:creationId xmlns:a16="http://schemas.microsoft.com/office/drawing/2014/main" id="{AA00B5A3-564F-4691-964A-998FEE63850C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179343" y="1813506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4" name="Oval 433">
                    <a:extLst>
                      <a:ext uri="{FF2B5EF4-FFF2-40B4-BE49-F238E27FC236}">
                        <a16:creationId xmlns:a16="http://schemas.microsoft.com/office/drawing/2014/main" id="{83BBB2E7-BDE9-4F32-8B2C-759DD740747F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561401" y="2431447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5" name="Oval 434">
                    <a:extLst>
                      <a:ext uri="{FF2B5EF4-FFF2-40B4-BE49-F238E27FC236}">
                        <a16:creationId xmlns:a16="http://schemas.microsoft.com/office/drawing/2014/main" id="{53685B8E-FFF7-4FEE-8C7D-3B9511B503B8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179343" y="2431447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6" name="Oval 435">
                    <a:extLst>
                      <a:ext uri="{FF2B5EF4-FFF2-40B4-BE49-F238E27FC236}">
                        <a16:creationId xmlns:a16="http://schemas.microsoft.com/office/drawing/2014/main" id="{5527BDC4-6CB9-4780-A3ED-2F79126D0435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561401" y="3049389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7" name="Oval 436">
                    <a:extLst>
                      <a:ext uri="{FF2B5EF4-FFF2-40B4-BE49-F238E27FC236}">
                        <a16:creationId xmlns:a16="http://schemas.microsoft.com/office/drawing/2014/main" id="{0DCA02FC-BE21-48C8-A11C-126CB11F6A33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797284" y="1813506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8" name="Oval 437">
                    <a:extLst>
                      <a:ext uri="{FF2B5EF4-FFF2-40B4-BE49-F238E27FC236}">
                        <a16:creationId xmlns:a16="http://schemas.microsoft.com/office/drawing/2014/main" id="{C765D8EC-F0FC-4BE5-B2C9-414CB092E947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3415225" y="1813506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9" name="Oval 438">
                    <a:extLst>
                      <a:ext uri="{FF2B5EF4-FFF2-40B4-BE49-F238E27FC236}">
                        <a16:creationId xmlns:a16="http://schemas.microsoft.com/office/drawing/2014/main" id="{47FF71BF-7ED3-4D0B-9B15-22C74C6475DE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179343" y="3667330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0" name="Oval 439">
                    <a:extLst>
                      <a:ext uri="{FF2B5EF4-FFF2-40B4-BE49-F238E27FC236}">
                        <a16:creationId xmlns:a16="http://schemas.microsoft.com/office/drawing/2014/main" id="{5BE110AD-10B4-4FFA-8C8C-EC31860B04C8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797284" y="3667330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1" name="Oval 440">
                    <a:extLst>
                      <a:ext uri="{FF2B5EF4-FFF2-40B4-BE49-F238E27FC236}">
                        <a16:creationId xmlns:a16="http://schemas.microsoft.com/office/drawing/2014/main" id="{82971475-E8AF-48EC-BC59-8392E7887BE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797284" y="4285272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2" name="Oval 441">
                    <a:extLst>
                      <a:ext uri="{FF2B5EF4-FFF2-40B4-BE49-F238E27FC236}">
                        <a16:creationId xmlns:a16="http://schemas.microsoft.com/office/drawing/2014/main" id="{CFCFDC34-FC9B-4BF3-B43C-ECCF026294E9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179343" y="4285272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3" name="Oval 442">
                    <a:extLst>
                      <a:ext uri="{FF2B5EF4-FFF2-40B4-BE49-F238E27FC236}">
                        <a16:creationId xmlns:a16="http://schemas.microsoft.com/office/drawing/2014/main" id="{08A71E77-DCB4-417C-8536-D30479F403D8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3415225" y="3667330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4" name="Oval 443">
                    <a:extLst>
                      <a:ext uri="{FF2B5EF4-FFF2-40B4-BE49-F238E27FC236}">
                        <a16:creationId xmlns:a16="http://schemas.microsoft.com/office/drawing/2014/main" id="{5441FFF8-6362-47C2-8BFA-D49C8ECC81C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3415225" y="4285272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5" name="Oval 444">
                    <a:extLst>
                      <a:ext uri="{FF2B5EF4-FFF2-40B4-BE49-F238E27FC236}">
                        <a16:creationId xmlns:a16="http://schemas.microsoft.com/office/drawing/2014/main" id="{B8AFE665-733B-4090-BCE5-54EE25766D7B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797284" y="2431447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6" name="Oval 445">
                    <a:extLst>
                      <a:ext uri="{FF2B5EF4-FFF2-40B4-BE49-F238E27FC236}">
                        <a16:creationId xmlns:a16="http://schemas.microsoft.com/office/drawing/2014/main" id="{AC3C5E16-8090-4153-A9F8-DC696A1E4E74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797284" y="3049389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7" name="Oval 446">
                    <a:extLst>
                      <a:ext uri="{FF2B5EF4-FFF2-40B4-BE49-F238E27FC236}">
                        <a16:creationId xmlns:a16="http://schemas.microsoft.com/office/drawing/2014/main" id="{03F7BD66-5114-40AC-89B7-B939BA8BD85E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179343" y="3049389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8" name="Oval 447">
                    <a:extLst>
                      <a:ext uri="{FF2B5EF4-FFF2-40B4-BE49-F238E27FC236}">
                        <a16:creationId xmlns:a16="http://schemas.microsoft.com/office/drawing/2014/main" id="{E64D69DF-9A69-44C1-9400-47C028F36133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3415225" y="2431447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9" name="Oval 448">
                    <a:extLst>
                      <a:ext uri="{FF2B5EF4-FFF2-40B4-BE49-F238E27FC236}">
                        <a16:creationId xmlns:a16="http://schemas.microsoft.com/office/drawing/2014/main" id="{7FE29049-5F4E-4FFC-A4C7-CBE0AFD8E2BE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3415225" y="3049389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0" name="Oval 449">
                    <a:extLst>
                      <a:ext uri="{FF2B5EF4-FFF2-40B4-BE49-F238E27FC236}">
                        <a16:creationId xmlns:a16="http://schemas.microsoft.com/office/drawing/2014/main" id="{F8AE1718-6E18-4F23-9FE9-75AD3173356F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571209" y="4895019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1" name="Oval 450">
                    <a:extLst>
                      <a:ext uri="{FF2B5EF4-FFF2-40B4-BE49-F238E27FC236}">
                        <a16:creationId xmlns:a16="http://schemas.microsoft.com/office/drawing/2014/main" id="{B3C69031-E284-4131-867D-D78352D2112E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571209" y="5512961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2" name="Oval 451">
                    <a:extLst>
                      <a:ext uri="{FF2B5EF4-FFF2-40B4-BE49-F238E27FC236}">
                        <a16:creationId xmlns:a16="http://schemas.microsoft.com/office/drawing/2014/main" id="{CF2B91B1-971A-47B7-987F-8E07FBDB958B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189151" y="4895019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3" name="Oval 452">
                    <a:extLst>
                      <a:ext uri="{FF2B5EF4-FFF2-40B4-BE49-F238E27FC236}">
                        <a16:creationId xmlns:a16="http://schemas.microsoft.com/office/drawing/2014/main" id="{5DC71E64-E550-4A12-881F-6452D1C55D2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807092" y="4895019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4" name="Oval 453">
                    <a:extLst>
                      <a:ext uri="{FF2B5EF4-FFF2-40B4-BE49-F238E27FC236}">
                        <a16:creationId xmlns:a16="http://schemas.microsoft.com/office/drawing/2014/main" id="{62B2F0A4-AC47-402D-BC98-CFE32D508CD5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807092" y="5512961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5" name="Oval 454">
                    <a:extLst>
                      <a:ext uri="{FF2B5EF4-FFF2-40B4-BE49-F238E27FC236}">
                        <a16:creationId xmlns:a16="http://schemas.microsoft.com/office/drawing/2014/main" id="{0A049B3E-C58A-4031-989C-47792C5FFB77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189151" y="5512961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6" name="Oval 455">
                    <a:extLst>
                      <a:ext uri="{FF2B5EF4-FFF2-40B4-BE49-F238E27FC236}">
                        <a16:creationId xmlns:a16="http://schemas.microsoft.com/office/drawing/2014/main" id="{E97D0DB0-7B8F-4C95-A921-A090255BE6A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3425033" y="4895019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7" name="Oval 456">
                    <a:extLst>
                      <a:ext uri="{FF2B5EF4-FFF2-40B4-BE49-F238E27FC236}">
                        <a16:creationId xmlns:a16="http://schemas.microsoft.com/office/drawing/2014/main" id="{741B7C7C-CF99-4074-9EDE-00E1D7E0A2C4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3425033" y="5512961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8" name="Oval 457">
                    <a:extLst>
                      <a:ext uri="{FF2B5EF4-FFF2-40B4-BE49-F238E27FC236}">
                        <a16:creationId xmlns:a16="http://schemas.microsoft.com/office/drawing/2014/main" id="{AD05059D-16BA-437B-8845-A87A1C4A0C9B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033163" y="1819611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9" name="Oval 458">
                    <a:extLst>
                      <a:ext uri="{FF2B5EF4-FFF2-40B4-BE49-F238E27FC236}">
                        <a16:creationId xmlns:a16="http://schemas.microsoft.com/office/drawing/2014/main" id="{02F85086-ACFB-4A53-83D6-B51617CF046E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033163" y="3673435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0" name="Oval 459">
                    <a:extLst>
                      <a:ext uri="{FF2B5EF4-FFF2-40B4-BE49-F238E27FC236}">
                        <a16:creationId xmlns:a16="http://schemas.microsoft.com/office/drawing/2014/main" id="{074401C6-CEEA-451E-90B5-46F5277A04E7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033163" y="4291377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1" name="Oval 460">
                    <a:extLst>
                      <a:ext uri="{FF2B5EF4-FFF2-40B4-BE49-F238E27FC236}">
                        <a16:creationId xmlns:a16="http://schemas.microsoft.com/office/drawing/2014/main" id="{6F675DE0-CA7F-4CFE-843D-EE6F901A123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033163" y="2437552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2" name="Oval 461">
                    <a:extLst>
                      <a:ext uri="{FF2B5EF4-FFF2-40B4-BE49-F238E27FC236}">
                        <a16:creationId xmlns:a16="http://schemas.microsoft.com/office/drawing/2014/main" id="{F487E7A5-CE08-43B9-8EDF-84FC513BD23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033163" y="3055494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3" name="Oval 462">
                    <a:extLst>
                      <a:ext uri="{FF2B5EF4-FFF2-40B4-BE49-F238E27FC236}">
                        <a16:creationId xmlns:a16="http://schemas.microsoft.com/office/drawing/2014/main" id="{4191F07A-CDF8-47DC-94B7-984F5A890A65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042971" y="4901124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4" name="Oval 463">
                    <a:extLst>
                      <a:ext uri="{FF2B5EF4-FFF2-40B4-BE49-F238E27FC236}">
                        <a16:creationId xmlns:a16="http://schemas.microsoft.com/office/drawing/2014/main" id="{E22410B0-F550-4767-ABF8-8F322A5F9B6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042971" y="5519066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5" name="Oval 464">
                    <a:extLst>
                      <a:ext uri="{FF2B5EF4-FFF2-40B4-BE49-F238E27FC236}">
                        <a16:creationId xmlns:a16="http://schemas.microsoft.com/office/drawing/2014/main" id="{7ADBAB0E-F302-4A6E-86CC-0CFB26727CE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651106" y="1813506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6" name="Oval 465">
                    <a:extLst>
                      <a:ext uri="{FF2B5EF4-FFF2-40B4-BE49-F238E27FC236}">
                        <a16:creationId xmlns:a16="http://schemas.microsoft.com/office/drawing/2014/main" id="{2AA0883D-3546-48E7-8461-8FDCEC123BB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651106" y="3667330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7" name="Oval 466">
                    <a:extLst>
                      <a:ext uri="{FF2B5EF4-FFF2-40B4-BE49-F238E27FC236}">
                        <a16:creationId xmlns:a16="http://schemas.microsoft.com/office/drawing/2014/main" id="{FF496699-CEF8-49EE-9BA3-8FA180EF50E7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651106" y="4285272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8" name="Oval 467">
                    <a:extLst>
                      <a:ext uri="{FF2B5EF4-FFF2-40B4-BE49-F238E27FC236}">
                        <a16:creationId xmlns:a16="http://schemas.microsoft.com/office/drawing/2014/main" id="{342F4F9B-A9A9-446C-9066-BA60D3AEB14E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651106" y="2431447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9" name="Oval 468">
                    <a:extLst>
                      <a:ext uri="{FF2B5EF4-FFF2-40B4-BE49-F238E27FC236}">
                        <a16:creationId xmlns:a16="http://schemas.microsoft.com/office/drawing/2014/main" id="{30001184-EC96-4FB5-981B-B3C35D1FD688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651106" y="3049389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70" name="Oval 469">
                    <a:extLst>
                      <a:ext uri="{FF2B5EF4-FFF2-40B4-BE49-F238E27FC236}">
                        <a16:creationId xmlns:a16="http://schemas.microsoft.com/office/drawing/2014/main" id="{39212BA9-FC45-4D9A-8E3B-A2FB34A55823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660914" y="4895019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71" name="Oval 470">
                    <a:extLst>
                      <a:ext uri="{FF2B5EF4-FFF2-40B4-BE49-F238E27FC236}">
                        <a16:creationId xmlns:a16="http://schemas.microsoft.com/office/drawing/2014/main" id="{F2D4C287-0A68-48DD-9E6A-07DEBB032696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660914" y="5512961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423" name="Oval 422">
                  <a:extLst>
                    <a:ext uri="{FF2B5EF4-FFF2-40B4-BE49-F238E27FC236}">
                      <a16:creationId xmlns:a16="http://schemas.microsoft.com/office/drawing/2014/main" id="{B58F397D-FECD-460F-B874-6CA3904DE29B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219681" y="1797644"/>
                  <a:ext cx="92691" cy="92691"/>
                </a:xfrm>
                <a:prstGeom prst="ellipse">
                  <a:avLst/>
                </a:prstGeom>
                <a:grp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4" name="Oval 423">
                  <a:extLst>
                    <a:ext uri="{FF2B5EF4-FFF2-40B4-BE49-F238E27FC236}">
                      <a16:creationId xmlns:a16="http://schemas.microsoft.com/office/drawing/2014/main" id="{990F2ED5-516D-42C2-88EE-5DFD1BE1EF02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219681" y="3651468"/>
                  <a:ext cx="92691" cy="92691"/>
                </a:xfrm>
                <a:prstGeom prst="ellipse">
                  <a:avLst/>
                </a:prstGeom>
                <a:grp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5" name="Oval 424">
                  <a:extLst>
                    <a:ext uri="{FF2B5EF4-FFF2-40B4-BE49-F238E27FC236}">
                      <a16:creationId xmlns:a16="http://schemas.microsoft.com/office/drawing/2014/main" id="{9D5C915C-3B7D-47E9-902C-40706A17E157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219681" y="4269410"/>
                  <a:ext cx="92691" cy="92691"/>
                </a:xfrm>
                <a:prstGeom prst="ellipse">
                  <a:avLst/>
                </a:prstGeom>
                <a:grp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6" name="Oval 425">
                  <a:extLst>
                    <a:ext uri="{FF2B5EF4-FFF2-40B4-BE49-F238E27FC236}">
                      <a16:creationId xmlns:a16="http://schemas.microsoft.com/office/drawing/2014/main" id="{155B91BE-B4DC-4F7E-8381-DFA090463FE8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219681" y="2415585"/>
                  <a:ext cx="92691" cy="92691"/>
                </a:xfrm>
                <a:prstGeom prst="ellipse">
                  <a:avLst/>
                </a:prstGeom>
                <a:grp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7" name="Oval 426">
                  <a:extLst>
                    <a:ext uri="{FF2B5EF4-FFF2-40B4-BE49-F238E27FC236}">
                      <a16:creationId xmlns:a16="http://schemas.microsoft.com/office/drawing/2014/main" id="{42B6958F-F5A5-4F71-8A08-9D75BD17DCDE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219681" y="3033527"/>
                  <a:ext cx="92691" cy="92691"/>
                </a:xfrm>
                <a:prstGeom prst="ellipse">
                  <a:avLst/>
                </a:prstGeom>
                <a:grp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8" name="Oval 427">
                  <a:extLst>
                    <a:ext uri="{FF2B5EF4-FFF2-40B4-BE49-F238E27FC236}">
                      <a16:creationId xmlns:a16="http://schemas.microsoft.com/office/drawing/2014/main" id="{AE3F109E-B19F-4789-85E3-016E6ECF3BC5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229489" y="4879157"/>
                  <a:ext cx="92691" cy="92691"/>
                </a:xfrm>
                <a:prstGeom prst="ellipse">
                  <a:avLst/>
                </a:prstGeom>
                <a:grp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9" name="Oval 428">
                  <a:extLst>
                    <a:ext uri="{FF2B5EF4-FFF2-40B4-BE49-F238E27FC236}">
                      <a16:creationId xmlns:a16="http://schemas.microsoft.com/office/drawing/2014/main" id="{762128A8-D4DF-4F48-9155-882EFFC464CE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229489" y="5497099"/>
                  <a:ext cx="92691" cy="92691"/>
                </a:xfrm>
                <a:prstGeom prst="ellipse">
                  <a:avLst/>
                </a:prstGeom>
                <a:grp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43" name="Group 342">
                <a:extLst>
                  <a:ext uri="{FF2B5EF4-FFF2-40B4-BE49-F238E27FC236}">
                    <a16:creationId xmlns:a16="http://schemas.microsoft.com/office/drawing/2014/main" id="{298EDDB5-1D21-4573-BD8B-D246797A73FA}"/>
                  </a:ext>
                </a:extLst>
              </p:cNvPr>
              <p:cNvGrpSpPr/>
              <p:nvPr/>
            </p:nvGrpSpPr>
            <p:grpSpPr>
              <a:xfrm>
                <a:off x="2407725" y="1218060"/>
                <a:ext cx="919372" cy="914400"/>
                <a:chOff x="1502227" y="1797644"/>
                <a:chExt cx="3819953" cy="3799294"/>
              </a:xfrm>
              <a:solidFill>
                <a:schemeClr val="accent1"/>
              </a:solidFill>
            </p:grpSpPr>
            <p:grpSp>
              <p:nvGrpSpPr>
                <p:cNvPr id="372" name="Group 371">
                  <a:extLst>
                    <a:ext uri="{FF2B5EF4-FFF2-40B4-BE49-F238E27FC236}">
                      <a16:creationId xmlns:a16="http://schemas.microsoft.com/office/drawing/2014/main" id="{E1EC8953-5167-4CA6-9E55-ECE99859D41A}"/>
                    </a:ext>
                  </a:extLst>
                </p:cNvPr>
                <p:cNvGrpSpPr/>
                <p:nvPr/>
              </p:nvGrpSpPr>
              <p:grpSpPr>
                <a:xfrm>
                  <a:off x="1502227" y="1798687"/>
                  <a:ext cx="3192204" cy="3798251"/>
                  <a:chOff x="1561401" y="1813506"/>
                  <a:chExt cx="3192204" cy="3798251"/>
                </a:xfrm>
                <a:grpFill/>
              </p:grpSpPr>
              <p:sp>
                <p:nvSpPr>
                  <p:cNvPr id="380" name="Oval 379">
                    <a:extLst>
                      <a:ext uri="{FF2B5EF4-FFF2-40B4-BE49-F238E27FC236}">
                        <a16:creationId xmlns:a16="http://schemas.microsoft.com/office/drawing/2014/main" id="{1BA62060-F925-405D-A10F-7D0721C340AC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561401" y="3667330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1" name="Oval 380">
                    <a:extLst>
                      <a:ext uri="{FF2B5EF4-FFF2-40B4-BE49-F238E27FC236}">
                        <a16:creationId xmlns:a16="http://schemas.microsoft.com/office/drawing/2014/main" id="{70A2824C-F88B-4852-A15F-63BA1FB97417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561401" y="4285272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2" name="Oval 381">
                    <a:extLst>
                      <a:ext uri="{FF2B5EF4-FFF2-40B4-BE49-F238E27FC236}">
                        <a16:creationId xmlns:a16="http://schemas.microsoft.com/office/drawing/2014/main" id="{03588DB6-F505-428F-A4CA-538699C42F0C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561401" y="1813506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3" name="Oval 382">
                    <a:extLst>
                      <a:ext uri="{FF2B5EF4-FFF2-40B4-BE49-F238E27FC236}">
                        <a16:creationId xmlns:a16="http://schemas.microsoft.com/office/drawing/2014/main" id="{EB33052F-43C7-4E13-A2B2-67880E9D7CE2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179343" y="1813506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4" name="Oval 383">
                    <a:extLst>
                      <a:ext uri="{FF2B5EF4-FFF2-40B4-BE49-F238E27FC236}">
                        <a16:creationId xmlns:a16="http://schemas.microsoft.com/office/drawing/2014/main" id="{6329BEFA-A894-4A48-9334-439B48D8EBFB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561401" y="2431447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5" name="Oval 384">
                    <a:extLst>
                      <a:ext uri="{FF2B5EF4-FFF2-40B4-BE49-F238E27FC236}">
                        <a16:creationId xmlns:a16="http://schemas.microsoft.com/office/drawing/2014/main" id="{EED1C121-6A04-42C7-838D-9304D57CEF9F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179343" y="2431447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6" name="Oval 385">
                    <a:extLst>
                      <a:ext uri="{FF2B5EF4-FFF2-40B4-BE49-F238E27FC236}">
                        <a16:creationId xmlns:a16="http://schemas.microsoft.com/office/drawing/2014/main" id="{6DEB64DC-D9AA-457C-8596-24D4CB927173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561401" y="3049389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7" name="Oval 386">
                    <a:extLst>
                      <a:ext uri="{FF2B5EF4-FFF2-40B4-BE49-F238E27FC236}">
                        <a16:creationId xmlns:a16="http://schemas.microsoft.com/office/drawing/2014/main" id="{3AE285B6-FE30-46AA-8DDE-26D57ED2EDD7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797284" y="1813506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8" name="Oval 387">
                    <a:extLst>
                      <a:ext uri="{FF2B5EF4-FFF2-40B4-BE49-F238E27FC236}">
                        <a16:creationId xmlns:a16="http://schemas.microsoft.com/office/drawing/2014/main" id="{F1E00CFD-BCA3-47EA-B86A-281EBE12012E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3415225" y="1813506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9" name="Oval 388">
                    <a:extLst>
                      <a:ext uri="{FF2B5EF4-FFF2-40B4-BE49-F238E27FC236}">
                        <a16:creationId xmlns:a16="http://schemas.microsoft.com/office/drawing/2014/main" id="{1CD1AD0E-B681-430A-86FB-D6A603031527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179343" y="3667330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0" name="Oval 389">
                    <a:extLst>
                      <a:ext uri="{FF2B5EF4-FFF2-40B4-BE49-F238E27FC236}">
                        <a16:creationId xmlns:a16="http://schemas.microsoft.com/office/drawing/2014/main" id="{5FCE03E8-591A-40C8-90AB-EFF6C661D5EE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797284" y="3667330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1" name="Oval 390">
                    <a:extLst>
                      <a:ext uri="{FF2B5EF4-FFF2-40B4-BE49-F238E27FC236}">
                        <a16:creationId xmlns:a16="http://schemas.microsoft.com/office/drawing/2014/main" id="{49C8F11C-B76C-4D15-877E-89487BD00E42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797284" y="4285272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2" name="Oval 391">
                    <a:extLst>
                      <a:ext uri="{FF2B5EF4-FFF2-40B4-BE49-F238E27FC236}">
                        <a16:creationId xmlns:a16="http://schemas.microsoft.com/office/drawing/2014/main" id="{E098B6D2-FADA-4A18-81B5-57C3D5DCD759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179343" y="4285272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3" name="Oval 392">
                    <a:extLst>
                      <a:ext uri="{FF2B5EF4-FFF2-40B4-BE49-F238E27FC236}">
                        <a16:creationId xmlns:a16="http://schemas.microsoft.com/office/drawing/2014/main" id="{262DCE89-7CB9-4003-8F08-1343785B5CF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3415225" y="3667330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4" name="Oval 393">
                    <a:extLst>
                      <a:ext uri="{FF2B5EF4-FFF2-40B4-BE49-F238E27FC236}">
                        <a16:creationId xmlns:a16="http://schemas.microsoft.com/office/drawing/2014/main" id="{397D7F1E-7162-414D-A606-715B51150CC2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3415225" y="4285272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5" name="Oval 394">
                    <a:extLst>
                      <a:ext uri="{FF2B5EF4-FFF2-40B4-BE49-F238E27FC236}">
                        <a16:creationId xmlns:a16="http://schemas.microsoft.com/office/drawing/2014/main" id="{9A5C550D-9C83-47F7-A4DE-6E5271E44FA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797284" y="2431447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6" name="Oval 395">
                    <a:extLst>
                      <a:ext uri="{FF2B5EF4-FFF2-40B4-BE49-F238E27FC236}">
                        <a16:creationId xmlns:a16="http://schemas.microsoft.com/office/drawing/2014/main" id="{E1D895C8-0782-4AF5-98A3-B9D40F406753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797284" y="3049389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7" name="Oval 396">
                    <a:extLst>
                      <a:ext uri="{FF2B5EF4-FFF2-40B4-BE49-F238E27FC236}">
                        <a16:creationId xmlns:a16="http://schemas.microsoft.com/office/drawing/2014/main" id="{61D309C5-681A-40A4-AAE0-80E103A8E1C6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179343" y="3049389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8" name="Oval 397">
                    <a:extLst>
                      <a:ext uri="{FF2B5EF4-FFF2-40B4-BE49-F238E27FC236}">
                        <a16:creationId xmlns:a16="http://schemas.microsoft.com/office/drawing/2014/main" id="{BAB37F32-BEF6-4392-8130-1F1761FC8B9F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3415225" y="2431447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9" name="Oval 398">
                    <a:extLst>
                      <a:ext uri="{FF2B5EF4-FFF2-40B4-BE49-F238E27FC236}">
                        <a16:creationId xmlns:a16="http://schemas.microsoft.com/office/drawing/2014/main" id="{8A3BECF5-8106-45A7-A7F8-97EB80EC6DB9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3415225" y="3049389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0" name="Oval 399">
                    <a:extLst>
                      <a:ext uri="{FF2B5EF4-FFF2-40B4-BE49-F238E27FC236}">
                        <a16:creationId xmlns:a16="http://schemas.microsoft.com/office/drawing/2014/main" id="{923110DD-A2CB-4757-A69A-8F65A3F5E0F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571209" y="4895019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1" name="Oval 400">
                    <a:extLst>
                      <a:ext uri="{FF2B5EF4-FFF2-40B4-BE49-F238E27FC236}">
                        <a16:creationId xmlns:a16="http://schemas.microsoft.com/office/drawing/2014/main" id="{1DFB4643-74C7-46D5-BCD7-AE24564F79C9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571209" y="5512961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2" name="Oval 401">
                    <a:extLst>
                      <a:ext uri="{FF2B5EF4-FFF2-40B4-BE49-F238E27FC236}">
                        <a16:creationId xmlns:a16="http://schemas.microsoft.com/office/drawing/2014/main" id="{2B55446F-CE82-4DBD-8892-95AEBB8A4794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189151" y="4895019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3" name="Oval 402">
                    <a:extLst>
                      <a:ext uri="{FF2B5EF4-FFF2-40B4-BE49-F238E27FC236}">
                        <a16:creationId xmlns:a16="http://schemas.microsoft.com/office/drawing/2014/main" id="{37EC7D7A-247A-4539-A6D4-55D8CCA6D228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807092" y="4895019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4" name="Oval 403">
                    <a:extLst>
                      <a:ext uri="{FF2B5EF4-FFF2-40B4-BE49-F238E27FC236}">
                        <a16:creationId xmlns:a16="http://schemas.microsoft.com/office/drawing/2014/main" id="{5BF2A72B-0BF9-4E8D-97B1-D6A980856A62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807092" y="5512961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5" name="Oval 404">
                    <a:extLst>
                      <a:ext uri="{FF2B5EF4-FFF2-40B4-BE49-F238E27FC236}">
                        <a16:creationId xmlns:a16="http://schemas.microsoft.com/office/drawing/2014/main" id="{2C448F32-E2F4-4BF0-B5C3-FB2C85AB9D74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189151" y="5512961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6" name="Oval 405">
                    <a:extLst>
                      <a:ext uri="{FF2B5EF4-FFF2-40B4-BE49-F238E27FC236}">
                        <a16:creationId xmlns:a16="http://schemas.microsoft.com/office/drawing/2014/main" id="{FE0BAE39-C057-4810-9881-3BD53E91B9CE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3425033" y="4895019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7" name="Oval 406">
                    <a:extLst>
                      <a:ext uri="{FF2B5EF4-FFF2-40B4-BE49-F238E27FC236}">
                        <a16:creationId xmlns:a16="http://schemas.microsoft.com/office/drawing/2014/main" id="{808CB626-2A68-4955-B570-66D647C2A442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3425033" y="5512961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8" name="Oval 407">
                    <a:extLst>
                      <a:ext uri="{FF2B5EF4-FFF2-40B4-BE49-F238E27FC236}">
                        <a16:creationId xmlns:a16="http://schemas.microsoft.com/office/drawing/2014/main" id="{3EB5C460-51BC-4E81-8C82-A93AC9D2A3BE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033163" y="1819611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9" name="Oval 408">
                    <a:extLst>
                      <a:ext uri="{FF2B5EF4-FFF2-40B4-BE49-F238E27FC236}">
                        <a16:creationId xmlns:a16="http://schemas.microsoft.com/office/drawing/2014/main" id="{4E6ADD52-3E53-4741-B2E5-60BE08DAB7B5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033163" y="3673435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0" name="Oval 409">
                    <a:extLst>
                      <a:ext uri="{FF2B5EF4-FFF2-40B4-BE49-F238E27FC236}">
                        <a16:creationId xmlns:a16="http://schemas.microsoft.com/office/drawing/2014/main" id="{1470E166-59C8-43A1-B7F8-2CC1E5EB096B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033163" y="4291377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1" name="Oval 410">
                    <a:extLst>
                      <a:ext uri="{FF2B5EF4-FFF2-40B4-BE49-F238E27FC236}">
                        <a16:creationId xmlns:a16="http://schemas.microsoft.com/office/drawing/2014/main" id="{791ECC8A-C558-47A1-B610-A3446767558E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033163" y="2437552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2" name="Oval 411">
                    <a:extLst>
                      <a:ext uri="{FF2B5EF4-FFF2-40B4-BE49-F238E27FC236}">
                        <a16:creationId xmlns:a16="http://schemas.microsoft.com/office/drawing/2014/main" id="{E1B38E92-2C47-4469-8454-6D1659AFB23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033163" y="3055494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3" name="Oval 412">
                    <a:extLst>
                      <a:ext uri="{FF2B5EF4-FFF2-40B4-BE49-F238E27FC236}">
                        <a16:creationId xmlns:a16="http://schemas.microsoft.com/office/drawing/2014/main" id="{069D682E-4779-4C14-B1E0-E33CC836EB3B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042971" y="4901124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4" name="Oval 413">
                    <a:extLst>
                      <a:ext uri="{FF2B5EF4-FFF2-40B4-BE49-F238E27FC236}">
                        <a16:creationId xmlns:a16="http://schemas.microsoft.com/office/drawing/2014/main" id="{46EAEE14-2F46-422E-9904-3E8ED737A33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042971" y="5519066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5" name="Oval 414">
                    <a:extLst>
                      <a:ext uri="{FF2B5EF4-FFF2-40B4-BE49-F238E27FC236}">
                        <a16:creationId xmlns:a16="http://schemas.microsoft.com/office/drawing/2014/main" id="{9919C601-2816-43C1-A08F-14205D1FAFE4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651106" y="1813506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6" name="Oval 415">
                    <a:extLst>
                      <a:ext uri="{FF2B5EF4-FFF2-40B4-BE49-F238E27FC236}">
                        <a16:creationId xmlns:a16="http://schemas.microsoft.com/office/drawing/2014/main" id="{0E8470B7-4D0F-41B4-9147-1D1D0FBA5F0B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651106" y="3667330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7" name="Oval 416">
                    <a:extLst>
                      <a:ext uri="{FF2B5EF4-FFF2-40B4-BE49-F238E27FC236}">
                        <a16:creationId xmlns:a16="http://schemas.microsoft.com/office/drawing/2014/main" id="{85C2E509-53C4-4940-A5EB-927E1AA817DC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651106" y="4285272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8" name="Oval 417">
                    <a:extLst>
                      <a:ext uri="{FF2B5EF4-FFF2-40B4-BE49-F238E27FC236}">
                        <a16:creationId xmlns:a16="http://schemas.microsoft.com/office/drawing/2014/main" id="{7BFF2DC7-F17C-4055-93AE-85C3A01DFDCB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651106" y="2431447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9" name="Oval 418">
                    <a:extLst>
                      <a:ext uri="{FF2B5EF4-FFF2-40B4-BE49-F238E27FC236}">
                        <a16:creationId xmlns:a16="http://schemas.microsoft.com/office/drawing/2014/main" id="{3892B9D1-86A1-4029-91DA-1D92D52FCAAC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651106" y="3049389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0" name="Oval 419">
                    <a:extLst>
                      <a:ext uri="{FF2B5EF4-FFF2-40B4-BE49-F238E27FC236}">
                        <a16:creationId xmlns:a16="http://schemas.microsoft.com/office/drawing/2014/main" id="{9D8ABCD5-591B-43E7-AEF0-093BE880A74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660914" y="4895019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1" name="Oval 420">
                    <a:extLst>
                      <a:ext uri="{FF2B5EF4-FFF2-40B4-BE49-F238E27FC236}">
                        <a16:creationId xmlns:a16="http://schemas.microsoft.com/office/drawing/2014/main" id="{8C90025A-B1CC-4DED-876B-CA1A6C5F5C5B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660914" y="5512961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373" name="Oval 372">
                  <a:extLst>
                    <a:ext uri="{FF2B5EF4-FFF2-40B4-BE49-F238E27FC236}">
                      <a16:creationId xmlns:a16="http://schemas.microsoft.com/office/drawing/2014/main" id="{DD184C17-87F8-4276-9D31-FE8B01E55CF2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219681" y="1797644"/>
                  <a:ext cx="92691" cy="92691"/>
                </a:xfrm>
                <a:prstGeom prst="ellipse">
                  <a:avLst/>
                </a:prstGeom>
                <a:grp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4" name="Oval 373">
                  <a:extLst>
                    <a:ext uri="{FF2B5EF4-FFF2-40B4-BE49-F238E27FC236}">
                      <a16:creationId xmlns:a16="http://schemas.microsoft.com/office/drawing/2014/main" id="{FBAB35FA-E0F7-48B2-8664-210653DCE322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219681" y="3651468"/>
                  <a:ext cx="92691" cy="92691"/>
                </a:xfrm>
                <a:prstGeom prst="ellipse">
                  <a:avLst/>
                </a:prstGeom>
                <a:grp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5" name="Oval 374">
                  <a:extLst>
                    <a:ext uri="{FF2B5EF4-FFF2-40B4-BE49-F238E27FC236}">
                      <a16:creationId xmlns:a16="http://schemas.microsoft.com/office/drawing/2014/main" id="{47D1F0AE-0C30-4D3E-891E-3BF51B5A4D30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219681" y="4269410"/>
                  <a:ext cx="92691" cy="92691"/>
                </a:xfrm>
                <a:prstGeom prst="ellipse">
                  <a:avLst/>
                </a:prstGeom>
                <a:grp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6" name="Oval 375">
                  <a:extLst>
                    <a:ext uri="{FF2B5EF4-FFF2-40B4-BE49-F238E27FC236}">
                      <a16:creationId xmlns:a16="http://schemas.microsoft.com/office/drawing/2014/main" id="{59FBB4F8-FB5E-4748-A841-7CF9AA04A7C2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219681" y="2415585"/>
                  <a:ext cx="92691" cy="92691"/>
                </a:xfrm>
                <a:prstGeom prst="ellipse">
                  <a:avLst/>
                </a:prstGeom>
                <a:grp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7" name="Oval 376">
                  <a:extLst>
                    <a:ext uri="{FF2B5EF4-FFF2-40B4-BE49-F238E27FC236}">
                      <a16:creationId xmlns:a16="http://schemas.microsoft.com/office/drawing/2014/main" id="{32C37EF8-3F40-4B3F-9314-002E8A4530B7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219681" y="3033527"/>
                  <a:ext cx="92691" cy="92691"/>
                </a:xfrm>
                <a:prstGeom prst="ellipse">
                  <a:avLst/>
                </a:prstGeom>
                <a:grp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8" name="Oval 377">
                  <a:extLst>
                    <a:ext uri="{FF2B5EF4-FFF2-40B4-BE49-F238E27FC236}">
                      <a16:creationId xmlns:a16="http://schemas.microsoft.com/office/drawing/2014/main" id="{646536FD-84FF-4AF7-9E2F-E2399DF95DD8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229489" y="4879157"/>
                  <a:ext cx="92691" cy="92691"/>
                </a:xfrm>
                <a:prstGeom prst="ellipse">
                  <a:avLst/>
                </a:prstGeom>
                <a:grp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9" name="Oval 378">
                  <a:extLst>
                    <a:ext uri="{FF2B5EF4-FFF2-40B4-BE49-F238E27FC236}">
                      <a16:creationId xmlns:a16="http://schemas.microsoft.com/office/drawing/2014/main" id="{53B35BC0-2059-4773-9696-B41DA2F2E05E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229489" y="5497099"/>
                  <a:ext cx="92691" cy="92691"/>
                </a:xfrm>
                <a:prstGeom prst="ellipse">
                  <a:avLst/>
                </a:prstGeom>
                <a:grp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44" name="Oval 343">
                <a:extLst>
                  <a:ext uri="{FF2B5EF4-FFF2-40B4-BE49-F238E27FC236}">
                    <a16:creationId xmlns:a16="http://schemas.microsoft.com/office/drawing/2014/main" id="{4D93FAA8-8A5E-4AB4-9AEA-CF073C7FA7A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449020" y="1663905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5" name="Oval 344">
                <a:extLst>
                  <a:ext uri="{FF2B5EF4-FFF2-40B4-BE49-F238E27FC236}">
                    <a16:creationId xmlns:a16="http://schemas.microsoft.com/office/drawing/2014/main" id="{CA2FA093-4705-4972-B33F-15B1C6ADD47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449020" y="1812628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6" name="Oval 345">
                <a:extLst>
                  <a:ext uri="{FF2B5EF4-FFF2-40B4-BE49-F238E27FC236}">
                    <a16:creationId xmlns:a16="http://schemas.microsoft.com/office/drawing/2014/main" id="{E30264ED-F048-4012-871A-5DEE583A94A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449020" y="1217733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7" name="Oval 346">
                <a:extLst>
                  <a:ext uri="{FF2B5EF4-FFF2-40B4-BE49-F238E27FC236}">
                    <a16:creationId xmlns:a16="http://schemas.microsoft.com/office/drawing/2014/main" id="{E6FF2D7C-5277-4864-871C-56F44E0025B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597744" y="1217733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8" name="Oval 347">
                <a:extLst>
                  <a:ext uri="{FF2B5EF4-FFF2-40B4-BE49-F238E27FC236}">
                    <a16:creationId xmlns:a16="http://schemas.microsoft.com/office/drawing/2014/main" id="{E9D7432E-A685-4ADD-9C8A-68F41583DA5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449020" y="1366457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9" name="Oval 348">
                <a:extLst>
                  <a:ext uri="{FF2B5EF4-FFF2-40B4-BE49-F238E27FC236}">
                    <a16:creationId xmlns:a16="http://schemas.microsoft.com/office/drawing/2014/main" id="{F3467D9A-DF12-470C-A58D-4A257F715AB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597744" y="1366457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0" name="Oval 349">
                <a:extLst>
                  <a:ext uri="{FF2B5EF4-FFF2-40B4-BE49-F238E27FC236}">
                    <a16:creationId xmlns:a16="http://schemas.microsoft.com/office/drawing/2014/main" id="{2CD3C7BC-E07B-44D9-91F6-F8AD871119F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449020" y="1515181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1" name="Oval 350">
                <a:extLst>
                  <a:ext uri="{FF2B5EF4-FFF2-40B4-BE49-F238E27FC236}">
                    <a16:creationId xmlns:a16="http://schemas.microsoft.com/office/drawing/2014/main" id="{CBC697BD-DEDD-4B1E-BF91-7946D3137EC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746468" y="1217733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2" name="Oval 351">
                <a:extLst>
                  <a:ext uri="{FF2B5EF4-FFF2-40B4-BE49-F238E27FC236}">
                    <a16:creationId xmlns:a16="http://schemas.microsoft.com/office/drawing/2014/main" id="{8D89681B-A11D-4533-B117-071EDB43500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895192" y="1217733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3" name="Oval 352">
                <a:extLst>
                  <a:ext uri="{FF2B5EF4-FFF2-40B4-BE49-F238E27FC236}">
                    <a16:creationId xmlns:a16="http://schemas.microsoft.com/office/drawing/2014/main" id="{DE577604-1CFE-4441-B6AE-8D960C19186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597744" y="1663905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4" name="Oval 353">
                <a:extLst>
                  <a:ext uri="{FF2B5EF4-FFF2-40B4-BE49-F238E27FC236}">
                    <a16:creationId xmlns:a16="http://schemas.microsoft.com/office/drawing/2014/main" id="{DBDFED94-9359-44F4-810E-0C7B13B9B3E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746468" y="1663905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5" name="Oval 354">
                <a:extLst>
                  <a:ext uri="{FF2B5EF4-FFF2-40B4-BE49-F238E27FC236}">
                    <a16:creationId xmlns:a16="http://schemas.microsoft.com/office/drawing/2014/main" id="{6EA4B43A-93CC-4A01-8D4C-9F44C06725A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746468" y="1812628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6" name="Oval 355">
                <a:extLst>
                  <a:ext uri="{FF2B5EF4-FFF2-40B4-BE49-F238E27FC236}">
                    <a16:creationId xmlns:a16="http://schemas.microsoft.com/office/drawing/2014/main" id="{EF6616CA-A2CE-4D8A-BE63-08483A1042A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597744" y="1812628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7" name="Oval 356">
                <a:extLst>
                  <a:ext uri="{FF2B5EF4-FFF2-40B4-BE49-F238E27FC236}">
                    <a16:creationId xmlns:a16="http://schemas.microsoft.com/office/drawing/2014/main" id="{1271059F-50BE-4C76-A20C-2269129DCCA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895192" y="1663905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8" name="Oval 357">
                <a:extLst>
                  <a:ext uri="{FF2B5EF4-FFF2-40B4-BE49-F238E27FC236}">
                    <a16:creationId xmlns:a16="http://schemas.microsoft.com/office/drawing/2014/main" id="{26AA0ADB-AA50-44AE-A6E3-738CA8B981A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895192" y="1812628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9" name="Oval 358">
                <a:extLst>
                  <a:ext uri="{FF2B5EF4-FFF2-40B4-BE49-F238E27FC236}">
                    <a16:creationId xmlns:a16="http://schemas.microsoft.com/office/drawing/2014/main" id="{1C2B6D7B-3E2D-4AC1-84EE-56126B75C3D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746468" y="1366457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0" name="Oval 359">
                <a:extLst>
                  <a:ext uri="{FF2B5EF4-FFF2-40B4-BE49-F238E27FC236}">
                    <a16:creationId xmlns:a16="http://schemas.microsoft.com/office/drawing/2014/main" id="{AB204007-31E4-436B-80B6-E435DFD11F9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746468" y="1515181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1" name="Oval 360">
                <a:extLst>
                  <a:ext uri="{FF2B5EF4-FFF2-40B4-BE49-F238E27FC236}">
                    <a16:creationId xmlns:a16="http://schemas.microsoft.com/office/drawing/2014/main" id="{45DD1698-BCDE-44CA-ABD7-1842EF51A77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597744" y="1515181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2" name="Oval 361">
                <a:extLst>
                  <a:ext uri="{FF2B5EF4-FFF2-40B4-BE49-F238E27FC236}">
                    <a16:creationId xmlns:a16="http://schemas.microsoft.com/office/drawing/2014/main" id="{E7F692B9-2C36-4B48-8575-FFF865662EB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895192" y="1366457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3" name="Oval 362">
                <a:extLst>
                  <a:ext uri="{FF2B5EF4-FFF2-40B4-BE49-F238E27FC236}">
                    <a16:creationId xmlns:a16="http://schemas.microsoft.com/office/drawing/2014/main" id="{10BCD4E4-AAC6-4B77-907F-678E800BB80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895192" y="1515181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4" name="Oval 363">
                <a:extLst>
                  <a:ext uri="{FF2B5EF4-FFF2-40B4-BE49-F238E27FC236}">
                    <a16:creationId xmlns:a16="http://schemas.microsoft.com/office/drawing/2014/main" id="{770C2070-B742-46C2-A7C4-4C79FD5B6F0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451381" y="1959380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5" name="Oval 364">
                <a:extLst>
                  <a:ext uri="{FF2B5EF4-FFF2-40B4-BE49-F238E27FC236}">
                    <a16:creationId xmlns:a16="http://schemas.microsoft.com/office/drawing/2014/main" id="{59E4D41A-A5C3-4FCA-A58F-4257B11D904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451381" y="2108104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6" name="Oval 365">
                <a:extLst>
                  <a:ext uri="{FF2B5EF4-FFF2-40B4-BE49-F238E27FC236}">
                    <a16:creationId xmlns:a16="http://schemas.microsoft.com/office/drawing/2014/main" id="{CEC3D554-F9F4-45A5-B085-790A6E1094C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600105" y="1959380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7" name="Oval 366">
                <a:extLst>
                  <a:ext uri="{FF2B5EF4-FFF2-40B4-BE49-F238E27FC236}">
                    <a16:creationId xmlns:a16="http://schemas.microsoft.com/office/drawing/2014/main" id="{5FF01679-EDCC-4976-B14A-5D41EDD5A3A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748828" y="1959380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8" name="Oval 367">
                <a:extLst>
                  <a:ext uri="{FF2B5EF4-FFF2-40B4-BE49-F238E27FC236}">
                    <a16:creationId xmlns:a16="http://schemas.microsoft.com/office/drawing/2014/main" id="{C82F7204-FA05-478D-83D3-6D79AFEC480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748828" y="2108104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9" name="Oval 368">
                <a:extLst>
                  <a:ext uri="{FF2B5EF4-FFF2-40B4-BE49-F238E27FC236}">
                    <a16:creationId xmlns:a16="http://schemas.microsoft.com/office/drawing/2014/main" id="{C161E7F6-A03A-416F-AEC9-B320185D4BE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600105" y="2108104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0" name="Oval 369">
                <a:extLst>
                  <a:ext uri="{FF2B5EF4-FFF2-40B4-BE49-F238E27FC236}">
                    <a16:creationId xmlns:a16="http://schemas.microsoft.com/office/drawing/2014/main" id="{686CF265-9E8E-4BB3-B460-98E09B127B7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897552" y="1959380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1" name="Oval 370">
                <a:extLst>
                  <a:ext uri="{FF2B5EF4-FFF2-40B4-BE49-F238E27FC236}">
                    <a16:creationId xmlns:a16="http://schemas.microsoft.com/office/drawing/2014/main" id="{8AE8F16E-B9D6-45A8-983C-52249AC74F9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897552" y="2108104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10CD8C18-9024-4B60-B7B5-68776AA9526B}"/>
                </a:ext>
              </a:extLst>
            </p:cNvPr>
            <p:cNvGrpSpPr/>
            <p:nvPr/>
          </p:nvGrpSpPr>
          <p:grpSpPr>
            <a:xfrm>
              <a:off x="337833" y="3288914"/>
              <a:ext cx="3589282" cy="915211"/>
              <a:chOff x="330579" y="1217249"/>
              <a:chExt cx="3589282" cy="915211"/>
            </a:xfrm>
          </p:grpSpPr>
          <p:grpSp>
            <p:nvGrpSpPr>
              <p:cNvPr id="160" name="Group 159">
                <a:extLst>
                  <a:ext uri="{FF2B5EF4-FFF2-40B4-BE49-F238E27FC236}">
                    <a16:creationId xmlns:a16="http://schemas.microsoft.com/office/drawing/2014/main" id="{1939E46B-EA81-44CB-8F7B-4F40DE282CF6}"/>
                  </a:ext>
                </a:extLst>
              </p:cNvPr>
              <p:cNvGrpSpPr/>
              <p:nvPr/>
            </p:nvGrpSpPr>
            <p:grpSpPr>
              <a:xfrm>
                <a:off x="330579" y="1217827"/>
                <a:ext cx="919372" cy="914400"/>
                <a:chOff x="1502227" y="1797644"/>
                <a:chExt cx="3819953" cy="3799294"/>
              </a:xfrm>
              <a:solidFill>
                <a:schemeClr val="accent1"/>
              </a:solidFill>
            </p:grpSpPr>
            <p:grpSp>
              <p:nvGrpSpPr>
                <p:cNvPr id="291" name="Group 290">
                  <a:extLst>
                    <a:ext uri="{FF2B5EF4-FFF2-40B4-BE49-F238E27FC236}">
                      <a16:creationId xmlns:a16="http://schemas.microsoft.com/office/drawing/2014/main" id="{31851AAF-EFDE-452F-8ACF-310DBA1FBC70}"/>
                    </a:ext>
                  </a:extLst>
                </p:cNvPr>
                <p:cNvGrpSpPr/>
                <p:nvPr/>
              </p:nvGrpSpPr>
              <p:grpSpPr>
                <a:xfrm>
                  <a:off x="1502227" y="1798687"/>
                  <a:ext cx="3192204" cy="3798251"/>
                  <a:chOff x="1561401" y="1813506"/>
                  <a:chExt cx="3192204" cy="3798251"/>
                </a:xfrm>
                <a:grpFill/>
              </p:grpSpPr>
              <p:sp>
                <p:nvSpPr>
                  <p:cNvPr id="299" name="Oval 298">
                    <a:extLst>
                      <a:ext uri="{FF2B5EF4-FFF2-40B4-BE49-F238E27FC236}">
                        <a16:creationId xmlns:a16="http://schemas.microsoft.com/office/drawing/2014/main" id="{AAEDDDAD-1E54-467F-B352-3D9A4D324D8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561401" y="3667330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0" name="Oval 299">
                    <a:extLst>
                      <a:ext uri="{FF2B5EF4-FFF2-40B4-BE49-F238E27FC236}">
                        <a16:creationId xmlns:a16="http://schemas.microsoft.com/office/drawing/2014/main" id="{1F9A3159-E405-4CFC-BABD-EE87E6FA97C8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561401" y="4285272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1" name="Oval 300">
                    <a:extLst>
                      <a:ext uri="{FF2B5EF4-FFF2-40B4-BE49-F238E27FC236}">
                        <a16:creationId xmlns:a16="http://schemas.microsoft.com/office/drawing/2014/main" id="{239F2905-D368-4295-89BE-C29EC7355E3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561401" y="1813506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2" name="Oval 301">
                    <a:extLst>
                      <a:ext uri="{FF2B5EF4-FFF2-40B4-BE49-F238E27FC236}">
                        <a16:creationId xmlns:a16="http://schemas.microsoft.com/office/drawing/2014/main" id="{5844A659-BA44-4CE6-B89F-2E9D8A2678E5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179343" y="1813506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3" name="Oval 302">
                    <a:extLst>
                      <a:ext uri="{FF2B5EF4-FFF2-40B4-BE49-F238E27FC236}">
                        <a16:creationId xmlns:a16="http://schemas.microsoft.com/office/drawing/2014/main" id="{8703394E-9200-4FB5-B051-701129705E76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561401" y="2431447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4" name="Oval 303">
                    <a:extLst>
                      <a:ext uri="{FF2B5EF4-FFF2-40B4-BE49-F238E27FC236}">
                        <a16:creationId xmlns:a16="http://schemas.microsoft.com/office/drawing/2014/main" id="{12ADDBE2-5FB8-4EA5-8402-7B9D40F23AF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179343" y="2431447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5" name="Oval 304">
                    <a:extLst>
                      <a:ext uri="{FF2B5EF4-FFF2-40B4-BE49-F238E27FC236}">
                        <a16:creationId xmlns:a16="http://schemas.microsoft.com/office/drawing/2014/main" id="{774E3634-F50E-4A6C-BC6B-895CCF57E965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561401" y="3049389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6" name="Oval 305">
                    <a:extLst>
                      <a:ext uri="{FF2B5EF4-FFF2-40B4-BE49-F238E27FC236}">
                        <a16:creationId xmlns:a16="http://schemas.microsoft.com/office/drawing/2014/main" id="{77BDD148-A1EC-48F3-B700-64289FC17EBE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797284" y="1813506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7" name="Oval 306">
                    <a:extLst>
                      <a:ext uri="{FF2B5EF4-FFF2-40B4-BE49-F238E27FC236}">
                        <a16:creationId xmlns:a16="http://schemas.microsoft.com/office/drawing/2014/main" id="{20311AE1-6A77-4843-A452-F3285E557679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3415225" y="1813506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8" name="Oval 307">
                    <a:extLst>
                      <a:ext uri="{FF2B5EF4-FFF2-40B4-BE49-F238E27FC236}">
                        <a16:creationId xmlns:a16="http://schemas.microsoft.com/office/drawing/2014/main" id="{4C4D2125-D5F9-45CC-AC4D-93F009DD54D7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179343" y="3667330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9" name="Oval 308">
                    <a:extLst>
                      <a:ext uri="{FF2B5EF4-FFF2-40B4-BE49-F238E27FC236}">
                        <a16:creationId xmlns:a16="http://schemas.microsoft.com/office/drawing/2014/main" id="{90076817-81CD-4559-B84C-8A0541E00845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797284" y="3667330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0" name="Oval 309">
                    <a:extLst>
                      <a:ext uri="{FF2B5EF4-FFF2-40B4-BE49-F238E27FC236}">
                        <a16:creationId xmlns:a16="http://schemas.microsoft.com/office/drawing/2014/main" id="{3F65447D-4877-483E-B859-E27C2888FB96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797284" y="4285272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1" name="Oval 310">
                    <a:extLst>
                      <a:ext uri="{FF2B5EF4-FFF2-40B4-BE49-F238E27FC236}">
                        <a16:creationId xmlns:a16="http://schemas.microsoft.com/office/drawing/2014/main" id="{A1CA7834-4A5A-4D30-AB1A-29CD31FAC424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179343" y="4285272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2" name="Oval 311">
                    <a:extLst>
                      <a:ext uri="{FF2B5EF4-FFF2-40B4-BE49-F238E27FC236}">
                        <a16:creationId xmlns:a16="http://schemas.microsoft.com/office/drawing/2014/main" id="{EB5FCB07-5A92-43FE-8736-2157B63B04F4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3415225" y="3667330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3" name="Oval 312">
                    <a:extLst>
                      <a:ext uri="{FF2B5EF4-FFF2-40B4-BE49-F238E27FC236}">
                        <a16:creationId xmlns:a16="http://schemas.microsoft.com/office/drawing/2014/main" id="{ABE03880-DEA7-4190-8081-04709384C124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3415225" y="4285272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4" name="Oval 313">
                    <a:extLst>
                      <a:ext uri="{FF2B5EF4-FFF2-40B4-BE49-F238E27FC236}">
                        <a16:creationId xmlns:a16="http://schemas.microsoft.com/office/drawing/2014/main" id="{2E5345A9-52A4-4407-B89B-E9299DE6B50B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797284" y="2431447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5" name="Oval 314">
                    <a:extLst>
                      <a:ext uri="{FF2B5EF4-FFF2-40B4-BE49-F238E27FC236}">
                        <a16:creationId xmlns:a16="http://schemas.microsoft.com/office/drawing/2014/main" id="{501451D3-C337-477B-8198-2C694DF2EB84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797284" y="3049389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6" name="Oval 315">
                    <a:extLst>
                      <a:ext uri="{FF2B5EF4-FFF2-40B4-BE49-F238E27FC236}">
                        <a16:creationId xmlns:a16="http://schemas.microsoft.com/office/drawing/2014/main" id="{9C13598D-555A-4C1C-93B1-B52972B8292B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179343" y="3049389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7" name="Oval 316">
                    <a:extLst>
                      <a:ext uri="{FF2B5EF4-FFF2-40B4-BE49-F238E27FC236}">
                        <a16:creationId xmlns:a16="http://schemas.microsoft.com/office/drawing/2014/main" id="{A4324A55-8351-4D6C-98AB-6E7FE492A2DC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3415225" y="2431447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8" name="Oval 317">
                    <a:extLst>
                      <a:ext uri="{FF2B5EF4-FFF2-40B4-BE49-F238E27FC236}">
                        <a16:creationId xmlns:a16="http://schemas.microsoft.com/office/drawing/2014/main" id="{3E289E45-4C6F-472B-8266-0AF87056AA9B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3415225" y="3049389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9" name="Oval 318">
                    <a:extLst>
                      <a:ext uri="{FF2B5EF4-FFF2-40B4-BE49-F238E27FC236}">
                        <a16:creationId xmlns:a16="http://schemas.microsoft.com/office/drawing/2014/main" id="{3D778B38-D332-43BC-8364-1A727692EAD3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571209" y="4895019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0" name="Oval 319">
                    <a:extLst>
                      <a:ext uri="{FF2B5EF4-FFF2-40B4-BE49-F238E27FC236}">
                        <a16:creationId xmlns:a16="http://schemas.microsoft.com/office/drawing/2014/main" id="{5DE9E6B3-3F46-4A59-9822-68BE05EB6947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571209" y="5512961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1" name="Oval 320">
                    <a:extLst>
                      <a:ext uri="{FF2B5EF4-FFF2-40B4-BE49-F238E27FC236}">
                        <a16:creationId xmlns:a16="http://schemas.microsoft.com/office/drawing/2014/main" id="{600841D9-9475-44A8-9018-243F1DEC7584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189151" y="4895019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2" name="Oval 321">
                    <a:extLst>
                      <a:ext uri="{FF2B5EF4-FFF2-40B4-BE49-F238E27FC236}">
                        <a16:creationId xmlns:a16="http://schemas.microsoft.com/office/drawing/2014/main" id="{1984DF79-6DCD-4429-B8A3-F7EED58B43B3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807092" y="4895019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3" name="Oval 322">
                    <a:extLst>
                      <a:ext uri="{FF2B5EF4-FFF2-40B4-BE49-F238E27FC236}">
                        <a16:creationId xmlns:a16="http://schemas.microsoft.com/office/drawing/2014/main" id="{3C9F2BD0-F741-4888-8EC9-D088920C09E8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807092" y="5512961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4" name="Oval 323">
                    <a:extLst>
                      <a:ext uri="{FF2B5EF4-FFF2-40B4-BE49-F238E27FC236}">
                        <a16:creationId xmlns:a16="http://schemas.microsoft.com/office/drawing/2014/main" id="{CB74EED9-1BCF-4EFB-A5E6-B2E6776F3239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189151" y="5512961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5" name="Oval 324">
                    <a:extLst>
                      <a:ext uri="{FF2B5EF4-FFF2-40B4-BE49-F238E27FC236}">
                        <a16:creationId xmlns:a16="http://schemas.microsoft.com/office/drawing/2014/main" id="{B787C7AB-5B6C-4E83-A870-4A092FC543F3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3425033" y="4895019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6" name="Oval 325">
                    <a:extLst>
                      <a:ext uri="{FF2B5EF4-FFF2-40B4-BE49-F238E27FC236}">
                        <a16:creationId xmlns:a16="http://schemas.microsoft.com/office/drawing/2014/main" id="{29237A0D-8397-4B6F-BFA1-D8404DC3083B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3425033" y="5512961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7" name="Oval 326">
                    <a:extLst>
                      <a:ext uri="{FF2B5EF4-FFF2-40B4-BE49-F238E27FC236}">
                        <a16:creationId xmlns:a16="http://schemas.microsoft.com/office/drawing/2014/main" id="{54EB034F-5964-41E9-8D2D-FDBD6977D086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033163" y="1819611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8" name="Oval 327">
                    <a:extLst>
                      <a:ext uri="{FF2B5EF4-FFF2-40B4-BE49-F238E27FC236}">
                        <a16:creationId xmlns:a16="http://schemas.microsoft.com/office/drawing/2014/main" id="{D90E5185-B29B-40EB-905D-66C72F195E27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033163" y="3673435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9" name="Oval 328">
                    <a:extLst>
                      <a:ext uri="{FF2B5EF4-FFF2-40B4-BE49-F238E27FC236}">
                        <a16:creationId xmlns:a16="http://schemas.microsoft.com/office/drawing/2014/main" id="{E3E089A5-5CA5-4D06-96D9-CF8F1334C57F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033163" y="4291377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30" name="Oval 329">
                    <a:extLst>
                      <a:ext uri="{FF2B5EF4-FFF2-40B4-BE49-F238E27FC236}">
                        <a16:creationId xmlns:a16="http://schemas.microsoft.com/office/drawing/2014/main" id="{A2A45ACC-404B-4DFC-A7A2-B3181189D16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033163" y="2437552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31" name="Oval 330">
                    <a:extLst>
                      <a:ext uri="{FF2B5EF4-FFF2-40B4-BE49-F238E27FC236}">
                        <a16:creationId xmlns:a16="http://schemas.microsoft.com/office/drawing/2014/main" id="{6ED342D8-3FE3-40C2-B2F2-00B225F0CA29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033163" y="3055494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32" name="Oval 331">
                    <a:extLst>
                      <a:ext uri="{FF2B5EF4-FFF2-40B4-BE49-F238E27FC236}">
                        <a16:creationId xmlns:a16="http://schemas.microsoft.com/office/drawing/2014/main" id="{6A0BE739-089E-4548-8280-A2F2BD2A8355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042971" y="4901124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33" name="Oval 332">
                    <a:extLst>
                      <a:ext uri="{FF2B5EF4-FFF2-40B4-BE49-F238E27FC236}">
                        <a16:creationId xmlns:a16="http://schemas.microsoft.com/office/drawing/2014/main" id="{977469FD-A784-426F-B83A-C7B5D48C3BD5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042971" y="5519066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34" name="Oval 333">
                    <a:extLst>
                      <a:ext uri="{FF2B5EF4-FFF2-40B4-BE49-F238E27FC236}">
                        <a16:creationId xmlns:a16="http://schemas.microsoft.com/office/drawing/2014/main" id="{D4AE989F-8BE1-4AEF-8290-1D6EB2A98845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651106" y="1813506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35" name="Oval 334">
                    <a:extLst>
                      <a:ext uri="{FF2B5EF4-FFF2-40B4-BE49-F238E27FC236}">
                        <a16:creationId xmlns:a16="http://schemas.microsoft.com/office/drawing/2014/main" id="{ACDDB5DA-C2F8-43CE-9A2E-2C8025AD7174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651106" y="3667330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36" name="Oval 335">
                    <a:extLst>
                      <a:ext uri="{FF2B5EF4-FFF2-40B4-BE49-F238E27FC236}">
                        <a16:creationId xmlns:a16="http://schemas.microsoft.com/office/drawing/2014/main" id="{E2DA518C-E0F7-44A0-930C-1B669D5CB5D9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651106" y="4285272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37" name="Oval 336">
                    <a:extLst>
                      <a:ext uri="{FF2B5EF4-FFF2-40B4-BE49-F238E27FC236}">
                        <a16:creationId xmlns:a16="http://schemas.microsoft.com/office/drawing/2014/main" id="{B15B85B4-5C9C-4DDC-ADBB-899BB22A133C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651106" y="2431447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38" name="Oval 337">
                    <a:extLst>
                      <a:ext uri="{FF2B5EF4-FFF2-40B4-BE49-F238E27FC236}">
                        <a16:creationId xmlns:a16="http://schemas.microsoft.com/office/drawing/2014/main" id="{286F12C8-2E9C-47BD-A0B0-2C7AC9107A9C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651106" y="3049389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39" name="Oval 338">
                    <a:extLst>
                      <a:ext uri="{FF2B5EF4-FFF2-40B4-BE49-F238E27FC236}">
                        <a16:creationId xmlns:a16="http://schemas.microsoft.com/office/drawing/2014/main" id="{C059C4BA-AAE6-4F1B-A762-9580C66494F4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660914" y="4895019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40" name="Oval 339">
                    <a:extLst>
                      <a:ext uri="{FF2B5EF4-FFF2-40B4-BE49-F238E27FC236}">
                        <a16:creationId xmlns:a16="http://schemas.microsoft.com/office/drawing/2014/main" id="{4F8FA0F1-BE4E-4A6A-8794-C0F1E9FD891C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660914" y="5512961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292" name="Oval 291">
                  <a:extLst>
                    <a:ext uri="{FF2B5EF4-FFF2-40B4-BE49-F238E27FC236}">
                      <a16:creationId xmlns:a16="http://schemas.microsoft.com/office/drawing/2014/main" id="{E9DF8E78-D9AE-474C-B200-19DE01305E0B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219681" y="1797644"/>
                  <a:ext cx="92691" cy="92691"/>
                </a:xfrm>
                <a:prstGeom prst="ellipse">
                  <a:avLst/>
                </a:prstGeom>
                <a:grp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3" name="Oval 292">
                  <a:extLst>
                    <a:ext uri="{FF2B5EF4-FFF2-40B4-BE49-F238E27FC236}">
                      <a16:creationId xmlns:a16="http://schemas.microsoft.com/office/drawing/2014/main" id="{B9E5556F-00F7-4419-8564-7C4F3CABFA40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219681" y="3651468"/>
                  <a:ext cx="92691" cy="92691"/>
                </a:xfrm>
                <a:prstGeom prst="ellipse">
                  <a:avLst/>
                </a:prstGeom>
                <a:grp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4" name="Oval 293">
                  <a:extLst>
                    <a:ext uri="{FF2B5EF4-FFF2-40B4-BE49-F238E27FC236}">
                      <a16:creationId xmlns:a16="http://schemas.microsoft.com/office/drawing/2014/main" id="{50861F7F-506F-4DBF-9C97-4571246CBD88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219681" y="4269410"/>
                  <a:ext cx="92691" cy="92691"/>
                </a:xfrm>
                <a:prstGeom prst="ellipse">
                  <a:avLst/>
                </a:prstGeom>
                <a:grp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5" name="Oval 294">
                  <a:extLst>
                    <a:ext uri="{FF2B5EF4-FFF2-40B4-BE49-F238E27FC236}">
                      <a16:creationId xmlns:a16="http://schemas.microsoft.com/office/drawing/2014/main" id="{0B5D471E-5C50-48B8-8604-BBEC651E7A89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219681" y="2415585"/>
                  <a:ext cx="92691" cy="92691"/>
                </a:xfrm>
                <a:prstGeom prst="ellipse">
                  <a:avLst/>
                </a:prstGeom>
                <a:grp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6" name="Oval 295">
                  <a:extLst>
                    <a:ext uri="{FF2B5EF4-FFF2-40B4-BE49-F238E27FC236}">
                      <a16:creationId xmlns:a16="http://schemas.microsoft.com/office/drawing/2014/main" id="{D1DBBC8F-3398-44D8-91DE-CAFFE577F485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219681" y="3033527"/>
                  <a:ext cx="92691" cy="92691"/>
                </a:xfrm>
                <a:prstGeom prst="ellipse">
                  <a:avLst/>
                </a:prstGeom>
                <a:grp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7" name="Oval 296">
                  <a:extLst>
                    <a:ext uri="{FF2B5EF4-FFF2-40B4-BE49-F238E27FC236}">
                      <a16:creationId xmlns:a16="http://schemas.microsoft.com/office/drawing/2014/main" id="{14D81704-B800-46BB-A386-6C060F825CDB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229489" y="4879157"/>
                  <a:ext cx="92691" cy="92691"/>
                </a:xfrm>
                <a:prstGeom prst="ellipse">
                  <a:avLst/>
                </a:prstGeom>
                <a:grp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8" name="Oval 297">
                  <a:extLst>
                    <a:ext uri="{FF2B5EF4-FFF2-40B4-BE49-F238E27FC236}">
                      <a16:creationId xmlns:a16="http://schemas.microsoft.com/office/drawing/2014/main" id="{3322908A-C4C5-4169-8CAB-91CD60E89326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229489" y="5497099"/>
                  <a:ext cx="92691" cy="92691"/>
                </a:xfrm>
                <a:prstGeom prst="ellipse">
                  <a:avLst/>
                </a:prstGeom>
                <a:grp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61" name="Group 160">
                <a:extLst>
                  <a:ext uri="{FF2B5EF4-FFF2-40B4-BE49-F238E27FC236}">
                    <a16:creationId xmlns:a16="http://schemas.microsoft.com/office/drawing/2014/main" id="{29F47243-66AC-4377-B0C9-5D55B39D7921}"/>
                  </a:ext>
                </a:extLst>
              </p:cNvPr>
              <p:cNvGrpSpPr/>
              <p:nvPr/>
            </p:nvGrpSpPr>
            <p:grpSpPr>
              <a:xfrm>
                <a:off x="1371874" y="1217249"/>
                <a:ext cx="919372" cy="914400"/>
                <a:chOff x="1502227" y="1797644"/>
                <a:chExt cx="3819953" cy="3799294"/>
              </a:xfrm>
              <a:solidFill>
                <a:schemeClr val="accent1"/>
              </a:solidFill>
            </p:grpSpPr>
            <p:grpSp>
              <p:nvGrpSpPr>
                <p:cNvPr id="241" name="Group 240">
                  <a:extLst>
                    <a:ext uri="{FF2B5EF4-FFF2-40B4-BE49-F238E27FC236}">
                      <a16:creationId xmlns:a16="http://schemas.microsoft.com/office/drawing/2014/main" id="{F633346B-D1DB-47F7-B867-9DA969C78223}"/>
                    </a:ext>
                  </a:extLst>
                </p:cNvPr>
                <p:cNvGrpSpPr/>
                <p:nvPr/>
              </p:nvGrpSpPr>
              <p:grpSpPr>
                <a:xfrm>
                  <a:off x="1502227" y="1798687"/>
                  <a:ext cx="3192204" cy="3798251"/>
                  <a:chOff x="1561401" y="1813506"/>
                  <a:chExt cx="3192204" cy="3798251"/>
                </a:xfrm>
                <a:grpFill/>
              </p:grpSpPr>
              <p:sp>
                <p:nvSpPr>
                  <p:cNvPr id="249" name="Oval 248">
                    <a:extLst>
                      <a:ext uri="{FF2B5EF4-FFF2-40B4-BE49-F238E27FC236}">
                        <a16:creationId xmlns:a16="http://schemas.microsoft.com/office/drawing/2014/main" id="{2BF6DF2F-FCC1-4232-B160-765B6A35C686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561401" y="3667330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0" name="Oval 249">
                    <a:extLst>
                      <a:ext uri="{FF2B5EF4-FFF2-40B4-BE49-F238E27FC236}">
                        <a16:creationId xmlns:a16="http://schemas.microsoft.com/office/drawing/2014/main" id="{49FC0431-D8DB-497F-9B12-1D2590D75B92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561401" y="4285272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1" name="Oval 250">
                    <a:extLst>
                      <a:ext uri="{FF2B5EF4-FFF2-40B4-BE49-F238E27FC236}">
                        <a16:creationId xmlns:a16="http://schemas.microsoft.com/office/drawing/2014/main" id="{DC2B59D0-C910-4819-A2EC-334172F1DD12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561401" y="1813506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2" name="Oval 251">
                    <a:extLst>
                      <a:ext uri="{FF2B5EF4-FFF2-40B4-BE49-F238E27FC236}">
                        <a16:creationId xmlns:a16="http://schemas.microsoft.com/office/drawing/2014/main" id="{31E09247-4BCF-4FBF-8A91-B8FE8CF5939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179343" y="1813506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3" name="Oval 252">
                    <a:extLst>
                      <a:ext uri="{FF2B5EF4-FFF2-40B4-BE49-F238E27FC236}">
                        <a16:creationId xmlns:a16="http://schemas.microsoft.com/office/drawing/2014/main" id="{4970D8FC-22E4-4438-9F2C-14D756F105DF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561401" y="2431447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4" name="Oval 253">
                    <a:extLst>
                      <a:ext uri="{FF2B5EF4-FFF2-40B4-BE49-F238E27FC236}">
                        <a16:creationId xmlns:a16="http://schemas.microsoft.com/office/drawing/2014/main" id="{7E5631C7-5CB9-4F0E-8741-727DE545DE17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179343" y="2431447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5" name="Oval 254">
                    <a:extLst>
                      <a:ext uri="{FF2B5EF4-FFF2-40B4-BE49-F238E27FC236}">
                        <a16:creationId xmlns:a16="http://schemas.microsoft.com/office/drawing/2014/main" id="{D5923AB3-7ECA-450A-A984-33FD11B99A2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561401" y="3049389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6" name="Oval 255">
                    <a:extLst>
                      <a:ext uri="{FF2B5EF4-FFF2-40B4-BE49-F238E27FC236}">
                        <a16:creationId xmlns:a16="http://schemas.microsoft.com/office/drawing/2014/main" id="{68960B52-E932-451F-BF33-9AD32672921B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797284" y="1813506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7" name="Oval 256">
                    <a:extLst>
                      <a:ext uri="{FF2B5EF4-FFF2-40B4-BE49-F238E27FC236}">
                        <a16:creationId xmlns:a16="http://schemas.microsoft.com/office/drawing/2014/main" id="{DECB0C88-0813-4B8D-A7BA-C2A964C0369F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3415225" y="1813506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8" name="Oval 257">
                    <a:extLst>
                      <a:ext uri="{FF2B5EF4-FFF2-40B4-BE49-F238E27FC236}">
                        <a16:creationId xmlns:a16="http://schemas.microsoft.com/office/drawing/2014/main" id="{BF6CE149-14FA-4295-A7DC-0B0140FE3717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179343" y="3667330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9" name="Oval 258">
                    <a:extLst>
                      <a:ext uri="{FF2B5EF4-FFF2-40B4-BE49-F238E27FC236}">
                        <a16:creationId xmlns:a16="http://schemas.microsoft.com/office/drawing/2014/main" id="{538EA83A-F51D-4115-A2B2-7A6E0313BB43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797284" y="3667330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0" name="Oval 259">
                    <a:extLst>
                      <a:ext uri="{FF2B5EF4-FFF2-40B4-BE49-F238E27FC236}">
                        <a16:creationId xmlns:a16="http://schemas.microsoft.com/office/drawing/2014/main" id="{3422F136-0A2E-417D-9864-82C73607F13E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797284" y="4285272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1" name="Oval 260">
                    <a:extLst>
                      <a:ext uri="{FF2B5EF4-FFF2-40B4-BE49-F238E27FC236}">
                        <a16:creationId xmlns:a16="http://schemas.microsoft.com/office/drawing/2014/main" id="{543CB392-B8DA-4532-A563-86F0D5C13753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179343" y="4285272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2" name="Oval 261">
                    <a:extLst>
                      <a:ext uri="{FF2B5EF4-FFF2-40B4-BE49-F238E27FC236}">
                        <a16:creationId xmlns:a16="http://schemas.microsoft.com/office/drawing/2014/main" id="{B7D41F17-A741-4673-A1D5-DA1C7893D7E9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3415225" y="3667330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3" name="Oval 262">
                    <a:extLst>
                      <a:ext uri="{FF2B5EF4-FFF2-40B4-BE49-F238E27FC236}">
                        <a16:creationId xmlns:a16="http://schemas.microsoft.com/office/drawing/2014/main" id="{A2A4429F-773A-4229-8B57-AD45F589B53C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3415225" y="4285272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4" name="Oval 263">
                    <a:extLst>
                      <a:ext uri="{FF2B5EF4-FFF2-40B4-BE49-F238E27FC236}">
                        <a16:creationId xmlns:a16="http://schemas.microsoft.com/office/drawing/2014/main" id="{544665B3-9794-4DF4-BB73-5E22CC3648E9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797284" y="2431447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5" name="Oval 264">
                    <a:extLst>
                      <a:ext uri="{FF2B5EF4-FFF2-40B4-BE49-F238E27FC236}">
                        <a16:creationId xmlns:a16="http://schemas.microsoft.com/office/drawing/2014/main" id="{008BBA05-B3CC-4A82-B487-D82EE8CD4706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797284" y="3049389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6" name="Oval 265">
                    <a:extLst>
                      <a:ext uri="{FF2B5EF4-FFF2-40B4-BE49-F238E27FC236}">
                        <a16:creationId xmlns:a16="http://schemas.microsoft.com/office/drawing/2014/main" id="{79EAB3E0-FFFD-447D-8FEA-4F230F774F9F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179343" y="3049389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7" name="Oval 266">
                    <a:extLst>
                      <a:ext uri="{FF2B5EF4-FFF2-40B4-BE49-F238E27FC236}">
                        <a16:creationId xmlns:a16="http://schemas.microsoft.com/office/drawing/2014/main" id="{84712808-579F-4C97-A7BC-DB01E337BF42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3415225" y="2431447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8" name="Oval 267">
                    <a:extLst>
                      <a:ext uri="{FF2B5EF4-FFF2-40B4-BE49-F238E27FC236}">
                        <a16:creationId xmlns:a16="http://schemas.microsoft.com/office/drawing/2014/main" id="{1286A7C2-CEFB-4D09-A072-C81CAD0486D2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3415225" y="3049389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9" name="Oval 268">
                    <a:extLst>
                      <a:ext uri="{FF2B5EF4-FFF2-40B4-BE49-F238E27FC236}">
                        <a16:creationId xmlns:a16="http://schemas.microsoft.com/office/drawing/2014/main" id="{78C133D7-22A6-4801-AB2E-8867C4D8AD83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571209" y="4895019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0" name="Oval 269">
                    <a:extLst>
                      <a:ext uri="{FF2B5EF4-FFF2-40B4-BE49-F238E27FC236}">
                        <a16:creationId xmlns:a16="http://schemas.microsoft.com/office/drawing/2014/main" id="{13F51E52-A448-4FBF-B966-4874ECAC8A7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571209" y="5512961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1" name="Oval 270">
                    <a:extLst>
                      <a:ext uri="{FF2B5EF4-FFF2-40B4-BE49-F238E27FC236}">
                        <a16:creationId xmlns:a16="http://schemas.microsoft.com/office/drawing/2014/main" id="{88E664F2-029F-4AE6-9D4F-6ABD82AED247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189151" y="4895019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2" name="Oval 271">
                    <a:extLst>
                      <a:ext uri="{FF2B5EF4-FFF2-40B4-BE49-F238E27FC236}">
                        <a16:creationId xmlns:a16="http://schemas.microsoft.com/office/drawing/2014/main" id="{8043B72C-248B-4CD5-A868-C63C166E5DA9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807092" y="4895019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3" name="Oval 272">
                    <a:extLst>
                      <a:ext uri="{FF2B5EF4-FFF2-40B4-BE49-F238E27FC236}">
                        <a16:creationId xmlns:a16="http://schemas.microsoft.com/office/drawing/2014/main" id="{2C06D45C-9522-4BA1-B898-4D69EF2A9282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807092" y="5512961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4" name="Oval 273">
                    <a:extLst>
                      <a:ext uri="{FF2B5EF4-FFF2-40B4-BE49-F238E27FC236}">
                        <a16:creationId xmlns:a16="http://schemas.microsoft.com/office/drawing/2014/main" id="{89914283-D3F0-4B0A-869F-3FCDED459142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189151" y="5512961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5" name="Oval 274">
                    <a:extLst>
                      <a:ext uri="{FF2B5EF4-FFF2-40B4-BE49-F238E27FC236}">
                        <a16:creationId xmlns:a16="http://schemas.microsoft.com/office/drawing/2014/main" id="{03E9ACCB-74D2-433E-8D3D-D5A46FECBDEF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3425033" y="4895019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6" name="Oval 275">
                    <a:extLst>
                      <a:ext uri="{FF2B5EF4-FFF2-40B4-BE49-F238E27FC236}">
                        <a16:creationId xmlns:a16="http://schemas.microsoft.com/office/drawing/2014/main" id="{D8D8C7A1-DD6B-4DBD-8546-AC8222DB89AF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3425033" y="5512961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7" name="Oval 276">
                    <a:extLst>
                      <a:ext uri="{FF2B5EF4-FFF2-40B4-BE49-F238E27FC236}">
                        <a16:creationId xmlns:a16="http://schemas.microsoft.com/office/drawing/2014/main" id="{52F2B063-B1E6-4EF3-952A-745C48A9C8B6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033163" y="1819611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8" name="Oval 277">
                    <a:extLst>
                      <a:ext uri="{FF2B5EF4-FFF2-40B4-BE49-F238E27FC236}">
                        <a16:creationId xmlns:a16="http://schemas.microsoft.com/office/drawing/2014/main" id="{1AD1099B-C2D6-4F07-A38A-82BAB70351B6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033163" y="3673435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9" name="Oval 278">
                    <a:extLst>
                      <a:ext uri="{FF2B5EF4-FFF2-40B4-BE49-F238E27FC236}">
                        <a16:creationId xmlns:a16="http://schemas.microsoft.com/office/drawing/2014/main" id="{CBFE72D7-B64F-499D-8791-D2E9EAD1B5B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033163" y="4291377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0" name="Oval 279">
                    <a:extLst>
                      <a:ext uri="{FF2B5EF4-FFF2-40B4-BE49-F238E27FC236}">
                        <a16:creationId xmlns:a16="http://schemas.microsoft.com/office/drawing/2014/main" id="{6C7DDFA0-5E7E-4708-AE9C-839FF4B92584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033163" y="2437552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1" name="Oval 280">
                    <a:extLst>
                      <a:ext uri="{FF2B5EF4-FFF2-40B4-BE49-F238E27FC236}">
                        <a16:creationId xmlns:a16="http://schemas.microsoft.com/office/drawing/2014/main" id="{313AA773-2925-48C2-8863-7C1B6DC813DF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033163" y="3055494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2" name="Oval 281">
                    <a:extLst>
                      <a:ext uri="{FF2B5EF4-FFF2-40B4-BE49-F238E27FC236}">
                        <a16:creationId xmlns:a16="http://schemas.microsoft.com/office/drawing/2014/main" id="{5A1975F4-0A01-4041-AED9-F1B9F8EAFB55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042971" y="4901124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3" name="Oval 282">
                    <a:extLst>
                      <a:ext uri="{FF2B5EF4-FFF2-40B4-BE49-F238E27FC236}">
                        <a16:creationId xmlns:a16="http://schemas.microsoft.com/office/drawing/2014/main" id="{66727339-B667-48A6-9852-7A46614AB0CB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042971" y="5519066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4" name="Oval 283">
                    <a:extLst>
                      <a:ext uri="{FF2B5EF4-FFF2-40B4-BE49-F238E27FC236}">
                        <a16:creationId xmlns:a16="http://schemas.microsoft.com/office/drawing/2014/main" id="{407ADD72-F6A5-4CF7-902A-0936F6B87EEF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651106" y="1813506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5" name="Oval 284">
                    <a:extLst>
                      <a:ext uri="{FF2B5EF4-FFF2-40B4-BE49-F238E27FC236}">
                        <a16:creationId xmlns:a16="http://schemas.microsoft.com/office/drawing/2014/main" id="{FBB4CC6E-7752-464D-9797-893DE32E81F5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651106" y="3667330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6" name="Oval 285">
                    <a:extLst>
                      <a:ext uri="{FF2B5EF4-FFF2-40B4-BE49-F238E27FC236}">
                        <a16:creationId xmlns:a16="http://schemas.microsoft.com/office/drawing/2014/main" id="{7AECDD8C-2D8C-4557-A261-1C83574D5D0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651106" y="4285272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7" name="Oval 286">
                    <a:extLst>
                      <a:ext uri="{FF2B5EF4-FFF2-40B4-BE49-F238E27FC236}">
                        <a16:creationId xmlns:a16="http://schemas.microsoft.com/office/drawing/2014/main" id="{5969E775-CD91-4B3F-8E85-D7BBDAE4ACF3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651106" y="2431447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8" name="Oval 287">
                    <a:extLst>
                      <a:ext uri="{FF2B5EF4-FFF2-40B4-BE49-F238E27FC236}">
                        <a16:creationId xmlns:a16="http://schemas.microsoft.com/office/drawing/2014/main" id="{59DB9871-3206-4020-BC19-ECE0604A0F1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651106" y="3049389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9" name="Oval 288">
                    <a:extLst>
                      <a:ext uri="{FF2B5EF4-FFF2-40B4-BE49-F238E27FC236}">
                        <a16:creationId xmlns:a16="http://schemas.microsoft.com/office/drawing/2014/main" id="{996E74F5-47A3-4D6A-B030-C0334EDA3F5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660914" y="4895019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0" name="Oval 289">
                    <a:extLst>
                      <a:ext uri="{FF2B5EF4-FFF2-40B4-BE49-F238E27FC236}">
                        <a16:creationId xmlns:a16="http://schemas.microsoft.com/office/drawing/2014/main" id="{D3A284FA-9D4D-4F58-BA03-813C0FB3B1F7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660914" y="5512961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242" name="Oval 241">
                  <a:extLst>
                    <a:ext uri="{FF2B5EF4-FFF2-40B4-BE49-F238E27FC236}">
                      <a16:creationId xmlns:a16="http://schemas.microsoft.com/office/drawing/2014/main" id="{B0028F62-86BA-44A3-85DF-4BD93D223829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219681" y="1797644"/>
                  <a:ext cx="92691" cy="92691"/>
                </a:xfrm>
                <a:prstGeom prst="ellipse">
                  <a:avLst/>
                </a:prstGeom>
                <a:grp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3" name="Oval 242">
                  <a:extLst>
                    <a:ext uri="{FF2B5EF4-FFF2-40B4-BE49-F238E27FC236}">
                      <a16:creationId xmlns:a16="http://schemas.microsoft.com/office/drawing/2014/main" id="{83C7611B-E34D-46A2-9768-D924DC27CE5C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219681" y="3651468"/>
                  <a:ext cx="92691" cy="92691"/>
                </a:xfrm>
                <a:prstGeom prst="ellipse">
                  <a:avLst/>
                </a:prstGeom>
                <a:grp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4" name="Oval 243">
                  <a:extLst>
                    <a:ext uri="{FF2B5EF4-FFF2-40B4-BE49-F238E27FC236}">
                      <a16:creationId xmlns:a16="http://schemas.microsoft.com/office/drawing/2014/main" id="{655A9204-F13D-42E7-9DC1-1209343E6C90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219681" y="4269410"/>
                  <a:ext cx="92691" cy="92691"/>
                </a:xfrm>
                <a:prstGeom prst="ellipse">
                  <a:avLst/>
                </a:prstGeom>
                <a:grp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5" name="Oval 244">
                  <a:extLst>
                    <a:ext uri="{FF2B5EF4-FFF2-40B4-BE49-F238E27FC236}">
                      <a16:creationId xmlns:a16="http://schemas.microsoft.com/office/drawing/2014/main" id="{C392BFC3-10A3-4023-9A0C-63D74E3BE296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219681" y="2415585"/>
                  <a:ext cx="92691" cy="92691"/>
                </a:xfrm>
                <a:prstGeom prst="ellipse">
                  <a:avLst/>
                </a:prstGeom>
                <a:grp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6" name="Oval 245">
                  <a:extLst>
                    <a:ext uri="{FF2B5EF4-FFF2-40B4-BE49-F238E27FC236}">
                      <a16:creationId xmlns:a16="http://schemas.microsoft.com/office/drawing/2014/main" id="{20C2422B-41AE-4110-B1C2-0131D8C6A2E1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219681" y="3033527"/>
                  <a:ext cx="92691" cy="92691"/>
                </a:xfrm>
                <a:prstGeom prst="ellipse">
                  <a:avLst/>
                </a:prstGeom>
                <a:grp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7" name="Oval 246">
                  <a:extLst>
                    <a:ext uri="{FF2B5EF4-FFF2-40B4-BE49-F238E27FC236}">
                      <a16:creationId xmlns:a16="http://schemas.microsoft.com/office/drawing/2014/main" id="{B30A7223-6F1B-4384-93B8-BD4A1803DD04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229489" y="4879157"/>
                  <a:ext cx="92691" cy="92691"/>
                </a:xfrm>
                <a:prstGeom prst="ellipse">
                  <a:avLst/>
                </a:prstGeom>
                <a:grp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8" name="Oval 247">
                  <a:extLst>
                    <a:ext uri="{FF2B5EF4-FFF2-40B4-BE49-F238E27FC236}">
                      <a16:creationId xmlns:a16="http://schemas.microsoft.com/office/drawing/2014/main" id="{63BCF910-A747-4CE6-B29B-01F48AB2E888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229489" y="5497099"/>
                  <a:ext cx="92691" cy="92691"/>
                </a:xfrm>
                <a:prstGeom prst="ellipse">
                  <a:avLst/>
                </a:prstGeom>
                <a:grp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62" name="Group 161">
                <a:extLst>
                  <a:ext uri="{FF2B5EF4-FFF2-40B4-BE49-F238E27FC236}">
                    <a16:creationId xmlns:a16="http://schemas.microsoft.com/office/drawing/2014/main" id="{C8694169-58AF-43B5-9FFE-5090CC27405F}"/>
                  </a:ext>
                </a:extLst>
              </p:cNvPr>
              <p:cNvGrpSpPr/>
              <p:nvPr/>
            </p:nvGrpSpPr>
            <p:grpSpPr>
              <a:xfrm>
                <a:off x="2407725" y="1218060"/>
                <a:ext cx="919372" cy="914400"/>
                <a:chOff x="1502227" y="1797644"/>
                <a:chExt cx="3819953" cy="3799294"/>
              </a:xfrm>
              <a:solidFill>
                <a:schemeClr val="accent1"/>
              </a:solidFill>
            </p:grpSpPr>
            <p:grpSp>
              <p:nvGrpSpPr>
                <p:cNvPr id="191" name="Group 190">
                  <a:extLst>
                    <a:ext uri="{FF2B5EF4-FFF2-40B4-BE49-F238E27FC236}">
                      <a16:creationId xmlns:a16="http://schemas.microsoft.com/office/drawing/2014/main" id="{D11993A6-5EEF-405B-AE01-A72B6BA7AE6A}"/>
                    </a:ext>
                  </a:extLst>
                </p:cNvPr>
                <p:cNvGrpSpPr/>
                <p:nvPr/>
              </p:nvGrpSpPr>
              <p:grpSpPr>
                <a:xfrm>
                  <a:off x="1502227" y="1798687"/>
                  <a:ext cx="3192204" cy="3798251"/>
                  <a:chOff x="1561401" y="1813506"/>
                  <a:chExt cx="3192204" cy="3798251"/>
                </a:xfrm>
                <a:grpFill/>
              </p:grpSpPr>
              <p:sp>
                <p:nvSpPr>
                  <p:cNvPr id="199" name="Oval 198">
                    <a:extLst>
                      <a:ext uri="{FF2B5EF4-FFF2-40B4-BE49-F238E27FC236}">
                        <a16:creationId xmlns:a16="http://schemas.microsoft.com/office/drawing/2014/main" id="{8B721439-6643-44AB-BB6A-8FC8463B46FE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561401" y="3667330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0" name="Oval 199">
                    <a:extLst>
                      <a:ext uri="{FF2B5EF4-FFF2-40B4-BE49-F238E27FC236}">
                        <a16:creationId xmlns:a16="http://schemas.microsoft.com/office/drawing/2014/main" id="{C7E3F679-EB0B-422A-94AE-B2808254081F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561401" y="4285272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1" name="Oval 200">
                    <a:extLst>
                      <a:ext uri="{FF2B5EF4-FFF2-40B4-BE49-F238E27FC236}">
                        <a16:creationId xmlns:a16="http://schemas.microsoft.com/office/drawing/2014/main" id="{FF37269A-0F24-4369-917E-50DD6C0B8E63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561401" y="1813506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2" name="Oval 201">
                    <a:extLst>
                      <a:ext uri="{FF2B5EF4-FFF2-40B4-BE49-F238E27FC236}">
                        <a16:creationId xmlns:a16="http://schemas.microsoft.com/office/drawing/2014/main" id="{82E1773A-8D6B-4FFC-8EEE-07916B3E716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179343" y="1813506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3" name="Oval 202">
                    <a:extLst>
                      <a:ext uri="{FF2B5EF4-FFF2-40B4-BE49-F238E27FC236}">
                        <a16:creationId xmlns:a16="http://schemas.microsoft.com/office/drawing/2014/main" id="{64980CBA-3C22-40D0-BED1-F53A11756AF3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561401" y="2431447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4" name="Oval 203">
                    <a:extLst>
                      <a:ext uri="{FF2B5EF4-FFF2-40B4-BE49-F238E27FC236}">
                        <a16:creationId xmlns:a16="http://schemas.microsoft.com/office/drawing/2014/main" id="{C1ED9B05-0A36-4AB9-9B93-B9B6DBB09B6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179343" y="2431447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5" name="Oval 204">
                    <a:extLst>
                      <a:ext uri="{FF2B5EF4-FFF2-40B4-BE49-F238E27FC236}">
                        <a16:creationId xmlns:a16="http://schemas.microsoft.com/office/drawing/2014/main" id="{72CC03DF-7BE6-400A-AEDE-C5B9859DF156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561401" y="3049389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6" name="Oval 205">
                    <a:extLst>
                      <a:ext uri="{FF2B5EF4-FFF2-40B4-BE49-F238E27FC236}">
                        <a16:creationId xmlns:a16="http://schemas.microsoft.com/office/drawing/2014/main" id="{8F57D6B4-9462-40B1-85DD-334E9AE4BAC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797284" y="1813506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7" name="Oval 206">
                    <a:extLst>
                      <a:ext uri="{FF2B5EF4-FFF2-40B4-BE49-F238E27FC236}">
                        <a16:creationId xmlns:a16="http://schemas.microsoft.com/office/drawing/2014/main" id="{D4A489C5-B612-4F96-A901-AB6ABF66CA1E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3415225" y="1813506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8" name="Oval 207">
                    <a:extLst>
                      <a:ext uri="{FF2B5EF4-FFF2-40B4-BE49-F238E27FC236}">
                        <a16:creationId xmlns:a16="http://schemas.microsoft.com/office/drawing/2014/main" id="{D298343F-2EAB-49ED-BFE8-3625F75E2617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179343" y="3667330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9" name="Oval 208">
                    <a:extLst>
                      <a:ext uri="{FF2B5EF4-FFF2-40B4-BE49-F238E27FC236}">
                        <a16:creationId xmlns:a16="http://schemas.microsoft.com/office/drawing/2014/main" id="{BB19158E-81EA-4372-AE43-05E6245AC52F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797284" y="3667330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0" name="Oval 209">
                    <a:extLst>
                      <a:ext uri="{FF2B5EF4-FFF2-40B4-BE49-F238E27FC236}">
                        <a16:creationId xmlns:a16="http://schemas.microsoft.com/office/drawing/2014/main" id="{44A083AF-6E82-4087-AF5D-01BB2C527173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797284" y="4285272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1" name="Oval 210">
                    <a:extLst>
                      <a:ext uri="{FF2B5EF4-FFF2-40B4-BE49-F238E27FC236}">
                        <a16:creationId xmlns:a16="http://schemas.microsoft.com/office/drawing/2014/main" id="{8E60B2FF-68A4-46AC-B458-F96B4D1A50D4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179343" y="4285272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2" name="Oval 211">
                    <a:extLst>
                      <a:ext uri="{FF2B5EF4-FFF2-40B4-BE49-F238E27FC236}">
                        <a16:creationId xmlns:a16="http://schemas.microsoft.com/office/drawing/2014/main" id="{B713702B-9FE8-4BC1-8973-5E5EB6B9555F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3415225" y="3667330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3" name="Oval 212">
                    <a:extLst>
                      <a:ext uri="{FF2B5EF4-FFF2-40B4-BE49-F238E27FC236}">
                        <a16:creationId xmlns:a16="http://schemas.microsoft.com/office/drawing/2014/main" id="{27C98995-66FA-46F8-902F-360DB54F1458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3415225" y="4285272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4" name="Oval 213">
                    <a:extLst>
                      <a:ext uri="{FF2B5EF4-FFF2-40B4-BE49-F238E27FC236}">
                        <a16:creationId xmlns:a16="http://schemas.microsoft.com/office/drawing/2014/main" id="{29FAA023-756D-411F-8177-BF71EA75BC4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797284" y="2431447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5" name="Oval 214">
                    <a:extLst>
                      <a:ext uri="{FF2B5EF4-FFF2-40B4-BE49-F238E27FC236}">
                        <a16:creationId xmlns:a16="http://schemas.microsoft.com/office/drawing/2014/main" id="{A30D3124-7F2D-45D4-975B-AB9ADF6CE599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797284" y="3049389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6" name="Oval 215">
                    <a:extLst>
                      <a:ext uri="{FF2B5EF4-FFF2-40B4-BE49-F238E27FC236}">
                        <a16:creationId xmlns:a16="http://schemas.microsoft.com/office/drawing/2014/main" id="{CC53222E-D2D0-4793-BCF4-2CDAE58C754C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179343" y="3049389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7" name="Oval 216">
                    <a:extLst>
                      <a:ext uri="{FF2B5EF4-FFF2-40B4-BE49-F238E27FC236}">
                        <a16:creationId xmlns:a16="http://schemas.microsoft.com/office/drawing/2014/main" id="{F76A981A-E124-4F6F-A2D3-1D5FFBCE02C9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3415225" y="2431447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8" name="Oval 217">
                    <a:extLst>
                      <a:ext uri="{FF2B5EF4-FFF2-40B4-BE49-F238E27FC236}">
                        <a16:creationId xmlns:a16="http://schemas.microsoft.com/office/drawing/2014/main" id="{DA28864F-1F6F-46CB-8A35-F83B75828515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3415225" y="3049389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9" name="Oval 218">
                    <a:extLst>
                      <a:ext uri="{FF2B5EF4-FFF2-40B4-BE49-F238E27FC236}">
                        <a16:creationId xmlns:a16="http://schemas.microsoft.com/office/drawing/2014/main" id="{51332541-3E9D-4A32-B1BD-B94ABE9712CF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571209" y="4895019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0" name="Oval 219">
                    <a:extLst>
                      <a:ext uri="{FF2B5EF4-FFF2-40B4-BE49-F238E27FC236}">
                        <a16:creationId xmlns:a16="http://schemas.microsoft.com/office/drawing/2014/main" id="{2379CB88-EB2A-43C7-BD02-69B33C1CC6EB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571209" y="5512961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1" name="Oval 220">
                    <a:extLst>
                      <a:ext uri="{FF2B5EF4-FFF2-40B4-BE49-F238E27FC236}">
                        <a16:creationId xmlns:a16="http://schemas.microsoft.com/office/drawing/2014/main" id="{9828BA8A-340E-420D-95D9-07ABB9E30C78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189151" y="4895019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2" name="Oval 221">
                    <a:extLst>
                      <a:ext uri="{FF2B5EF4-FFF2-40B4-BE49-F238E27FC236}">
                        <a16:creationId xmlns:a16="http://schemas.microsoft.com/office/drawing/2014/main" id="{3EBDD68A-233B-4E9D-BE05-E3AE50CB979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807092" y="4895019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3" name="Oval 222">
                    <a:extLst>
                      <a:ext uri="{FF2B5EF4-FFF2-40B4-BE49-F238E27FC236}">
                        <a16:creationId xmlns:a16="http://schemas.microsoft.com/office/drawing/2014/main" id="{B197117D-DB16-4B93-BE75-09E94098A884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807092" y="5512961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4" name="Oval 223">
                    <a:extLst>
                      <a:ext uri="{FF2B5EF4-FFF2-40B4-BE49-F238E27FC236}">
                        <a16:creationId xmlns:a16="http://schemas.microsoft.com/office/drawing/2014/main" id="{DF14EAB6-C447-495D-936F-BD2D278D5F1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189151" y="5512961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5" name="Oval 224">
                    <a:extLst>
                      <a:ext uri="{FF2B5EF4-FFF2-40B4-BE49-F238E27FC236}">
                        <a16:creationId xmlns:a16="http://schemas.microsoft.com/office/drawing/2014/main" id="{1C599707-9FCA-4C05-B1B4-CAA10494A67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3425033" y="4895019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6" name="Oval 225">
                    <a:extLst>
                      <a:ext uri="{FF2B5EF4-FFF2-40B4-BE49-F238E27FC236}">
                        <a16:creationId xmlns:a16="http://schemas.microsoft.com/office/drawing/2014/main" id="{6EA7B19E-ED6D-40AC-A82F-F7EE56F82AC6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3425033" y="5512961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7" name="Oval 226">
                    <a:extLst>
                      <a:ext uri="{FF2B5EF4-FFF2-40B4-BE49-F238E27FC236}">
                        <a16:creationId xmlns:a16="http://schemas.microsoft.com/office/drawing/2014/main" id="{4D754D94-E1A2-4EA0-AFCE-1127EF1A14C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033163" y="1819611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8" name="Oval 227">
                    <a:extLst>
                      <a:ext uri="{FF2B5EF4-FFF2-40B4-BE49-F238E27FC236}">
                        <a16:creationId xmlns:a16="http://schemas.microsoft.com/office/drawing/2014/main" id="{835AD04C-9E49-4039-AA0F-0C9940B0398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033163" y="3673435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9" name="Oval 228">
                    <a:extLst>
                      <a:ext uri="{FF2B5EF4-FFF2-40B4-BE49-F238E27FC236}">
                        <a16:creationId xmlns:a16="http://schemas.microsoft.com/office/drawing/2014/main" id="{4A22C4FB-80D4-4300-A36C-DDEA32412298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033163" y="4291377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0" name="Oval 229">
                    <a:extLst>
                      <a:ext uri="{FF2B5EF4-FFF2-40B4-BE49-F238E27FC236}">
                        <a16:creationId xmlns:a16="http://schemas.microsoft.com/office/drawing/2014/main" id="{E98D0171-B24E-485C-B6D6-92FBD365C0C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033163" y="2437552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1" name="Oval 230">
                    <a:extLst>
                      <a:ext uri="{FF2B5EF4-FFF2-40B4-BE49-F238E27FC236}">
                        <a16:creationId xmlns:a16="http://schemas.microsoft.com/office/drawing/2014/main" id="{F87102E5-C94D-4FBC-80F3-9F4C81C6B559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033163" y="3055494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2" name="Oval 231">
                    <a:extLst>
                      <a:ext uri="{FF2B5EF4-FFF2-40B4-BE49-F238E27FC236}">
                        <a16:creationId xmlns:a16="http://schemas.microsoft.com/office/drawing/2014/main" id="{27224EFA-40F5-49B5-8EC0-E7365B29269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042971" y="4901124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3" name="Oval 232">
                    <a:extLst>
                      <a:ext uri="{FF2B5EF4-FFF2-40B4-BE49-F238E27FC236}">
                        <a16:creationId xmlns:a16="http://schemas.microsoft.com/office/drawing/2014/main" id="{BCCF4DE3-72A7-4271-ABD4-AB1CBA78EB19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042971" y="5519066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4" name="Oval 233">
                    <a:extLst>
                      <a:ext uri="{FF2B5EF4-FFF2-40B4-BE49-F238E27FC236}">
                        <a16:creationId xmlns:a16="http://schemas.microsoft.com/office/drawing/2014/main" id="{BFA1C72C-57A9-43E1-A0DC-D87D5E35297E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651106" y="1813506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5" name="Oval 234">
                    <a:extLst>
                      <a:ext uri="{FF2B5EF4-FFF2-40B4-BE49-F238E27FC236}">
                        <a16:creationId xmlns:a16="http://schemas.microsoft.com/office/drawing/2014/main" id="{953D8081-25CF-47A7-99D1-D0DCA1E0269F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651106" y="3667330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6" name="Oval 235">
                    <a:extLst>
                      <a:ext uri="{FF2B5EF4-FFF2-40B4-BE49-F238E27FC236}">
                        <a16:creationId xmlns:a16="http://schemas.microsoft.com/office/drawing/2014/main" id="{1D2573FB-08D9-4E12-929B-6E87FFCA239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651106" y="4285272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7" name="Oval 236">
                    <a:extLst>
                      <a:ext uri="{FF2B5EF4-FFF2-40B4-BE49-F238E27FC236}">
                        <a16:creationId xmlns:a16="http://schemas.microsoft.com/office/drawing/2014/main" id="{4546379A-2CF3-4385-96D0-C503395CADE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651106" y="2431447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8" name="Oval 237">
                    <a:extLst>
                      <a:ext uri="{FF2B5EF4-FFF2-40B4-BE49-F238E27FC236}">
                        <a16:creationId xmlns:a16="http://schemas.microsoft.com/office/drawing/2014/main" id="{45561300-F716-4B72-AF13-E7AB4B007C0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651106" y="3049389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9" name="Oval 238">
                    <a:extLst>
                      <a:ext uri="{FF2B5EF4-FFF2-40B4-BE49-F238E27FC236}">
                        <a16:creationId xmlns:a16="http://schemas.microsoft.com/office/drawing/2014/main" id="{1B65763C-DAFE-42BA-95BD-A5DB8CE2D205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660914" y="4895019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0" name="Oval 239">
                    <a:extLst>
                      <a:ext uri="{FF2B5EF4-FFF2-40B4-BE49-F238E27FC236}">
                        <a16:creationId xmlns:a16="http://schemas.microsoft.com/office/drawing/2014/main" id="{D470667C-003E-49C9-8C76-72FCB2C757DB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660914" y="5512961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92" name="Oval 191">
                  <a:extLst>
                    <a:ext uri="{FF2B5EF4-FFF2-40B4-BE49-F238E27FC236}">
                      <a16:creationId xmlns:a16="http://schemas.microsoft.com/office/drawing/2014/main" id="{F5B5D3BE-E51F-4BDC-BFA9-4AFADEAA1581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219681" y="1797644"/>
                  <a:ext cx="92691" cy="92691"/>
                </a:xfrm>
                <a:prstGeom prst="ellipse">
                  <a:avLst/>
                </a:prstGeom>
                <a:grp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3" name="Oval 192">
                  <a:extLst>
                    <a:ext uri="{FF2B5EF4-FFF2-40B4-BE49-F238E27FC236}">
                      <a16:creationId xmlns:a16="http://schemas.microsoft.com/office/drawing/2014/main" id="{3143AF6B-5217-4771-B12A-348A4681627C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219681" y="3651468"/>
                  <a:ext cx="92691" cy="92691"/>
                </a:xfrm>
                <a:prstGeom prst="ellipse">
                  <a:avLst/>
                </a:prstGeom>
                <a:grp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4" name="Oval 193">
                  <a:extLst>
                    <a:ext uri="{FF2B5EF4-FFF2-40B4-BE49-F238E27FC236}">
                      <a16:creationId xmlns:a16="http://schemas.microsoft.com/office/drawing/2014/main" id="{54EC31F8-A0CC-4895-982D-5B6D5EC8AFE7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219681" y="4269410"/>
                  <a:ext cx="92691" cy="92691"/>
                </a:xfrm>
                <a:prstGeom prst="ellipse">
                  <a:avLst/>
                </a:prstGeom>
                <a:grp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5" name="Oval 194">
                  <a:extLst>
                    <a:ext uri="{FF2B5EF4-FFF2-40B4-BE49-F238E27FC236}">
                      <a16:creationId xmlns:a16="http://schemas.microsoft.com/office/drawing/2014/main" id="{5A5E8DB8-6AF1-4651-AC41-9EE5D722BD90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219681" y="2415585"/>
                  <a:ext cx="92691" cy="92691"/>
                </a:xfrm>
                <a:prstGeom prst="ellipse">
                  <a:avLst/>
                </a:prstGeom>
                <a:grp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6" name="Oval 195">
                  <a:extLst>
                    <a:ext uri="{FF2B5EF4-FFF2-40B4-BE49-F238E27FC236}">
                      <a16:creationId xmlns:a16="http://schemas.microsoft.com/office/drawing/2014/main" id="{65777EEB-9DCB-4CC2-894A-AB468AEE4114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219681" y="3033527"/>
                  <a:ext cx="92691" cy="92691"/>
                </a:xfrm>
                <a:prstGeom prst="ellipse">
                  <a:avLst/>
                </a:prstGeom>
                <a:grp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7" name="Oval 196">
                  <a:extLst>
                    <a:ext uri="{FF2B5EF4-FFF2-40B4-BE49-F238E27FC236}">
                      <a16:creationId xmlns:a16="http://schemas.microsoft.com/office/drawing/2014/main" id="{1A45DFB2-75C3-44D1-9D9E-29BC792D61F7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229489" y="4879157"/>
                  <a:ext cx="92691" cy="92691"/>
                </a:xfrm>
                <a:prstGeom prst="ellipse">
                  <a:avLst/>
                </a:prstGeom>
                <a:grp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8" name="Oval 197">
                  <a:extLst>
                    <a:ext uri="{FF2B5EF4-FFF2-40B4-BE49-F238E27FC236}">
                      <a16:creationId xmlns:a16="http://schemas.microsoft.com/office/drawing/2014/main" id="{F56DB9E1-1785-420F-824D-B64062338B81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229489" y="5497099"/>
                  <a:ext cx="92691" cy="92691"/>
                </a:xfrm>
                <a:prstGeom prst="ellipse">
                  <a:avLst/>
                </a:prstGeom>
                <a:grp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63" name="Oval 162">
                <a:extLst>
                  <a:ext uri="{FF2B5EF4-FFF2-40B4-BE49-F238E27FC236}">
                    <a16:creationId xmlns:a16="http://schemas.microsoft.com/office/drawing/2014/main" id="{4EEAF840-1986-4747-B7E8-240634591B7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449020" y="1663905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" name="Oval 163">
                <a:extLst>
                  <a:ext uri="{FF2B5EF4-FFF2-40B4-BE49-F238E27FC236}">
                    <a16:creationId xmlns:a16="http://schemas.microsoft.com/office/drawing/2014/main" id="{0040B46A-2D2A-457B-9BB3-911EB15E65D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449020" y="1812628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Oval 164">
                <a:extLst>
                  <a:ext uri="{FF2B5EF4-FFF2-40B4-BE49-F238E27FC236}">
                    <a16:creationId xmlns:a16="http://schemas.microsoft.com/office/drawing/2014/main" id="{5C4311A4-2B69-4B44-AB4D-FD67F2C0A99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449020" y="1217733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6" name="Oval 165">
                <a:extLst>
                  <a:ext uri="{FF2B5EF4-FFF2-40B4-BE49-F238E27FC236}">
                    <a16:creationId xmlns:a16="http://schemas.microsoft.com/office/drawing/2014/main" id="{4614DD6B-9201-473B-8FF9-C91C9E6911D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597744" y="1217733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7" name="Oval 166">
                <a:extLst>
                  <a:ext uri="{FF2B5EF4-FFF2-40B4-BE49-F238E27FC236}">
                    <a16:creationId xmlns:a16="http://schemas.microsoft.com/office/drawing/2014/main" id="{C4BE2F96-3962-490F-97E8-2186874F9F7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449020" y="1366457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8" name="Oval 167">
                <a:extLst>
                  <a:ext uri="{FF2B5EF4-FFF2-40B4-BE49-F238E27FC236}">
                    <a16:creationId xmlns:a16="http://schemas.microsoft.com/office/drawing/2014/main" id="{A71A308C-13A6-4D73-BDFA-03544A603CE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597744" y="1366457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9" name="Oval 168">
                <a:extLst>
                  <a:ext uri="{FF2B5EF4-FFF2-40B4-BE49-F238E27FC236}">
                    <a16:creationId xmlns:a16="http://schemas.microsoft.com/office/drawing/2014/main" id="{FC6E2870-FBCF-493A-97D0-12B29830A84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449020" y="1515181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0" name="Oval 169">
                <a:extLst>
                  <a:ext uri="{FF2B5EF4-FFF2-40B4-BE49-F238E27FC236}">
                    <a16:creationId xmlns:a16="http://schemas.microsoft.com/office/drawing/2014/main" id="{6AADA806-0F3B-452A-8A4E-AC0C8DDF9B4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746468" y="1217733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1" name="Oval 170">
                <a:extLst>
                  <a:ext uri="{FF2B5EF4-FFF2-40B4-BE49-F238E27FC236}">
                    <a16:creationId xmlns:a16="http://schemas.microsoft.com/office/drawing/2014/main" id="{6578929E-3D8C-4C23-A7CF-ACC29A35862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895192" y="1217733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2" name="Oval 171">
                <a:extLst>
                  <a:ext uri="{FF2B5EF4-FFF2-40B4-BE49-F238E27FC236}">
                    <a16:creationId xmlns:a16="http://schemas.microsoft.com/office/drawing/2014/main" id="{264BF806-FBF0-41BB-A2A7-0857611B9E3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597744" y="1663905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3" name="Oval 172">
                <a:extLst>
                  <a:ext uri="{FF2B5EF4-FFF2-40B4-BE49-F238E27FC236}">
                    <a16:creationId xmlns:a16="http://schemas.microsoft.com/office/drawing/2014/main" id="{1E81B6A3-A851-415C-A481-D89D114A626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746468" y="1663905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4" name="Oval 173">
                <a:extLst>
                  <a:ext uri="{FF2B5EF4-FFF2-40B4-BE49-F238E27FC236}">
                    <a16:creationId xmlns:a16="http://schemas.microsoft.com/office/drawing/2014/main" id="{68CBE766-8AB7-431A-8710-C021C65F632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746468" y="1812628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5" name="Oval 174">
                <a:extLst>
                  <a:ext uri="{FF2B5EF4-FFF2-40B4-BE49-F238E27FC236}">
                    <a16:creationId xmlns:a16="http://schemas.microsoft.com/office/drawing/2014/main" id="{0F0418F7-6BEE-4928-8AA3-E8A59100A3D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597744" y="1812628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6" name="Oval 175">
                <a:extLst>
                  <a:ext uri="{FF2B5EF4-FFF2-40B4-BE49-F238E27FC236}">
                    <a16:creationId xmlns:a16="http://schemas.microsoft.com/office/drawing/2014/main" id="{9D233E30-948D-4798-BBBA-3FF11AA18EE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895192" y="1663905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7" name="Oval 176">
                <a:extLst>
                  <a:ext uri="{FF2B5EF4-FFF2-40B4-BE49-F238E27FC236}">
                    <a16:creationId xmlns:a16="http://schemas.microsoft.com/office/drawing/2014/main" id="{13F9A106-0EF8-463A-B6B1-1ED160BDF54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895192" y="1812628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8" name="Oval 177">
                <a:extLst>
                  <a:ext uri="{FF2B5EF4-FFF2-40B4-BE49-F238E27FC236}">
                    <a16:creationId xmlns:a16="http://schemas.microsoft.com/office/drawing/2014/main" id="{81D26DC3-28EC-4A89-BBB1-74839FBB34E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746468" y="1366457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9" name="Oval 178">
                <a:extLst>
                  <a:ext uri="{FF2B5EF4-FFF2-40B4-BE49-F238E27FC236}">
                    <a16:creationId xmlns:a16="http://schemas.microsoft.com/office/drawing/2014/main" id="{49D9457F-D74D-41CC-8483-CFBF21AA94F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746468" y="1515181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0" name="Oval 179">
                <a:extLst>
                  <a:ext uri="{FF2B5EF4-FFF2-40B4-BE49-F238E27FC236}">
                    <a16:creationId xmlns:a16="http://schemas.microsoft.com/office/drawing/2014/main" id="{3CD3D141-AAD4-41CC-A3B0-B4CAA715C46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597744" y="1515181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1" name="Oval 180">
                <a:extLst>
                  <a:ext uri="{FF2B5EF4-FFF2-40B4-BE49-F238E27FC236}">
                    <a16:creationId xmlns:a16="http://schemas.microsoft.com/office/drawing/2014/main" id="{1EC315DD-5811-4E90-8EF4-627159A6D22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895192" y="1366457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2" name="Oval 181">
                <a:extLst>
                  <a:ext uri="{FF2B5EF4-FFF2-40B4-BE49-F238E27FC236}">
                    <a16:creationId xmlns:a16="http://schemas.microsoft.com/office/drawing/2014/main" id="{C78DC906-0A40-4B64-9643-09685D32F1A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895192" y="1515181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3" name="Oval 182">
                <a:extLst>
                  <a:ext uri="{FF2B5EF4-FFF2-40B4-BE49-F238E27FC236}">
                    <a16:creationId xmlns:a16="http://schemas.microsoft.com/office/drawing/2014/main" id="{15332989-8635-405A-B424-0D48340F043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451381" y="1959380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4" name="Oval 183">
                <a:extLst>
                  <a:ext uri="{FF2B5EF4-FFF2-40B4-BE49-F238E27FC236}">
                    <a16:creationId xmlns:a16="http://schemas.microsoft.com/office/drawing/2014/main" id="{AC1F0705-4C19-41B7-A652-AF851F4A879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451381" y="2108104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5" name="Oval 184">
                <a:extLst>
                  <a:ext uri="{FF2B5EF4-FFF2-40B4-BE49-F238E27FC236}">
                    <a16:creationId xmlns:a16="http://schemas.microsoft.com/office/drawing/2014/main" id="{CA3ADEE3-554D-467A-945B-29148612848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600105" y="1959380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6" name="Oval 185">
                <a:extLst>
                  <a:ext uri="{FF2B5EF4-FFF2-40B4-BE49-F238E27FC236}">
                    <a16:creationId xmlns:a16="http://schemas.microsoft.com/office/drawing/2014/main" id="{239D99A0-C32B-4ABC-88B1-9B8007DDBD2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748828" y="1959380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7" name="Oval 186">
                <a:extLst>
                  <a:ext uri="{FF2B5EF4-FFF2-40B4-BE49-F238E27FC236}">
                    <a16:creationId xmlns:a16="http://schemas.microsoft.com/office/drawing/2014/main" id="{2B72DF51-EE4E-44A0-8DE0-F1C2BBE36D0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748828" y="2108104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8" name="Oval 187">
                <a:extLst>
                  <a:ext uri="{FF2B5EF4-FFF2-40B4-BE49-F238E27FC236}">
                    <a16:creationId xmlns:a16="http://schemas.microsoft.com/office/drawing/2014/main" id="{E8F13B98-402C-4BDA-972E-3691B23EB43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600105" y="2108104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9" name="Oval 188">
                <a:extLst>
                  <a:ext uri="{FF2B5EF4-FFF2-40B4-BE49-F238E27FC236}">
                    <a16:creationId xmlns:a16="http://schemas.microsoft.com/office/drawing/2014/main" id="{2F2FE85C-2C69-4D16-9419-24F0CA7D0AD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897552" y="1959380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0" name="Oval 189">
                <a:extLst>
                  <a:ext uri="{FF2B5EF4-FFF2-40B4-BE49-F238E27FC236}">
                    <a16:creationId xmlns:a16="http://schemas.microsoft.com/office/drawing/2014/main" id="{C77D379E-9EB9-42A2-B833-D879A4DD684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897552" y="2108104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D385A437-2DCA-4AD0-9315-2161E4788AD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5473" y="4784022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E462A9CB-A445-4C2D-A58B-5CEFC0CDD22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5473" y="4337850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D2A43C9A-EF0F-421C-B391-2750FA15201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84197" y="4337850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9DA90E5B-BBFE-4D58-97C1-E6707B870F0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5473" y="4486574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854846F2-F7A9-446C-A6FB-ADC91598DC2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84197" y="4486574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400D85A8-DED4-43F5-BE18-BE2C4EF93FD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5473" y="4635298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15FADF5F-0AAF-4426-B656-3C3AA0FD515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2921" y="4337850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4E9763ED-4FAB-4B3E-80FF-282BE52131C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1645" y="4337850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E6021BD8-DAAC-4A1C-895B-708C6E32197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84197" y="4784022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E87B4BA5-2354-4FFE-8FD0-854F573B328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2921" y="4784022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05BE8C4F-DFCE-48DF-867E-6E6EDB71237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1645" y="4784022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9E959F64-87C8-4FE2-A442-07BE30719BE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2921" y="4486574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A7D39E42-BFA2-4424-B387-B924747667C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2921" y="4635298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91493E5B-7478-450E-8ECC-4A7C79399E4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84197" y="4635298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0987C401-6CD5-43EE-AB66-B880E35F7A4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1645" y="4486574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0C846256-78E3-4CC8-ABA0-6BC7BFB4C71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1645" y="4635298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31AFD065-C455-436B-B48A-4AC439A159D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30368" y="4339319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4DE326C7-7093-4E5F-A979-A31BE452636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30368" y="4785491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F08C17B7-43D7-4744-A76C-40AF834598B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30368" y="4488043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A0FD2804-0310-49F5-85EA-6C3BF88BB71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30368" y="4636767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584DB261-8925-40EC-8F70-FE1896C28C1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9092" y="4337850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D1740F12-B565-4F9D-AC3F-7E6035A7581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9092" y="4784022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60C1E811-C464-4061-8270-E07AD175142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9092" y="4486574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BDC4F34B-6728-4074-9562-601C682042D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9092" y="4635298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057CA82A-C05B-4C4D-8DE3-C717D718141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230176" y="4337599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7C6655A8-0736-473F-9D9D-B7FCC7254AB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230176" y="4783770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2CE5C788-437D-46B7-A0B1-EB8AB70419E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230176" y="4486323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A24582E8-BEB6-439A-9142-22F827A1939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230176" y="4635047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EBCF72C4-0A54-4948-90B6-E908B985C2B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376768" y="4783444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59E68C0F-A543-4F96-B99C-7CA1D93423E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376768" y="4337272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D9A37AC1-EAFE-4FB1-9FE6-3001C0EA772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25492" y="4337272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790F30B7-0840-48BB-ACE1-E712B42DE06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376768" y="4485996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530DEC8B-47B8-4C46-982A-30B2A41BADE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25492" y="4485996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DDD1BBA9-BD3D-4966-BDB9-34B3A318616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376768" y="4634720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3A973E0F-D408-4475-855A-718A3BA50EC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74216" y="4337272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EC7DECEF-D292-44A6-9752-D08D842DE6E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22940" y="4337272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730F50CB-864B-4334-BEDE-E53C1B623DE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25492" y="4783444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D159EE36-843C-4C61-B744-DCC83235E63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74216" y="4783444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29C5903C-B36C-4E51-92FD-B8BE733E161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22940" y="4783444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2D201E16-BD0E-4D55-8B8C-F30BD45C20D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74216" y="4485996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14BCE996-18C9-4A01-A521-2DC27E2DF3D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74216" y="4634720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528C91E7-BB4D-4E91-A251-BF4E111251F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25492" y="4634720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672BFC19-73D7-45C6-B452-04AF0EF15C8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22940" y="4485996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C888ACD4-ED75-409B-9363-8879C869683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22940" y="4634720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8FC97C1E-EE3E-44B9-BDD6-844260ACE8E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971663" y="4338741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1F16A31F-9B49-4B61-9C18-057A16A67FF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971663" y="4784913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C61F6E4E-B6B0-434C-8736-EFCABD23315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971663" y="4487465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F1391001-2877-4547-884F-EBA45829BC3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971663" y="4636189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E6CA0102-5868-4E7F-AEC6-58E15854EC7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20387" y="4337272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92B6158E-166B-4C63-8A0F-EAB611D9A45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20387" y="4783444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A06BA1B1-4682-46CC-AC7C-B55D52802A3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20387" y="4485996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29CA1791-AC29-4E1B-BC79-9087994EF3D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20387" y="4634720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9C59B3CB-1C94-470B-9210-A4C6892AB04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271471" y="4337021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14AB06B0-AACF-41AB-85E6-CB1F4B56B5D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271471" y="4783192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271C3876-2ABF-4C28-AB85-22D75B1F508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271471" y="4485745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6BA2CA24-3E5A-4E41-B811-1F66EC3FAE9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271471" y="4634469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19195E27-68F8-4F28-BA67-D89028FD0B2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412619" y="4784255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6806BE3F-DB5A-4F02-9944-E99B724C554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412619" y="4338083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F5164127-EB35-49BD-9BC7-E5D09BA017A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61343" y="4338083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5507F25F-98FB-4B97-9727-95B0FC3B73A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412619" y="4486807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95B4ABDF-DEF3-4168-959B-5F112E86BB5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61343" y="4486807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65604F6D-50FC-4FCF-A6D1-9C03A47D5E2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412619" y="4635531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EE4602D6-B819-4524-B147-10E6FA47C0A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10067" y="4338083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DC531BF1-EA88-4C20-BB6A-19B349D7422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58791" y="4338083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1C034AD2-E770-40FC-9B19-7F9E69FFB9F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61343" y="4784255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D873DB4C-EBD1-44B4-A3C7-A314FD3AEEB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10067" y="4784255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C4869F01-CF62-47E7-9490-4536D548AC3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58791" y="4784255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7C681288-1756-4B02-AC12-55B2828BC5D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10067" y="4486807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028041B1-BA84-42BE-B098-9A1CC1917F5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10067" y="4635531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FE68AA96-7FE0-436A-BE99-C20A7CC0DD7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61343" y="4635531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119EA221-362D-46EC-8E13-F570D24EC5B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58791" y="4486807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>
              <a:extLst>
                <a:ext uri="{FF2B5EF4-FFF2-40B4-BE49-F238E27FC236}">
                  <a16:creationId xmlns:a16="http://schemas.microsoft.com/office/drawing/2014/main" id="{C981DEAC-EED2-4DD5-A47F-4D980AA482D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58791" y="4635531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>
              <a:extLst>
                <a:ext uri="{FF2B5EF4-FFF2-40B4-BE49-F238E27FC236}">
                  <a16:creationId xmlns:a16="http://schemas.microsoft.com/office/drawing/2014/main" id="{BE406777-4416-4760-886F-7CBFCECC8BE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007514" y="4339552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38A92318-311D-4333-82EE-FAC98CC6577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007514" y="4785724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8C67F1A4-26D8-4549-A5D9-B6768C9474F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007514" y="4488276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>
              <a:extLst>
                <a:ext uri="{FF2B5EF4-FFF2-40B4-BE49-F238E27FC236}">
                  <a16:creationId xmlns:a16="http://schemas.microsoft.com/office/drawing/2014/main" id="{D0BB0A25-5E34-44FD-B8C7-17DABF56E63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007514" y="4637000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E28DB88F-1B6F-40F4-8E7A-8D723076FD7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156238" y="4338083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17F29EC0-EA9F-48A6-B79E-D1D58A8B3A5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156238" y="4784255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>
              <a:extLst>
                <a:ext uri="{FF2B5EF4-FFF2-40B4-BE49-F238E27FC236}">
                  <a16:creationId xmlns:a16="http://schemas.microsoft.com/office/drawing/2014/main" id="{C2F8A577-BE34-443A-82FD-481A1153F6C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156238" y="4486807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Oval 138">
              <a:extLst>
                <a:ext uri="{FF2B5EF4-FFF2-40B4-BE49-F238E27FC236}">
                  <a16:creationId xmlns:a16="http://schemas.microsoft.com/office/drawing/2014/main" id="{135A939B-4A88-4924-879F-C715FDA3F1D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156238" y="4635531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>
              <a:extLst>
                <a:ext uri="{FF2B5EF4-FFF2-40B4-BE49-F238E27FC236}">
                  <a16:creationId xmlns:a16="http://schemas.microsoft.com/office/drawing/2014/main" id="{B8ECEEFE-1241-4B84-B6DB-FDA2CDA020C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07322" y="4337832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>
              <a:extLst>
                <a:ext uri="{FF2B5EF4-FFF2-40B4-BE49-F238E27FC236}">
                  <a16:creationId xmlns:a16="http://schemas.microsoft.com/office/drawing/2014/main" id="{649F0756-E5C2-4AEC-9B8B-C0ABAAA769B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07322" y="4784003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>
              <a:extLst>
                <a:ext uri="{FF2B5EF4-FFF2-40B4-BE49-F238E27FC236}">
                  <a16:creationId xmlns:a16="http://schemas.microsoft.com/office/drawing/2014/main" id="{7A3F4BEA-38DC-4BFE-B4D0-748F07B98F9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07322" y="4486556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>
              <a:extLst>
                <a:ext uri="{FF2B5EF4-FFF2-40B4-BE49-F238E27FC236}">
                  <a16:creationId xmlns:a16="http://schemas.microsoft.com/office/drawing/2014/main" id="{481EA8BA-5D4D-4DD0-9DA1-3DC4852E3F9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07322" y="4635280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Oval 143">
              <a:extLst>
                <a:ext uri="{FF2B5EF4-FFF2-40B4-BE49-F238E27FC236}">
                  <a16:creationId xmlns:a16="http://schemas.microsoft.com/office/drawing/2014/main" id="{29CD75C8-A506-4CAA-8F45-DF9A95EDD4F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453914" y="4783677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Oval 144">
              <a:extLst>
                <a:ext uri="{FF2B5EF4-FFF2-40B4-BE49-F238E27FC236}">
                  <a16:creationId xmlns:a16="http://schemas.microsoft.com/office/drawing/2014/main" id="{171A3DB7-A02D-427E-9891-E6EBF431ACB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453914" y="4337505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Oval 145">
              <a:extLst>
                <a:ext uri="{FF2B5EF4-FFF2-40B4-BE49-F238E27FC236}">
                  <a16:creationId xmlns:a16="http://schemas.microsoft.com/office/drawing/2014/main" id="{CB4FE66C-8EAB-45A1-B05F-F880F9B04CF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602638" y="4337505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Oval 146">
              <a:extLst>
                <a:ext uri="{FF2B5EF4-FFF2-40B4-BE49-F238E27FC236}">
                  <a16:creationId xmlns:a16="http://schemas.microsoft.com/office/drawing/2014/main" id="{BF124959-B0A8-4055-B342-86895A47858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453914" y="4486229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E5808E85-BBB1-4E68-A13D-DB1035D67A2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602638" y="4486229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al 148">
              <a:extLst>
                <a:ext uri="{FF2B5EF4-FFF2-40B4-BE49-F238E27FC236}">
                  <a16:creationId xmlns:a16="http://schemas.microsoft.com/office/drawing/2014/main" id="{59734B13-42D7-4E96-96E4-67026334BE2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453914" y="4634953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Oval 149">
              <a:extLst>
                <a:ext uri="{FF2B5EF4-FFF2-40B4-BE49-F238E27FC236}">
                  <a16:creationId xmlns:a16="http://schemas.microsoft.com/office/drawing/2014/main" id="{165C42B6-4341-4BAC-812F-BD9F455FAFA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51362" y="4337505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B1E0500D-04DC-49F3-93E0-EB01A82388A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00086" y="4337505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>
              <a:extLst>
                <a:ext uri="{FF2B5EF4-FFF2-40B4-BE49-F238E27FC236}">
                  <a16:creationId xmlns:a16="http://schemas.microsoft.com/office/drawing/2014/main" id="{35A283A5-9386-4C0B-BF06-618A03DF736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602638" y="4783677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al 152">
              <a:extLst>
                <a:ext uri="{FF2B5EF4-FFF2-40B4-BE49-F238E27FC236}">
                  <a16:creationId xmlns:a16="http://schemas.microsoft.com/office/drawing/2014/main" id="{A5DF083B-8C27-448C-A167-32AADA7E9FF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51362" y="4783677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85E1188F-1B6C-4655-A571-C8BD1BF4313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00086" y="4783677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Oval 154">
              <a:extLst>
                <a:ext uri="{FF2B5EF4-FFF2-40B4-BE49-F238E27FC236}">
                  <a16:creationId xmlns:a16="http://schemas.microsoft.com/office/drawing/2014/main" id="{837A30B1-AE1D-487F-AB18-EEDA8FDD0DB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51362" y="4486229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Oval 155">
              <a:extLst>
                <a:ext uri="{FF2B5EF4-FFF2-40B4-BE49-F238E27FC236}">
                  <a16:creationId xmlns:a16="http://schemas.microsoft.com/office/drawing/2014/main" id="{8DB938A9-E008-407E-A664-2FC0941E250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51362" y="4634953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8AE3BD47-8F95-4BC3-A7A7-5237941FC79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602638" y="4634953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Oval 157">
              <a:extLst>
                <a:ext uri="{FF2B5EF4-FFF2-40B4-BE49-F238E27FC236}">
                  <a16:creationId xmlns:a16="http://schemas.microsoft.com/office/drawing/2014/main" id="{0A5B758C-6258-4074-9945-F78AE765268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00086" y="4486229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Oval 158">
              <a:extLst>
                <a:ext uri="{FF2B5EF4-FFF2-40B4-BE49-F238E27FC236}">
                  <a16:creationId xmlns:a16="http://schemas.microsoft.com/office/drawing/2014/main" id="{8EB5CCF8-B947-4A5D-825C-8B3CE1E40AC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00086" y="4634953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40315B05-38D0-4476-B3B8-A39C65FCEBC3}"/>
              </a:ext>
            </a:extLst>
          </p:cNvPr>
          <p:cNvSpPr txBox="1"/>
          <p:nvPr/>
        </p:nvSpPr>
        <p:spPr>
          <a:xfrm>
            <a:off x="645516" y="2241956"/>
            <a:ext cx="579575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Advantages: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High noise threshold (about 1%).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Implemented with 2D local gates.</a:t>
            </a:r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>
                <a:solidFill>
                  <a:srgbClr val="FF0000"/>
                </a:solidFill>
              </a:rPr>
              <a:t>Main issue: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Thousands of physical qubits per logical qubit. </a:t>
            </a:r>
          </a:p>
          <a:p>
            <a:endParaRPr lang="en-US" sz="2000" dirty="0"/>
          </a:p>
          <a:p>
            <a:r>
              <a:rPr lang="en-US" sz="2000" dirty="0"/>
              <a:t>Here: 1250 physical qubits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17" name="TextBox 1016">
                <a:extLst>
                  <a:ext uri="{FF2B5EF4-FFF2-40B4-BE49-F238E27FC236}">
                    <a16:creationId xmlns:a16="http://schemas.microsoft.com/office/drawing/2014/main" id="{D6A66456-480C-4257-BB98-320019B7B5E9}"/>
                  </a:ext>
                </a:extLst>
              </p:cNvPr>
              <p:cNvSpPr txBox="1"/>
              <p:nvPr/>
            </p:nvSpPr>
            <p:spPr>
              <a:xfrm>
                <a:off x="6191992" y="506639"/>
                <a:ext cx="6344075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000" dirty="0"/>
                  <a:t>25x25 surface code:</a:t>
                </a:r>
              </a:p>
              <a:p>
                <a:r>
                  <a:rPr lang="en-US" sz="2000" dirty="0"/>
                  <a:t>Physical error rate: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  <m:r>
                      <a:rPr lang="en-US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 </m:t>
                    </m:r>
                  </m:oMath>
                </a14:m>
                <a:r>
                  <a:rPr lang="en-US" sz="2000" dirty="0"/>
                  <a:t>  Logical error rate: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12</m:t>
                        </m:r>
                      </m:sup>
                    </m:sSup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1017" name="TextBox 1016">
                <a:extLst>
                  <a:ext uri="{FF2B5EF4-FFF2-40B4-BE49-F238E27FC236}">
                    <a16:creationId xmlns:a16="http://schemas.microsoft.com/office/drawing/2014/main" id="{D6A66456-480C-4257-BB98-320019B7B5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1992" y="506639"/>
                <a:ext cx="6344075" cy="707886"/>
              </a:xfrm>
              <a:prstGeom prst="rect">
                <a:avLst/>
              </a:prstGeom>
              <a:blipFill>
                <a:blip r:embed="rId2"/>
                <a:stretch>
                  <a:fillRect l="-1058" t="-4310" b="-155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80984964-83CB-7576-B781-3A629F97F338}"/>
              </a:ext>
            </a:extLst>
          </p:cNvPr>
          <p:cNvSpPr txBox="1"/>
          <p:nvPr/>
        </p:nvSpPr>
        <p:spPr>
          <a:xfrm>
            <a:off x="0" y="6162633"/>
            <a:ext cx="956486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Dennis, </a:t>
            </a:r>
            <a:r>
              <a:rPr lang="en-US" sz="1400" dirty="0" err="1"/>
              <a:t>Kitaev</a:t>
            </a:r>
            <a:r>
              <a:rPr lang="en-US" sz="1400" dirty="0"/>
              <a:t>, </a:t>
            </a:r>
            <a:r>
              <a:rPr lang="en-US" sz="1400" dirty="0" err="1"/>
              <a:t>Landhal</a:t>
            </a:r>
            <a:r>
              <a:rPr lang="en-US" sz="1400" dirty="0"/>
              <a:t>, </a:t>
            </a:r>
            <a:r>
              <a:rPr lang="en-US" sz="1400" dirty="0" err="1"/>
              <a:t>Preskill</a:t>
            </a:r>
            <a:r>
              <a:rPr lang="en-US" sz="1400" dirty="0"/>
              <a:t> – Topological quantum memory. </a:t>
            </a:r>
            <a:r>
              <a:rPr lang="en-US" sz="1400" dirty="0">
                <a:hlinkClick r:id="rId3"/>
              </a:rPr>
              <a:t>arxiv:0110143</a:t>
            </a:r>
            <a:endParaRPr lang="en-US" sz="1400" dirty="0"/>
          </a:p>
          <a:p>
            <a:r>
              <a:rPr lang="en-US" sz="1400" dirty="0" err="1"/>
              <a:t>Raussendorf</a:t>
            </a:r>
            <a:r>
              <a:rPr lang="en-US" sz="1400" dirty="0"/>
              <a:t>, Harrington – Fault-Tolerant quantum computation with high threshold in two dimensions. </a:t>
            </a:r>
            <a:r>
              <a:rPr lang="en-US" sz="1400" dirty="0">
                <a:hlinkClick r:id="rId4"/>
              </a:rPr>
              <a:t>arxiv:0610082</a:t>
            </a:r>
            <a:endParaRPr lang="en-US" sz="1400" dirty="0"/>
          </a:p>
          <a:p>
            <a:r>
              <a:rPr lang="en-US" sz="1400" dirty="0"/>
              <a:t>Fowler, </a:t>
            </a:r>
            <a:r>
              <a:rPr lang="en-US" sz="1400" dirty="0" err="1"/>
              <a:t>Mariantoni</a:t>
            </a:r>
            <a:r>
              <a:rPr lang="en-US" sz="1400" dirty="0"/>
              <a:t>, Martinis, Cleland – Surface code: Toward practical large-scale quantum computation. </a:t>
            </a:r>
            <a:r>
              <a:rPr lang="fr-FR" sz="1400" dirty="0">
                <a:hlinkClick r:id="rId5"/>
              </a:rPr>
              <a:t>arxiv:1208.0928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259654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998196-46EF-C47A-D311-3DCBC3D8B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 3 – Quantum LDPC codes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2F9556-3F93-2C8F-5CBE-0B2CD8D860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8903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61B44-4BFF-7947-DBAB-410C993D2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Quantum LDPC codes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FDFE27-5C0A-1CF8-2B87-4B0ED6C021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Code constructions</a:t>
            </a:r>
          </a:p>
        </p:txBody>
      </p:sp>
    </p:spTree>
    <p:extLst>
      <p:ext uri="{BB962C8B-B14F-4D97-AF65-F5344CB8AC3E}">
        <p14:creationId xmlns:p14="http://schemas.microsoft.com/office/powerpoint/2010/main" val="27887664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D82F8-6B18-AA5D-427D-5462BBACA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– Hypergraph product code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78E73C-F609-4467-FE6E-33D67EBD91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6678" y="1825625"/>
            <a:ext cx="5697122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/>
              <a:t>Take the cartesian product of two Tanner graphs:</a:t>
            </a:r>
          </a:p>
          <a:p>
            <a:r>
              <a:rPr lang="en-US" sz="2000" dirty="0"/>
              <a:t>Place a qubit on each circle-circle.</a:t>
            </a:r>
          </a:p>
          <a:p>
            <a:r>
              <a:rPr lang="en-US" sz="2000" dirty="0"/>
              <a:t>Place a qubit on each square-square.</a:t>
            </a:r>
          </a:p>
          <a:p>
            <a:r>
              <a:rPr lang="en-US" sz="2000" dirty="0"/>
              <a:t>Define a X checks for each square-circle.</a:t>
            </a:r>
          </a:p>
          <a:p>
            <a:r>
              <a:rPr lang="en-US" sz="2000" dirty="0"/>
              <a:t>Define a Z checks for each circle-square.</a:t>
            </a:r>
          </a:p>
          <a:p>
            <a:endParaRPr lang="en-US" sz="2000" dirty="0"/>
          </a:p>
          <a:p>
            <a:pPr marL="0" indent="0">
              <a:buNone/>
            </a:pPr>
            <a:r>
              <a:rPr lang="en-US" sz="2000" dirty="0"/>
              <a:t>What is n? </a:t>
            </a:r>
          </a:p>
          <a:p>
            <a:r>
              <a:rPr lang="en-US" sz="2000" dirty="0"/>
              <a:t>n=11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What is the first stabilizer generator?</a:t>
            </a:r>
          </a:p>
          <a:p>
            <a:r>
              <a:rPr lang="en-US" sz="2000" dirty="0"/>
              <a:t>III XII </a:t>
            </a:r>
            <a:r>
              <a:rPr lang="en-US" sz="2000" dirty="0" err="1"/>
              <a:t>XII</a:t>
            </a:r>
            <a:r>
              <a:rPr lang="en-US" sz="2000" dirty="0"/>
              <a:t> XI</a:t>
            </a:r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391271A-E603-65B9-4F54-4202904F41E1}"/>
              </a:ext>
            </a:extLst>
          </p:cNvPr>
          <p:cNvGrpSpPr/>
          <p:nvPr/>
        </p:nvGrpSpPr>
        <p:grpSpPr>
          <a:xfrm>
            <a:off x="1878316" y="1690688"/>
            <a:ext cx="2367479" cy="589575"/>
            <a:chOff x="2876670" y="2874274"/>
            <a:chExt cx="3551219" cy="884362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DA7EDDEC-68A5-34EB-5A34-1406F540E5A5}"/>
                </a:ext>
              </a:extLst>
            </p:cNvPr>
            <p:cNvSpPr>
              <a:spLocks noChangeAspect="1"/>
            </p:cNvSpPr>
            <p:nvPr/>
          </p:nvSpPr>
          <p:spPr>
            <a:xfrm rot="5400000" flipV="1">
              <a:off x="2873563" y="3490015"/>
              <a:ext cx="270605" cy="2643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79E72D94-1CBE-516F-48BC-703D79884ADB}"/>
                </a:ext>
              </a:extLst>
            </p:cNvPr>
            <p:cNvSpPr>
              <a:spLocks noChangeAspect="1"/>
            </p:cNvSpPr>
            <p:nvPr/>
          </p:nvSpPr>
          <p:spPr>
            <a:xfrm rot="5400000" flipV="1">
              <a:off x="3940927" y="3491138"/>
              <a:ext cx="270605" cy="2643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6B76CE05-CDDA-9050-0969-B9C30E171F2D}"/>
                </a:ext>
              </a:extLst>
            </p:cNvPr>
            <p:cNvSpPr>
              <a:spLocks noChangeAspect="1"/>
            </p:cNvSpPr>
            <p:nvPr/>
          </p:nvSpPr>
          <p:spPr>
            <a:xfrm rot="5400000" flipV="1">
              <a:off x="5008291" y="3481633"/>
              <a:ext cx="270605" cy="2643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3B098E6-2C58-7212-A8CD-F6E478444BB7}"/>
                </a:ext>
              </a:extLst>
            </p:cNvPr>
            <p:cNvSpPr>
              <a:spLocks noChangeAspect="1"/>
            </p:cNvSpPr>
            <p:nvPr/>
          </p:nvSpPr>
          <p:spPr>
            <a:xfrm rot="5400000" flipV="1">
              <a:off x="6160390" y="3481633"/>
              <a:ext cx="270605" cy="26439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6D7BBED5-B4DF-0191-E6DD-B2DE7EDBFC63}"/>
                </a:ext>
              </a:extLst>
            </p:cNvPr>
            <p:cNvGrpSpPr/>
            <p:nvPr/>
          </p:nvGrpSpPr>
          <p:grpSpPr>
            <a:xfrm rot="5400000">
              <a:off x="4384781" y="1537768"/>
              <a:ext cx="604254" cy="3277265"/>
              <a:chOff x="7968339" y="1594485"/>
              <a:chExt cx="402836" cy="2184843"/>
            </a:xfrm>
          </p:grpSpPr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FF1C3519-F7C0-3C4C-C45A-C7BD103EDEF8}"/>
                  </a:ext>
                </a:extLst>
              </p:cNvPr>
              <p:cNvSpPr/>
              <p:nvPr/>
            </p:nvSpPr>
            <p:spPr>
              <a:xfrm rot="16200000" flipH="1">
                <a:off x="7926618" y="1936895"/>
                <a:ext cx="759844" cy="129268"/>
              </a:xfrm>
              <a:custGeom>
                <a:avLst/>
                <a:gdLst>
                  <a:gd name="connsiteX0" fmla="*/ 1343465 w 1343465"/>
                  <a:gd name="connsiteY0" fmla="*/ 270810 h 270810"/>
                  <a:gd name="connsiteX1" fmla="*/ 633046 w 1343465"/>
                  <a:gd name="connsiteY1" fmla="*/ 7 h 270810"/>
                  <a:gd name="connsiteX2" fmla="*/ 0 w 1343465"/>
                  <a:gd name="connsiteY2" fmla="*/ 263776 h 2708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43465" h="270810">
                    <a:moveTo>
                      <a:pt x="1343465" y="270810"/>
                    </a:moveTo>
                    <a:cubicBezTo>
                      <a:pt x="1100211" y="135994"/>
                      <a:pt x="856957" y="1179"/>
                      <a:pt x="633046" y="7"/>
                    </a:cubicBezTo>
                    <a:cubicBezTo>
                      <a:pt x="409135" y="-1165"/>
                      <a:pt x="204567" y="131305"/>
                      <a:pt x="0" y="263776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5FCFF30E-3457-F444-F5DF-7C71175B5230}"/>
                  </a:ext>
                </a:extLst>
              </p:cNvPr>
              <p:cNvSpPr/>
              <p:nvPr/>
            </p:nvSpPr>
            <p:spPr>
              <a:xfrm rot="16200000" flipH="1">
                <a:off x="7077335" y="2485489"/>
                <a:ext cx="2184843" cy="402836"/>
              </a:xfrm>
              <a:custGeom>
                <a:avLst/>
                <a:gdLst>
                  <a:gd name="connsiteX0" fmla="*/ 1343465 w 1343465"/>
                  <a:gd name="connsiteY0" fmla="*/ 270810 h 270810"/>
                  <a:gd name="connsiteX1" fmla="*/ 633046 w 1343465"/>
                  <a:gd name="connsiteY1" fmla="*/ 7 h 270810"/>
                  <a:gd name="connsiteX2" fmla="*/ 0 w 1343465"/>
                  <a:gd name="connsiteY2" fmla="*/ 263776 h 2708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43465" h="270810">
                    <a:moveTo>
                      <a:pt x="1343465" y="270810"/>
                    </a:moveTo>
                    <a:cubicBezTo>
                      <a:pt x="1100211" y="135994"/>
                      <a:pt x="856957" y="1179"/>
                      <a:pt x="633046" y="7"/>
                    </a:cubicBezTo>
                    <a:cubicBezTo>
                      <a:pt x="409135" y="-1165"/>
                      <a:pt x="204567" y="131305"/>
                      <a:pt x="0" y="263776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</p:grp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8F4D53A5-015B-DBBA-5629-BF1BF6DFB6C6}"/>
                </a:ext>
              </a:extLst>
            </p:cNvPr>
            <p:cNvSpPr/>
            <p:nvPr/>
          </p:nvSpPr>
          <p:spPr>
            <a:xfrm flipH="1">
              <a:off x="4069886" y="3060901"/>
              <a:ext cx="2226237" cy="400178"/>
            </a:xfrm>
            <a:custGeom>
              <a:avLst/>
              <a:gdLst>
                <a:gd name="connsiteX0" fmla="*/ 1343465 w 1343465"/>
                <a:gd name="connsiteY0" fmla="*/ 270810 h 270810"/>
                <a:gd name="connsiteX1" fmla="*/ 633046 w 1343465"/>
                <a:gd name="connsiteY1" fmla="*/ 7 h 270810"/>
                <a:gd name="connsiteX2" fmla="*/ 0 w 1343465"/>
                <a:gd name="connsiteY2" fmla="*/ 263776 h 270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43465" h="270810">
                  <a:moveTo>
                    <a:pt x="1343465" y="270810"/>
                  </a:moveTo>
                  <a:cubicBezTo>
                    <a:pt x="1100211" y="135994"/>
                    <a:pt x="856957" y="1179"/>
                    <a:pt x="633046" y="7"/>
                  </a:cubicBezTo>
                  <a:cubicBezTo>
                    <a:pt x="409135" y="-1165"/>
                    <a:pt x="204567" y="131305"/>
                    <a:pt x="0" y="263776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B50BCD7-D467-DEA8-2814-BBC99747E696}"/>
              </a:ext>
            </a:extLst>
          </p:cNvPr>
          <p:cNvGrpSpPr/>
          <p:nvPr/>
        </p:nvGrpSpPr>
        <p:grpSpPr>
          <a:xfrm>
            <a:off x="542042" y="2966607"/>
            <a:ext cx="592315" cy="2468125"/>
            <a:chOff x="527204" y="4862618"/>
            <a:chExt cx="888473" cy="3702187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3854D0F3-7EAC-AB4C-A42F-7768D236F798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1133962" y="6536774"/>
              <a:ext cx="270605" cy="2643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624FEE77-053C-E4DF-5041-B999935ED3A1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1133962" y="5695034"/>
              <a:ext cx="270605" cy="2643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E917A77C-CA3B-C745-E89A-2EF63E0D568C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1133960" y="4862618"/>
              <a:ext cx="270605" cy="2643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B4FD8AD-934F-DA1F-35A9-720479118761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1145051" y="7459340"/>
              <a:ext cx="270605" cy="26439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BDCC3A92-1F89-F129-FE95-FAD5E9153454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1145072" y="8300413"/>
              <a:ext cx="270605" cy="26439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C2336BA4-4F5E-BC40-B517-E953BE15FBC6}"/>
                </a:ext>
              </a:extLst>
            </p:cNvPr>
            <p:cNvGrpSpPr/>
            <p:nvPr/>
          </p:nvGrpSpPr>
          <p:grpSpPr>
            <a:xfrm>
              <a:off x="527204" y="4980321"/>
              <a:ext cx="617852" cy="3488676"/>
              <a:chOff x="351469" y="3320214"/>
              <a:chExt cx="411901" cy="2325784"/>
            </a:xfrm>
          </p:grpSpPr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A774F9F0-780F-EA80-C76E-730A023A16C0}"/>
                  </a:ext>
                </a:extLst>
              </p:cNvPr>
              <p:cNvSpPr/>
              <p:nvPr/>
            </p:nvSpPr>
            <p:spPr>
              <a:xfrm rot="16200000" flipH="1">
                <a:off x="415837" y="4753456"/>
                <a:ext cx="649348" cy="45719"/>
              </a:xfrm>
              <a:custGeom>
                <a:avLst/>
                <a:gdLst>
                  <a:gd name="connsiteX0" fmla="*/ 1343465 w 1343465"/>
                  <a:gd name="connsiteY0" fmla="*/ 270810 h 270810"/>
                  <a:gd name="connsiteX1" fmla="*/ 633046 w 1343465"/>
                  <a:gd name="connsiteY1" fmla="*/ 7 h 270810"/>
                  <a:gd name="connsiteX2" fmla="*/ 0 w 1343465"/>
                  <a:gd name="connsiteY2" fmla="*/ 263776 h 2708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43465" h="270810">
                    <a:moveTo>
                      <a:pt x="1343465" y="270810"/>
                    </a:moveTo>
                    <a:cubicBezTo>
                      <a:pt x="1100211" y="135994"/>
                      <a:pt x="856957" y="1179"/>
                      <a:pt x="633046" y="7"/>
                    </a:cubicBezTo>
                    <a:cubicBezTo>
                      <a:pt x="409135" y="-1165"/>
                      <a:pt x="204567" y="131305"/>
                      <a:pt x="0" y="263776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0D259CCF-C20E-FD95-167C-508D8A388E5B}"/>
                  </a:ext>
                </a:extLst>
              </p:cNvPr>
              <p:cNvSpPr/>
              <p:nvPr/>
            </p:nvSpPr>
            <p:spPr>
              <a:xfrm rot="16200000" flipH="1">
                <a:off x="17008" y="4344693"/>
                <a:ext cx="1234261" cy="258461"/>
              </a:xfrm>
              <a:custGeom>
                <a:avLst/>
                <a:gdLst>
                  <a:gd name="connsiteX0" fmla="*/ 1343465 w 1343465"/>
                  <a:gd name="connsiteY0" fmla="*/ 270810 h 270810"/>
                  <a:gd name="connsiteX1" fmla="*/ 633046 w 1343465"/>
                  <a:gd name="connsiteY1" fmla="*/ 7 h 270810"/>
                  <a:gd name="connsiteX2" fmla="*/ 0 w 1343465"/>
                  <a:gd name="connsiteY2" fmla="*/ 263776 h 2708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43465" h="270810">
                    <a:moveTo>
                      <a:pt x="1343465" y="270810"/>
                    </a:moveTo>
                    <a:cubicBezTo>
                      <a:pt x="1100211" y="135994"/>
                      <a:pt x="856957" y="1179"/>
                      <a:pt x="633046" y="7"/>
                    </a:cubicBezTo>
                    <a:cubicBezTo>
                      <a:pt x="409135" y="-1165"/>
                      <a:pt x="204567" y="131305"/>
                      <a:pt x="0" y="263776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80FC3988-420F-B220-A0D4-E643D0D5E91D}"/>
                  </a:ext>
                </a:extLst>
              </p:cNvPr>
              <p:cNvSpPr/>
              <p:nvPr/>
            </p:nvSpPr>
            <p:spPr>
              <a:xfrm rot="16200000" flipH="1">
                <a:off x="68064" y="4958618"/>
                <a:ext cx="1194356" cy="180403"/>
              </a:xfrm>
              <a:custGeom>
                <a:avLst/>
                <a:gdLst>
                  <a:gd name="connsiteX0" fmla="*/ 1343465 w 1343465"/>
                  <a:gd name="connsiteY0" fmla="*/ 270810 h 270810"/>
                  <a:gd name="connsiteX1" fmla="*/ 633046 w 1343465"/>
                  <a:gd name="connsiteY1" fmla="*/ 7 h 270810"/>
                  <a:gd name="connsiteX2" fmla="*/ 0 w 1343465"/>
                  <a:gd name="connsiteY2" fmla="*/ 263776 h 2708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43465" h="270810">
                    <a:moveTo>
                      <a:pt x="1343465" y="270810"/>
                    </a:moveTo>
                    <a:cubicBezTo>
                      <a:pt x="1100211" y="135994"/>
                      <a:pt x="856957" y="1179"/>
                      <a:pt x="633046" y="7"/>
                    </a:cubicBezTo>
                    <a:cubicBezTo>
                      <a:pt x="409135" y="-1165"/>
                      <a:pt x="204567" y="131305"/>
                      <a:pt x="0" y="263776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D8157E2E-A225-9AB5-E75E-CAC5CE54448C}"/>
                  </a:ext>
                </a:extLst>
              </p:cNvPr>
              <p:cNvSpPr/>
              <p:nvPr/>
            </p:nvSpPr>
            <p:spPr>
              <a:xfrm rot="16200000" flipH="1">
                <a:off x="-603596" y="4275279"/>
                <a:ext cx="2322027" cy="411898"/>
              </a:xfrm>
              <a:custGeom>
                <a:avLst/>
                <a:gdLst>
                  <a:gd name="connsiteX0" fmla="*/ 1343465 w 1343465"/>
                  <a:gd name="connsiteY0" fmla="*/ 270810 h 270810"/>
                  <a:gd name="connsiteX1" fmla="*/ 633046 w 1343465"/>
                  <a:gd name="connsiteY1" fmla="*/ 7 h 270810"/>
                  <a:gd name="connsiteX2" fmla="*/ 0 w 1343465"/>
                  <a:gd name="connsiteY2" fmla="*/ 263776 h 2708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43465" h="270810">
                    <a:moveTo>
                      <a:pt x="1343465" y="270810"/>
                    </a:moveTo>
                    <a:cubicBezTo>
                      <a:pt x="1100211" y="135994"/>
                      <a:pt x="856957" y="1179"/>
                      <a:pt x="633046" y="7"/>
                    </a:cubicBezTo>
                    <a:cubicBezTo>
                      <a:pt x="409135" y="-1165"/>
                      <a:pt x="204567" y="131305"/>
                      <a:pt x="0" y="263776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</p:grp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3DE7F48B-26E2-9D03-6C1E-8A09C695787B}"/>
              </a:ext>
            </a:extLst>
          </p:cNvPr>
          <p:cNvGrpSpPr/>
          <p:nvPr/>
        </p:nvGrpSpPr>
        <p:grpSpPr>
          <a:xfrm>
            <a:off x="1843002" y="2924140"/>
            <a:ext cx="1670039" cy="1318437"/>
            <a:chOff x="1843002" y="2924140"/>
            <a:chExt cx="1670039" cy="1318437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27B8BFF1-D2F8-4EAB-9019-BEB589D165E6}"/>
                </a:ext>
              </a:extLst>
            </p:cNvPr>
            <p:cNvGrpSpPr/>
            <p:nvPr/>
          </p:nvGrpSpPr>
          <p:grpSpPr>
            <a:xfrm>
              <a:off x="1843002" y="2928392"/>
              <a:ext cx="246888" cy="252690"/>
              <a:chOff x="1843002" y="2928392"/>
              <a:chExt cx="246888" cy="252690"/>
            </a:xfrm>
          </p:grpSpPr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D3291BBF-D88D-B9BB-8B44-026BED45F043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 flipV="1">
                <a:off x="1876245" y="2968678"/>
                <a:ext cx="180403" cy="17626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CFD6B96C-AF54-B844-EDBF-27AD4177CDA0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 flipV="1">
                <a:off x="1840101" y="2931293"/>
                <a:ext cx="252690" cy="246888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85A61796-DA6C-465F-87E0-175CA2BE553D}"/>
                </a:ext>
              </a:extLst>
            </p:cNvPr>
            <p:cNvGrpSpPr/>
            <p:nvPr/>
          </p:nvGrpSpPr>
          <p:grpSpPr>
            <a:xfrm>
              <a:off x="2557258" y="2924140"/>
              <a:ext cx="246888" cy="252690"/>
              <a:chOff x="1843002" y="2928392"/>
              <a:chExt cx="246888" cy="252690"/>
            </a:xfrm>
          </p:grpSpPr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5E898EE8-9CD1-53C5-5361-0210729E0987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 flipV="1">
                <a:off x="1876245" y="2968678"/>
                <a:ext cx="180403" cy="17626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69870FAF-4B2C-C10C-E499-8B57578E0A0E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 flipV="1">
                <a:off x="1840101" y="2931293"/>
                <a:ext cx="252690" cy="246888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1C330961-7177-95BF-8A97-43BDAC7CF31C}"/>
                </a:ext>
              </a:extLst>
            </p:cNvPr>
            <p:cNvGrpSpPr/>
            <p:nvPr/>
          </p:nvGrpSpPr>
          <p:grpSpPr>
            <a:xfrm>
              <a:off x="3266153" y="2926211"/>
              <a:ext cx="246888" cy="252690"/>
              <a:chOff x="1843002" y="2928392"/>
              <a:chExt cx="246888" cy="252690"/>
            </a:xfrm>
          </p:grpSpPr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12B0997B-7D95-085E-7A12-D88E6EBBE24C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 flipV="1">
                <a:off x="1876245" y="2968678"/>
                <a:ext cx="180403" cy="17626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6AB46FE1-6A03-B442-EF28-D38BF61A4FB0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 flipV="1">
                <a:off x="1840101" y="2931293"/>
                <a:ext cx="252690" cy="246888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BCABF6D1-0E74-5970-C807-A7CBF1F9E84C}"/>
                </a:ext>
              </a:extLst>
            </p:cNvPr>
            <p:cNvGrpSpPr/>
            <p:nvPr/>
          </p:nvGrpSpPr>
          <p:grpSpPr>
            <a:xfrm>
              <a:off x="1843002" y="3457696"/>
              <a:ext cx="246888" cy="252690"/>
              <a:chOff x="1843002" y="2928392"/>
              <a:chExt cx="246888" cy="252690"/>
            </a:xfrm>
          </p:grpSpPr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A96FBD9A-856F-15E0-1386-9891887909EC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 flipV="1">
                <a:off x="1876245" y="2968678"/>
                <a:ext cx="180403" cy="17626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76FA24AF-DEF5-A965-C3ED-97B387518251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 flipV="1">
                <a:off x="1840101" y="2931293"/>
                <a:ext cx="252690" cy="246888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79DD5B7D-747D-C8CF-E83F-59A20C1AD928}"/>
                </a:ext>
              </a:extLst>
            </p:cNvPr>
            <p:cNvGrpSpPr/>
            <p:nvPr/>
          </p:nvGrpSpPr>
          <p:grpSpPr>
            <a:xfrm>
              <a:off x="2557258" y="3453444"/>
              <a:ext cx="246888" cy="252690"/>
              <a:chOff x="1843002" y="2928392"/>
              <a:chExt cx="246888" cy="252690"/>
            </a:xfrm>
          </p:grpSpPr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89A64737-1A77-E3CF-BFAD-37939C3FAC2C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 flipV="1">
                <a:off x="1876245" y="2968678"/>
                <a:ext cx="180403" cy="17626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84625E47-BF57-3A64-C095-34597FEE746C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 flipV="1">
                <a:off x="1840101" y="2931293"/>
                <a:ext cx="252690" cy="246888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3411CCF8-EDD1-318B-7CF9-FA7B53493A95}"/>
                </a:ext>
              </a:extLst>
            </p:cNvPr>
            <p:cNvGrpSpPr/>
            <p:nvPr/>
          </p:nvGrpSpPr>
          <p:grpSpPr>
            <a:xfrm>
              <a:off x="3266153" y="3455515"/>
              <a:ext cx="246888" cy="252690"/>
              <a:chOff x="1843002" y="2928392"/>
              <a:chExt cx="246888" cy="252690"/>
            </a:xfrm>
          </p:grpSpPr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D0EC9916-5007-E38D-C6C1-9A74C73BBE57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 flipV="1">
                <a:off x="1876245" y="2968678"/>
                <a:ext cx="180403" cy="17626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034D68C6-7D6E-C58D-7FBF-EC770DBB27D7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 flipV="1">
                <a:off x="1840101" y="2931293"/>
                <a:ext cx="252690" cy="246888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36842FF4-CD36-3FA8-A349-BCF65F31E0F2}"/>
                </a:ext>
              </a:extLst>
            </p:cNvPr>
            <p:cNvGrpSpPr/>
            <p:nvPr/>
          </p:nvGrpSpPr>
          <p:grpSpPr>
            <a:xfrm>
              <a:off x="1843002" y="3989887"/>
              <a:ext cx="246888" cy="252690"/>
              <a:chOff x="1843002" y="2928392"/>
              <a:chExt cx="246888" cy="252690"/>
            </a:xfrm>
          </p:grpSpPr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097F6C6B-EE3F-7E06-2F6B-B0005B55736C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 flipV="1">
                <a:off x="1876245" y="2968678"/>
                <a:ext cx="180403" cy="17626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68F2F307-2C53-0775-A730-6050247F9CBE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 flipV="1">
                <a:off x="1840101" y="2931293"/>
                <a:ext cx="252690" cy="246888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</p:grp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78DA0AA4-E3FE-5FF0-59EF-4931F4B96E93}"/>
                </a:ext>
              </a:extLst>
            </p:cNvPr>
            <p:cNvGrpSpPr/>
            <p:nvPr/>
          </p:nvGrpSpPr>
          <p:grpSpPr>
            <a:xfrm>
              <a:off x="2557258" y="3985635"/>
              <a:ext cx="246888" cy="252690"/>
              <a:chOff x="1843002" y="2928392"/>
              <a:chExt cx="246888" cy="252690"/>
            </a:xfrm>
          </p:grpSpPr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7038B39D-B327-89DA-2664-2C0ECB9BC31D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 flipV="1">
                <a:off x="1876245" y="2968678"/>
                <a:ext cx="180403" cy="17626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59C49FB6-FCA3-2F03-DA8E-32D07F655B9F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 flipV="1">
                <a:off x="1840101" y="2931293"/>
                <a:ext cx="252690" cy="246888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</p:grp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C63FE1AC-21DC-DB4E-64F0-CE3059E28900}"/>
                </a:ext>
              </a:extLst>
            </p:cNvPr>
            <p:cNvGrpSpPr/>
            <p:nvPr/>
          </p:nvGrpSpPr>
          <p:grpSpPr>
            <a:xfrm>
              <a:off x="3266153" y="3987706"/>
              <a:ext cx="246888" cy="252690"/>
              <a:chOff x="1843002" y="2928392"/>
              <a:chExt cx="246888" cy="252690"/>
            </a:xfrm>
          </p:grpSpPr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D0B7739B-050F-9961-1E82-0678AD37600B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 flipV="1">
                <a:off x="1876245" y="2968678"/>
                <a:ext cx="180403" cy="17626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E618A88A-9DA0-39F4-1B60-E1091747F768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 flipV="1">
                <a:off x="1840101" y="2931293"/>
                <a:ext cx="252690" cy="246888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</p:grp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A495056B-8867-9B86-10A4-04FEFEE95E4B}"/>
              </a:ext>
            </a:extLst>
          </p:cNvPr>
          <p:cNvGrpSpPr/>
          <p:nvPr/>
        </p:nvGrpSpPr>
        <p:grpSpPr>
          <a:xfrm>
            <a:off x="4036899" y="2926211"/>
            <a:ext cx="246888" cy="1314185"/>
            <a:chOff x="4036899" y="2926211"/>
            <a:chExt cx="246888" cy="1314185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BB7F49C1-012F-FA29-7C16-318F1E8FFA0D}"/>
                </a:ext>
              </a:extLst>
            </p:cNvPr>
            <p:cNvGrpSpPr/>
            <p:nvPr/>
          </p:nvGrpSpPr>
          <p:grpSpPr>
            <a:xfrm>
              <a:off x="4036899" y="2926211"/>
              <a:ext cx="246888" cy="252690"/>
              <a:chOff x="4036899" y="2926211"/>
              <a:chExt cx="246888" cy="252690"/>
            </a:xfrm>
          </p:grpSpPr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523651FF-2343-33B9-E7CF-C31E86251048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 flipV="1">
                <a:off x="4033998" y="2929112"/>
                <a:ext cx="252690" cy="246888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A979B5C6-91E3-A339-E14A-4DAF8F7B34B8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 flipV="1">
                <a:off x="4067462" y="2964426"/>
                <a:ext cx="180403" cy="17626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E56ACC3F-2F89-E2A9-B8C2-2E92705E9CF3}"/>
                </a:ext>
              </a:extLst>
            </p:cNvPr>
            <p:cNvGrpSpPr/>
            <p:nvPr/>
          </p:nvGrpSpPr>
          <p:grpSpPr>
            <a:xfrm>
              <a:off x="4036899" y="3455515"/>
              <a:ext cx="246888" cy="252690"/>
              <a:chOff x="4036899" y="2926211"/>
              <a:chExt cx="246888" cy="252690"/>
            </a:xfrm>
          </p:grpSpPr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CF0202EB-F8CF-D229-8164-7288DDC3B833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 flipV="1">
                <a:off x="4033998" y="2929112"/>
                <a:ext cx="252690" cy="246888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0E8A25F6-8CD5-61B0-EB16-CE85EF3D2784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 flipV="1">
                <a:off x="4067462" y="2964426"/>
                <a:ext cx="180403" cy="17626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</p:grp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CFCB89A6-6F5A-8AAF-01CE-1B17FF72F444}"/>
                </a:ext>
              </a:extLst>
            </p:cNvPr>
            <p:cNvGrpSpPr/>
            <p:nvPr/>
          </p:nvGrpSpPr>
          <p:grpSpPr>
            <a:xfrm>
              <a:off x="4036899" y="3987706"/>
              <a:ext cx="246888" cy="252690"/>
              <a:chOff x="4036899" y="2926211"/>
              <a:chExt cx="246888" cy="252690"/>
            </a:xfrm>
          </p:grpSpPr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3944F645-3E59-B168-D4B1-A2FEAFDA19F9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 flipV="1">
                <a:off x="4033998" y="2929112"/>
                <a:ext cx="252690" cy="246888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B16DF6A5-FC74-858A-25AE-DF5512F16458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 flipV="1">
                <a:off x="4067462" y="2964426"/>
                <a:ext cx="180403" cy="17626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</p:grp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631B8E40-08CA-0718-3F4F-D16FF9C005F3}"/>
              </a:ext>
            </a:extLst>
          </p:cNvPr>
          <p:cNvGrpSpPr/>
          <p:nvPr/>
        </p:nvGrpSpPr>
        <p:grpSpPr>
          <a:xfrm>
            <a:off x="4022201" y="4571096"/>
            <a:ext cx="248908" cy="877122"/>
            <a:chOff x="4022201" y="4571096"/>
            <a:chExt cx="248908" cy="877122"/>
          </a:xfrm>
        </p:grpSpPr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638992E0-4BAA-F101-2279-7AFF21D2890B}"/>
                </a:ext>
              </a:extLst>
            </p:cNvPr>
            <p:cNvGrpSpPr/>
            <p:nvPr/>
          </p:nvGrpSpPr>
          <p:grpSpPr>
            <a:xfrm>
              <a:off x="4022201" y="4571096"/>
              <a:ext cx="248907" cy="254756"/>
              <a:chOff x="4033209" y="4561161"/>
              <a:chExt cx="248907" cy="254756"/>
            </a:xfrm>
          </p:grpSpPr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C5CAA1E0-3BAC-9FF3-B515-F79105EC7CB3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 flipV="1">
                <a:off x="4068616" y="4595349"/>
                <a:ext cx="180403" cy="17626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E9E36361-D684-0C7D-CB37-0153231415AF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 flipV="1">
                <a:off x="4030285" y="4564085"/>
                <a:ext cx="254756" cy="24890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1DB32CEE-66CA-D02C-3EC4-0DF0D0EA4FD9}"/>
                </a:ext>
              </a:extLst>
            </p:cNvPr>
            <p:cNvGrpSpPr/>
            <p:nvPr/>
          </p:nvGrpSpPr>
          <p:grpSpPr>
            <a:xfrm>
              <a:off x="4022202" y="5193462"/>
              <a:ext cx="248907" cy="254756"/>
              <a:chOff x="4033209" y="4561161"/>
              <a:chExt cx="248907" cy="254756"/>
            </a:xfrm>
          </p:grpSpPr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898D610C-B4E2-4AAF-CA4F-9397565EE60F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 flipV="1">
                <a:off x="4068616" y="4595349"/>
                <a:ext cx="180403" cy="17626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A8FB6171-B204-D4B1-9DD9-0909E25DAE5C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 flipV="1">
                <a:off x="4030285" y="4564085"/>
                <a:ext cx="254756" cy="24890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</p:grp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912E551C-CA73-DA99-7745-B95F2BE61747}"/>
              </a:ext>
            </a:extLst>
          </p:cNvPr>
          <p:cNvGrpSpPr/>
          <p:nvPr/>
        </p:nvGrpSpPr>
        <p:grpSpPr>
          <a:xfrm>
            <a:off x="1837266" y="4557610"/>
            <a:ext cx="1686914" cy="885548"/>
            <a:chOff x="1837266" y="4557610"/>
            <a:chExt cx="1686914" cy="885548"/>
          </a:xfrm>
        </p:grpSpPr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4BDA89AB-3E07-BB25-5914-AFD4909AD0FC}"/>
                </a:ext>
              </a:extLst>
            </p:cNvPr>
            <p:cNvGrpSpPr/>
            <p:nvPr/>
          </p:nvGrpSpPr>
          <p:grpSpPr>
            <a:xfrm>
              <a:off x="3275272" y="4566036"/>
              <a:ext cx="248907" cy="254756"/>
              <a:chOff x="3275272" y="4566036"/>
              <a:chExt cx="248907" cy="254756"/>
            </a:xfrm>
          </p:grpSpPr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5218B6BB-C1FB-5D46-A126-6C74115C90E1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 flipV="1">
                <a:off x="3272348" y="4568960"/>
                <a:ext cx="254756" cy="24890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EE19F8D6-B255-00FA-A9F2-529125FBBFCE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 flipV="1">
                <a:off x="3309524" y="4605284"/>
                <a:ext cx="180403" cy="17626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</p:grp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156F536C-64DE-C82E-6B3F-3956DBC14AE8}"/>
                </a:ext>
              </a:extLst>
            </p:cNvPr>
            <p:cNvGrpSpPr/>
            <p:nvPr/>
          </p:nvGrpSpPr>
          <p:grpSpPr>
            <a:xfrm>
              <a:off x="2557258" y="4561160"/>
              <a:ext cx="248907" cy="254756"/>
              <a:chOff x="3275272" y="4566036"/>
              <a:chExt cx="248907" cy="254756"/>
            </a:xfrm>
          </p:grpSpPr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7ED75E20-141F-A012-304B-AC0C3BA7281C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 flipV="1">
                <a:off x="3272348" y="4568960"/>
                <a:ext cx="254756" cy="24890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3498D348-048E-A1ED-0768-74E87A8A170D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 flipV="1">
                <a:off x="3309524" y="4605284"/>
                <a:ext cx="180403" cy="17626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</p:grp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1C63BA47-06AB-1D61-7480-6A1E7166C7E1}"/>
                </a:ext>
              </a:extLst>
            </p:cNvPr>
            <p:cNvGrpSpPr/>
            <p:nvPr/>
          </p:nvGrpSpPr>
          <p:grpSpPr>
            <a:xfrm>
              <a:off x="1837266" y="4557610"/>
              <a:ext cx="248907" cy="254756"/>
              <a:chOff x="3275272" y="4566036"/>
              <a:chExt cx="248907" cy="254756"/>
            </a:xfrm>
          </p:grpSpPr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456B16DB-E69A-0796-809D-B506760342AD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 flipV="1">
                <a:off x="3272348" y="4568960"/>
                <a:ext cx="254756" cy="24890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6322AE27-96C3-3137-0D3F-1EB6EF167D38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 flipV="1">
                <a:off x="3309524" y="4605284"/>
                <a:ext cx="180403" cy="17626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</p:grp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02DA1B10-0D65-013B-5E01-5E5DDE771F01}"/>
                </a:ext>
              </a:extLst>
            </p:cNvPr>
            <p:cNvGrpSpPr/>
            <p:nvPr/>
          </p:nvGrpSpPr>
          <p:grpSpPr>
            <a:xfrm>
              <a:off x="3275273" y="5188402"/>
              <a:ext cx="248907" cy="254756"/>
              <a:chOff x="3275272" y="4566036"/>
              <a:chExt cx="248907" cy="254756"/>
            </a:xfrm>
          </p:grpSpPr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26AFC7FD-3FA9-F154-1364-C56BC49BE572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 flipV="1">
                <a:off x="3272348" y="4568960"/>
                <a:ext cx="254756" cy="24890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55D1BAB1-5545-E50E-3C83-F11403D9CBE2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 flipV="1">
                <a:off x="3309524" y="4605284"/>
                <a:ext cx="180403" cy="17626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</p:grp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4BC7B8D4-C81C-EB2C-BBF3-4BD5A731B32E}"/>
                </a:ext>
              </a:extLst>
            </p:cNvPr>
            <p:cNvGrpSpPr/>
            <p:nvPr/>
          </p:nvGrpSpPr>
          <p:grpSpPr>
            <a:xfrm>
              <a:off x="2557259" y="5183526"/>
              <a:ext cx="248907" cy="254756"/>
              <a:chOff x="3275272" y="4566036"/>
              <a:chExt cx="248907" cy="254756"/>
            </a:xfrm>
          </p:grpSpPr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862E7790-1B4E-A984-852C-EE5470E82CB5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 flipV="1">
                <a:off x="3272348" y="4568960"/>
                <a:ext cx="254756" cy="24890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3EB6108D-759D-F771-1FF3-FD0F4970725F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 flipV="1">
                <a:off x="3309524" y="4605284"/>
                <a:ext cx="180403" cy="17626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</p:grpSp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B3646559-4913-D9A0-42E3-4513D8F4D983}"/>
                </a:ext>
              </a:extLst>
            </p:cNvPr>
            <p:cNvGrpSpPr/>
            <p:nvPr/>
          </p:nvGrpSpPr>
          <p:grpSpPr>
            <a:xfrm>
              <a:off x="1837267" y="5179976"/>
              <a:ext cx="248907" cy="254756"/>
              <a:chOff x="3275272" y="4566036"/>
              <a:chExt cx="248907" cy="254756"/>
            </a:xfrm>
          </p:grpSpPr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39FA92F9-6E6A-529F-EA82-C04FC10AF611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 flipV="1">
                <a:off x="3272348" y="4568960"/>
                <a:ext cx="254756" cy="24890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962443B5-5F2A-E823-775D-3C67A3E0EA5A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 flipV="1">
                <a:off x="3309524" y="4605284"/>
                <a:ext cx="180403" cy="17626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</p:grpSp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21E5951A-DD9A-A5C3-E45C-6926B9431092}"/>
              </a:ext>
            </a:extLst>
          </p:cNvPr>
          <p:cNvGrpSpPr/>
          <p:nvPr/>
        </p:nvGrpSpPr>
        <p:grpSpPr>
          <a:xfrm>
            <a:off x="1563126" y="3232515"/>
            <a:ext cx="2990304" cy="1611218"/>
            <a:chOff x="1563126" y="3232515"/>
            <a:chExt cx="2990304" cy="1611218"/>
          </a:xfrm>
        </p:grpSpPr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AD4DF168-2ED8-9A31-16AB-26DB8E61BA51}"/>
                </a:ext>
              </a:extLst>
            </p:cNvPr>
            <p:cNvSpPr/>
            <p:nvPr/>
          </p:nvSpPr>
          <p:spPr>
            <a:xfrm rot="16200000" flipH="1">
              <a:off x="1484200" y="4454462"/>
              <a:ext cx="649348" cy="45719"/>
            </a:xfrm>
            <a:custGeom>
              <a:avLst/>
              <a:gdLst>
                <a:gd name="connsiteX0" fmla="*/ 1343465 w 1343465"/>
                <a:gd name="connsiteY0" fmla="*/ 270810 h 270810"/>
                <a:gd name="connsiteX1" fmla="*/ 633046 w 1343465"/>
                <a:gd name="connsiteY1" fmla="*/ 7 h 270810"/>
                <a:gd name="connsiteX2" fmla="*/ 0 w 1343465"/>
                <a:gd name="connsiteY2" fmla="*/ 263776 h 270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43465" h="270810">
                  <a:moveTo>
                    <a:pt x="1343465" y="270810"/>
                  </a:moveTo>
                  <a:cubicBezTo>
                    <a:pt x="1100211" y="135994"/>
                    <a:pt x="856957" y="1179"/>
                    <a:pt x="633046" y="7"/>
                  </a:cubicBezTo>
                  <a:cubicBezTo>
                    <a:pt x="409135" y="-1165"/>
                    <a:pt x="204567" y="131305"/>
                    <a:pt x="0" y="263776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C960C539-00A5-E6DF-EB9E-B745A9E028E9}"/>
                </a:ext>
              </a:extLst>
            </p:cNvPr>
            <p:cNvGrpSpPr/>
            <p:nvPr/>
          </p:nvGrpSpPr>
          <p:grpSpPr>
            <a:xfrm>
              <a:off x="1563126" y="3232515"/>
              <a:ext cx="2990304" cy="1611218"/>
              <a:chOff x="1573271" y="3214418"/>
              <a:chExt cx="2990304" cy="1611218"/>
            </a:xfrm>
          </p:grpSpPr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F1CF4BB0-0919-A394-D53F-37EFBDAE93EE}"/>
                  </a:ext>
                </a:extLst>
              </p:cNvPr>
              <p:cNvSpPr/>
              <p:nvPr/>
            </p:nvSpPr>
            <p:spPr>
              <a:xfrm rot="16200000" flipH="1">
                <a:off x="1085371" y="4045699"/>
                <a:ext cx="1234261" cy="258461"/>
              </a:xfrm>
              <a:custGeom>
                <a:avLst/>
                <a:gdLst>
                  <a:gd name="connsiteX0" fmla="*/ 1343465 w 1343465"/>
                  <a:gd name="connsiteY0" fmla="*/ 270810 h 270810"/>
                  <a:gd name="connsiteX1" fmla="*/ 633046 w 1343465"/>
                  <a:gd name="connsiteY1" fmla="*/ 7 h 270810"/>
                  <a:gd name="connsiteX2" fmla="*/ 0 w 1343465"/>
                  <a:gd name="connsiteY2" fmla="*/ 263776 h 2708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43465" h="270810">
                    <a:moveTo>
                      <a:pt x="1343465" y="270810"/>
                    </a:moveTo>
                    <a:cubicBezTo>
                      <a:pt x="1100211" y="135994"/>
                      <a:pt x="856957" y="1179"/>
                      <a:pt x="633046" y="7"/>
                    </a:cubicBezTo>
                    <a:cubicBezTo>
                      <a:pt x="409135" y="-1165"/>
                      <a:pt x="204567" y="131305"/>
                      <a:pt x="0" y="263776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B9443FBC-D4B3-8BA7-64DC-96DE02852DA4}"/>
                  </a:ext>
                </a:extLst>
              </p:cNvPr>
              <p:cNvSpPr/>
              <p:nvPr/>
            </p:nvSpPr>
            <p:spPr>
              <a:xfrm flipH="1">
                <a:off x="1945682" y="4258971"/>
                <a:ext cx="2184843" cy="312327"/>
              </a:xfrm>
              <a:custGeom>
                <a:avLst/>
                <a:gdLst>
                  <a:gd name="connsiteX0" fmla="*/ 1343465 w 1343465"/>
                  <a:gd name="connsiteY0" fmla="*/ 270810 h 270810"/>
                  <a:gd name="connsiteX1" fmla="*/ 633046 w 1343465"/>
                  <a:gd name="connsiteY1" fmla="*/ 7 h 270810"/>
                  <a:gd name="connsiteX2" fmla="*/ 0 w 1343465"/>
                  <a:gd name="connsiteY2" fmla="*/ 263776 h 2708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43465" h="270810">
                    <a:moveTo>
                      <a:pt x="1343465" y="270810"/>
                    </a:moveTo>
                    <a:cubicBezTo>
                      <a:pt x="1100211" y="135994"/>
                      <a:pt x="856957" y="1179"/>
                      <a:pt x="633046" y="7"/>
                    </a:cubicBezTo>
                    <a:cubicBezTo>
                      <a:pt x="409135" y="-1165"/>
                      <a:pt x="204567" y="131305"/>
                      <a:pt x="0" y="263776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B874EFF0-E116-4202-4E11-07A0325ACD25}"/>
                  </a:ext>
                </a:extLst>
              </p:cNvPr>
              <p:cNvSpPr txBox="1"/>
              <p:nvPr/>
            </p:nvSpPr>
            <p:spPr>
              <a:xfrm>
                <a:off x="4178208" y="4363971"/>
                <a:ext cx="385367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solidFill>
                      <a:srgbClr val="FF0000"/>
                    </a:solidFill>
                  </a:rPr>
                  <a:t>X</a:t>
                </a:r>
              </a:p>
            </p:txBody>
          </p:sp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33E2C6E4-1860-F428-580C-93950288D345}"/>
                  </a:ext>
                </a:extLst>
              </p:cNvPr>
              <p:cNvSpPr txBox="1"/>
              <p:nvPr/>
            </p:nvSpPr>
            <p:spPr>
              <a:xfrm>
                <a:off x="1656706" y="3214418"/>
                <a:ext cx="385367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solidFill>
                      <a:srgbClr val="FF0000"/>
                    </a:solidFill>
                  </a:rPr>
                  <a:t>X</a:t>
                </a:r>
              </a:p>
            </p:txBody>
          </p:sp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04E612FA-CD08-FA5C-7E31-9E98D19E6DB0}"/>
                  </a:ext>
                </a:extLst>
              </p:cNvPr>
              <p:cNvSpPr txBox="1"/>
              <p:nvPr/>
            </p:nvSpPr>
            <p:spPr>
              <a:xfrm>
                <a:off x="1639049" y="3764840"/>
                <a:ext cx="385367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solidFill>
                      <a:srgbClr val="FF0000"/>
                    </a:solidFill>
                  </a:rPr>
                  <a:t>X</a:t>
                </a:r>
              </a:p>
            </p:txBody>
          </p:sp>
        </p:grp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8D8E1AB9-7A48-256D-0EF3-65B1CF3C4326}"/>
              </a:ext>
            </a:extLst>
          </p:cNvPr>
          <p:cNvGrpSpPr/>
          <p:nvPr/>
        </p:nvGrpSpPr>
        <p:grpSpPr>
          <a:xfrm>
            <a:off x="2013086" y="3132256"/>
            <a:ext cx="2211393" cy="1966802"/>
            <a:chOff x="1962966" y="3135584"/>
            <a:chExt cx="2211393" cy="1966802"/>
          </a:xfrm>
        </p:grpSpPr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FF8787DD-D3FB-800F-CB4C-1932BD800A3B}"/>
                </a:ext>
              </a:extLst>
            </p:cNvPr>
            <p:cNvGrpSpPr/>
            <p:nvPr/>
          </p:nvGrpSpPr>
          <p:grpSpPr>
            <a:xfrm>
              <a:off x="1962966" y="3135584"/>
              <a:ext cx="2184843" cy="312327"/>
              <a:chOff x="3048275" y="2874274"/>
              <a:chExt cx="3277265" cy="604254"/>
            </a:xfrm>
          </p:grpSpPr>
          <p:grpSp>
            <p:nvGrpSpPr>
              <p:cNvPr id="107" name="Group 106">
                <a:extLst>
                  <a:ext uri="{FF2B5EF4-FFF2-40B4-BE49-F238E27FC236}">
                    <a16:creationId xmlns:a16="http://schemas.microsoft.com/office/drawing/2014/main" id="{A2A71C4C-654F-5792-FF5C-9BA857826347}"/>
                  </a:ext>
                </a:extLst>
              </p:cNvPr>
              <p:cNvGrpSpPr/>
              <p:nvPr/>
            </p:nvGrpSpPr>
            <p:grpSpPr>
              <a:xfrm rot="5400000">
                <a:off x="4384781" y="1537768"/>
                <a:ext cx="604254" cy="3277265"/>
                <a:chOff x="7968339" y="1594485"/>
                <a:chExt cx="402836" cy="2184843"/>
              </a:xfrm>
            </p:grpSpPr>
            <p:sp>
              <p:nvSpPr>
                <p:cNvPr id="109" name="Freeform: Shape 108">
                  <a:extLst>
                    <a:ext uri="{FF2B5EF4-FFF2-40B4-BE49-F238E27FC236}">
                      <a16:creationId xmlns:a16="http://schemas.microsoft.com/office/drawing/2014/main" id="{6F3A9D39-4C07-0255-38B1-53B270A51257}"/>
                    </a:ext>
                  </a:extLst>
                </p:cNvPr>
                <p:cNvSpPr/>
                <p:nvPr/>
              </p:nvSpPr>
              <p:spPr>
                <a:xfrm rot="16200000" flipH="1">
                  <a:off x="7926618" y="1936895"/>
                  <a:ext cx="759844" cy="129268"/>
                </a:xfrm>
                <a:custGeom>
                  <a:avLst/>
                  <a:gdLst>
                    <a:gd name="connsiteX0" fmla="*/ 1343465 w 1343465"/>
                    <a:gd name="connsiteY0" fmla="*/ 270810 h 270810"/>
                    <a:gd name="connsiteX1" fmla="*/ 633046 w 1343465"/>
                    <a:gd name="connsiteY1" fmla="*/ 7 h 270810"/>
                    <a:gd name="connsiteX2" fmla="*/ 0 w 1343465"/>
                    <a:gd name="connsiteY2" fmla="*/ 263776 h 270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343465" h="270810">
                      <a:moveTo>
                        <a:pt x="1343465" y="270810"/>
                      </a:moveTo>
                      <a:cubicBezTo>
                        <a:pt x="1100211" y="135994"/>
                        <a:pt x="856957" y="1179"/>
                        <a:pt x="633046" y="7"/>
                      </a:cubicBezTo>
                      <a:cubicBezTo>
                        <a:pt x="409135" y="-1165"/>
                        <a:pt x="204567" y="131305"/>
                        <a:pt x="0" y="263776"/>
                      </a:cubicBezTo>
                    </a:path>
                  </a:pathLst>
                </a:custGeom>
                <a:noFill/>
                <a:ln w="28575"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110" name="Freeform: Shape 109">
                  <a:extLst>
                    <a:ext uri="{FF2B5EF4-FFF2-40B4-BE49-F238E27FC236}">
                      <a16:creationId xmlns:a16="http://schemas.microsoft.com/office/drawing/2014/main" id="{4EFCC398-57BF-DB57-4A67-C2B343E2AC9E}"/>
                    </a:ext>
                  </a:extLst>
                </p:cNvPr>
                <p:cNvSpPr/>
                <p:nvPr/>
              </p:nvSpPr>
              <p:spPr>
                <a:xfrm rot="16200000" flipH="1">
                  <a:off x="7077335" y="2485489"/>
                  <a:ext cx="2184843" cy="402836"/>
                </a:xfrm>
                <a:custGeom>
                  <a:avLst/>
                  <a:gdLst>
                    <a:gd name="connsiteX0" fmla="*/ 1343465 w 1343465"/>
                    <a:gd name="connsiteY0" fmla="*/ 270810 h 270810"/>
                    <a:gd name="connsiteX1" fmla="*/ 633046 w 1343465"/>
                    <a:gd name="connsiteY1" fmla="*/ 7 h 270810"/>
                    <a:gd name="connsiteX2" fmla="*/ 0 w 1343465"/>
                    <a:gd name="connsiteY2" fmla="*/ 263776 h 270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343465" h="270810">
                      <a:moveTo>
                        <a:pt x="1343465" y="270810"/>
                      </a:moveTo>
                      <a:cubicBezTo>
                        <a:pt x="1100211" y="135994"/>
                        <a:pt x="856957" y="1179"/>
                        <a:pt x="633046" y="7"/>
                      </a:cubicBezTo>
                      <a:cubicBezTo>
                        <a:pt x="409135" y="-1165"/>
                        <a:pt x="204567" y="131305"/>
                        <a:pt x="0" y="263776"/>
                      </a:cubicBezTo>
                    </a:path>
                  </a:pathLst>
                </a:custGeom>
                <a:noFill/>
                <a:ln w="28575"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</p:grpSp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id="{DAF001B4-50F0-DBDE-D562-F3DC352752B6}"/>
                  </a:ext>
                </a:extLst>
              </p:cNvPr>
              <p:cNvSpPr/>
              <p:nvPr/>
            </p:nvSpPr>
            <p:spPr>
              <a:xfrm flipH="1">
                <a:off x="4069886" y="3060901"/>
                <a:ext cx="2226237" cy="400178"/>
              </a:xfrm>
              <a:custGeom>
                <a:avLst/>
                <a:gdLst>
                  <a:gd name="connsiteX0" fmla="*/ 1343465 w 1343465"/>
                  <a:gd name="connsiteY0" fmla="*/ 270810 h 270810"/>
                  <a:gd name="connsiteX1" fmla="*/ 633046 w 1343465"/>
                  <a:gd name="connsiteY1" fmla="*/ 7 h 270810"/>
                  <a:gd name="connsiteX2" fmla="*/ 0 w 1343465"/>
                  <a:gd name="connsiteY2" fmla="*/ 263776 h 2708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43465" h="270810">
                    <a:moveTo>
                      <a:pt x="1343465" y="270810"/>
                    </a:moveTo>
                    <a:cubicBezTo>
                      <a:pt x="1100211" y="135994"/>
                      <a:pt x="856957" y="1179"/>
                      <a:pt x="633046" y="7"/>
                    </a:cubicBezTo>
                    <a:cubicBezTo>
                      <a:pt x="409135" y="-1165"/>
                      <a:pt x="204567" y="131305"/>
                      <a:pt x="0" y="263776"/>
                    </a:cubicBezTo>
                  </a:path>
                </a:pathLst>
              </a:custGeom>
              <a:noFill/>
              <a:ln w="28575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</p:grp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17DBDBB7-EFC1-B3A6-60E2-2A7B4E6D283B}"/>
                </a:ext>
              </a:extLst>
            </p:cNvPr>
            <p:cNvSpPr txBox="1"/>
            <p:nvPr/>
          </p:nvSpPr>
          <p:spPr>
            <a:xfrm>
              <a:off x="2028668" y="3317858"/>
              <a:ext cx="385367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chemeClr val="accent4"/>
                  </a:solidFill>
                </a:rPr>
                <a:t>Z</a:t>
              </a:r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9529A20F-ED48-4F82-655D-65DF2157A11D}"/>
                </a:ext>
              </a:extLst>
            </p:cNvPr>
            <p:cNvSpPr txBox="1"/>
            <p:nvPr/>
          </p:nvSpPr>
          <p:spPr>
            <a:xfrm>
              <a:off x="3788992" y="4640721"/>
              <a:ext cx="385367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chemeClr val="accent4"/>
                  </a:solidFill>
                </a:rPr>
                <a:t>Z</a:t>
              </a:r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751D8FF5-8691-7B70-F075-6CC559CAC9C9}"/>
                </a:ext>
              </a:extLst>
            </p:cNvPr>
            <p:cNvSpPr/>
            <p:nvPr/>
          </p:nvSpPr>
          <p:spPr>
            <a:xfrm rot="16200000" flipH="1">
              <a:off x="3277655" y="3946164"/>
              <a:ext cx="1234261" cy="248909"/>
            </a:xfrm>
            <a:custGeom>
              <a:avLst/>
              <a:gdLst>
                <a:gd name="connsiteX0" fmla="*/ 1343465 w 1343465"/>
                <a:gd name="connsiteY0" fmla="*/ 270810 h 270810"/>
                <a:gd name="connsiteX1" fmla="*/ 633046 w 1343465"/>
                <a:gd name="connsiteY1" fmla="*/ 7 h 270810"/>
                <a:gd name="connsiteX2" fmla="*/ 0 w 1343465"/>
                <a:gd name="connsiteY2" fmla="*/ 263776 h 270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43465" h="270810">
                  <a:moveTo>
                    <a:pt x="1343465" y="270810"/>
                  </a:moveTo>
                  <a:cubicBezTo>
                    <a:pt x="1100211" y="135994"/>
                    <a:pt x="856957" y="1179"/>
                    <a:pt x="633046" y="7"/>
                  </a:cubicBezTo>
                  <a:cubicBezTo>
                    <a:pt x="409135" y="-1165"/>
                    <a:pt x="204567" y="131305"/>
                    <a:pt x="0" y="263776"/>
                  </a:cubicBezTo>
                </a:path>
              </a:pathLst>
            </a:custGeom>
            <a:noFill/>
            <a:ln w="28575">
              <a:solidFill>
                <a:schemeClr val="accent4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C577381D-E811-DF00-237D-D63D4E1BF40B}"/>
                </a:ext>
              </a:extLst>
            </p:cNvPr>
            <p:cNvSpPr txBox="1"/>
            <p:nvPr/>
          </p:nvSpPr>
          <p:spPr>
            <a:xfrm>
              <a:off x="2717969" y="3321030"/>
              <a:ext cx="385367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chemeClr val="accent4"/>
                  </a:solidFill>
                </a:rPr>
                <a:t>Z</a:t>
              </a:r>
            </a:p>
          </p:txBody>
        </p: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227561B1-3653-48CA-483A-30DFD8027CC3}"/>
                </a:ext>
              </a:extLst>
            </p:cNvPr>
            <p:cNvSpPr txBox="1"/>
            <p:nvPr/>
          </p:nvSpPr>
          <p:spPr>
            <a:xfrm>
              <a:off x="3415872" y="3335470"/>
              <a:ext cx="385367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chemeClr val="accent4"/>
                  </a:solidFill>
                </a:rPr>
                <a:t>Z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E03A782-3227-7C44-EBE1-C48BDA063483}"/>
                  </a:ext>
                </a:extLst>
              </p:cNvPr>
              <p:cNvSpPr txBox="1"/>
              <p:nvPr/>
            </p:nvSpPr>
            <p:spPr>
              <a:xfrm>
                <a:off x="74691" y="6458577"/>
                <a:ext cx="10951535" cy="3477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600" dirty="0"/>
                  <a:t>Tillich, </a:t>
                </a:r>
                <a:r>
                  <a:rPr lang="en-US" sz="1600" dirty="0" err="1"/>
                  <a:t>Zémor</a:t>
                </a:r>
                <a:r>
                  <a:rPr lang="en-US" sz="1600" dirty="0"/>
                  <a:t> – Quantum LDPC codes with positive rate and minimum distance proportional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1600" b="0" i="1" dirty="0" smtClean="0">
                            <a:latin typeface="Cambria Math" panose="02040503050406030204" pitchFamily="18" charset="0"/>
                          </a:rPr>
                          <m:t>1/2</m:t>
                        </m:r>
                      </m:sup>
                    </m:sSup>
                  </m:oMath>
                </a14:m>
                <a:r>
                  <a:rPr lang="en-US" sz="1600" dirty="0"/>
                  <a:t>. </a:t>
                </a:r>
                <a:r>
                  <a:rPr lang="en-US" sz="1600" dirty="0">
                    <a:hlinkClick r:id="rId2"/>
                  </a:rPr>
                  <a:t>arxiv:0903.0566</a:t>
                </a:r>
                <a:endParaRPr lang="en-US" sz="16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E03A782-3227-7C44-EBE1-C48BDA0634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91" y="6458577"/>
                <a:ext cx="10951535" cy="347788"/>
              </a:xfrm>
              <a:prstGeom prst="rect">
                <a:avLst/>
              </a:prstGeom>
              <a:blipFill>
                <a:blip r:embed="rId3"/>
                <a:stretch>
                  <a:fillRect l="-278" t="-1724" b="-206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3233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EB64E-2CED-50E5-9396-15F280E67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family of LDPC codes with constant rate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5F115DB-73F6-EA69-65F9-ADC5A5FBEC6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223784" y="2031832"/>
                <a:ext cx="6308457" cy="3867534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000" dirty="0"/>
                  <a:t>Select two random Tanner graphs with</a:t>
                </a:r>
              </a:p>
              <a:p>
                <a:r>
                  <a:rPr lang="en-US" sz="2000" dirty="0"/>
                  <a:t>4s bits with degree 3.</a:t>
                </a:r>
              </a:p>
              <a:p>
                <a:r>
                  <a:rPr lang="en-US" sz="2000" dirty="0"/>
                  <a:t>3s checks with degree 4.</a:t>
                </a:r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r>
                  <a:rPr lang="en-US" sz="2000" dirty="0"/>
                  <a:t>We get HGP codes with</a:t>
                </a:r>
              </a:p>
              <a:p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b="0" i="0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25</m:t>
                    </m:r>
                    <m:sSup>
                      <m:sSupPr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000" dirty="0"/>
              </a:p>
              <a:p>
                <a:r>
                  <a:rPr lang="en-US" sz="2000" dirty="0"/>
                  <a:t>Generator degree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endParaRPr lang="en-US" sz="2000" dirty="0"/>
              </a:p>
              <a:p>
                <a:r>
                  <a:rPr lang="en-US" sz="2000" dirty="0"/>
                  <a:t>Qubit degree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dirty="0"/>
                  <a:t> 6 or 8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5F115DB-73F6-EA69-65F9-ADC5A5FBEC6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223784" y="2031832"/>
                <a:ext cx="6308457" cy="3867534"/>
              </a:xfrm>
              <a:blipFill>
                <a:blip r:embed="rId2"/>
                <a:stretch>
                  <a:fillRect l="-1063" t="-14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1E809D41-7C33-0E2E-3FBF-2F999EC4948A}"/>
              </a:ext>
            </a:extLst>
          </p:cNvPr>
          <p:cNvGrpSpPr/>
          <p:nvPr/>
        </p:nvGrpSpPr>
        <p:grpSpPr>
          <a:xfrm>
            <a:off x="435256" y="2400555"/>
            <a:ext cx="3733106" cy="3464120"/>
            <a:chOff x="7746245" y="162857"/>
            <a:chExt cx="3733106" cy="346412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AC26F082-4982-1B22-8A63-571391B78E5A}"/>
                </a:ext>
              </a:extLst>
            </p:cNvPr>
            <p:cNvGrpSpPr/>
            <p:nvPr/>
          </p:nvGrpSpPr>
          <p:grpSpPr>
            <a:xfrm flipV="1">
              <a:off x="7831417" y="736400"/>
              <a:ext cx="154638" cy="2880010"/>
              <a:chOff x="819678" y="2168394"/>
              <a:chExt cx="182880" cy="3486225"/>
            </a:xfrm>
          </p:grpSpPr>
          <p:sp>
            <p:nvSpPr>
              <p:cNvPr id="331" name="Oval 330">
                <a:extLst>
                  <a:ext uri="{FF2B5EF4-FFF2-40B4-BE49-F238E27FC236}">
                    <a16:creationId xmlns:a16="http://schemas.microsoft.com/office/drawing/2014/main" id="{D7116A08-5031-51DE-314E-FBB92F99A0B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19678" y="3343533"/>
                <a:ext cx="182880" cy="1828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2" name="Oval 331">
                <a:extLst>
                  <a:ext uri="{FF2B5EF4-FFF2-40B4-BE49-F238E27FC236}">
                    <a16:creationId xmlns:a16="http://schemas.microsoft.com/office/drawing/2014/main" id="{540AEFBF-6D8E-9A87-A5C3-F86FDE967CC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19678" y="3698234"/>
                <a:ext cx="182880" cy="1828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3" name="Oval 332">
                <a:extLst>
                  <a:ext uri="{FF2B5EF4-FFF2-40B4-BE49-F238E27FC236}">
                    <a16:creationId xmlns:a16="http://schemas.microsoft.com/office/drawing/2014/main" id="{7E7712A2-3BF6-A7ED-C146-BC7C990398D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19678" y="4052935"/>
                <a:ext cx="182880" cy="1828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4" name="Oval 333">
                <a:extLst>
                  <a:ext uri="{FF2B5EF4-FFF2-40B4-BE49-F238E27FC236}">
                    <a16:creationId xmlns:a16="http://schemas.microsoft.com/office/drawing/2014/main" id="{133DE573-C1C1-6279-3890-75FB675BEFB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19678" y="4407636"/>
                <a:ext cx="182880" cy="1828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5" name="Oval 334">
                <a:extLst>
                  <a:ext uri="{FF2B5EF4-FFF2-40B4-BE49-F238E27FC236}">
                    <a16:creationId xmlns:a16="http://schemas.microsoft.com/office/drawing/2014/main" id="{0810B262-D0F8-71F8-FFE1-16786624F05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19678" y="4762337"/>
                <a:ext cx="182880" cy="1828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6" name="Oval 335">
                <a:extLst>
                  <a:ext uri="{FF2B5EF4-FFF2-40B4-BE49-F238E27FC236}">
                    <a16:creationId xmlns:a16="http://schemas.microsoft.com/office/drawing/2014/main" id="{8E3CB1C3-A08D-469B-604C-F988A72EE88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19678" y="5117038"/>
                <a:ext cx="182880" cy="1828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7" name="Oval 336">
                <a:extLst>
                  <a:ext uri="{FF2B5EF4-FFF2-40B4-BE49-F238E27FC236}">
                    <a16:creationId xmlns:a16="http://schemas.microsoft.com/office/drawing/2014/main" id="{00D71EE0-06AA-33AC-F4EC-58AF3398DA6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19678" y="5471739"/>
                <a:ext cx="182880" cy="1828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8" name="Rectangle 337">
                <a:extLst>
                  <a:ext uri="{FF2B5EF4-FFF2-40B4-BE49-F238E27FC236}">
                    <a16:creationId xmlns:a16="http://schemas.microsoft.com/office/drawing/2014/main" id="{8B1ACB32-519C-04BC-F0C1-8D05CDF34D5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19678" y="2877796"/>
                <a:ext cx="182880" cy="18288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9" name="Rectangle 338">
                <a:extLst>
                  <a:ext uri="{FF2B5EF4-FFF2-40B4-BE49-F238E27FC236}">
                    <a16:creationId xmlns:a16="http://schemas.microsoft.com/office/drawing/2014/main" id="{B52C250A-2D37-C1B5-CD49-3E85148BE2C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19678" y="2523095"/>
                <a:ext cx="182880" cy="18288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0" name="Rectangle 339">
                <a:extLst>
                  <a:ext uri="{FF2B5EF4-FFF2-40B4-BE49-F238E27FC236}">
                    <a16:creationId xmlns:a16="http://schemas.microsoft.com/office/drawing/2014/main" id="{7DA89A68-8E3B-A3ED-B2F7-B4FEA590DD0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19678" y="2168394"/>
                <a:ext cx="182880" cy="18288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D95B2C7C-CA1B-5752-1066-618F21BD7402}"/>
                </a:ext>
              </a:extLst>
            </p:cNvPr>
            <p:cNvGrpSpPr/>
            <p:nvPr/>
          </p:nvGrpSpPr>
          <p:grpSpPr>
            <a:xfrm>
              <a:off x="8391291" y="282043"/>
              <a:ext cx="3088060" cy="151079"/>
              <a:chOff x="1653178" y="6309996"/>
              <a:chExt cx="3652052" cy="182880"/>
            </a:xfrm>
          </p:grpSpPr>
          <p:sp>
            <p:nvSpPr>
              <p:cNvPr id="321" name="Oval 320">
                <a:extLst>
                  <a:ext uri="{FF2B5EF4-FFF2-40B4-BE49-F238E27FC236}">
                    <a16:creationId xmlns:a16="http://schemas.microsoft.com/office/drawing/2014/main" id="{AFC48D69-149A-2A33-7236-19FAFF997883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3781384" y="6309996"/>
                <a:ext cx="182880" cy="1828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2" name="Oval 321">
                <a:extLst>
                  <a:ext uri="{FF2B5EF4-FFF2-40B4-BE49-F238E27FC236}">
                    <a16:creationId xmlns:a16="http://schemas.microsoft.com/office/drawing/2014/main" id="{22A4085C-AB73-E533-1F15-BB16B0CE99A9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3426683" y="6309996"/>
                <a:ext cx="182880" cy="1828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3" name="Oval 322">
                <a:extLst>
                  <a:ext uri="{FF2B5EF4-FFF2-40B4-BE49-F238E27FC236}">
                    <a16:creationId xmlns:a16="http://schemas.microsoft.com/office/drawing/2014/main" id="{8E30B5E1-3839-8F34-DE05-496E0E6992BF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3071982" y="6309996"/>
                <a:ext cx="182880" cy="1828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4" name="Oval 323">
                <a:extLst>
                  <a:ext uri="{FF2B5EF4-FFF2-40B4-BE49-F238E27FC236}">
                    <a16:creationId xmlns:a16="http://schemas.microsoft.com/office/drawing/2014/main" id="{2DC21737-DF31-613B-E471-B4E67F771554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2717281" y="6309996"/>
                <a:ext cx="182880" cy="1828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5" name="Oval 324">
                <a:extLst>
                  <a:ext uri="{FF2B5EF4-FFF2-40B4-BE49-F238E27FC236}">
                    <a16:creationId xmlns:a16="http://schemas.microsoft.com/office/drawing/2014/main" id="{AEB54D78-25C2-3C35-A2A6-86BBD94FBE51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2362580" y="6309996"/>
                <a:ext cx="182880" cy="1828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6" name="Oval 325">
                <a:extLst>
                  <a:ext uri="{FF2B5EF4-FFF2-40B4-BE49-F238E27FC236}">
                    <a16:creationId xmlns:a16="http://schemas.microsoft.com/office/drawing/2014/main" id="{805590A9-8D22-7C50-AB83-8C9F7AE07DCC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2007879" y="6309996"/>
                <a:ext cx="182880" cy="1828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7" name="Oval 326">
                <a:extLst>
                  <a:ext uri="{FF2B5EF4-FFF2-40B4-BE49-F238E27FC236}">
                    <a16:creationId xmlns:a16="http://schemas.microsoft.com/office/drawing/2014/main" id="{1669CE16-5ABF-8780-DE1B-2C11360F4FFE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1653178" y="6309996"/>
                <a:ext cx="182880" cy="1828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8" name="Rectangle 327">
                <a:extLst>
                  <a:ext uri="{FF2B5EF4-FFF2-40B4-BE49-F238E27FC236}">
                    <a16:creationId xmlns:a16="http://schemas.microsoft.com/office/drawing/2014/main" id="{4715378A-822C-DAD2-0883-16BB1C1BA96A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4412948" y="6309996"/>
                <a:ext cx="182880" cy="18288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9" name="Rectangle 328">
                <a:extLst>
                  <a:ext uri="{FF2B5EF4-FFF2-40B4-BE49-F238E27FC236}">
                    <a16:creationId xmlns:a16="http://schemas.microsoft.com/office/drawing/2014/main" id="{6A0E3FF7-D7BE-3F31-FD6B-51AC8457979E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4767649" y="6309996"/>
                <a:ext cx="182880" cy="18288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0" name="Rectangle 329">
                <a:extLst>
                  <a:ext uri="{FF2B5EF4-FFF2-40B4-BE49-F238E27FC236}">
                    <a16:creationId xmlns:a16="http://schemas.microsoft.com/office/drawing/2014/main" id="{1D50F29F-7957-3AB5-CD72-A3ECA40A8348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5122350" y="6309996"/>
                <a:ext cx="182880" cy="18288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46D1AD85-EFF3-1285-2FFD-F76D8988DA3E}"/>
                </a:ext>
              </a:extLst>
            </p:cNvPr>
            <p:cNvSpPr/>
            <p:nvPr/>
          </p:nvSpPr>
          <p:spPr>
            <a:xfrm>
              <a:off x="10249818" y="214273"/>
              <a:ext cx="832664" cy="67099"/>
            </a:xfrm>
            <a:custGeom>
              <a:avLst/>
              <a:gdLst>
                <a:gd name="connsiteX0" fmla="*/ 984739 w 984739"/>
                <a:gd name="connsiteY0" fmla="*/ 168863 h 168863"/>
                <a:gd name="connsiteX1" fmla="*/ 309490 w 984739"/>
                <a:gd name="connsiteY1" fmla="*/ 51 h 168863"/>
                <a:gd name="connsiteX2" fmla="*/ 0 w 984739"/>
                <a:gd name="connsiteY2" fmla="*/ 154795 h 168863"/>
                <a:gd name="connsiteX0" fmla="*/ 984739 w 984739"/>
                <a:gd name="connsiteY0" fmla="*/ 145486 h 145486"/>
                <a:gd name="connsiteX1" fmla="*/ 483661 w 984739"/>
                <a:gd name="connsiteY1" fmla="*/ 72 h 145486"/>
                <a:gd name="connsiteX2" fmla="*/ 0 w 984739"/>
                <a:gd name="connsiteY2" fmla="*/ 131418 h 145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84739" h="145486">
                  <a:moveTo>
                    <a:pt x="984739" y="145486"/>
                  </a:moveTo>
                  <a:cubicBezTo>
                    <a:pt x="729176" y="62252"/>
                    <a:pt x="647784" y="2417"/>
                    <a:pt x="483661" y="72"/>
                  </a:cubicBezTo>
                  <a:cubicBezTo>
                    <a:pt x="319538" y="-2273"/>
                    <a:pt x="72683" y="52873"/>
                    <a:pt x="0" y="131418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F1C0206-373F-EC79-5026-D6E42B3EA495}"/>
                </a:ext>
              </a:extLst>
            </p:cNvPr>
            <p:cNvSpPr/>
            <p:nvPr/>
          </p:nvSpPr>
          <p:spPr>
            <a:xfrm>
              <a:off x="9955492" y="162857"/>
              <a:ext cx="1135992" cy="123526"/>
            </a:xfrm>
            <a:custGeom>
              <a:avLst/>
              <a:gdLst>
                <a:gd name="connsiteX0" fmla="*/ 1343465 w 1343465"/>
                <a:gd name="connsiteY0" fmla="*/ 270810 h 270810"/>
                <a:gd name="connsiteX1" fmla="*/ 633046 w 1343465"/>
                <a:gd name="connsiteY1" fmla="*/ 7 h 270810"/>
                <a:gd name="connsiteX2" fmla="*/ 0 w 1343465"/>
                <a:gd name="connsiteY2" fmla="*/ 263776 h 270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43465" h="270810">
                  <a:moveTo>
                    <a:pt x="1343465" y="270810"/>
                  </a:moveTo>
                  <a:cubicBezTo>
                    <a:pt x="1100211" y="135994"/>
                    <a:pt x="856957" y="1179"/>
                    <a:pt x="633046" y="7"/>
                  </a:cubicBezTo>
                  <a:cubicBezTo>
                    <a:pt x="409135" y="-1165"/>
                    <a:pt x="204567" y="131305"/>
                    <a:pt x="0" y="263776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BBB9FA37-78DB-621A-E729-16887FBB8564}"/>
                </a:ext>
              </a:extLst>
            </p:cNvPr>
            <p:cNvSpPr/>
            <p:nvPr/>
          </p:nvSpPr>
          <p:spPr>
            <a:xfrm rot="16200000" flipH="1">
              <a:off x="7425911" y="2583434"/>
              <a:ext cx="724443" cy="83775"/>
            </a:xfrm>
            <a:custGeom>
              <a:avLst/>
              <a:gdLst>
                <a:gd name="connsiteX0" fmla="*/ 1343465 w 1343465"/>
                <a:gd name="connsiteY0" fmla="*/ 270810 h 270810"/>
                <a:gd name="connsiteX1" fmla="*/ 633046 w 1343465"/>
                <a:gd name="connsiteY1" fmla="*/ 7 h 270810"/>
                <a:gd name="connsiteX2" fmla="*/ 0 w 1343465"/>
                <a:gd name="connsiteY2" fmla="*/ 263776 h 270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43465" h="270810">
                  <a:moveTo>
                    <a:pt x="1343465" y="270810"/>
                  </a:moveTo>
                  <a:cubicBezTo>
                    <a:pt x="1100211" y="135994"/>
                    <a:pt x="856957" y="1179"/>
                    <a:pt x="633046" y="7"/>
                  </a:cubicBezTo>
                  <a:cubicBezTo>
                    <a:pt x="409135" y="-1165"/>
                    <a:pt x="204567" y="131305"/>
                    <a:pt x="0" y="263776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01F02437-7F1C-DBD3-B4DF-E0864B3CFB73}"/>
                </a:ext>
              </a:extLst>
            </p:cNvPr>
            <p:cNvGrpSpPr/>
            <p:nvPr/>
          </p:nvGrpSpPr>
          <p:grpSpPr>
            <a:xfrm flipH="1">
              <a:off x="8371961" y="728867"/>
              <a:ext cx="3088085" cy="2898110"/>
              <a:chOff x="1653178" y="2190347"/>
              <a:chExt cx="3652081" cy="3508135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A6DB6896-42E4-631A-85B7-639D72BCEE5E}"/>
                  </a:ext>
                </a:extLst>
              </p:cNvPr>
              <p:cNvGrpSpPr/>
              <p:nvPr/>
            </p:nvGrpSpPr>
            <p:grpSpPr>
              <a:xfrm rot="10800000">
                <a:off x="1653178" y="2190347"/>
                <a:ext cx="3652081" cy="3508135"/>
                <a:chOff x="1653178" y="2190347"/>
                <a:chExt cx="3652081" cy="3508135"/>
              </a:xfrm>
            </p:grpSpPr>
            <p:grpSp>
              <p:nvGrpSpPr>
                <p:cNvPr id="20" name="Group 19">
                  <a:extLst>
                    <a:ext uri="{FF2B5EF4-FFF2-40B4-BE49-F238E27FC236}">
                      <a16:creationId xmlns:a16="http://schemas.microsoft.com/office/drawing/2014/main" id="{2A06B4AB-B146-05A4-C7BF-CBA09167D0D8}"/>
                    </a:ext>
                  </a:extLst>
                </p:cNvPr>
                <p:cNvGrpSpPr/>
                <p:nvPr/>
              </p:nvGrpSpPr>
              <p:grpSpPr>
                <a:xfrm>
                  <a:off x="1653178" y="2190347"/>
                  <a:ext cx="182880" cy="3486225"/>
                  <a:chOff x="1653178" y="2380542"/>
                  <a:chExt cx="182880" cy="3486225"/>
                </a:xfrm>
              </p:grpSpPr>
              <p:sp>
                <p:nvSpPr>
                  <p:cNvPr id="282" name="Rectangle 281">
                    <a:extLst>
                      <a:ext uri="{FF2B5EF4-FFF2-40B4-BE49-F238E27FC236}">
                        <a16:creationId xmlns:a16="http://schemas.microsoft.com/office/drawing/2014/main" id="{EE508C21-173F-9270-944B-9C76B81EB1F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653178" y="3089944"/>
                    <a:ext cx="182880" cy="18288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3" name="Rectangle 282">
                    <a:extLst>
                      <a:ext uri="{FF2B5EF4-FFF2-40B4-BE49-F238E27FC236}">
                        <a16:creationId xmlns:a16="http://schemas.microsoft.com/office/drawing/2014/main" id="{3E9BBC6B-E147-1A86-9D20-AB5F810429FE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653178" y="2735243"/>
                    <a:ext cx="182880" cy="18288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4" name="Rectangle 283">
                    <a:extLst>
                      <a:ext uri="{FF2B5EF4-FFF2-40B4-BE49-F238E27FC236}">
                        <a16:creationId xmlns:a16="http://schemas.microsoft.com/office/drawing/2014/main" id="{C71AF1D0-6DBF-5F41-0CB2-560B97E01ED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653178" y="2380542"/>
                    <a:ext cx="182880" cy="18288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85" name="Group 284">
                    <a:extLst>
                      <a:ext uri="{FF2B5EF4-FFF2-40B4-BE49-F238E27FC236}">
                        <a16:creationId xmlns:a16="http://schemas.microsoft.com/office/drawing/2014/main" id="{2E6CD267-17AB-84F0-E8B4-816F23CB2460}"/>
                      </a:ext>
                    </a:extLst>
                  </p:cNvPr>
                  <p:cNvGrpSpPr/>
                  <p:nvPr/>
                </p:nvGrpSpPr>
                <p:grpSpPr>
                  <a:xfrm>
                    <a:off x="1653178" y="5683887"/>
                    <a:ext cx="182880" cy="182880"/>
                    <a:chOff x="1653178" y="5683887"/>
                    <a:chExt cx="182880" cy="182880"/>
                  </a:xfrm>
                </p:grpSpPr>
                <p:sp>
                  <p:nvSpPr>
                    <p:cNvPr id="307" name="Oval 306">
                      <a:extLst>
                        <a:ext uri="{FF2B5EF4-FFF2-40B4-BE49-F238E27FC236}">
                          <a16:creationId xmlns:a16="http://schemas.microsoft.com/office/drawing/2014/main" id="{D683F12B-43D8-A2B8-7273-3E679468D159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1653178" y="5683887"/>
                      <a:ext cx="182880" cy="1828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8" name="Oval 307">
                      <a:extLst>
                        <a:ext uri="{FF2B5EF4-FFF2-40B4-BE49-F238E27FC236}">
                          <a16:creationId xmlns:a16="http://schemas.microsoft.com/office/drawing/2014/main" id="{7418D39E-C02B-23EE-90F3-B0AF15884DCC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 rot="5400000">
                      <a:off x="1676038" y="5706747"/>
                      <a:ext cx="137160" cy="13716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86" name="Group 285">
                    <a:extLst>
                      <a:ext uri="{FF2B5EF4-FFF2-40B4-BE49-F238E27FC236}">
                        <a16:creationId xmlns:a16="http://schemas.microsoft.com/office/drawing/2014/main" id="{D95472C7-1D2F-7986-E598-E7596F767673}"/>
                      </a:ext>
                    </a:extLst>
                  </p:cNvPr>
                  <p:cNvGrpSpPr/>
                  <p:nvPr/>
                </p:nvGrpSpPr>
                <p:grpSpPr>
                  <a:xfrm>
                    <a:off x="1653178" y="5329186"/>
                    <a:ext cx="182880" cy="182880"/>
                    <a:chOff x="1653178" y="5683887"/>
                    <a:chExt cx="182880" cy="182880"/>
                  </a:xfrm>
                </p:grpSpPr>
                <p:sp>
                  <p:nvSpPr>
                    <p:cNvPr id="305" name="Oval 304">
                      <a:extLst>
                        <a:ext uri="{FF2B5EF4-FFF2-40B4-BE49-F238E27FC236}">
                          <a16:creationId xmlns:a16="http://schemas.microsoft.com/office/drawing/2014/main" id="{FE4CC651-F893-90FA-B4C3-607FA1AEA1BC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1653178" y="5683887"/>
                      <a:ext cx="182880" cy="1828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6" name="Oval 305">
                      <a:extLst>
                        <a:ext uri="{FF2B5EF4-FFF2-40B4-BE49-F238E27FC236}">
                          <a16:creationId xmlns:a16="http://schemas.microsoft.com/office/drawing/2014/main" id="{F2A4F1BF-FC9E-4E1A-8FEB-7D9281FFD0E0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 rot="5400000">
                      <a:off x="1676038" y="5706747"/>
                      <a:ext cx="137160" cy="13716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87" name="Group 286">
                    <a:extLst>
                      <a:ext uri="{FF2B5EF4-FFF2-40B4-BE49-F238E27FC236}">
                        <a16:creationId xmlns:a16="http://schemas.microsoft.com/office/drawing/2014/main" id="{3936F767-E635-6221-5046-7C2B721A823C}"/>
                      </a:ext>
                    </a:extLst>
                  </p:cNvPr>
                  <p:cNvGrpSpPr/>
                  <p:nvPr/>
                </p:nvGrpSpPr>
                <p:grpSpPr>
                  <a:xfrm>
                    <a:off x="1653178" y="4980386"/>
                    <a:ext cx="182880" cy="182880"/>
                    <a:chOff x="1653178" y="5683887"/>
                    <a:chExt cx="182880" cy="182880"/>
                  </a:xfrm>
                </p:grpSpPr>
                <p:sp>
                  <p:nvSpPr>
                    <p:cNvPr id="303" name="Oval 302">
                      <a:extLst>
                        <a:ext uri="{FF2B5EF4-FFF2-40B4-BE49-F238E27FC236}">
                          <a16:creationId xmlns:a16="http://schemas.microsoft.com/office/drawing/2014/main" id="{48B9BCDF-D4CA-F021-4D23-5FF29CE492FC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1653178" y="5683887"/>
                      <a:ext cx="182880" cy="1828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4" name="Oval 303">
                      <a:extLst>
                        <a:ext uri="{FF2B5EF4-FFF2-40B4-BE49-F238E27FC236}">
                          <a16:creationId xmlns:a16="http://schemas.microsoft.com/office/drawing/2014/main" id="{174A4F4E-A81D-29C9-C1BF-EE8F66214E31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 rot="5400000">
                      <a:off x="1676038" y="5706747"/>
                      <a:ext cx="137160" cy="13716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88" name="Group 287">
                    <a:extLst>
                      <a:ext uri="{FF2B5EF4-FFF2-40B4-BE49-F238E27FC236}">
                        <a16:creationId xmlns:a16="http://schemas.microsoft.com/office/drawing/2014/main" id="{E01E51DD-E6FD-A488-E624-2D9210E742C7}"/>
                      </a:ext>
                    </a:extLst>
                  </p:cNvPr>
                  <p:cNvGrpSpPr/>
                  <p:nvPr/>
                </p:nvGrpSpPr>
                <p:grpSpPr>
                  <a:xfrm>
                    <a:off x="1653178" y="4625685"/>
                    <a:ext cx="182880" cy="182880"/>
                    <a:chOff x="1653178" y="5683887"/>
                    <a:chExt cx="182880" cy="182880"/>
                  </a:xfrm>
                </p:grpSpPr>
                <p:sp>
                  <p:nvSpPr>
                    <p:cNvPr id="301" name="Oval 300">
                      <a:extLst>
                        <a:ext uri="{FF2B5EF4-FFF2-40B4-BE49-F238E27FC236}">
                          <a16:creationId xmlns:a16="http://schemas.microsoft.com/office/drawing/2014/main" id="{81FA6095-81A0-6EC3-FBAC-B2958CA3005B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1653178" y="5683887"/>
                      <a:ext cx="182880" cy="1828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2" name="Oval 301">
                      <a:extLst>
                        <a:ext uri="{FF2B5EF4-FFF2-40B4-BE49-F238E27FC236}">
                          <a16:creationId xmlns:a16="http://schemas.microsoft.com/office/drawing/2014/main" id="{CEF2F993-2CC3-AC07-F7B9-E6ADA588E158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 rot="5400000">
                      <a:off x="1676038" y="5706747"/>
                      <a:ext cx="137160" cy="13716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89" name="Group 288">
                    <a:extLst>
                      <a:ext uri="{FF2B5EF4-FFF2-40B4-BE49-F238E27FC236}">
                        <a16:creationId xmlns:a16="http://schemas.microsoft.com/office/drawing/2014/main" id="{0CA621E6-056A-B08F-648C-E204DD057A98}"/>
                      </a:ext>
                    </a:extLst>
                  </p:cNvPr>
                  <p:cNvGrpSpPr/>
                  <p:nvPr/>
                </p:nvGrpSpPr>
                <p:grpSpPr>
                  <a:xfrm>
                    <a:off x="1653178" y="4265083"/>
                    <a:ext cx="182880" cy="182880"/>
                    <a:chOff x="1653178" y="5683887"/>
                    <a:chExt cx="182880" cy="182880"/>
                  </a:xfrm>
                </p:grpSpPr>
                <p:sp>
                  <p:nvSpPr>
                    <p:cNvPr id="299" name="Oval 298">
                      <a:extLst>
                        <a:ext uri="{FF2B5EF4-FFF2-40B4-BE49-F238E27FC236}">
                          <a16:creationId xmlns:a16="http://schemas.microsoft.com/office/drawing/2014/main" id="{93D886C4-AF2E-BA03-6029-232EC6EEAF27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1653178" y="5683887"/>
                      <a:ext cx="182880" cy="1828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0" name="Oval 299">
                      <a:extLst>
                        <a:ext uri="{FF2B5EF4-FFF2-40B4-BE49-F238E27FC236}">
                          <a16:creationId xmlns:a16="http://schemas.microsoft.com/office/drawing/2014/main" id="{D4120CA2-51A3-332E-464D-926E40178B36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 rot="5400000">
                      <a:off x="1676038" y="5706747"/>
                      <a:ext cx="137160" cy="13716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90" name="Group 289">
                    <a:extLst>
                      <a:ext uri="{FF2B5EF4-FFF2-40B4-BE49-F238E27FC236}">
                        <a16:creationId xmlns:a16="http://schemas.microsoft.com/office/drawing/2014/main" id="{9A0E6301-BBFA-7DE7-A6F7-AD799C029024}"/>
                      </a:ext>
                    </a:extLst>
                  </p:cNvPr>
                  <p:cNvGrpSpPr/>
                  <p:nvPr/>
                </p:nvGrpSpPr>
                <p:grpSpPr>
                  <a:xfrm>
                    <a:off x="1653178" y="3910382"/>
                    <a:ext cx="182880" cy="182880"/>
                    <a:chOff x="1653178" y="5683887"/>
                    <a:chExt cx="182880" cy="182880"/>
                  </a:xfrm>
                </p:grpSpPr>
                <p:sp>
                  <p:nvSpPr>
                    <p:cNvPr id="297" name="Oval 296">
                      <a:extLst>
                        <a:ext uri="{FF2B5EF4-FFF2-40B4-BE49-F238E27FC236}">
                          <a16:creationId xmlns:a16="http://schemas.microsoft.com/office/drawing/2014/main" id="{A8326490-9BE2-A900-75E3-434CB3A72463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1653178" y="5683887"/>
                      <a:ext cx="182880" cy="1828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98" name="Oval 297">
                      <a:extLst>
                        <a:ext uri="{FF2B5EF4-FFF2-40B4-BE49-F238E27FC236}">
                          <a16:creationId xmlns:a16="http://schemas.microsoft.com/office/drawing/2014/main" id="{2A1D3D94-DBC2-CB3E-62CD-5EF68ACCE4C8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 rot="5400000">
                      <a:off x="1676038" y="5706747"/>
                      <a:ext cx="137160" cy="13716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91" name="Group 290">
                    <a:extLst>
                      <a:ext uri="{FF2B5EF4-FFF2-40B4-BE49-F238E27FC236}">
                        <a16:creationId xmlns:a16="http://schemas.microsoft.com/office/drawing/2014/main" id="{0FE41136-A007-62BA-989B-90AF9084C015}"/>
                      </a:ext>
                    </a:extLst>
                  </p:cNvPr>
                  <p:cNvGrpSpPr/>
                  <p:nvPr/>
                </p:nvGrpSpPr>
                <p:grpSpPr>
                  <a:xfrm>
                    <a:off x="1653178" y="3561737"/>
                    <a:ext cx="182880" cy="182880"/>
                    <a:chOff x="1653178" y="5683887"/>
                    <a:chExt cx="182880" cy="182880"/>
                  </a:xfrm>
                </p:grpSpPr>
                <p:sp>
                  <p:nvSpPr>
                    <p:cNvPr id="295" name="Oval 294">
                      <a:extLst>
                        <a:ext uri="{FF2B5EF4-FFF2-40B4-BE49-F238E27FC236}">
                          <a16:creationId xmlns:a16="http://schemas.microsoft.com/office/drawing/2014/main" id="{547291A5-EFD6-E994-1FAF-F0CCD22F77B8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1653178" y="5683887"/>
                      <a:ext cx="182880" cy="1828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96" name="Oval 295">
                      <a:extLst>
                        <a:ext uri="{FF2B5EF4-FFF2-40B4-BE49-F238E27FC236}">
                          <a16:creationId xmlns:a16="http://schemas.microsoft.com/office/drawing/2014/main" id="{C5A901EC-E4C2-C54C-FBEC-8BC86C17341B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 rot="5400000">
                      <a:off x="1676038" y="5706747"/>
                      <a:ext cx="137160" cy="13716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92" name="Oval 291">
                    <a:extLst>
                      <a:ext uri="{FF2B5EF4-FFF2-40B4-BE49-F238E27FC236}">
                        <a16:creationId xmlns:a16="http://schemas.microsoft.com/office/drawing/2014/main" id="{885A24AF-65DE-2250-1206-AE74F9B32354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5400000">
                    <a:off x="1676635" y="3112804"/>
                    <a:ext cx="137160" cy="13716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3" name="Oval 292">
                    <a:extLst>
                      <a:ext uri="{FF2B5EF4-FFF2-40B4-BE49-F238E27FC236}">
                        <a16:creationId xmlns:a16="http://schemas.microsoft.com/office/drawing/2014/main" id="{105D93F5-D7BE-939A-ECB7-D66A80F8C752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5400000">
                    <a:off x="1676038" y="2758702"/>
                    <a:ext cx="137160" cy="13716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4" name="Oval 293">
                    <a:extLst>
                      <a:ext uri="{FF2B5EF4-FFF2-40B4-BE49-F238E27FC236}">
                        <a16:creationId xmlns:a16="http://schemas.microsoft.com/office/drawing/2014/main" id="{1B816376-3C8D-82FD-B5DF-0132E113FA08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5400000">
                    <a:off x="1676038" y="2408506"/>
                    <a:ext cx="137160" cy="13716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1" name="Group 20">
                  <a:extLst>
                    <a:ext uri="{FF2B5EF4-FFF2-40B4-BE49-F238E27FC236}">
                      <a16:creationId xmlns:a16="http://schemas.microsoft.com/office/drawing/2014/main" id="{136BC3F4-055A-CC1C-5D8E-1830F1FF7A59}"/>
                    </a:ext>
                  </a:extLst>
                </p:cNvPr>
                <p:cNvGrpSpPr/>
                <p:nvPr/>
              </p:nvGrpSpPr>
              <p:grpSpPr>
                <a:xfrm>
                  <a:off x="2007879" y="2198787"/>
                  <a:ext cx="182880" cy="3486225"/>
                  <a:chOff x="1653178" y="2380542"/>
                  <a:chExt cx="182880" cy="3486225"/>
                </a:xfrm>
              </p:grpSpPr>
              <p:sp>
                <p:nvSpPr>
                  <p:cNvPr id="255" name="Rectangle 254">
                    <a:extLst>
                      <a:ext uri="{FF2B5EF4-FFF2-40B4-BE49-F238E27FC236}">
                        <a16:creationId xmlns:a16="http://schemas.microsoft.com/office/drawing/2014/main" id="{FF2D8BCC-CB68-C6C4-AD29-DA5B6E1F2149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653178" y="3089944"/>
                    <a:ext cx="182880" cy="18288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6" name="Rectangle 255">
                    <a:extLst>
                      <a:ext uri="{FF2B5EF4-FFF2-40B4-BE49-F238E27FC236}">
                        <a16:creationId xmlns:a16="http://schemas.microsoft.com/office/drawing/2014/main" id="{EAC65FE2-1C87-0E64-0520-95B269672482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653178" y="2735243"/>
                    <a:ext cx="182880" cy="18288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7" name="Rectangle 256">
                    <a:extLst>
                      <a:ext uri="{FF2B5EF4-FFF2-40B4-BE49-F238E27FC236}">
                        <a16:creationId xmlns:a16="http://schemas.microsoft.com/office/drawing/2014/main" id="{4D1190BF-AA24-4905-476F-839499AE3396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653178" y="2380542"/>
                    <a:ext cx="182880" cy="18288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58" name="Group 257">
                    <a:extLst>
                      <a:ext uri="{FF2B5EF4-FFF2-40B4-BE49-F238E27FC236}">
                        <a16:creationId xmlns:a16="http://schemas.microsoft.com/office/drawing/2014/main" id="{AD1E4F81-85A8-917A-02F0-7246A7F6E003}"/>
                      </a:ext>
                    </a:extLst>
                  </p:cNvPr>
                  <p:cNvGrpSpPr/>
                  <p:nvPr/>
                </p:nvGrpSpPr>
                <p:grpSpPr>
                  <a:xfrm>
                    <a:off x="1653178" y="5683887"/>
                    <a:ext cx="182880" cy="182880"/>
                    <a:chOff x="1653178" y="5683887"/>
                    <a:chExt cx="182880" cy="182880"/>
                  </a:xfrm>
                </p:grpSpPr>
                <p:sp>
                  <p:nvSpPr>
                    <p:cNvPr id="280" name="Oval 279">
                      <a:extLst>
                        <a:ext uri="{FF2B5EF4-FFF2-40B4-BE49-F238E27FC236}">
                          <a16:creationId xmlns:a16="http://schemas.microsoft.com/office/drawing/2014/main" id="{214F7E48-0C0A-E648-03F0-B35861BDF205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1653178" y="5683887"/>
                      <a:ext cx="182880" cy="1828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81" name="Oval 280">
                      <a:extLst>
                        <a:ext uri="{FF2B5EF4-FFF2-40B4-BE49-F238E27FC236}">
                          <a16:creationId xmlns:a16="http://schemas.microsoft.com/office/drawing/2014/main" id="{85A3A24B-EA41-2E7A-F6DA-267255382621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 rot="5400000">
                      <a:off x="1676038" y="5706747"/>
                      <a:ext cx="137160" cy="13716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59" name="Group 258">
                    <a:extLst>
                      <a:ext uri="{FF2B5EF4-FFF2-40B4-BE49-F238E27FC236}">
                        <a16:creationId xmlns:a16="http://schemas.microsoft.com/office/drawing/2014/main" id="{6701D874-7612-2375-5DA0-8D4BDFE815D9}"/>
                      </a:ext>
                    </a:extLst>
                  </p:cNvPr>
                  <p:cNvGrpSpPr/>
                  <p:nvPr/>
                </p:nvGrpSpPr>
                <p:grpSpPr>
                  <a:xfrm>
                    <a:off x="1653178" y="5329186"/>
                    <a:ext cx="182880" cy="182880"/>
                    <a:chOff x="1653178" y="5683887"/>
                    <a:chExt cx="182880" cy="182880"/>
                  </a:xfrm>
                </p:grpSpPr>
                <p:sp>
                  <p:nvSpPr>
                    <p:cNvPr id="278" name="Oval 277">
                      <a:extLst>
                        <a:ext uri="{FF2B5EF4-FFF2-40B4-BE49-F238E27FC236}">
                          <a16:creationId xmlns:a16="http://schemas.microsoft.com/office/drawing/2014/main" id="{4E8BEF1A-F75E-53E0-C8D8-864CD2902599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1653178" y="5683887"/>
                      <a:ext cx="182880" cy="1828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9" name="Oval 278">
                      <a:extLst>
                        <a:ext uri="{FF2B5EF4-FFF2-40B4-BE49-F238E27FC236}">
                          <a16:creationId xmlns:a16="http://schemas.microsoft.com/office/drawing/2014/main" id="{813593BA-8C54-73E2-7413-3AF3097E2942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 rot="5400000">
                      <a:off x="1676038" y="5706747"/>
                      <a:ext cx="137160" cy="13716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0" name="Group 259">
                    <a:extLst>
                      <a:ext uri="{FF2B5EF4-FFF2-40B4-BE49-F238E27FC236}">
                        <a16:creationId xmlns:a16="http://schemas.microsoft.com/office/drawing/2014/main" id="{E4BA01EE-A70F-4FEC-E898-4FFF106EF617}"/>
                      </a:ext>
                    </a:extLst>
                  </p:cNvPr>
                  <p:cNvGrpSpPr/>
                  <p:nvPr/>
                </p:nvGrpSpPr>
                <p:grpSpPr>
                  <a:xfrm>
                    <a:off x="1653178" y="4980386"/>
                    <a:ext cx="182880" cy="182880"/>
                    <a:chOff x="1653178" y="5683887"/>
                    <a:chExt cx="182880" cy="182880"/>
                  </a:xfrm>
                </p:grpSpPr>
                <p:sp>
                  <p:nvSpPr>
                    <p:cNvPr id="276" name="Oval 275">
                      <a:extLst>
                        <a:ext uri="{FF2B5EF4-FFF2-40B4-BE49-F238E27FC236}">
                          <a16:creationId xmlns:a16="http://schemas.microsoft.com/office/drawing/2014/main" id="{2FAFA912-8613-95E0-8B5A-CCEF4E4D051E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1653178" y="5683887"/>
                      <a:ext cx="182880" cy="1828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7" name="Oval 276">
                      <a:extLst>
                        <a:ext uri="{FF2B5EF4-FFF2-40B4-BE49-F238E27FC236}">
                          <a16:creationId xmlns:a16="http://schemas.microsoft.com/office/drawing/2014/main" id="{6F87B017-08FF-E946-EA12-E6DFC92123D2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 rot="5400000">
                      <a:off x="1676038" y="5706747"/>
                      <a:ext cx="137160" cy="13716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1" name="Group 260">
                    <a:extLst>
                      <a:ext uri="{FF2B5EF4-FFF2-40B4-BE49-F238E27FC236}">
                        <a16:creationId xmlns:a16="http://schemas.microsoft.com/office/drawing/2014/main" id="{7365303B-C7CE-9F88-BF34-FDE1624DC2FD}"/>
                      </a:ext>
                    </a:extLst>
                  </p:cNvPr>
                  <p:cNvGrpSpPr/>
                  <p:nvPr/>
                </p:nvGrpSpPr>
                <p:grpSpPr>
                  <a:xfrm>
                    <a:off x="1653178" y="4625685"/>
                    <a:ext cx="182880" cy="182880"/>
                    <a:chOff x="1653178" y="5683887"/>
                    <a:chExt cx="182880" cy="182880"/>
                  </a:xfrm>
                </p:grpSpPr>
                <p:sp>
                  <p:nvSpPr>
                    <p:cNvPr id="274" name="Oval 273">
                      <a:extLst>
                        <a:ext uri="{FF2B5EF4-FFF2-40B4-BE49-F238E27FC236}">
                          <a16:creationId xmlns:a16="http://schemas.microsoft.com/office/drawing/2014/main" id="{3776D263-036A-8A93-1CBE-B0B2E1B0B72F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1653178" y="5683887"/>
                      <a:ext cx="182880" cy="1828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5" name="Oval 274">
                      <a:extLst>
                        <a:ext uri="{FF2B5EF4-FFF2-40B4-BE49-F238E27FC236}">
                          <a16:creationId xmlns:a16="http://schemas.microsoft.com/office/drawing/2014/main" id="{AA90E5D4-6DDF-AD3B-6AA1-9D91E9A0724B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 rot="5400000">
                      <a:off x="1676038" y="5706747"/>
                      <a:ext cx="137160" cy="13716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2" name="Group 261">
                    <a:extLst>
                      <a:ext uri="{FF2B5EF4-FFF2-40B4-BE49-F238E27FC236}">
                        <a16:creationId xmlns:a16="http://schemas.microsoft.com/office/drawing/2014/main" id="{31EDB792-7A18-3936-A4B2-B02A154FB7BE}"/>
                      </a:ext>
                    </a:extLst>
                  </p:cNvPr>
                  <p:cNvGrpSpPr/>
                  <p:nvPr/>
                </p:nvGrpSpPr>
                <p:grpSpPr>
                  <a:xfrm>
                    <a:off x="1653178" y="4265083"/>
                    <a:ext cx="182880" cy="182880"/>
                    <a:chOff x="1653178" y="5683887"/>
                    <a:chExt cx="182880" cy="182880"/>
                  </a:xfrm>
                </p:grpSpPr>
                <p:sp>
                  <p:nvSpPr>
                    <p:cNvPr id="272" name="Oval 271">
                      <a:extLst>
                        <a:ext uri="{FF2B5EF4-FFF2-40B4-BE49-F238E27FC236}">
                          <a16:creationId xmlns:a16="http://schemas.microsoft.com/office/drawing/2014/main" id="{77C8C569-2FBC-AFED-0BFC-693E7A712545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1653178" y="5683887"/>
                      <a:ext cx="182880" cy="1828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3" name="Oval 272">
                      <a:extLst>
                        <a:ext uri="{FF2B5EF4-FFF2-40B4-BE49-F238E27FC236}">
                          <a16:creationId xmlns:a16="http://schemas.microsoft.com/office/drawing/2014/main" id="{8BFF1EC8-2EF2-177A-8FC4-AE9A033D0A0F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 rot="5400000">
                      <a:off x="1676038" y="5706747"/>
                      <a:ext cx="137160" cy="13716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3" name="Group 262">
                    <a:extLst>
                      <a:ext uri="{FF2B5EF4-FFF2-40B4-BE49-F238E27FC236}">
                        <a16:creationId xmlns:a16="http://schemas.microsoft.com/office/drawing/2014/main" id="{F05796A9-2089-9C6A-F84A-96B4824C773E}"/>
                      </a:ext>
                    </a:extLst>
                  </p:cNvPr>
                  <p:cNvGrpSpPr/>
                  <p:nvPr/>
                </p:nvGrpSpPr>
                <p:grpSpPr>
                  <a:xfrm>
                    <a:off x="1653178" y="3910382"/>
                    <a:ext cx="182880" cy="182880"/>
                    <a:chOff x="1653178" y="5683887"/>
                    <a:chExt cx="182880" cy="182880"/>
                  </a:xfrm>
                </p:grpSpPr>
                <p:sp>
                  <p:nvSpPr>
                    <p:cNvPr id="270" name="Oval 269">
                      <a:extLst>
                        <a:ext uri="{FF2B5EF4-FFF2-40B4-BE49-F238E27FC236}">
                          <a16:creationId xmlns:a16="http://schemas.microsoft.com/office/drawing/2014/main" id="{38805108-FA1E-DA6F-683C-AA1B266E528D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1653178" y="5683887"/>
                      <a:ext cx="182880" cy="1828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1" name="Oval 270">
                      <a:extLst>
                        <a:ext uri="{FF2B5EF4-FFF2-40B4-BE49-F238E27FC236}">
                          <a16:creationId xmlns:a16="http://schemas.microsoft.com/office/drawing/2014/main" id="{598B704A-6EA9-A1B1-675F-F67ADAD66409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 rot="5400000">
                      <a:off x="1676038" y="5706747"/>
                      <a:ext cx="137160" cy="13716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4" name="Group 263">
                    <a:extLst>
                      <a:ext uri="{FF2B5EF4-FFF2-40B4-BE49-F238E27FC236}">
                        <a16:creationId xmlns:a16="http://schemas.microsoft.com/office/drawing/2014/main" id="{DBF4EE1C-EC4B-09EC-BA8C-53E61254F588}"/>
                      </a:ext>
                    </a:extLst>
                  </p:cNvPr>
                  <p:cNvGrpSpPr/>
                  <p:nvPr/>
                </p:nvGrpSpPr>
                <p:grpSpPr>
                  <a:xfrm>
                    <a:off x="1653178" y="3561737"/>
                    <a:ext cx="182880" cy="182880"/>
                    <a:chOff x="1653178" y="5683887"/>
                    <a:chExt cx="182880" cy="182880"/>
                  </a:xfrm>
                </p:grpSpPr>
                <p:sp>
                  <p:nvSpPr>
                    <p:cNvPr id="268" name="Oval 267">
                      <a:extLst>
                        <a:ext uri="{FF2B5EF4-FFF2-40B4-BE49-F238E27FC236}">
                          <a16:creationId xmlns:a16="http://schemas.microsoft.com/office/drawing/2014/main" id="{CD7ED0DD-B351-8B60-119D-1EB50C0EA1F9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1653178" y="5683887"/>
                      <a:ext cx="182880" cy="1828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69" name="Oval 268">
                      <a:extLst>
                        <a:ext uri="{FF2B5EF4-FFF2-40B4-BE49-F238E27FC236}">
                          <a16:creationId xmlns:a16="http://schemas.microsoft.com/office/drawing/2014/main" id="{C022BCBC-C074-A7E8-1548-BED47487752D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 rot="5400000">
                      <a:off x="1676038" y="5706747"/>
                      <a:ext cx="137160" cy="13716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65" name="Oval 264">
                    <a:extLst>
                      <a:ext uri="{FF2B5EF4-FFF2-40B4-BE49-F238E27FC236}">
                        <a16:creationId xmlns:a16="http://schemas.microsoft.com/office/drawing/2014/main" id="{CF9B63F8-4063-8E44-27E8-8618EEBBD3F5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5400000">
                    <a:off x="1676635" y="3112804"/>
                    <a:ext cx="137160" cy="13716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6" name="Oval 265">
                    <a:extLst>
                      <a:ext uri="{FF2B5EF4-FFF2-40B4-BE49-F238E27FC236}">
                        <a16:creationId xmlns:a16="http://schemas.microsoft.com/office/drawing/2014/main" id="{BDECE140-5F5C-4CA8-374A-EF5F2F1FD2E5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5400000">
                    <a:off x="1676038" y="2758702"/>
                    <a:ext cx="137160" cy="13716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7" name="Oval 266">
                    <a:extLst>
                      <a:ext uri="{FF2B5EF4-FFF2-40B4-BE49-F238E27FC236}">
                        <a16:creationId xmlns:a16="http://schemas.microsoft.com/office/drawing/2014/main" id="{3970D9CB-34CF-8962-37F4-5109A2CEA758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5400000">
                    <a:off x="1676038" y="2408506"/>
                    <a:ext cx="137160" cy="13716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2" name="Group 21">
                  <a:extLst>
                    <a:ext uri="{FF2B5EF4-FFF2-40B4-BE49-F238E27FC236}">
                      <a16:creationId xmlns:a16="http://schemas.microsoft.com/office/drawing/2014/main" id="{AD5D990C-9077-9426-05A1-4E0CC706CF42}"/>
                    </a:ext>
                  </a:extLst>
                </p:cNvPr>
                <p:cNvGrpSpPr/>
                <p:nvPr/>
              </p:nvGrpSpPr>
              <p:grpSpPr>
                <a:xfrm>
                  <a:off x="2362580" y="2198787"/>
                  <a:ext cx="182880" cy="3486225"/>
                  <a:chOff x="1653178" y="2380542"/>
                  <a:chExt cx="182880" cy="3486225"/>
                </a:xfrm>
              </p:grpSpPr>
              <p:sp>
                <p:nvSpPr>
                  <p:cNvPr id="228" name="Rectangle 227">
                    <a:extLst>
                      <a:ext uri="{FF2B5EF4-FFF2-40B4-BE49-F238E27FC236}">
                        <a16:creationId xmlns:a16="http://schemas.microsoft.com/office/drawing/2014/main" id="{68BF78A0-83C2-B88F-CA14-81E8D6BD5927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653178" y="3089944"/>
                    <a:ext cx="182880" cy="18288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9" name="Rectangle 228">
                    <a:extLst>
                      <a:ext uri="{FF2B5EF4-FFF2-40B4-BE49-F238E27FC236}">
                        <a16:creationId xmlns:a16="http://schemas.microsoft.com/office/drawing/2014/main" id="{D81D25E1-BF19-3AE2-AD9B-91BD14D8E7E2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653178" y="2735243"/>
                    <a:ext cx="182880" cy="18288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0" name="Rectangle 229">
                    <a:extLst>
                      <a:ext uri="{FF2B5EF4-FFF2-40B4-BE49-F238E27FC236}">
                        <a16:creationId xmlns:a16="http://schemas.microsoft.com/office/drawing/2014/main" id="{2799C973-17BB-1BCD-5535-4434661801CB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653178" y="2380542"/>
                    <a:ext cx="182880" cy="18288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31" name="Group 230">
                    <a:extLst>
                      <a:ext uri="{FF2B5EF4-FFF2-40B4-BE49-F238E27FC236}">
                        <a16:creationId xmlns:a16="http://schemas.microsoft.com/office/drawing/2014/main" id="{FC3BBBBE-06ED-B8EE-416E-506C3042EBFA}"/>
                      </a:ext>
                    </a:extLst>
                  </p:cNvPr>
                  <p:cNvGrpSpPr/>
                  <p:nvPr/>
                </p:nvGrpSpPr>
                <p:grpSpPr>
                  <a:xfrm>
                    <a:off x="1653178" y="5683887"/>
                    <a:ext cx="182880" cy="182880"/>
                    <a:chOff x="1653178" y="5683887"/>
                    <a:chExt cx="182880" cy="182880"/>
                  </a:xfrm>
                </p:grpSpPr>
                <p:sp>
                  <p:nvSpPr>
                    <p:cNvPr id="253" name="Oval 252">
                      <a:extLst>
                        <a:ext uri="{FF2B5EF4-FFF2-40B4-BE49-F238E27FC236}">
                          <a16:creationId xmlns:a16="http://schemas.microsoft.com/office/drawing/2014/main" id="{F13AE49A-06D9-59A5-BED6-3D684BF53D00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1653178" y="5683887"/>
                      <a:ext cx="182880" cy="1828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4" name="Oval 253">
                      <a:extLst>
                        <a:ext uri="{FF2B5EF4-FFF2-40B4-BE49-F238E27FC236}">
                          <a16:creationId xmlns:a16="http://schemas.microsoft.com/office/drawing/2014/main" id="{852571E7-6337-0338-DEE4-5E01665D54C3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 rot="5400000">
                      <a:off x="1676038" y="5706747"/>
                      <a:ext cx="137160" cy="13716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32" name="Group 231">
                    <a:extLst>
                      <a:ext uri="{FF2B5EF4-FFF2-40B4-BE49-F238E27FC236}">
                        <a16:creationId xmlns:a16="http://schemas.microsoft.com/office/drawing/2014/main" id="{60C8ADF6-3DA5-51DF-9D1F-B9A85D669DF8}"/>
                      </a:ext>
                    </a:extLst>
                  </p:cNvPr>
                  <p:cNvGrpSpPr/>
                  <p:nvPr/>
                </p:nvGrpSpPr>
                <p:grpSpPr>
                  <a:xfrm>
                    <a:off x="1653178" y="5329186"/>
                    <a:ext cx="182880" cy="182880"/>
                    <a:chOff x="1653178" y="5683887"/>
                    <a:chExt cx="182880" cy="182880"/>
                  </a:xfrm>
                </p:grpSpPr>
                <p:sp>
                  <p:nvSpPr>
                    <p:cNvPr id="251" name="Oval 250">
                      <a:extLst>
                        <a:ext uri="{FF2B5EF4-FFF2-40B4-BE49-F238E27FC236}">
                          <a16:creationId xmlns:a16="http://schemas.microsoft.com/office/drawing/2014/main" id="{0E3F6C4B-E0A9-5ABF-4B98-3E8710EA0107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1653178" y="5683887"/>
                      <a:ext cx="182880" cy="1828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2" name="Oval 251">
                      <a:extLst>
                        <a:ext uri="{FF2B5EF4-FFF2-40B4-BE49-F238E27FC236}">
                          <a16:creationId xmlns:a16="http://schemas.microsoft.com/office/drawing/2014/main" id="{1C079884-8E5C-8D8A-F267-C10052061B42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 rot="5400000">
                      <a:off x="1676038" y="5706747"/>
                      <a:ext cx="137160" cy="13716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33" name="Group 232">
                    <a:extLst>
                      <a:ext uri="{FF2B5EF4-FFF2-40B4-BE49-F238E27FC236}">
                        <a16:creationId xmlns:a16="http://schemas.microsoft.com/office/drawing/2014/main" id="{525730F8-C917-A1D2-859A-373FA0BCCFC9}"/>
                      </a:ext>
                    </a:extLst>
                  </p:cNvPr>
                  <p:cNvGrpSpPr/>
                  <p:nvPr/>
                </p:nvGrpSpPr>
                <p:grpSpPr>
                  <a:xfrm>
                    <a:off x="1653178" y="4980386"/>
                    <a:ext cx="182880" cy="182880"/>
                    <a:chOff x="1653178" y="5683887"/>
                    <a:chExt cx="182880" cy="182880"/>
                  </a:xfrm>
                </p:grpSpPr>
                <p:sp>
                  <p:nvSpPr>
                    <p:cNvPr id="249" name="Oval 248">
                      <a:extLst>
                        <a:ext uri="{FF2B5EF4-FFF2-40B4-BE49-F238E27FC236}">
                          <a16:creationId xmlns:a16="http://schemas.microsoft.com/office/drawing/2014/main" id="{0ADF15B7-916E-2ECC-2613-C16A0612D137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1653178" y="5683887"/>
                      <a:ext cx="182880" cy="1828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0" name="Oval 249">
                      <a:extLst>
                        <a:ext uri="{FF2B5EF4-FFF2-40B4-BE49-F238E27FC236}">
                          <a16:creationId xmlns:a16="http://schemas.microsoft.com/office/drawing/2014/main" id="{EF15033F-89C2-32A3-2EF3-B9DAD4D5C07F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 rot="5400000">
                      <a:off x="1676038" y="5706747"/>
                      <a:ext cx="137160" cy="13716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34" name="Group 233">
                    <a:extLst>
                      <a:ext uri="{FF2B5EF4-FFF2-40B4-BE49-F238E27FC236}">
                        <a16:creationId xmlns:a16="http://schemas.microsoft.com/office/drawing/2014/main" id="{2AA073C9-3080-ABC1-C432-B1B3DD44C099}"/>
                      </a:ext>
                    </a:extLst>
                  </p:cNvPr>
                  <p:cNvGrpSpPr/>
                  <p:nvPr/>
                </p:nvGrpSpPr>
                <p:grpSpPr>
                  <a:xfrm>
                    <a:off x="1653178" y="4625685"/>
                    <a:ext cx="182880" cy="182880"/>
                    <a:chOff x="1653178" y="5683887"/>
                    <a:chExt cx="182880" cy="182880"/>
                  </a:xfrm>
                </p:grpSpPr>
                <p:sp>
                  <p:nvSpPr>
                    <p:cNvPr id="247" name="Oval 246">
                      <a:extLst>
                        <a:ext uri="{FF2B5EF4-FFF2-40B4-BE49-F238E27FC236}">
                          <a16:creationId xmlns:a16="http://schemas.microsoft.com/office/drawing/2014/main" id="{61191B82-0F3E-9DDD-3374-E65385617B41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1653178" y="5683887"/>
                      <a:ext cx="182880" cy="1828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8" name="Oval 247">
                      <a:extLst>
                        <a:ext uri="{FF2B5EF4-FFF2-40B4-BE49-F238E27FC236}">
                          <a16:creationId xmlns:a16="http://schemas.microsoft.com/office/drawing/2014/main" id="{19F76148-7113-689C-322B-8C2E4E9AEDFD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 rot="5400000">
                      <a:off x="1676038" y="5706747"/>
                      <a:ext cx="137160" cy="13716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35" name="Group 234">
                    <a:extLst>
                      <a:ext uri="{FF2B5EF4-FFF2-40B4-BE49-F238E27FC236}">
                        <a16:creationId xmlns:a16="http://schemas.microsoft.com/office/drawing/2014/main" id="{39665BEF-B154-4BFA-B4E7-93A1EF9FEBC2}"/>
                      </a:ext>
                    </a:extLst>
                  </p:cNvPr>
                  <p:cNvGrpSpPr/>
                  <p:nvPr/>
                </p:nvGrpSpPr>
                <p:grpSpPr>
                  <a:xfrm>
                    <a:off x="1653178" y="4265083"/>
                    <a:ext cx="182880" cy="182880"/>
                    <a:chOff x="1653178" y="5683887"/>
                    <a:chExt cx="182880" cy="182880"/>
                  </a:xfrm>
                </p:grpSpPr>
                <p:sp>
                  <p:nvSpPr>
                    <p:cNvPr id="245" name="Oval 244">
                      <a:extLst>
                        <a:ext uri="{FF2B5EF4-FFF2-40B4-BE49-F238E27FC236}">
                          <a16:creationId xmlns:a16="http://schemas.microsoft.com/office/drawing/2014/main" id="{C57B065A-F7D2-7215-2FB5-385A2CA6986C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1653178" y="5683887"/>
                      <a:ext cx="182880" cy="1828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6" name="Oval 245">
                      <a:extLst>
                        <a:ext uri="{FF2B5EF4-FFF2-40B4-BE49-F238E27FC236}">
                          <a16:creationId xmlns:a16="http://schemas.microsoft.com/office/drawing/2014/main" id="{ADD925BB-4487-EAE3-6ABF-D7A957BFA575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 rot="5400000">
                      <a:off x="1676038" y="5706747"/>
                      <a:ext cx="137160" cy="13716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36" name="Group 235">
                    <a:extLst>
                      <a:ext uri="{FF2B5EF4-FFF2-40B4-BE49-F238E27FC236}">
                        <a16:creationId xmlns:a16="http://schemas.microsoft.com/office/drawing/2014/main" id="{95C63649-DB0C-7DBA-8DBA-3713911245F7}"/>
                      </a:ext>
                    </a:extLst>
                  </p:cNvPr>
                  <p:cNvGrpSpPr/>
                  <p:nvPr/>
                </p:nvGrpSpPr>
                <p:grpSpPr>
                  <a:xfrm>
                    <a:off x="1653178" y="3910382"/>
                    <a:ext cx="182880" cy="182880"/>
                    <a:chOff x="1653178" y="5683887"/>
                    <a:chExt cx="182880" cy="182880"/>
                  </a:xfrm>
                </p:grpSpPr>
                <p:sp>
                  <p:nvSpPr>
                    <p:cNvPr id="243" name="Oval 242">
                      <a:extLst>
                        <a:ext uri="{FF2B5EF4-FFF2-40B4-BE49-F238E27FC236}">
                          <a16:creationId xmlns:a16="http://schemas.microsoft.com/office/drawing/2014/main" id="{85350FE1-1419-3E5E-1E1C-A1F02A83F285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1653178" y="5683887"/>
                      <a:ext cx="182880" cy="1828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4" name="Oval 243">
                      <a:extLst>
                        <a:ext uri="{FF2B5EF4-FFF2-40B4-BE49-F238E27FC236}">
                          <a16:creationId xmlns:a16="http://schemas.microsoft.com/office/drawing/2014/main" id="{9D89B5A2-167A-FC76-BF95-E08F28175D94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 rot="5400000">
                      <a:off x="1676038" y="5706747"/>
                      <a:ext cx="137160" cy="13716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37" name="Group 236">
                    <a:extLst>
                      <a:ext uri="{FF2B5EF4-FFF2-40B4-BE49-F238E27FC236}">
                        <a16:creationId xmlns:a16="http://schemas.microsoft.com/office/drawing/2014/main" id="{CB72A671-21D7-7C3A-7BE0-00A975A92538}"/>
                      </a:ext>
                    </a:extLst>
                  </p:cNvPr>
                  <p:cNvGrpSpPr/>
                  <p:nvPr/>
                </p:nvGrpSpPr>
                <p:grpSpPr>
                  <a:xfrm>
                    <a:off x="1653178" y="3561737"/>
                    <a:ext cx="182880" cy="182880"/>
                    <a:chOff x="1653178" y="5683887"/>
                    <a:chExt cx="182880" cy="182880"/>
                  </a:xfrm>
                </p:grpSpPr>
                <p:sp>
                  <p:nvSpPr>
                    <p:cNvPr id="241" name="Oval 240">
                      <a:extLst>
                        <a:ext uri="{FF2B5EF4-FFF2-40B4-BE49-F238E27FC236}">
                          <a16:creationId xmlns:a16="http://schemas.microsoft.com/office/drawing/2014/main" id="{7F7934CE-DAA7-FD45-C9C1-A5E50D8E67BD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1653178" y="5683887"/>
                      <a:ext cx="182880" cy="1828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2" name="Oval 241">
                      <a:extLst>
                        <a:ext uri="{FF2B5EF4-FFF2-40B4-BE49-F238E27FC236}">
                          <a16:creationId xmlns:a16="http://schemas.microsoft.com/office/drawing/2014/main" id="{58F2B3BF-2816-A4D9-3EEB-7EECF5340CF2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 rot="5400000">
                      <a:off x="1676038" y="5706747"/>
                      <a:ext cx="137160" cy="13716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38" name="Oval 237">
                    <a:extLst>
                      <a:ext uri="{FF2B5EF4-FFF2-40B4-BE49-F238E27FC236}">
                        <a16:creationId xmlns:a16="http://schemas.microsoft.com/office/drawing/2014/main" id="{DF5730DB-3573-2F78-D399-DC80623027F3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5400000">
                    <a:off x="1676635" y="3112804"/>
                    <a:ext cx="137160" cy="13716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9" name="Oval 238">
                    <a:extLst>
                      <a:ext uri="{FF2B5EF4-FFF2-40B4-BE49-F238E27FC236}">
                        <a16:creationId xmlns:a16="http://schemas.microsoft.com/office/drawing/2014/main" id="{30E70F82-F3BF-9B60-8CB2-2208AFD91C85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5400000">
                    <a:off x="1676038" y="2758702"/>
                    <a:ext cx="137160" cy="13716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0" name="Oval 239">
                    <a:extLst>
                      <a:ext uri="{FF2B5EF4-FFF2-40B4-BE49-F238E27FC236}">
                        <a16:creationId xmlns:a16="http://schemas.microsoft.com/office/drawing/2014/main" id="{28107FF0-5B7B-89C3-3C3F-2909B736D0A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5400000">
                    <a:off x="1676038" y="2408506"/>
                    <a:ext cx="137160" cy="13716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3" name="Group 22">
                  <a:extLst>
                    <a:ext uri="{FF2B5EF4-FFF2-40B4-BE49-F238E27FC236}">
                      <a16:creationId xmlns:a16="http://schemas.microsoft.com/office/drawing/2014/main" id="{1B274E96-C0DE-8782-6F6C-7C26C2D6A123}"/>
                    </a:ext>
                  </a:extLst>
                </p:cNvPr>
                <p:cNvGrpSpPr/>
                <p:nvPr/>
              </p:nvGrpSpPr>
              <p:grpSpPr>
                <a:xfrm>
                  <a:off x="2717281" y="2207227"/>
                  <a:ext cx="182880" cy="3486225"/>
                  <a:chOff x="1653178" y="2380542"/>
                  <a:chExt cx="182880" cy="3486225"/>
                </a:xfrm>
              </p:grpSpPr>
              <p:sp>
                <p:nvSpPr>
                  <p:cNvPr id="201" name="Rectangle 200">
                    <a:extLst>
                      <a:ext uri="{FF2B5EF4-FFF2-40B4-BE49-F238E27FC236}">
                        <a16:creationId xmlns:a16="http://schemas.microsoft.com/office/drawing/2014/main" id="{46D13CEB-D890-8025-E4CB-7E1123B4A6E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653178" y="3089944"/>
                    <a:ext cx="182880" cy="18288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2" name="Rectangle 201">
                    <a:extLst>
                      <a:ext uri="{FF2B5EF4-FFF2-40B4-BE49-F238E27FC236}">
                        <a16:creationId xmlns:a16="http://schemas.microsoft.com/office/drawing/2014/main" id="{4F59F0A9-C997-0504-F0A7-4EF9BF90D32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653178" y="2735243"/>
                    <a:ext cx="182880" cy="18288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3" name="Rectangle 202">
                    <a:extLst>
                      <a:ext uri="{FF2B5EF4-FFF2-40B4-BE49-F238E27FC236}">
                        <a16:creationId xmlns:a16="http://schemas.microsoft.com/office/drawing/2014/main" id="{F310A2E5-8B06-6A20-285D-18603DDE216F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653178" y="2380542"/>
                    <a:ext cx="182880" cy="18288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04" name="Group 203">
                    <a:extLst>
                      <a:ext uri="{FF2B5EF4-FFF2-40B4-BE49-F238E27FC236}">
                        <a16:creationId xmlns:a16="http://schemas.microsoft.com/office/drawing/2014/main" id="{4295AFBD-9CDD-E175-C6EE-A1AD25CB9CA7}"/>
                      </a:ext>
                    </a:extLst>
                  </p:cNvPr>
                  <p:cNvGrpSpPr/>
                  <p:nvPr/>
                </p:nvGrpSpPr>
                <p:grpSpPr>
                  <a:xfrm>
                    <a:off x="1653178" y="5683887"/>
                    <a:ext cx="182880" cy="182880"/>
                    <a:chOff x="1653178" y="5683887"/>
                    <a:chExt cx="182880" cy="182880"/>
                  </a:xfrm>
                </p:grpSpPr>
                <p:sp>
                  <p:nvSpPr>
                    <p:cNvPr id="226" name="Oval 225">
                      <a:extLst>
                        <a:ext uri="{FF2B5EF4-FFF2-40B4-BE49-F238E27FC236}">
                          <a16:creationId xmlns:a16="http://schemas.microsoft.com/office/drawing/2014/main" id="{295C83CE-A08E-AFA6-EEBB-91B628A6C3B5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1653178" y="5683887"/>
                      <a:ext cx="182880" cy="1828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27" name="Oval 226">
                      <a:extLst>
                        <a:ext uri="{FF2B5EF4-FFF2-40B4-BE49-F238E27FC236}">
                          <a16:creationId xmlns:a16="http://schemas.microsoft.com/office/drawing/2014/main" id="{0030E6ED-2E9E-21BC-8E66-57779862F174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 rot="5400000">
                      <a:off x="1676038" y="5706747"/>
                      <a:ext cx="137160" cy="13716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05" name="Group 204">
                    <a:extLst>
                      <a:ext uri="{FF2B5EF4-FFF2-40B4-BE49-F238E27FC236}">
                        <a16:creationId xmlns:a16="http://schemas.microsoft.com/office/drawing/2014/main" id="{7DD5E591-7E58-6C5B-F852-032DB5F2F013}"/>
                      </a:ext>
                    </a:extLst>
                  </p:cNvPr>
                  <p:cNvGrpSpPr/>
                  <p:nvPr/>
                </p:nvGrpSpPr>
                <p:grpSpPr>
                  <a:xfrm>
                    <a:off x="1653178" y="5329186"/>
                    <a:ext cx="182880" cy="182880"/>
                    <a:chOff x="1653178" y="5683887"/>
                    <a:chExt cx="182880" cy="182880"/>
                  </a:xfrm>
                </p:grpSpPr>
                <p:sp>
                  <p:nvSpPr>
                    <p:cNvPr id="224" name="Oval 223">
                      <a:extLst>
                        <a:ext uri="{FF2B5EF4-FFF2-40B4-BE49-F238E27FC236}">
                          <a16:creationId xmlns:a16="http://schemas.microsoft.com/office/drawing/2014/main" id="{6423F165-34B1-9C33-2FC5-3B9AAE7ED43B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1653178" y="5683887"/>
                      <a:ext cx="182880" cy="1828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25" name="Oval 224">
                      <a:extLst>
                        <a:ext uri="{FF2B5EF4-FFF2-40B4-BE49-F238E27FC236}">
                          <a16:creationId xmlns:a16="http://schemas.microsoft.com/office/drawing/2014/main" id="{E2ECCE85-2571-F371-9B06-DB1BEEF7A9A6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 rot="5400000">
                      <a:off x="1676038" y="5706747"/>
                      <a:ext cx="137160" cy="13716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06" name="Group 205">
                    <a:extLst>
                      <a:ext uri="{FF2B5EF4-FFF2-40B4-BE49-F238E27FC236}">
                        <a16:creationId xmlns:a16="http://schemas.microsoft.com/office/drawing/2014/main" id="{551740D5-A914-56B5-2663-D4028E5321F8}"/>
                      </a:ext>
                    </a:extLst>
                  </p:cNvPr>
                  <p:cNvGrpSpPr/>
                  <p:nvPr/>
                </p:nvGrpSpPr>
                <p:grpSpPr>
                  <a:xfrm>
                    <a:off x="1653178" y="4980386"/>
                    <a:ext cx="182880" cy="182880"/>
                    <a:chOff x="1653178" y="5683887"/>
                    <a:chExt cx="182880" cy="182880"/>
                  </a:xfrm>
                </p:grpSpPr>
                <p:sp>
                  <p:nvSpPr>
                    <p:cNvPr id="222" name="Oval 221">
                      <a:extLst>
                        <a:ext uri="{FF2B5EF4-FFF2-40B4-BE49-F238E27FC236}">
                          <a16:creationId xmlns:a16="http://schemas.microsoft.com/office/drawing/2014/main" id="{881F58C1-CE69-3259-074C-DFB5CB9709FA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1653178" y="5683887"/>
                      <a:ext cx="182880" cy="1828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23" name="Oval 222">
                      <a:extLst>
                        <a:ext uri="{FF2B5EF4-FFF2-40B4-BE49-F238E27FC236}">
                          <a16:creationId xmlns:a16="http://schemas.microsoft.com/office/drawing/2014/main" id="{8C1E0122-3D3A-4147-2A06-F6CA2D67D81A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 rot="5400000">
                      <a:off x="1676038" y="5706747"/>
                      <a:ext cx="137160" cy="13716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07" name="Group 206">
                    <a:extLst>
                      <a:ext uri="{FF2B5EF4-FFF2-40B4-BE49-F238E27FC236}">
                        <a16:creationId xmlns:a16="http://schemas.microsoft.com/office/drawing/2014/main" id="{B38248A3-745B-BD4C-5B8F-1A2911764D9F}"/>
                      </a:ext>
                    </a:extLst>
                  </p:cNvPr>
                  <p:cNvGrpSpPr/>
                  <p:nvPr/>
                </p:nvGrpSpPr>
                <p:grpSpPr>
                  <a:xfrm>
                    <a:off x="1653178" y="4625685"/>
                    <a:ext cx="182880" cy="182880"/>
                    <a:chOff x="1653178" y="5683887"/>
                    <a:chExt cx="182880" cy="182880"/>
                  </a:xfrm>
                </p:grpSpPr>
                <p:sp>
                  <p:nvSpPr>
                    <p:cNvPr id="220" name="Oval 219">
                      <a:extLst>
                        <a:ext uri="{FF2B5EF4-FFF2-40B4-BE49-F238E27FC236}">
                          <a16:creationId xmlns:a16="http://schemas.microsoft.com/office/drawing/2014/main" id="{6B2E359C-1B44-5D4C-8CCA-2268AA6B7972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1653178" y="5683887"/>
                      <a:ext cx="182880" cy="1828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21" name="Oval 220">
                      <a:extLst>
                        <a:ext uri="{FF2B5EF4-FFF2-40B4-BE49-F238E27FC236}">
                          <a16:creationId xmlns:a16="http://schemas.microsoft.com/office/drawing/2014/main" id="{672BF55C-BBCF-0F9D-127D-34C944343D62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 rot="5400000">
                      <a:off x="1676038" y="5706747"/>
                      <a:ext cx="137160" cy="13716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08" name="Group 207">
                    <a:extLst>
                      <a:ext uri="{FF2B5EF4-FFF2-40B4-BE49-F238E27FC236}">
                        <a16:creationId xmlns:a16="http://schemas.microsoft.com/office/drawing/2014/main" id="{A785944E-950F-D0A1-4728-337B1E649A16}"/>
                      </a:ext>
                    </a:extLst>
                  </p:cNvPr>
                  <p:cNvGrpSpPr/>
                  <p:nvPr/>
                </p:nvGrpSpPr>
                <p:grpSpPr>
                  <a:xfrm>
                    <a:off x="1653178" y="4265083"/>
                    <a:ext cx="182880" cy="182880"/>
                    <a:chOff x="1653178" y="5683887"/>
                    <a:chExt cx="182880" cy="182880"/>
                  </a:xfrm>
                </p:grpSpPr>
                <p:sp>
                  <p:nvSpPr>
                    <p:cNvPr id="218" name="Oval 217">
                      <a:extLst>
                        <a:ext uri="{FF2B5EF4-FFF2-40B4-BE49-F238E27FC236}">
                          <a16:creationId xmlns:a16="http://schemas.microsoft.com/office/drawing/2014/main" id="{9BDF57AB-58DB-0826-4533-B5696A89E60E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1653178" y="5683887"/>
                      <a:ext cx="182880" cy="1828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19" name="Oval 218">
                      <a:extLst>
                        <a:ext uri="{FF2B5EF4-FFF2-40B4-BE49-F238E27FC236}">
                          <a16:creationId xmlns:a16="http://schemas.microsoft.com/office/drawing/2014/main" id="{6EE66954-19AE-FA69-7E43-613C6492CDFA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 rot="5400000">
                      <a:off x="1676038" y="5706747"/>
                      <a:ext cx="137160" cy="13716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09" name="Group 208">
                    <a:extLst>
                      <a:ext uri="{FF2B5EF4-FFF2-40B4-BE49-F238E27FC236}">
                        <a16:creationId xmlns:a16="http://schemas.microsoft.com/office/drawing/2014/main" id="{4F2CD944-1D7C-53C8-9188-1A7ECD63E303}"/>
                      </a:ext>
                    </a:extLst>
                  </p:cNvPr>
                  <p:cNvGrpSpPr/>
                  <p:nvPr/>
                </p:nvGrpSpPr>
                <p:grpSpPr>
                  <a:xfrm>
                    <a:off x="1653178" y="3910382"/>
                    <a:ext cx="182880" cy="182880"/>
                    <a:chOff x="1653178" y="5683887"/>
                    <a:chExt cx="182880" cy="182880"/>
                  </a:xfrm>
                </p:grpSpPr>
                <p:sp>
                  <p:nvSpPr>
                    <p:cNvPr id="216" name="Oval 215">
                      <a:extLst>
                        <a:ext uri="{FF2B5EF4-FFF2-40B4-BE49-F238E27FC236}">
                          <a16:creationId xmlns:a16="http://schemas.microsoft.com/office/drawing/2014/main" id="{A053E216-4165-B5A7-75A1-30440D0380CD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1653178" y="5683887"/>
                      <a:ext cx="182880" cy="1828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17" name="Oval 216">
                      <a:extLst>
                        <a:ext uri="{FF2B5EF4-FFF2-40B4-BE49-F238E27FC236}">
                          <a16:creationId xmlns:a16="http://schemas.microsoft.com/office/drawing/2014/main" id="{7F4FF73C-129D-AC85-F113-43CBD06CDE9B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 rot="5400000">
                      <a:off x="1676038" y="5706747"/>
                      <a:ext cx="137160" cy="13716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10" name="Group 209">
                    <a:extLst>
                      <a:ext uri="{FF2B5EF4-FFF2-40B4-BE49-F238E27FC236}">
                        <a16:creationId xmlns:a16="http://schemas.microsoft.com/office/drawing/2014/main" id="{415E564F-8243-E2B7-D61A-12C4180CC361}"/>
                      </a:ext>
                    </a:extLst>
                  </p:cNvPr>
                  <p:cNvGrpSpPr/>
                  <p:nvPr/>
                </p:nvGrpSpPr>
                <p:grpSpPr>
                  <a:xfrm>
                    <a:off x="1653178" y="3561737"/>
                    <a:ext cx="182880" cy="182880"/>
                    <a:chOff x="1653178" y="5683887"/>
                    <a:chExt cx="182880" cy="182880"/>
                  </a:xfrm>
                </p:grpSpPr>
                <p:sp>
                  <p:nvSpPr>
                    <p:cNvPr id="214" name="Oval 213">
                      <a:extLst>
                        <a:ext uri="{FF2B5EF4-FFF2-40B4-BE49-F238E27FC236}">
                          <a16:creationId xmlns:a16="http://schemas.microsoft.com/office/drawing/2014/main" id="{0F5B47D4-7FFB-02BD-A36B-4EFC175CA026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1653178" y="5683887"/>
                      <a:ext cx="182880" cy="1828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15" name="Oval 214">
                      <a:extLst>
                        <a:ext uri="{FF2B5EF4-FFF2-40B4-BE49-F238E27FC236}">
                          <a16:creationId xmlns:a16="http://schemas.microsoft.com/office/drawing/2014/main" id="{C18632FB-D28C-0226-58D9-8ACD800274AF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 rot="5400000">
                      <a:off x="1676038" y="5706747"/>
                      <a:ext cx="137160" cy="13716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11" name="Oval 210">
                    <a:extLst>
                      <a:ext uri="{FF2B5EF4-FFF2-40B4-BE49-F238E27FC236}">
                        <a16:creationId xmlns:a16="http://schemas.microsoft.com/office/drawing/2014/main" id="{D99900DE-12B4-2BB2-85EC-AD8AC3E4F6EB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5400000">
                    <a:off x="1676635" y="3112804"/>
                    <a:ext cx="137160" cy="13716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2" name="Oval 211">
                    <a:extLst>
                      <a:ext uri="{FF2B5EF4-FFF2-40B4-BE49-F238E27FC236}">
                        <a16:creationId xmlns:a16="http://schemas.microsoft.com/office/drawing/2014/main" id="{409F1DD2-41E9-B68E-559C-D6CC223520C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5400000">
                    <a:off x="1676038" y="2758702"/>
                    <a:ext cx="137160" cy="13716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3" name="Oval 212">
                    <a:extLst>
                      <a:ext uri="{FF2B5EF4-FFF2-40B4-BE49-F238E27FC236}">
                        <a16:creationId xmlns:a16="http://schemas.microsoft.com/office/drawing/2014/main" id="{918E3A6F-AB03-783B-1892-47E4A5FD2D56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5400000">
                    <a:off x="1676038" y="2408506"/>
                    <a:ext cx="137160" cy="13716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4" name="Group 23">
                  <a:extLst>
                    <a:ext uri="{FF2B5EF4-FFF2-40B4-BE49-F238E27FC236}">
                      <a16:creationId xmlns:a16="http://schemas.microsoft.com/office/drawing/2014/main" id="{EC71383E-237F-C4F7-27E6-72EF8A54DE2B}"/>
                    </a:ext>
                  </a:extLst>
                </p:cNvPr>
                <p:cNvGrpSpPr/>
                <p:nvPr/>
              </p:nvGrpSpPr>
              <p:grpSpPr>
                <a:xfrm>
                  <a:off x="3071982" y="2212257"/>
                  <a:ext cx="182880" cy="3486225"/>
                  <a:chOff x="1653178" y="2380542"/>
                  <a:chExt cx="182880" cy="3486225"/>
                </a:xfrm>
              </p:grpSpPr>
              <p:sp>
                <p:nvSpPr>
                  <p:cNvPr id="174" name="Rectangle 173">
                    <a:extLst>
                      <a:ext uri="{FF2B5EF4-FFF2-40B4-BE49-F238E27FC236}">
                        <a16:creationId xmlns:a16="http://schemas.microsoft.com/office/drawing/2014/main" id="{9AF547F9-79D7-9F27-AAB7-3847477AB132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653178" y="3089944"/>
                    <a:ext cx="182880" cy="18288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5" name="Rectangle 174">
                    <a:extLst>
                      <a:ext uri="{FF2B5EF4-FFF2-40B4-BE49-F238E27FC236}">
                        <a16:creationId xmlns:a16="http://schemas.microsoft.com/office/drawing/2014/main" id="{96BB600A-2D2A-C523-1A9D-229F79FF86D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653178" y="2735243"/>
                    <a:ext cx="182880" cy="18288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6" name="Rectangle 175">
                    <a:extLst>
                      <a:ext uri="{FF2B5EF4-FFF2-40B4-BE49-F238E27FC236}">
                        <a16:creationId xmlns:a16="http://schemas.microsoft.com/office/drawing/2014/main" id="{480CD910-503F-C2CF-0D29-304F6C2326D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653178" y="2380542"/>
                    <a:ext cx="182880" cy="18288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77" name="Group 176">
                    <a:extLst>
                      <a:ext uri="{FF2B5EF4-FFF2-40B4-BE49-F238E27FC236}">
                        <a16:creationId xmlns:a16="http://schemas.microsoft.com/office/drawing/2014/main" id="{8F0548D7-6436-0E50-AD27-D20AA7E7A233}"/>
                      </a:ext>
                    </a:extLst>
                  </p:cNvPr>
                  <p:cNvGrpSpPr/>
                  <p:nvPr/>
                </p:nvGrpSpPr>
                <p:grpSpPr>
                  <a:xfrm>
                    <a:off x="1653178" y="5683887"/>
                    <a:ext cx="182880" cy="182880"/>
                    <a:chOff x="1653178" y="5683887"/>
                    <a:chExt cx="182880" cy="182880"/>
                  </a:xfrm>
                </p:grpSpPr>
                <p:sp>
                  <p:nvSpPr>
                    <p:cNvPr id="199" name="Oval 198">
                      <a:extLst>
                        <a:ext uri="{FF2B5EF4-FFF2-40B4-BE49-F238E27FC236}">
                          <a16:creationId xmlns:a16="http://schemas.microsoft.com/office/drawing/2014/main" id="{E161637D-B7D6-5D0D-C687-66E01066F8E1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1653178" y="5683887"/>
                      <a:ext cx="182880" cy="1828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00" name="Oval 199">
                      <a:extLst>
                        <a:ext uri="{FF2B5EF4-FFF2-40B4-BE49-F238E27FC236}">
                          <a16:creationId xmlns:a16="http://schemas.microsoft.com/office/drawing/2014/main" id="{1C6287B1-F8BC-B85A-E879-C846A8F74D23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 rot="5400000">
                      <a:off x="1676038" y="5706747"/>
                      <a:ext cx="137160" cy="13716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78" name="Group 177">
                    <a:extLst>
                      <a:ext uri="{FF2B5EF4-FFF2-40B4-BE49-F238E27FC236}">
                        <a16:creationId xmlns:a16="http://schemas.microsoft.com/office/drawing/2014/main" id="{3A08C5FF-FF33-88CE-F7D2-0CD640B2C632}"/>
                      </a:ext>
                    </a:extLst>
                  </p:cNvPr>
                  <p:cNvGrpSpPr/>
                  <p:nvPr/>
                </p:nvGrpSpPr>
                <p:grpSpPr>
                  <a:xfrm>
                    <a:off x="1653178" y="5329186"/>
                    <a:ext cx="182880" cy="182880"/>
                    <a:chOff x="1653178" y="5683887"/>
                    <a:chExt cx="182880" cy="182880"/>
                  </a:xfrm>
                </p:grpSpPr>
                <p:sp>
                  <p:nvSpPr>
                    <p:cNvPr id="197" name="Oval 196">
                      <a:extLst>
                        <a:ext uri="{FF2B5EF4-FFF2-40B4-BE49-F238E27FC236}">
                          <a16:creationId xmlns:a16="http://schemas.microsoft.com/office/drawing/2014/main" id="{E6ECCDFF-B022-4CFE-383B-9A8673B258EF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1653178" y="5683887"/>
                      <a:ext cx="182880" cy="1828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98" name="Oval 197">
                      <a:extLst>
                        <a:ext uri="{FF2B5EF4-FFF2-40B4-BE49-F238E27FC236}">
                          <a16:creationId xmlns:a16="http://schemas.microsoft.com/office/drawing/2014/main" id="{B7D4DFE2-72F4-1D5E-A1FA-F757DFBC1528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 rot="5400000">
                      <a:off x="1676038" y="5706747"/>
                      <a:ext cx="137160" cy="13716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79" name="Group 178">
                    <a:extLst>
                      <a:ext uri="{FF2B5EF4-FFF2-40B4-BE49-F238E27FC236}">
                        <a16:creationId xmlns:a16="http://schemas.microsoft.com/office/drawing/2014/main" id="{390AABC5-8CE9-C8CD-0896-194D9146A70D}"/>
                      </a:ext>
                    </a:extLst>
                  </p:cNvPr>
                  <p:cNvGrpSpPr/>
                  <p:nvPr/>
                </p:nvGrpSpPr>
                <p:grpSpPr>
                  <a:xfrm>
                    <a:off x="1653178" y="4980386"/>
                    <a:ext cx="182880" cy="182880"/>
                    <a:chOff x="1653178" y="5683887"/>
                    <a:chExt cx="182880" cy="182880"/>
                  </a:xfrm>
                </p:grpSpPr>
                <p:sp>
                  <p:nvSpPr>
                    <p:cNvPr id="195" name="Oval 194">
                      <a:extLst>
                        <a:ext uri="{FF2B5EF4-FFF2-40B4-BE49-F238E27FC236}">
                          <a16:creationId xmlns:a16="http://schemas.microsoft.com/office/drawing/2014/main" id="{6F284CE6-52A9-9FD5-9602-11A90838CD30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1653178" y="5683887"/>
                      <a:ext cx="182880" cy="1828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96" name="Oval 195">
                      <a:extLst>
                        <a:ext uri="{FF2B5EF4-FFF2-40B4-BE49-F238E27FC236}">
                          <a16:creationId xmlns:a16="http://schemas.microsoft.com/office/drawing/2014/main" id="{77C1638F-020A-6DBA-04B5-48B9BEB92A37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 rot="5400000">
                      <a:off x="1676038" y="5706747"/>
                      <a:ext cx="137160" cy="13716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80" name="Group 179">
                    <a:extLst>
                      <a:ext uri="{FF2B5EF4-FFF2-40B4-BE49-F238E27FC236}">
                        <a16:creationId xmlns:a16="http://schemas.microsoft.com/office/drawing/2014/main" id="{7E55C63C-5488-D792-914F-2E4698188C6F}"/>
                      </a:ext>
                    </a:extLst>
                  </p:cNvPr>
                  <p:cNvGrpSpPr/>
                  <p:nvPr/>
                </p:nvGrpSpPr>
                <p:grpSpPr>
                  <a:xfrm>
                    <a:off x="1653178" y="4625685"/>
                    <a:ext cx="182880" cy="182880"/>
                    <a:chOff x="1653178" y="5683887"/>
                    <a:chExt cx="182880" cy="182880"/>
                  </a:xfrm>
                </p:grpSpPr>
                <p:sp>
                  <p:nvSpPr>
                    <p:cNvPr id="193" name="Oval 192">
                      <a:extLst>
                        <a:ext uri="{FF2B5EF4-FFF2-40B4-BE49-F238E27FC236}">
                          <a16:creationId xmlns:a16="http://schemas.microsoft.com/office/drawing/2014/main" id="{0A38AC68-AA83-BA1B-1437-0D6F1277372F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1653178" y="5683887"/>
                      <a:ext cx="182880" cy="1828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94" name="Oval 193">
                      <a:extLst>
                        <a:ext uri="{FF2B5EF4-FFF2-40B4-BE49-F238E27FC236}">
                          <a16:creationId xmlns:a16="http://schemas.microsoft.com/office/drawing/2014/main" id="{F3D50E81-157A-D3AD-5AA3-21B8FC161841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 rot="5400000">
                      <a:off x="1676038" y="5706747"/>
                      <a:ext cx="137160" cy="13716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81" name="Group 180">
                    <a:extLst>
                      <a:ext uri="{FF2B5EF4-FFF2-40B4-BE49-F238E27FC236}">
                        <a16:creationId xmlns:a16="http://schemas.microsoft.com/office/drawing/2014/main" id="{59F511FB-4B8E-C0A3-CCA3-076E321533E9}"/>
                      </a:ext>
                    </a:extLst>
                  </p:cNvPr>
                  <p:cNvGrpSpPr/>
                  <p:nvPr/>
                </p:nvGrpSpPr>
                <p:grpSpPr>
                  <a:xfrm>
                    <a:off x="1653178" y="4265083"/>
                    <a:ext cx="182880" cy="182880"/>
                    <a:chOff x="1653178" y="5683887"/>
                    <a:chExt cx="182880" cy="182880"/>
                  </a:xfrm>
                </p:grpSpPr>
                <p:sp>
                  <p:nvSpPr>
                    <p:cNvPr id="191" name="Oval 190">
                      <a:extLst>
                        <a:ext uri="{FF2B5EF4-FFF2-40B4-BE49-F238E27FC236}">
                          <a16:creationId xmlns:a16="http://schemas.microsoft.com/office/drawing/2014/main" id="{F6A877A5-AF0F-BC27-6C1B-8BEEB2F7E174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1653178" y="5683887"/>
                      <a:ext cx="182880" cy="1828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92" name="Oval 191">
                      <a:extLst>
                        <a:ext uri="{FF2B5EF4-FFF2-40B4-BE49-F238E27FC236}">
                          <a16:creationId xmlns:a16="http://schemas.microsoft.com/office/drawing/2014/main" id="{FF6111DA-AB49-5110-A95B-F5227248742A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 rot="5400000">
                      <a:off x="1676038" y="5706747"/>
                      <a:ext cx="137160" cy="13716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82" name="Group 181">
                    <a:extLst>
                      <a:ext uri="{FF2B5EF4-FFF2-40B4-BE49-F238E27FC236}">
                        <a16:creationId xmlns:a16="http://schemas.microsoft.com/office/drawing/2014/main" id="{7D735EDC-CBB4-56C8-1435-55D1F1ACF2CF}"/>
                      </a:ext>
                    </a:extLst>
                  </p:cNvPr>
                  <p:cNvGrpSpPr/>
                  <p:nvPr/>
                </p:nvGrpSpPr>
                <p:grpSpPr>
                  <a:xfrm>
                    <a:off x="1653178" y="3910382"/>
                    <a:ext cx="182880" cy="182880"/>
                    <a:chOff x="1653178" y="5683887"/>
                    <a:chExt cx="182880" cy="182880"/>
                  </a:xfrm>
                </p:grpSpPr>
                <p:sp>
                  <p:nvSpPr>
                    <p:cNvPr id="189" name="Oval 188">
                      <a:extLst>
                        <a:ext uri="{FF2B5EF4-FFF2-40B4-BE49-F238E27FC236}">
                          <a16:creationId xmlns:a16="http://schemas.microsoft.com/office/drawing/2014/main" id="{E4DE0368-B3DC-0590-504E-5977394E1AE1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1653178" y="5683887"/>
                      <a:ext cx="182880" cy="1828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90" name="Oval 189">
                      <a:extLst>
                        <a:ext uri="{FF2B5EF4-FFF2-40B4-BE49-F238E27FC236}">
                          <a16:creationId xmlns:a16="http://schemas.microsoft.com/office/drawing/2014/main" id="{32B4486E-8106-3649-8B83-50DC66C9A694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 rot="5400000">
                      <a:off x="1676038" y="5706747"/>
                      <a:ext cx="137160" cy="13716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83" name="Group 182">
                    <a:extLst>
                      <a:ext uri="{FF2B5EF4-FFF2-40B4-BE49-F238E27FC236}">
                        <a16:creationId xmlns:a16="http://schemas.microsoft.com/office/drawing/2014/main" id="{61F00019-BA38-ECFF-C2D4-A971CB2144CA}"/>
                      </a:ext>
                    </a:extLst>
                  </p:cNvPr>
                  <p:cNvGrpSpPr/>
                  <p:nvPr/>
                </p:nvGrpSpPr>
                <p:grpSpPr>
                  <a:xfrm>
                    <a:off x="1653178" y="3561737"/>
                    <a:ext cx="182880" cy="182880"/>
                    <a:chOff x="1653178" y="5683887"/>
                    <a:chExt cx="182880" cy="182880"/>
                  </a:xfrm>
                </p:grpSpPr>
                <p:sp>
                  <p:nvSpPr>
                    <p:cNvPr id="187" name="Oval 186">
                      <a:extLst>
                        <a:ext uri="{FF2B5EF4-FFF2-40B4-BE49-F238E27FC236}">
                          <a16:creationId xmlns:a16="http://schemas.microsoft.com/office/drawing/2014/main" id="{71E19504-62E2-C260-2914-4C784C39C8D7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1653178" y="5683887"/>
                      <a:ext cx="182880" cy="1828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88" name="Oval 187">
                      <a:extLst>
                        <a:ext uri="{FF2B5EF4-FFF2-40B4-BE49-F238E27FC236}">
                          <a16:creationId xmlns:a16="http://schemas.microsoft.com/office/drawing/2014/main" id="{6AFCA25E-206D-B140-6195-7FDFF174A285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 rot="5400000">
                      <a:off x="1676038" y="5706747"/>
                      <a:ext cx="137160" cy="13716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84" name="Oval 183">
                    <a:extLst>
                      <a:ext uri="{FF2B5EF4-FFF2-40B4-BE49-F238E27FC236}">
                        <a16:creationId xmlns:a16="http://schemas.microsoft.com/office/drawing/2014/main" id="{700C187F-921D-C1EA-B1CE-BF8DEBBE460B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5400000">
                    <a:off x="1676635" y="3112804"/>
                    <a:ext cx="137160" cy="13716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5" name="Oval 184">
                    <a:extLst>
                      <a:ext uri="{FF2B5EF4-FFF2-40B4-BE49-F238E27FC236}">
                        <a16:creationId xmlns:a16="http://schemas.microsoft.com/office/drawing/2014/main" id="{9F492EF2-852A-265A-CBD4-8586FA49993B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5400000">
                    <a:off x="1676038" y="2758702"/>
                    <a:ext cx="137160" cy="13716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6" name="Oval 185">
                    <a:extLst>
                      <a:ext uri="{FF2B5EF4-FFF2-40B4-BE49-F238E27FC236}">
                        <a16:creationId xmlns:a16="http://schemas.microsoft.com/office/drawing/2014/main" id="{78433AE5-52EA-A0EE-77CA-92FFE2E5A49B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5400000">
                    <a:off x="1676038" y="2408506"/>
                    <a:ext cx="137160" cy="13716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5" name="Group 24">
                  <a:extLst>
                    <a:ext uri="{FF2B5EF4-FFF2-40B4-BE49-F238E27FC236}">
                      <a16:creationId xmlns:a16="http://schemas.microsoft.com/office/drawing/2014/main" id="{89CC1C39-4598-F792-6F70-F72477780155}"/>
                    </a:ext>
                  </a:extLst>
                </p:cNvPr>
                <p:cNvGrpSpPr/>
                <p:nvPr/>
              </p:nvGrpSpPr>
              <p:grpSpPr>
                <a:xfrm>
                  <a:off x="3426683" y="2207227"/>
                  <a:ext cx="182880" cy="3486225"/>
                  <a:chOff x="1653178" y="2380542"/>
                  <a:chExt cx="182880" cy="3486225"/>
                </a:xfrm>
              </p:grpSpPr>
              <p:sp>
                <p:nvSpPr>
                  <p:cNvPr id="147" name="Rectangle 146">
                    <a:extLst>
                      <a:ext uri="{FF2B5EF4-FFF2-40B4-BE49-F238E27FC236}">
                        <a16:creationId xmlns:a16="http://schemas.microsoft.com/office/drawing/2014/main" id="{1FBABB30-F122-F6B8-CBDA-E2DC7E8AD33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653178" y="3089944"/>
                    <a:ext cx="182880" cy="18288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8" name="Rectangle 147">
                    <a:extLst>
                      <a:ext uri="{FF2B5EF4-FFF2-40B4-BE49-F238E27FC236}">
                        <a16:creationId xmlns:a16="http://schemas.microsoft.com/office/drawing/2014/main" id="{27C94480-5E4A-C79C-01A1-642C131246B5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653178" y="2735243"/>
                    <a:ext cx="182880" cy="18288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9" name="Rectangle 148">
                    <a:extLst>
                      <a:ext uri="{FF2B5EF4-FFF2-40B4-BE49-F238E27FC236}">
                        <a16:creationId xmlns:a16="http://schemas.microsoft.com/office/drawing/2014/main" id="{C6B6D034-0653-035D-F5C6-E25CE2B3AF1B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653178" y="2380542"/>
                    <a:ext cx="182880" cy="18288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50" name="Group 149">
                    <a:extLst>
                      <a:ext uri="{FF2B5EF4-FFF2-40B4-BE49-F238E27FC236}">
                        <a16:creationId xmlns:a16="http://schemas.microsoft.com/office/drawing/2014/main" id="{AA69804F-1ED6-2679-9C2A-08D9474211B1}"/>
                      </a:ext>
                    </a:extLst>
                  </p:cNvPr>
                  <p:cNvGrpSpPr/>
                  <p:nvPr/>
                </p:nvGrpSpPr>
                <p:grpSpPr>
                  <a:xfrm>
                    <a:off x="1653178" y="5683887"/>
                    <a:ext cx="182880" cy="182880"/>
                    <a:chOff x="1653178" y="5683887"/>
                    <a:chExt cx="182880" cy="182880"/>
                  </a:xfrm>
                </p:grpSpPr>
                <p:sp>
                  <p:nvSpPr>
                    <p:cNvPr id="172" name="Oval 171">
                      <a:extLst>
                        <a:ext uri="{FF2B5EF4-FFF2-40B4-BE49-F238E27FC236}">
                          <a16:creationId xmlns:a16="http://schemas.microsoft.com/office/drawing/2014/main" id="{D0BC8A0F-1DD2-698B-E4EF-CE697E495BB1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1653178" y="5683887"/>
                      <a:ext cx="182880" cy="1828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3" name="Oval 172">
                      <a:extLst>
                        <a:ext uri="{FF2B5EF4-FFF2-40B4-BE49-F238E27FC236}">
                          <a16:creationId xmlns:a16="http://schemas.microsoft.com/office/drawing/2014/main" id="{C4B2A9F3-2488-14AD-99EF-0B7035A7C56A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 rot="5400000">
                      <a:off x="1676038" y="5706747"/>
                      <a:ext cx="137160" cy="13716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51" name="Group 150">
                    <a:extLst>
                      <a:ext uri="{FF2B5EF4-FFF2-40B4-BE49-F238E27FC236}">
                        <a16:creationId xmlns:a16="http://schemas.microsoft.com/office/drawing/2014/main" id="{1054A86A-E957-6608-C367-6430D0A3841C}"/>
                      </a:ext>
                    </a:extLst>
                  </p:cNvPr>
                  <p:cNvGrpSpPr/>
                  <p:nvPr/>
                </p:nvGrpSpPr>
                <p:grpSpPr>
                  <a:xfrm>
                    <a:off x="1653178" y="5329186"/>
                    <a:ext cx="182880" cy="182880"/>
                    <a:chOff x="1653178" y="5683887"/>
                    <a:chExt cx="182880" cy="182880"/>
                  </a:xfrm>
                </p:grpSpPr>
                <p:sp>
                  <p:nvSpPr>
                    <p:cNvPr id="170" name="Oval 169">
                      <a:extLst>
                        <a:ext uri="{FF2B5EF4-FFF2-40B4-BE49-F238E27FC236}">
                          <a16:creationId xmlns:a16="http://schemas.microsoft.com/office/drawing/2014/main" id="{25685437-4380-ACE6-EDC9-6D84CDA06AD2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1653178" y="5683887"/>
                      <a:ext cx="182880" cy="1828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1" name="Oval 170">
                      <a:extLst>
                        <a:ext uri="{FF2B5EF4-FFF2-40B4-BE49-F238E27FC236}">
                          <a16:creationId xmlns:a16="http://schemas.microsoft.com/office/drawing/2014/main" id="{27815B23-756B-17D2-FD46-AF6D1E322EB9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 rot="5400000">
                      <a:off x="1676038" y="5706747"/>
                      <a:ext cx="137160" cy="13716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52" name="Group 151">
                    <a:extLst>
                      <a:ext uri="{FF2B5EF4-FFF2-40B4-BE49-F238E27FC236}">
                        <a16:creationId xmlns:a16="http://schemas.microsoft.com/office/drawing/2014/main" id="{36F851CC-970C-4C3A-2F00-CFC1CF4F7F89}"/>
                      </a:ext>
                    </a:extLst>
                  </p:cNvPr>
                  <p:cNvGrpSpPr/>
                  <p:nvPr/>
                </p:nvGrpSpPr>
                <p:grpSpPr>
                  <a:xfrm>
                    <a:off x="1653178" y="4980386"/>
                    <a:ext cx="182880" cy="182880"/>
                    <a:chOff x="1653178" y="5683887"/>
                    <a:chExt cx="182880" cy="182880"/>
                  </a:xfrm>
                </p:grpSpPr>
                <p:sp>
                  <p:nvSpPr>
                    <p:cNvPr id="168" name="Oval 167">
                      <a:extLst>
                        <a:ext uri="{FF2B5EF4-FFF2-40B4-BE49-F238E27FC236}">
                          <a16:creationId xmlns:a16="http://schemas.microsoft.com/office/drawing/2014/main" id="{DACE8E92-40C1-9C6E-EF86-D913957C4923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1653178" y="5683887"/>
                      <a:ext cx="182880" cy="1828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69" name="Oval 168">
                      <a:extLst>
                        <a:ext uri="{FF2B5EF4-FFF2-40B4-BE49-F238E27FC236}">
                          <a16:creationId xmlns:a16="http://schemas.microsoft.com/office/drawing/2014/main" id="{2CDB2643-387C-26CF-EE5F-CE15160413F1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 rot="5400000">
                      <a:off x="1676038" y="5706747"/>
                      <a:ext cx="137160" cy="13716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53" name="Group 152">
                    <a:extLst>
                      <a:ext uri="{FF2B5EF4-FFF2-40B4-BE49-F238E27FC236}">
                        <a16:creationId xmlns:a16="http://schemas.microsoft.com/office/drawing/2014/main" id="{100C92F5-6EE6-0EB3-F4B8-DAC96A4FCE6E}"/>
                      </a:ext>
                    </a:extLst>
                  </p:cNvPr>
                  <p:cNvGrpSpPr/>
                  <p:nvPr/>
                </p:nvGrpSpPr>
                <p:grpSpPr>
                  <a:xfrm>
                    <a:off x="1653178" y="4625685"/>
                    <a:ext cx="182880" cy="182880"/>
                    <a:chOff x="1653178" y="5683887"/>
                    <a:chExt cx="182880" cy="182880"/>
                  </a:xfrm>
                </p:grpSpPr>
                <p:sp>
                  <p:nvSpPr>
                    <p:cNvPr id="166" name="Oval 165">
                      <a:extLst>
                        <a:ext uri="{FF2B5EF4-FFF2-40B4-BE49-F238E27FC236}">
                          <a16:creationId xmlns:a16="http://schemas.microsoft.com/office/drawing/2014/main" id="{AE53911E-5165-5D8F-5128-076B7F2777E0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1653178" y="5683887"/>
                      <a:ext cx="182880" cy="1828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67" name="Oval 166">
                      <a:extLst>
                        <a:ext uri="{FF2B5EF4-FFF2-40B4-BE49-F238E27FC236}">
                          <a16:creationId xmlns:a16="http://schemas.microsoft.com/office/drawing/2014/main" id="{D561ECD8-7E32-D1CC-75D1-592545961E01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 rot="5400000">
                      <a:off x="1676038" y="5706747"/>
                      <a:ext cx="137160" cy="13716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54" name="Group 153">
                    <a:extLst>
                      <a:ext uri="{FF2B5EF4-FFF2-40B4-BE49-F238E27FC236}">
                        <a16:creationId xmlns:a16="http://schemas.microsoft.com/office/drawing/2014/main" id="{711EF067-D5F7-47D9-1B7E-994D5B9866CB}"/>
                      </a:ext>
                    </a:extLst>
                  </p:cNvPr>
                  <p:cNvGrpSpPr/>
                  <p:nvPr/>
                </p:nvGrpSpPr>
                <p:grpSpPr>
                  <a:xfrm>
                    <a:off x="1653178" y="4265083"/>
                    <a:ext cx="182880" cy="182880"/>
                    <a:chOff x="1653178" y="5683887"/>
                    <a:chExt cx="182880" cy="182880"/>
                  </a:xfrm>
                </p:grpSpPr>
                <p:sp>
                  <p:nvSpPr>
                    <p:cNvPr id="164" name="Oval 163">
                      <a:extLst>
                        <a:ext uri="{FF2B5EF4-FFF2-40B4-BE49-F238E27FC236}">
                          <a16:creationId xmlns:a16="http://schemas.microsoft.com/office/drawing/2014/main" id="{3267CA51-26D1-5674-C97E-1BCA8C1D09CF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1653178" y="5683887"/>
                      <a:ext cx="182880" cy="1828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65" name="Oval 164">
                      <a:extLst>
                        <a:ext uri="{FF2B5EF4-FFF2-40B4-BE49-F238E27FC236}">
                          <a16:creationId xmlns:a16="http://schemas.microsoft.com/office/drawing/2014/main" id="{E51F5FC8-5FF6-B122-FFFF-2EAF0A305DFC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 rot="5400000">
                      <a:off x="1676038" y="5706747"/>
                      <a:ext cx="137160" cy="13716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55" name="Group 154">
                    <a:extLst>
                      <a:ext uri="{FF2B5EF4-FFF2-40B4-BE49-F238E27FC236}">
                        <a16:creationId xmlns:a16="http://schemas.microsoft.com/office/drawing/2014/main" id="{9D03E833-94AD-9607-5D88-0F2706A94B39}"/>
                      </a:ext>
                    </a:extLst>
                  </p:cNvPr>
                  <p:cNvGrpSpPr/>
                  <p:nvPr/>
                </p:nvGrpSpPr>
                <p:grpSpPr>
                  <a:xfrm>
                    <a:off x="1653178" y="3910382"/>
                    <a:ext cx="182880" cy="182880"/>
                    <a:chOff x="1653178" y="5683887"/>
                    <a:chExt cx="182880" cy="182880"/>
                  </a:xfrm>
                </p:grpSpPr>
                <p:sp>
                  <p:nvSpPr>
                    <p:cNvPr id="162" name="Oval 161">
                      <a:extLst>
                        <a:ext uri="{FF2B5EF4-FFF2-40B4-BE49-F238E27FC236}">
                          <a16:creationId xmlns:a16="http://schemas.microsoft.com/office/drawing/2014/main" id="{6A22DEFB-369D-9A46-1616-8A3214943485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1653178" y="5683887"/>
                      <a:ext cx="182880" cy="1828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63" name="Oval 162">
                      <a:extLst>
                        <a:ext uri="{FF2B5EF4-FFF2-40B4-BE49-F238E27FC236}">
                          <a16:creationId xmlns:a16="http://schemas.microsoft.com/office/drawing/2014/main" id="{86ED4237-B3F7-9A5D-1C5D-381F4CACE6C1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 rot="5400000">
                      <a:off x="1676038" y="5706747"/>
                      <a:ext cx="137160" cy="13716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56" name="Group 155">
                    <a:extLst>
                      <a:ext uri="{FF2B5EF4-FFF2-40B4-BE49-F238E27FC236}">
                        <a16:creationId xmlns:a16="http://schemas.microsoft.com/office/drawing/2014/main" id="{4CEE4DF2-702B-36AD-E915-A2DAFE5E5835}"/>
                      </a:ext>
                    </a:extLst>
                  </p:cNvPr>
                  <p:cNvGrpSpPr/>
                  <p:nvPr/>
                </p:nvGrpSpPr>
                <p:grpSpPr>
                  <a:xfrm>
                    <a:off x="1653178" y="3561737"/>
                    <a:ext cx="182880" cy="182880"/>
                    <a:chOff x="1653178" y="5683887"/>
                    <a:chExt cx="182880" cy="182880"/>
                  </a:xfrm>
                </p:grpSpPr>
                <p:sp>
                  <p:nvSpPr>
                    <p:cNvPr id="160" name="Oval 159">
                      <a:extLst>
                        <a:ext uri="{FF2B5EF4-FFF2-40B4-BE49-F238E27FC236}">
                          <a16:creationId xmlns:a16="http://schemas.microsoft.com/office/drawing/2014/main" id="{BF0B7C54-EFB8-DB4B-1B92-9A931D978AD7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1653178" y="5683887"/>
                      <a:ext cx="182880" cy="1828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61" name="Oval 160">
                      <a:extLst>
                        <a:ext uri="{FF2B5EF4-FFF2-40B4-BE49-F238E27FC236}">
                          <a16:creationId xmlns:a16="http://schemas.microsoft.com/office/drawing/2014/main" id="{B8E13EBA-9728-B5B9-5236-8FFC688B09BD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 rot="5400000">
                      <a:off x="1676038" y="5706747"/>
                      <a:ext cx="137160" cy="13716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57" name="Oval 156">
                    <a:extLst>
                      <a:ext uri="{FF2B5EF4-FFF2-40B4-BE49-F238E27FC236}">
                        <a16:creationId xmlns:a16="http://schemas.microsoft.com/office/drawing/2014/main" id="{28E8D192-ABF4-E805-4F63-A33CE3F8CDF8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5400000">
                    <a:off x="1676635" y="3112804"/>
                    <a:ext cx="137160" cy="13716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8" name="Oval 157">
                    <a:extLst>
                      <a:ext uri="{FF2B5EF4-FFF2-40B4-BE49-F238E27FC236}">
                        <a16:creationId xmlns:a16="http://schemas.microsoft.com/office/drawing/2014/main" id="{FB91BBCF-6DFC-1573-7598-8E57E10FD134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5400000">
                    <a:off x="1676038" y="2758702"/>
                    <a:ext cx="137160" cy="13716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9" name="Oval 158">
                    <a:extLst>
                      <a:ext uri="{FF2B5EF4-FFF2-40B4-BE49-F238E27FC236}">
                        <a16:creationId xmlns:a16="http://schemas.microsoft.com/office/drawing/2014/main" id="{F657F813-84AA-EFF5-6578-C3E8A0B0ED98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5400000">
                    <a:off x="1676038" y="2408506"/>
                    <a:ext cx="137160" cy="13716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6" name="Group 25">
                  <a:extLst>
                    <a:ext uri="{FF2B5EF4-FFF2-40B4-BE49-F238E27FC236}">
                      <a16:creationId xmlns:a16="http://schemas.microsoft.com/office/drawing/2014/main" id="{9282794D-4046-D07E-EA56-ADDE68EF84D4}"/>
                    </a:ext>
                  </a:extLst>
                </p:cNvPr>
                <p:cNvGrpSpPr/>
                <p:nvPr/>
              </p:nvGrpSpPr>
              <p:grpSpPr>
                <a:xfrm>
                  <a:off x="3781384" y="2553488"/>
                  <a:ext cx="182880" cy="3131524"/>
                  <a:chOff x="1653178" y="2735243"/>
                  <a:chExt cx="182880" cy="3131524"/>
                </a:xfrm>
              </p:grpSpPr>
              <p:sp>
                <p:nvSpPr>
                  <p:cNvPr id="122" name="Rectangle 121">
                    <a:extLst>
                      <a:ext uri="{FF2B5EF4-FFF2-40B4-BE49-F238E27FC236}">
                        <a16:creationId xmlns:a16="http://schemas.microsoft.com/office/drawing/2014/main" id="{537DC2BF-2841-2254-29CC-DA4732C73699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653178" y="3089944"/>
                    <a:ext cx="182880" cy="18288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3" name="Rectangle 122">
                    <a:extLst>
                      <a:ext uri="{FF2B5EF4-FFF2-40B4-BE49-F238E27FC236}">
                        <a16:creationId xmlns:a16="http://schemas.microsoft.com/office/drawing/2014/main" id="{F892F5FE-6AED-B5FF-8FF1-87CAC4B0A8EF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653178" y="2735243"/>
                    <a:ext cx="182880" cy="18288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24" name="Group 123">
                    <a:extLst>
                      <a:ext uri="{FF2B5EF4-FFF2-40B4-BE49-F238E27FC236}">
                        <a16:creationId xmlns:a16="http://schemas.microsoft.com/office/drawing/2014/main" id="{BE32A99F-5D6F-5BE1-F1CE-B3E4FB9BF2A4}"/>
                      </a:ext>
                    </a:extLst>
                  </p:cNvPr>
                  <p:cNvGrpSpPr/>
                  <p:nvPr/>
                </p:nvGrpSpPr>
                <p:grpSpPr>
                  <a:xfrm>
                    <a:off x="1653178" y="5683887"/>
                    <a:ext cx="182880" cy="182880"/>
                    <a:chOff x="1653178" y="5683887"/>
                    <a:chExt cx="182880" cy="182880"/>
                  </a:xfrm>
                </p:grpSpPr>
                <p:sp>
                  <p:nvSpPr>
                    <p:cNvPr id="145" name="Oval 144">
                      <a:extLst>
                        <a:ext uri="{FF2B5EF4-FFF2-40B4-BE49-F238E27FC236}">
                          <a16:creationId xmlns:a16="http://schemas.microsoft.com/office/drawing/2014/main" id="{A04D865B-9DB2-10B8-283F-5B59F00812D2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1653178" y="5683887"/>
                      <a:ext cx="182880" cy="1828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6" name="Oval 145">
                      <a:extLst>
                        <a:ext uri="{FF2B5EF4-FFF2-40B4-BE49-F238E27FC236}">
                          <a16:creationId xmlns:a16="http://schemas.microsoft.com/office/drawing/2014/main" id="{2A635BCD-A5CF-0D82-534E-D9E208C95961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 rot="5400000">
                      <a:off x="1676038" y="5706747"/>
                      <a:ext cx="137160" cy="13716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25" name="Group 124">
                    <a:extLst>
                      <a:ext uri="{FF2B5EF4-FFF2-40B4-BE49-F238E27FC236}">
                        <a16:creationId xmlns:a16="http://schemas.microsoft.com/office/drawing/2014/main" id="{F7FCF09C-5F58-97D2-E8AA-5BE580A7D7BC}"/>
                      </a:ext>
                    </a:extLst>
                  </p:cNvPr>
                  <p:cNvGrpSpPr/>
                  <p:nvPr/>
                </p:nvGrpSpPr>
                <p:grpSpPr>
                  <a:xfrm>
                    <a:off x="1653178" y="5329186"/>
                    <a:ext cx="182880" cy="182880"/>
                    <a:chOff x="1653178" y="5683887"/>
                    <a:chExt cx="182880" cy="182880"/>
                  </a:xfrm>
                </p:grpSpPr>
                <p:sp>
                  <p:nvSpPr>
                    <p:cNvPr id="143" name="Oval 142">
                      <a:extLst>
                        <a:ext uri="{FF2B5EF4-FFF2-40B4-BE49-F238E27FC236}">
                          <a16:creationId xmlns:a16="http://schemas.microsoft.com/office/drawing/2014/main" id="{11D8C304-8409-00A2-72D1-15205A498356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1653178" y="5683887"/>
                      <a:ext cx="182880" cy="1828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4" name="Oval 143">
                      <a:extLst>
                        <a:ext uri="{FF2B5EF4-FFF2-40B4-BE49-F238E27FC236}">
                          <a16:creationId xmlns:a16="http://schemas.microsoft.com/office/drawing/2014/main" id="{92D2B6D9-5891-B9E8-FE56-20F58F60D70B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 rot="5400000">
                      <a:off x="1676038" y="5706747"/>
                      <a:ext cx="137160" cy="13716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26" name="Group 125">
                    <a:extLst>
                      <a:ext uri="{FF2B5EF4-FFF2-40B4-BE49-F238E27FC236}">
                        <a16:creationId xmlns:a16="http://schemas.microsoft.com/office/drawing/2014/main" id="{244984CE-98D2-5364-8533-FE198639C19F}"/>
                      </a:ext>
                    </a:extLst>
                  </p:cNvPr>
                  <p:cNvGrpSpPr/>
                  <p:nvPr/>
                </p:nvGrpSpPr>
                <p:grpSpPr>
                  <a:xfrm>
                    <a:off x="1653178" y="4980386"/>
                    <a:ext cx="182880" cy="182880"/>
                    <a:chOff x="1653178" y="5683887"/>
                    <a:chExt cx="182880" cy="182880"/>
                  </a:xfrm>
                </p:grpSpPr>
                <p:sp>
                  <p:nvSpPr>
                    <p:cNvPr id="141" name="Oval 140">
                      <a:extLst>
                        <a:ext uri="{FF2B5EF4-FFF2-40B4-BE49-F238E27FC236}">
                          <a16:creationId xmlns:a16="http://schemas.microsoft.com/office/drawing/2014/main" id="{3B5DC757-C3D0-E987-2E6A-8C67517FA390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1653178" y="5683887"/>
                      <a:ext cx="182880" cy="1828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2" name="Oval 141">
                      <a:extLst>
                        <a:ext uri="{FF2B5EF4-FFF2-40B4-BE49-F238E27FC236}">
                          <a16:creationId xmlns:a16="http://schemas.microsoft.com/office/drawing/2014/main" id="{4D956580-F4C0-3946-E519-29FC5B7ECA47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 rot="5400000">
                      <a:off x="1676038" y="5706747"/>
                      <a:ext cx="137160" cy="13716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27" name="Group 126">
                    <a:extLst>
                      <a:ext uri="{FF2B5EF4-FFF2-40B4-BE49-F238E27FC236}">
                        <a16:creationId xmlns:a16="http://schemas.microsoft.com/office/drawing/2014/main" id="{A75B7A63-EF9B-03D3-8282-CC688A65D4D2}"/>
                      </a:ext>
                    </a:extLst>
                  </p:cNvPr>
                  <p:cNvGrpSpPr/>
                  <p:nvPr/>
                </p:nvGrpSpPr>
                <p:grpSpPr>
                  <a:xfrm>
                    <a:off x="1653178" y="4625685"/>
                    <a:ext cx="182880" cy="182880"/>
                    <a:chOff x="1653178" y="5683887"/>
                    <a:chExt cx="182880" cy="182880"/>
                  </a:xfrm>
                </p:grpSpPr>
                <p:sp>
                  <p:nvSpPr>
                    <p:cNvPr id="139" name="Oval 138">
                      <a:extLst>
                        <a:ext uri="{FF2B5EF4-FFF2-40B4-BE49-F238E27FC236}">
                          <a16:creationId xmlns:a16="http://schemas.microsoft.com/office/drawing/2014/main" id="{122DAD5F-E488-53F7-DAE2-179C50A09D46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1653178" y="5683887"/>
                      <a:ext cx="182880" cy="1828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0" name="Oval 139">
                      <a:extLst>
                        <a:ext uri="{FF2B5EF4-FFF2-40B4-BE49-F238E27FC236}">
                          <a16:creationId xmlns:a16="http://schemas.microsoft.com/office/drawing/2014/main" id="{93BC4729-F0DE-6654-6F8D-C0A91FF55358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 rot="5400000">
                      <a:off x="1676038" y="5706747"/>
                      <a:ext cx="137160" cy="13716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28" name="Group 127">
                    <a:extLst>
                      <a:ext uri="{FF2B5EF4-FFF2-40B4-BE49-F238E27FC236}">
                        <a16:creationId xmlns:a16="http://schemas.microsoft.com/office/drawing/2014/main" id="{86DD137F-5F50-2967-4B39-9C1134DD1ED1}"/>
                      </a:ext>
                    </a:extLst>
                  </p:cNvPr>
                  <p:cNvGrpSpPr/>
                  <p:nvPr/>
                </p:nvGrpSpPr>
                <p:grpSpPr>
                  <a:xfrm>
                    <a:off x="1653178" y="4265083"/>
                    <a:ext cx="182880" cy="182880"/>
                    <a:chOff x="1653178" y="5683887"/>
                    <a:chExt cx="182880" cy="182880"/>
                  </a:xfrm>
                </p:grpSpPr>
                <p:sp>
                  <p:nvSpPr>
                    <p:cNvPr id="137" name="Oval 136">
                      <a:extLst>
                        <a:ext uri="{FF2B5EF4-FFF2-40B4-BE49-F238E27FC236}">
                          <a16:creationId xmlns:a16="http://schemas.microsoft.com/office/drawing/2014/main" id="{B82C6872-524E-8856-3D69-71F54236524A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1653178" y="5683887"/>
                      <a:ext cx="182880" cy="1828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8" name="Oval 137">
                      <a:extLst>
                        <a:ext uri="{FF2B5EF4-FFF2-40B4-BE49-F238E27FC236}">
                          <a16:creationId xmlns:a16="http://schemas.microsoft.com/office/drawing/2014/main" id="{C83054DC-E068-F1FA-2F41-F5C9034B0DCE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 rot="5400000">
                      <a:off x="1676038" y="5706747"/>
                      <a:ext cx="137160" cy="13716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29" name="Group 128">
                    <a:extLst>
                      <a:ext uri="{FF2B5EF4-FFF2-40B4-BE49-F238E27FC236}">
                        <a16:creationId xmlns:a16="http://schemas.microsoft.com/office/drawing/2014/main" id="{C266A900-F306-DB83-0370-4F14BEBEBE51}"/>
                      </a:ext>
                    </a:extLst>
                  </p:cNvPr>
                  <p:cNvGrpSpPr/>
                  <p:nvPr/>
                </p:nvGrpSpPr>
                <p:grpSpPr>
                  <a:xfrm>
                    <a:off x="1653178" y="3910382"/>
                    <a:ext cx="182880" cy="182880"/>
                    <a:chOff x="1653178" y="5683887"/>
                    <a:chExt cx="182880" cy="182880"/>
                  </a:xfrm>
                </p:grpSpPr>
                <p:sp>
                  <p:nvSpPr>
                    <p:cNvPr id="135" name="Oval 134">
                      <a:extLst>
                        <a:ext uri="{FF2B5EF4-FFF2-40B4-BE49-F238E27FC236}">
                          <a16:creationId xmlns:a16="http://schemas.microsoft.com/office/drawing/2014/main" id="{11FB89E1-B414-F1AA-BE38-0971ED87169A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1653178" y="5683887"/>
                      <a:ext cx="182880" cy="1828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6" name="Oval 135">
                      <a:extLst>
                        <a:ext uri="{FF2B5EF4-FFF2-40B4-BE49-F238E27FC236}">
                          <a16:creationId xmlns:a16="http://schemas.microsoft.com/office/drawing/2014/main" id="{0AFA5272-C25D-E05C-98CE-584DD2AA0640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 rot="5400000">
                      <a:off x="1676038" y="5706747"/>
                      <a:ext cx="137160" cy="13716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30" name="Group 129">
                    <a:extLst>
                      <a:ext uri="{FF2B5EF4-FFF2-40B4-BE49-F238E27FC236}">
                        <a16:creationId xmlns:a16="http://schemas.microsoft.com/office/drawing/2014/main" id="{6532D4A1-8389-3C59-6797-B0A05D858515}"/>
                      </a:ext>
                    </a:extLst>
                  </p:cNvPr>
                  <p:cNvGrpSpPr/>
                  <p:nvPr/>
                </p:nvGrpSpPr>
                <p:grpSpPr>
                  <a:xfrm>
                    <a:off x="1653178" y="3561737"/>
                    <a:ext cx="182880" cy="182880"/>
                    <a:chOff x="1653178" y="5683887"/>
                    <a:chExt cx="182880" cy="182880"/>
                  </a:xfrm>
                </p:grpSpPr>
                <p:sp>
                  <p:nvSpPr>
                    <p:cNvPr id="133" name="Oval 132">
                      <a:extLst>
                        <a:ext uri="{FF2B5EF4-FFF2-40B4-BE49-F238E27FC236}">
                          <a16:creationId xmlns:a16="http://schemas.microsoft.com/office/drawing/2014/main" id="{84739682-475F-BEF9-128D-1B588BB57B73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1653178" y="5683887"/>
                      <a:ext cx="182880" cy="1828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4" name="Oval 133">
                      <a:extLst>
                        <a:ext uri="{FF2B5EF4-FFF2-40B4-BE49-F238E27FC236}">
                          <a16:creationId xmlns:a16="http://schemas.microsoft.com/office/drawing/2014/main" id="{606285E7-0A01-7878-62BF-9313484A4511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 rot="5400000">
                      <a:off x="1676038" y="5706747"/>
                      <a:ext cx="137160" cy="13716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31" name="Oval 130">
                    <a:extLst>
                      <a:ext uri="{FF2B5EF4-FFF2-40B4-BE49-F238E27FC236}">
                        <a16:creationId xmlns:a16="http://schemas.microsoft.com/office/drawing/2014/main" id="{B930B9B1-C35E-4C8D-2E72-EDC6B6F53B9E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5400000">
                    <a:off x="1676635" y="3112804"/>
                    <a:ext cx="137160" cy="13716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2" name="Oval 131">
                    <a:extLst>
                      <a:ext uri="{FF2B5EF4-FFF2-40B4-BE49-F238E27FC236}">
                        <a16:creationId xmlns:a16="http://schemas.microsoft.com/office/drawing/2014/main" id="{27C2E7A1-0000-7683-AF3C-B63FF4EA876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5400000">
                    <a:off x="1676038" y="2758702"/>
                    <a:ext cx="137160" cy="13716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7" name="Group 26">
                  <a:extLst>
                    <a:ext uri="{FF2B5EF4-FFF2-40B4-BE49-F238E27FC236}">
                      <a16:creationId xmlns:a16="http://schemas.microsoft.com/office/drawing/2014/main" id="{0EF51E47-FB40-374A-4EA8-A6190E44E302}"/>
                    </a:ext>
                  </a:extLst>
                </p:cNvPr>
                <p:cNvGrpSpPr/>
                <p:nvPr/>
              </p:nvGrpSpPr>
              <p:grpSpPr>
                <a:xfrm>
                  <a:off x="4430001" y="2198787"/>
                  <a:ext cx="182909" cy="3486225"/>
                  <a:chOff x="4247092" y="2388982"/>
                  <a:chExt cx="182909" cy="3486225"/>
                </a:xfrm>
              </p:grpSpPr>
              <p:grpSp>
                <p:nvGrpSpPr>
                  <p:cNvPr id="92" name="Group 91">
                    <a:extLst>
                      <a:ext uri="{FF2B5EF4-FFF2-40B4-BE49-F238E27FC236}">
                        <a16:creationId xmlns:a16="http://schemas.microsoft.com/office/drawing/2014/main" id="{88484A07-C69C-3D0A-428B-95BF9F5DC1D7}"/>
                      </a:ext>
                    </a:extLst>
                  </p:cNvPr>
                  <p:cNvGrpSpPr/>
                  <p:nvPr/>
                </p:nvGrpSpPr>
                <p:grpSpPr>
                  <a:xfrm>
                    <a:off x="4247121" y="5692327"/>
                    <a:ext cx="182880" cy="182880"/>
                    <a:chOff x="4247121" y="5715187"/>
                    <a:chExt cx="182880" cy="182880"/>
                  </a:xfrm>
                </p:grpSpPr>
                <p:sp>
                  <p:nvSpPr>
                    <p:cNvPr id="120" name="Oval 119">
                      <a:extLst>
                        <a:ext uri="{FF2B5EF4-FFF2-40B4-BE49-F238E27FC236}">
                          <a16:creationId xmlns:a16="http://schemas.microsoft.com/office/drawing/2014/main" id="{B8C0536D-D675-2D98-3407-9999BEF7A2BF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 rot="5400000">
                      <a:off x="4247121" y="5715187"/>
                      <a:ext cx="182880" cy="1828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1" name="Rectangle 120">
                      <a:extLst>
                        <a:ext uri="{FF2B5EF4-FFF2-40B4-BE49-F238E27FC236}">
                          <a16:creationId xmlns:a16="http://schemas.microsoft.com/office/drawing/2014/main" id="{B332A066-585A-D4DA-ED31-60CBFFECE816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 rot="5400000">
                      <a:off x="4283697" y="5751763"/>
                      <a:ext cx="109728" cy="10972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93" name="Group 92">
                    <a:extLst>
                      <a:ext uri="{FF2B5EF4-FFF2-40B4-BE49-F238E27FC236}">
                        <a16:creationId xmlns:a16="http://schemas.microsoft.com/office/drawing/2014/main" id="{CC6AA8C9-218F-FC0A-CDA4-BE43B376B937}"/>
                      </a:ext>
                    </a:extLst>
                  </p:cNvPr>
                  <p:cNvGrpSpPr/>
                  <p:nvPr/>
                </p:nvGrpSpPr>
                <p:grpSpPr>
                  <a:xfrm>
                    <a:off x="4247121" y="5334384"/>
                    <a:ext cx="182880" cy="182880"/>
                    <a:chOff x="4247121" y="5715187"/>
                    <a:chExt cx="182880" cy="182880"/>
                  </a:xfrm>
                </p:grpSpPr>
                <p:sp>
                  <p:nvSpPr>
                    <p:cNvPr id="118" name="Oval 117">
                      <a:extLst>
                        <a:ext uri="{FF2B5EF4-FFF2-40B4-BE49-F238E27FC236}">
                          <a16:creationId xmlns:a16="http://schemas.microsoft.com/office/drawing/2014/main" id="{505E166E-5A8E-BA51-C654-E2DEA0A0F7B1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 rot="5400000">
                      <a:off x="4247121" y="5715187"/>
                      <a:ext cx="182880" cy="1828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9" name="Rectangle 118">
                      <a:extLst>
                        <a:ext uri="{FF2B5EF4-FFF2-40B4-BE49-F238E27FC236}">
                          <a16:creationId xmlns:a16="http://schemas.microsoft.com/office/drawing/2014/main" id="{5FDB84BA-2332-F871-C2B0-EC6EC61B17A2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 rot="5400000">
                      <a:off x="4283697" y="5751763"/>
                      <a:ext cx="109728" cy="10972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94" name="Group 93">
                    <a:extLst>
                      <a:ext uri="{FF2B5EF4-FFF2-40B4-BE49-F238E27FC236}">
                        <a16:creationId xmlns:a16="http://schemas.microsoft.com/office/drawing/2014/main" id="{11A96446-882F-2CF6-E863-BF0B63837DDB}"/>
                      </a:ext>
                    </a:extLst>
                  </p:cNvPr>
                  <p:cNvGrpSpPr/>
                  <p:nvPr/>
                </p:nvGrpSpPr>
                <p:grpSpPr>
                  <a:xfrm>
                    <a:off x="4247121" y="4984963"/>
                    <a:ext cx="182880" cy="182880"/>
                    <a:chOff x="4247121" y="5715187"/>
                    <a:chExt cx="182880" cy="182880"/>
                  </a:xfrm>
                </p:grpSpPr>
                <p:sp>
                  <p:nvSpPr>
                    <p:cNvPr id="116" name="Oval 115">
                      <a:extLst>
                        <a:ext uri="{FF2B5EF4-FFF2-40B4-BE49-F238E27FC236}">
                          <a16:creationId xmlns:a16="http://schemas.microsoft.com/office/drawing/2014/main" id="{BA2F7791-0575-1C37-D227-B14D66ACF8FE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 rot="5400000">
                      <a:off x="4247121" y="5715187"/>
                      <a:ext cx="182880" cy="1828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7" name="Rectangle 116">
                      <a:extLst>
                        <a:ext uri="{FF2B5EF4-FFF2-40B4-BE49-F238E27FC236}">
                          <a16:creationId xmlns:a16="http://schemas.microsoft.com/office/drawing/2014/main" id="{30BF77F5-17DE-1F8C-46CF-90AB42C4B615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 rot="5400000">
                      <a:off x="4283697" y="5751763"/>
                      <a:ext cx="109728" cy="10972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95" name="Group 94">
                    <a:extLst>
                      <a:ext uri="{FF2B5EF4-FFF2-40B4-BE49-F238E27FC236}">
                        <a16:creationId xmlns:a16="http://schemas.microsoft.com/office/drawing/2014/main" id="{D8DBB9FF-1F2A-8D88-48E2-7D7A2EEE3FCA}"/>
                      </a:ext>
                    </a:extLst>
                  </p:cNvPr>
                  <p:cNvGrpSpPr/>
                  <p:nvPr/>
                </p:nvGrpSpPr>
                <p:grpSpPr>
                  <a:xfrm>
                    <a:off x="4247121" y="4626186"/>
                    <a:ext cx="182880" cy="182880"/>
                    <a:chOff x="4247121" y="5715187"/>
                    <a:chExt cx="182880" cy="182880"/>
                  </a:xfrm>
                </p:grpSpPr>
                <p:sp>
                  <p:nvSpPr>
                    <p:cNvPr id="114" name="Oval 113">
                      <a:extLst>
                        <a:ext uri="{FF2B5EF4-FFF2-40B4-BE49-F238E27FC236}">
                          <a16:creationId xmlns:a16="http://schemas.microsoft.com/office/drawing/2014/main" id="{56A6A274-652F-08EA-298A-2D2B125DA94E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 rot="5400000">
                      <a:off x="4247121" y="5715187"/>
                      <a:ext cx="182880" cy="1828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5" name="Rectangle 114">
                      <a:extLst>
                        <a:ext uri="{FF2B5EF4-FFF2-40B4-BE49-F238E27FC236}">
                          <a16:creationId xmlns:a16="http://schemas.microsoft.com/office/drawing/2014/main" id="{0FBC1BFA-1F2C-1AA0-28EF-0F506DCA6E26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 rot="5400000">
                      <a:off x="4283697" y="5751763"/>
                      <a:ext cx="109728" cy="10972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96" name="Group 95">
                    <a:extLst>
                      <a:ext uri="{FF2B5EF4-FFF2-40B4-BE49-F238E27FC236}">
                        <a16:creationId xmlns:a16="http://schemas.microsoft.com/office/drawing/2014/main" id="{016FD456-D5AA-1550-838B-7B94EB27F42C}"/>
                      </a:ext>
                    </a:extLst>
                  </p:cNvPr>
                  <p:cNvGrpSpPr/>
                  <p:nvPr/>
                </p:nvGrpSpPr>
                <p:grpSpPr>
                  <a:xfrm>
                    <a:off x="4247121" y="4268243"/>
                    <a:ext cx="182880" cy="182880"/>
                    <a:chOff x="4247121" y="5715187"/>
                    <a:chExt cx="182880" cy="182880"/>
                  </a:xfrm>
                </p:grpSpPr>
                <p:sp>
                  <p:nvSpPr>
                    <p:cNvPr id="112" name="Oval 111">
                      <a:extLst>
                        <a:ext uri="{FF2B5EF4-FFF2-40B4-BE49-F238E27FC236}">
                          <a16:creationId xmlns:a16="http://schemas.microsoft.com/office/drawing/2014/main" id="{793E3F37-44BA-45A1-B12A-6F6785DA302E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 rot="5400000">
                      <a:off x="4247121" y="5715187"/>
                      <a:ext cx="182880" cy="1828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3" name="Rectangle 112">
                      <a:extLst>
                        <a:ext uri="{FF2B5EF4-FFF2-40B4-BE49-F238E27FC236}">
                          <a16:creationId xmlns:a16="http://schemas.microsoft.com/office/drawing/2014/main" id="{69C9EB2B-BFDC-9ACD-7C36-0D78BD28BCF7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 rot="5400000">
                      <a:off x="4283697" y="5751763"/>
                      <a:ext cx="109728" cy="10972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97" name="Group 96">
                    <a:extLst>
                      <a:ext uri="{FF2B5EF4-FFF2-40B4-BE49-F238E27FC236}">
                        <a16:creationId xmlns:a16="http://schemas.microsoft.com/office/drawing/2014/main" id="{B2EA161E-85D7-5218-7EED-EE08EE9CE14A}"/>
                      </a:ext>
                    </a:extLst>
                  </p:cNvPr>
                  <p:cNvGrpSpPr/>
                  <p:nvPr/>
                </p:nvGrpSpPr>
                <p:grpSpPr>
                  <a:xfrm>
                    <a:off x="4247121" y="3918822"/>
                    <a:ext cx="182880" cy="182880"/>
                    <a:chOff x="4247121" y="5715187"/>
                    <a:chExt cx="182880" cy="182880"/>
                  </a:xfrm>
                </p:grpSpPr>
                <p:sp>
                  <p:nvSpPr>
                    <p:cNvPr id="110" name="Oval 109">
                      <a:extLst>
                        <a:ext uri="{FF2B5EF4-FFF2-40B4-BE49-F238E27FC236}">
                          <a16:creationId xmlns:a16="http://schemas.microsoft.com/office/drawing/2014/main" id="{4223DBED-394D-FB12-98E4-BD710D2EEC19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 rot="5400000">
                      <a:off x="4247121" y="5715187"/>
                      <a:ext cx="182880" cy="1828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1" name="Rectangle 110">
                      <a:extLst>
                        <a:ext uri="{FF2B5EF4-FFF2-40B4-BE49-F238E27FC236}">
                          <a16:creationId xmlns:a16="http://schemas.microsoft.com/office/drawing/2014/main" id="{CD46BFF0-8D21-F146-A23B-05D0403331A7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 rot="5400000">
                      <a:off x="4283697" y="5751763"/>
                      <a:ext cx="109728" cy="10972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98" name="Group 97">
                    <a:extLst>
                      <a:ext uri="{FF2B5EF4-FFF2-40B4-BE49-F238E27FC236}">
                        <a16:creationId xmlns:a16="http://schemas.microsoft.com/office/drawing/2014/main" id="{71A2FCF6-C1E7-064F-52D3-110E40823F88}"/>
                      </a:ext>
                    </a:extLst>
                  </p:cNvPr>
                  <p:cNvGrpSpPr/>
                  <p:nvPr/>
                </p:nvGrpSpPr>
                <p:grpSpPr>
                  <a:xfrm>
                    <a:off x="4247121" y="3569401"/>
                    <a:ext cx="182880" cy="182880"/>
                    <a:chOff x="4247121" y="5715187"/>
                    <a:chExt cx="182880" cy="182880"/>
                  </a:xfrm>
                </p:grpSpPr>
                <p:sp>
                  <p:nvSpPr>
                    <p:cNvPr id="108" name="Oval 107">
                      <a:extLst>
                        <a:ext uri="{FF2B5EF4-FFF2-40B4-BE49-F238E27FC236}">
                          <a16:creationId xmlns:a16="http://schemas.microsoft.com/office/drawing/2014/main" id="{AF9AA4ED-EE52-A0FC-6F1C-BA3D510D0454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 rot="5400000">
                      <a:off x="4247121" y="5715187"/>
                      <a:ext cx="182880" cy="1828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9" name="Rectangle 108">
                      <a:extLst>
                        <a:ext uri="{FF2B5EF4-FFF2-40B4-BE49-F238E27FC236}">
                          <a16:creationId xmlns:a16="http://schemas.microsoft.com/office/drawing/2014/main" id="{9D5B32EC-2798-F81A-56F3-49592DDA9AB7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 rot="5400000">
                      <a:off x="4283697" y="5751763"/>
                      <a:ext cx="109728" cy="10972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99" name="Group 98">
                    <a:extLst>
                      <a:ext uri="{FF2B5EF4-FFF2-40B4-BE49-F238E27FC236}">
                        <a16:creationId xmlns:a16="http://schemas.microsoft.com/office/drawing/2014/main" id="{887648FF-00B3-620B-E964-4663D69F0823}"/>
                      </a:ext>
                    </a:extLst>
                  </p:cNvPr>
                  <p:cNvGrpSpPr/>
                  <p:nvPr/>
                </p:nvGrpSpPr>
                <p:grpSpPr>
                  <a:xfrm>
                    <a:off x="4247121" y="3100728"/>
                    <a:ext cx="182880" cy="182880"/>
                    <a:chOff x="4247121" y="3100728"/>
                    <a:chExt cx="182880" cy="182880"/>
                  </a:xfrm>
                </p:grpSpPr>
                <p:sp>
                  <p:nvSpPr>
                    <p:cNvPr id="106" name="Rectangle 105">
                      <a:extLst>
                        <a:ext uri="{FF2B5EF4-FFF2-40B4-BE49-F238E27FC236}">
                          <a16:creationId xmlns:a16="http://schemas.microsoft.com/office/drawing/2014/main" id="{CAD37BEF-80ED-F780-C0D1-3378B7149FDC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 rot="5400000">
                      <a:off x="4247121" y="3100728"/>
                      <a:ext cx="182880" cy="18288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7" name="Rectangle 106">
                      <a:extLst>
                        <a:ext uri="{FF2B5EF4-FFF2-40B4-BE49-F238E27FC236}">
                          <a16:creationId xmlns:a16="http://schemas.microsoft.com/office/drawing/2014/main" id="{DDDB68CE-1931-27AA-6949-4E1291A41122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 rot="5400000">
                      <a:off x="4283668" y="3134960"/>
                      <a:ext cx="109728" cy="10972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00" name="Group 99">
                    <a:extLst>
                      <a:ext uri="{FF2B5EF4-FFF2-40B4-BE49-F238E27FC236}">
                        <a16:creationId xmlns:a16="http://schemas.microsoft.com/office/drawing/2014/main" id="{E99B16C8-0AA8-787B-0845-686E3F8119BF}"/>
                      </a:ext>
                    </a:extLst>
                  </p:cNvPr>
                  <p:cNvGrpSpPr/>
                  <p:nvPr/>
                </p:nvGrpSpPr>
                <p:grpSpPr>
                  <a:xfrm>
                    <a:off x="4247121" y="2743683"/>
                    <a:ext cx="182880" cy="182880"/>
                    <a:chOff x="4247121" y="3100728"/>
                    <a:chExt cx="182880" cy="182880"/>
                  </a:xfrm>
                </p:grpSpPr>
                <p:sp>
                  <p:nvSpPr>
                    <p:cNvPr id="104" name="Rectangle 103">
                      <a:extLst>
                        <a:ext uri="{FF2B5EF4-FFF2-40B4-BE49-F238E27FC236}">
                          <a16:creationId xmlns:a16="http://schemas.microsoft.com/office/drawing/2014/main" id="{26660715-0964-7118-9DDF-5D3E76F4755A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 rot="5400000">
                      <a:off x="4247121" y="3100728"/>
                      <a:ext cx="182880" cy="18288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5" name="Rectangle 104">
                      <a:extLst>
                        <a:ext uri="{FF2B5EF4-FFF2-40B4-BE49-F238E27FC236}">
                          <a16:creationId xmlns:a16="http://schemas.microsoft.com/office/drawing/2014/main" id="{4CEAC1AD-13C2-4531-144C-CB6D91D378CE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 rot="5400000">
                      <a:off x="4283668" y="3134960"/>
                      <a:ext cx="109728" cy="10972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01" name="Group 100">
                    <a:extLst>
                      <a:ext uri="{FF2B5EF4-FFF2-40B4-BE49-F238E27FC236}">
                        <a16:creationId xmlns:a16="http://schemas.microsoft.com/office/drawing/2014/main" id="{3A9686BE-5CC5-40A3-BF31-42013F0A242A}"/>
                      </a:ext>
                    </a:extLst>
                  </p:cNvPr>
                  <p:cNvGrpSpPr/>
                  <p:nvPr/>
                </p:nvGrpSpPr>
                <p:grpSpPr>
                  <a:xfrm>
                    <a:off x="4247092" y="2388982"/>
                    <a:ext cx="182880" cy="182880"/>
                    <a:chOff x="4247121" y="3100728"/>
                    <a:chExt cx="182880" cy="182880"/>
                  </a:xfrm>
                </p:grpSpPr>
                <p:sp>
                  <p:nvSpPr>
                    <p:cNvPr id="102" name="Rectangle 101">
                      <a:extLst>
                        <a:ext uri="{FF2B5EF4-FFF2-40B4-BE49-F238E27FC236}">
                          <a16:creationId xmlns:a16="http://schemas.microsoft.com/office/drawing/2014/main" id="{D887E947-B2E4-347C-108B-4525B381C60B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 rot="5400000">
                      <a:off x="4247121" y="3100728"/>
                      <a:ext cx="182880" cy="18288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3" name="Rectangle 102">
                      <a:extLst>
                        <a:ext uri="{FF2B5EF4-FFF2-40B4-BE49-F238E27FC236}">
                          <a16:creationId xmlns:a16="http://schemas.microsoft.com/office/drawing/2014/main" id="{ABBB815B-53F3-3353-E30B-B97F07E3F5B2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 rot="5400000">
                      <a:off x="4283668" y="3134960"/>
                      <a:ext cx="109728" cy="10972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8" name="Group 27">
                  <a:extLst>
                    <a:ext uri="{FF2B5EF4-FFF2-40B4-BE49-F238E27FC236}">
                      <a16:creationId xmlns:a16="http://schemas.microsoft.com/office/drawing/2014/main" id="{ED261EC5-EB14-2F53-6A6C-F08B2663554F}"/>
                    </a:ext>
                  </a:extLst>
                </p:cNvPr>
                <p:cNvGrpSpPr/>
                <p:nvPr/>
              </p:nvGrpSpPr>
              <p:grpSpPr>
                <a:xfrm>
                  <a:off x="4784702" y="2207227"/>
                  <a:ext cx="182909" cy="3486225"/>
                  <a:chOff x="4247092" y="2388982"/>
                  <a:chExt cx="182909" cy="3486225"/>
                </a:xfrm>
              </p:grpSpPr>
              <p:grpSp>
                <p:nvGrpSpPr>
                  <p:cNvPr id="62" name="Group 61">
                    <a:extLst>
                      <a:ext uri="{FF2B5EF4-FFF2-40B4-BE49-F238E27FC236}">
                        <a16:creationId xmlns:a16="http://schemas.microsoft.com/office/drawing/2014/main" id="{2E9510C0-9031-52CD-CDBB-2D8413B087A1}"/>
                      </a:ext>
                    </a:extLst>
                  </p:cNvPr>
                  <p:cNvGrpSpPr/>
                  <p:nvPr/>
                </p:nvGrpSpPr>
                <p:grpSpPr>
                  <a:xfrm>
                    <a:off x="4247121" y="5692327"/>
                    <a:ext cx="182880" cy="182880"/>
                    <a:chOff x="4247121" y="5715187"/>
                    <a:chExt cx="182880" cy="182880"/>
                  </a:xfrm>
                </p:grpSpPr>
                <p:sp>
                  <p:nvSpPr>
                    <p:cNvPr id="90" name="Oval 89">
                      <a:extLst>
                        <a:ext uri="{FF2B5EF4-FFF2-40B4-BE49-F238E27FC236}">
                          <a16:creationId xmlns:a16="http://schemas.microsoft.com/office/drawing/2014/main" id="{060CADDD-2897-7A99-02C7-CAFCC25B496B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 rot="5400000">
                      <a:off x="4247121" y="5715187"/>
                      <a:ext cx="182880" cy="1828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1" name="Rectangle 90">
                      <a:extLst>
                        <a:ext uri="{FF2B5EF4-FFF2-40B4-BE49-F238E27FC236}">
                          <a16:creationId xmlns:a16="http://schemas.microsoft.com/office/drawing/2014/main" id="{C61AD501-4D5F-EA1D-924E-6B4373CAAD99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 rot="5400000">
                      <a:off x="4283697" y="5751763"/>
                      <a:ext cx="109728" cy="10972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63" name="Group 62">
                    <a:extLst>
                      <a:ext uri="{FF2B5EF4-FFF2-40B4-BE49-F238E27FC236}">
                        <a16:creationId xmlns:a16="http://schemas.microsoft.com/office/drawing/2014/main" id="{EA4F4B3E-C755-2E4C-255F-BF83BDFC381C}"/>
                      </a:ext>
                    </a:extLst>
                  </p:cNvPr>
                  <p:cNvGrpSpPr/>
                  <p:nvPr/>
                </p:nvGrpSpPr>
                <p:grpSpPr>
                  <a:xfrm>
                    <a:off x="4247121" y="5334384"/>
                    <a:ext cx="182880" cy="182880"/>
                    <a:chOff x="4247121" y="5715187"/>
                    <a:chExt cx="182880" cy="182880"/>
                  </a:xfrm>
                </p:grpSpPr>
                <p:sp>
                  <p:nvSpPr>
                    <p:cNvPr id="88" name="Oval 87">
                      <a:extLst>
                        <a:ext uri="{FF2B5EF4-FFF2-40B4-BE49-F238E27FC236}">
                          <a16:creationId xmlns:a16="http://schemas.microsoft.com/office/drawing/2014/main" id="{32AD5709-5A61-C134-D300-16180627A90F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 rot="5400000">
                      <a:off x="4247121" y="5715187"/>
                      <a:ext cx="182880" cy="1828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9" name="Rectangle 88">
                      <a:extLst>
                        <a:ext uri="{FF2B5EF4-FFF2-40B4-BE49-F238E27FC236}">
                          <a16:creationId xmlns:a16="http://schemas.microsoft.com/office/drawing/2014/main" id="{D4D9D488-1195-C89E-153A-E488E0029B4E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 rot="5400000">
                      <a:off x="4283697" y="5751763"/>
                      <a:ext cx="109728" cy="10972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64" name="Group 63">
                    <a:extLst>
                      <a:ext uri="{FF2B5EF4-FFF2-40B4-BE49-F238E27FC236}">
                        <a16:creationId xmlns:a16="http://schemas.microsoft.com/office/drawing/2014/main" id="{ACBB68E1-8EC9-F999-58F1-FFBBB5CC371F}"/>
                      </a:ext>
                    </a:extLst>
                  </p:cNvPr>
                  <p:cNvGrpSpPr/>
                  <p:nvPr/>
                </p:nvGrpSpPr>
                <p:grpSpPr>
                  <a:xfrm>
                    <a:off x="4247121" y="4984963"/>
                    <a:ext cx="182880" cy="182880"/>
                    <a:chOff x="4247121" y="5715187"/>
                    <a:chExt cx="182880" cy="182880"/>
                  </a:xfrm>
                </p:grpSpPr>
                <p:sp>
                  <p:nvSpPr>
                    <p:cNvPr id="86" name="Oval 85">
                      <a:extLst>
                        <a:ext uri="{FF2B5EF4-FFF2-40B4-BE49-F238E27FC236}">
                          <a16:creationId xmlns:a16="http://schemas.microsoft.com/office/drawing/2014/main" id="{AA425319-2737-0017-A122-0252584C7758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 rot="5400000">
                      <a:off x="4247121" y="5715187"/>
                      <a:ext cx="182880" cy="1828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7" name="Rectangle 86">
                      <a:extLst>
                        <a:ext uri="{FF2B5EF4-FFF2-40B4-BE49-F238E27FC236}">
                          <a16:creationId xmlns:a16="http://schemas.microsoft.com/office/drawing/2014/main" id="{3EDF9B33-8D15-A426-464B-83AEAAB8CE04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 rot="5400000">
                      <a:off x="4283697" y="5751763"/>
                      <a:ext cx="109728" cy="10972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65" name="Group 64">
                    <a:extLst>
                      <a:ext uri="{FF2B5EF4-FFF2-40B4-BE49-F238E27FC236}">
                        <a16:creationId xmlns:a16="http://schemas.microsoft.com/office/drawing/2014/main" id="{D91A6070-72AC-F834-EA37-BCDB9DE92BAE}"/>
                      </a:ext>
                    </a:extLst>
                  </p:cNvPr>
                  <p:cNvGrpSpPr/>
                  <p:nvPr/>
                </p:nvGrpSpPr>
                <p:grpSpPr>
                  <a:xfrm>
                    <a:off x="4247121" y="4626186"/>
                    <a:ext cx="182880" cy="182880"/>
                    <a:chOff x="4247121" y="5715187"/>
                    <a:chExt cx="182880" cy="182880"/>
                  </a:xfrm>
                </p:grpSpPr>
                <p:sp>
                  <p:nvSpPr>
                    <p:cNvPr id="84" name="Oval 83">
                      <a:extLst>
                        <a:ext uri="{FF2B5EF4-FFF2-40B4-BE49-F238E27FC236}">
                          <a16:creationId xmlns:a16="http://schemas.microsoft.com/office/drawing/2014/main" id="{7ED7B2A9-DA39-5BF9-A8CB-A4A9FA481A4B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 rot="5400000">
                      <a:off x="4247121" y="5715187"/>
                      <a:ext cx="182880" cy="1828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5" name="Rectangle 84">
                      <a:extLst>
                        <a:ext uri="{FF2B5EF4-FFF2-40B4-BE49-F238E27FC236}">
                          <a16:creationId xmlns:a16="http://schemas.microsoft.com/office/drawing/2014/main" id="{2C274B35-BD68-2CBA-EC6E-3E50DFB4ABED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 rot="5400000">
                      <a:off x="4283697" y="5751763"/>
                      <a:ext cx="109728" cy="10972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66" name="Group 65">
                    <a:extLst>
                      <a:ext uri="{FF2B5EF4-FFF2-40B4-BE49-F238E27FC236}">
                        <a16:creationId xmlns:a16="http://schemas.microsoft.com/office/drawing/2014/main" id="{5B78ACD7-A79E-FD48-DA87-B8B8FC5F18AC}"/>
                      </a:ext>
                    </a:extLst>
                  </p:cNvPr>
                  <p:cNvGrpSpPr/>
                  <p:nvPr/>
                </p:nvGrpSpPr>
                <p:grpSpPr>
                  <a:xfrm>
                    <a:off x="4247121" y="4268243"/>
                    <a:ext cx="182880" cy="182880"/>
                    <a:chOff x="4247121" y="5715187"/>
                    <a:chExt cx="182880" cy="182880"/>
                  </a:xfrm>
                </p:grpSpPr>
                <p:sp>
                  <p:nvSpPr>
                    <p:cNvPr id="82" name="Oval 81">
                      <a:extLst>
                        <a:ext uri="{FF2B5EF4-FFF2-40B4-BE49-F238E27FC236}">
                          <a16:creationId xmlns:a16="http://schemas.microsoft.com/office/drawing/2014/main" id="{4728562C-31A5-C5B1-8E1E-A28B85AE1C0B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 rot="5400000">
                      <a:off x="4247121" y="5715187"/>
                      <a:ext cx="182880" cy="1828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3" name="Rectangle 82">
                      <a:extLst>
                        <a:ext uri="{FF2B5EF4-FFF2-40B4-BE49-F238E27FC236}">
                          <a16:creationId xmlns:a16="http://schemas.microsoft.com/office/drawing/2014/main" id="{B8DB4595-B637-1C42-C0C3-7F90D58A2113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 rot="5400000">
                      <a:off x="4283697" y="5751763"/>
                      <a:ext cx="109728" cy="10972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67" name="Group 66">
                    <a:extLst>
                      <a:ext uri="{FF2B5EF4-FFF2-40B4-BE49-F238E27FC236}">
                        <a16:creationId xmlns:a16="http://schemas.microsoft.com/office/drawing/2014/main" id="{174602D2-38E5-E829-051F-B490F3F00ECD}"/>
                      </a:ext>
                    </a:extLst>
                  </p:cNvPr>
                  <p:cNvGrpSpPr/>
                  <p:nvPr/>
                </p:nvGrpSpPr>
                <p:grpSpPr>
                  <a:xfrm>
                    <a:off x="4247121" y="3918822"/>
                    <a:ext cx="182880" cy="182880"/>
                    <a:chOff x="4247121" y="5715187"/>
                    <a:chExt cx="182880" cy="182880"/>
                  </a:xfrm>
                </p:grpSpPr>
                <p:sp>
                  <p:nvSpPr>
                    <p:cNvPr id="80" name="Oval 79">
                      <a:extLst>
                        <a:ext uri="{FF2B5EF4-FFF2-40B4-BE49-F238E27FC236}">
                          <a16:creationId xmlns:a16="http://schemas.microsoft.com/office/drawing/2014/main" id="{138CFADB-F357-4840-5226-4785E580EDC5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 rot="5400000">
                      <a:off x="4247121" y="5715187"/>
                      <a:ext cx="182880" cy="1828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1" name="Rectangle 80">
                      <a:extLst>
                        <a:ext uri="{FF2B5EF4-FFF2-40B4-BE49-F238E27FC236}">
                          <a16:creationId xmlns:a16="http://schemas.microsoft.com/office/drawing/2014/main" id="{98D14E0B-370C-D558-22D5-E1E9E890024D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 rot="5400000">
                      <a:off x="4283697" y="5751763"/>
                      <a:ext cx="109728" cy="10972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68" name="Group 67">
                    <a:extLst>
                      <a:ext uri="{FF2B5EF4-FFF2-40B4-BE49-F238E27FC236}">
                        <a16:creationId xmlns:a16="http://schemas.microsoft.com/office/drawing/2014/main" id="{B7FFD76A-1AD7-06E2-6A75-43A1B9E2ECFF}"/>
                      </a:ext>
                    </a:extLst>
                  </p:cNvPr>
                  <p:cNvGrpSpPr/>
                  <p:nvPr/>
                </p:nvGrpSpPr>
                <p:grpSpPr>
                  <a:xfrm>
                    <a:off x="4247121" y="3569401"/>
                    <a:ext cx="182880" cy="182880"/>
                    <a:chOff x="4247121" y="5715187"/>
                    <a:chExt cx="182880" cy="182880"/>
                  </a:xfrm>
                </p:grpSpPr>
                <p:sp>
                  <p:nvSpPr>
                    <p:cNvPr id="78" name="Oval 77">
                      <a:extLst>
                        <a:ext uri="{FF2B5EF4-FFF2-40B4-BE49-F238E27FC236}">
                          <a16:creationId xmlns:a16="http://schemas.microsoft.com/office/drawing/2014/main" id="{892F23F5-BA5B-2838-6BE5-31BBD1AFACB9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 rot="5400000">
                      <a:off x="4247121" y="5715187"/>
                      <a:ext cx="182880" cy="1828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9" name="Rectangle 78">
                      <a:extLst>
                        <a:ext uri="{FF2B5EF4-FFF2-40B4-BE49-F238E27FC236}">
                          <a16:creationId xmlns:a16="http://schemas.microsoft.com/office/drawing/2014/main" id="{475175D6-5F6B-38E1-076D-D1BBCFEB4870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 rot="5400000">
                      <a:off x="4283697" y="5751763"/>
                      <a:ext cx="109728" cy="10972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69" name="Group 68">
                    <a:extLst>
                      <a:ext uri="{FF2B5EF4-FFF2-40B4-BE49-F238E27FC236}">
                        <a16:creationId xmlns:a16="http://schemas.microsoft.com/office/drawing/2014/main" id="{D5358F68-DEA2-3437-E180-270A633BE8E8}"/>
                      </a:ext>
                    </a:extLst>
                  </p:cNvPr>
                  <p:cNvGrpSpPr/>
                  <p:nvPr/>
                </p:nvGrpSpPr>
                <p:grpSpPr>
                  <a:xfrm>
                    <a:off x="4247121" y="3100728"/>
                    <a:ext cx="182880" cy="182880"/>
                    <a:chOff x="4247121" y="3100728"/>
                    <a:chExt cx="182880" cy="182880"/>
                  </a:xfrm>
                </p:grpSpPr>
                <p:sp>
                  <p:nvSpPr>
                    <p:cNvPr id="76" name="Rectangle 75">
                      <a:extLst>
                        <a:ext uri="{FF2B5EF4-FFF2-40B4-BE49-F238E27FC236}">
                          <a16:creationId xmlns:a16="http://schemas.microsoft.com/office/drawing/2014/main" id="{D1EC839C-34C3-B104-A187-C0563444ADC5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 rot="5400000">
                      <a:off x="4247121" y="3100728"/>
                      <a:ext cx="182880" cy="18288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7" name="Rectangle 76">
                      <a:extLst>
                        <a:ext uri="{FF2B5EF4-FFF2-40B4-BE49-F238E27FC236}">
                          <a16:creationId xmlns:a16="http://schemas.microsoft.com/office/drawing/2014/main" id="{9720C8A0-8D40-880D-6A5D-E7DC4D962A2E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 rot="5400000">
                      <a:off x="4283668" y="3134960"/>
                      <a:ext cx="109728" cy="10972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70" name="Group 69">
                    <a:extLst>
                      <a:ext uri="{FF2B5EF4-FFF2-40B4-BE49-F238E27FC236}">
                        <a16:creationId xmlns:a16="http://schemas.microsoft.com/office/drawing/2014/main" id="{7875512E-59D9-C980-3BFD-6108A7FFD102}"/>
                      </a:ext>
                    </a:extLst>
                  </p:cNvPr>
                  <p:cNvGrpSpPr/>
                  <p:nvPr/>
                </p:nvGrpSpPr>
                <p:grpSpPr>
                  <a:xfrm>
                    <a:off x="4247121" y="2743683"/>
                    <a:ext cx="182880" cy="182880"/>
                    <a:chOff x="4247121" y="3100728"/>
                    <a:chExt cx="182880" cy="182880"/>
                  </a:xfrm>
                </p:grpSpPr>
                <p:sp>
                  <p:nvSpPr>
                    <p:cNvPr id="74" name="Rectangle 73">
                      <a:extLst>
                        <a:ext uri="{FF2B5EF4-FFF2-40B4-BE49-F238E27FC236}">
                          <a16:creationId xmlns:a16="http://schemas.microsoft.com/office/drawing/2014/main" id="{E87E7C14-B47B-F41A-101B-325188143F76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 rot="5400000">
                      <a:off x="4247121" y="3100728"/>
                      <a:ext cx="182880" cy="18288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5" name="Rectangle 74">
                      <a:extLst>
                        <a:ext uri="{FF2B5EF4-FFF2-40B4-BE49-F238E27FC236}">
                          <a16:creationId xmlns:a16="http://schemas.microsoft.com/office/drawing/2014/main" id="{221EA10E-B3E5-179F-080D-26B46F2E9225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 rot="5400000">
                      <a:off x="4283668" y="3134960"/>
                      <a:ext cx="109728" cy="10972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71" name="Group 70">
                    <a:extLst>
                      <a:ext uri="{FF2B5EF4-FFF2-40B4-BE49-F238E27FC236}">
                        <a16:creationId xmlns:a16="http://schemas.microsoft.com/office/drawing/2014/main" id="{AEB786D1-37A5-084B-7123-E2BF7D1708A8}"/>
                      </a:ext>
                    </a:extLst>
                  </p:cNvPr>
                  <p:cNvGrpSpPr/>
                  <p:nvPr/>
                </p:nvGrpSpPr>
                <p:grpSpPr>
                  <a:xfrm>
                    <a:off x="4247092" y="2388982"/>
                    <a:ext cx="182880" cy="182880"/>
                    <a:chOff x="4247121" y="3100728"/>
                    <a:chExt cx="182880" cy="182880"/>
                  </a:xfrm>
                </p:grpSpPr>
                <p:sp>
                  <p:nvSpPr>
                    <p:cNvPr id="72" name="Rectangle 71">
                      <a:extLst>
                        <a:ext uri="{FF2B5EF4-FFF2-40B4-BE49-F238E27FC236}">
                          <a16:creationId xmlns:a16="http://schemas.microsoft.com/office/drawing/2014/main" id="{A08F55A6-8E66-2957-A5C6-D912DB03A6D4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 rot="5400000">
                      <a:off x="4247121" y="3100728"/>
                      <a:ext cx="182880" cy="18288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3" name="Rectangle 72">
                      <a:extLst>
                        <a:ext uri="{FF2B5EF4-FFF2-40B4-BE49-F238E27FC236}">
                          <a16:creationId xmlns:a16="http://schemas.microsoft.com/office/drawing/2014/main" id="{3A4E2143-C5BD-2A11-3638-4D8A747E5F7B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 rot="5400000">
                      <a:off x="4283668" y="3134960"/>
                      <a:ext cx="109728" cy="10972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9" name="Group 28">
                  <a:extLst>
                    <a:ext uri="{FF2B5EF4-FFF2-40B4-BE49-F238E27FC236}">
                      <a16:creationId xmlns:a16="http://schemas.microsoft.com/office/drawing/2014/main" id="{F22CF984-74ED-47D4-724B-134FA732919F}"/>
                    </a:ext>
                  </a:extLst>
                </p:cNvPr>
                <p:cNvGrpSpPr/>
                <p:nvPr/>
              </p:nvGrpSpPr>
              <p:grpSpPr>
                <a:xfrm>
                  <a:off x="5122350" y="2207227"/>
                  <a:ext cx="182909" cy="3486225"/>
                  <a:chOff x="4247092" y="2388982"/>
                  <a:chExt cx="182909" cy="3486225"/>
                </a:xfrm>
              </p:grpSpPr>
              <p:grpSp>
                <p:nvGrpSpPr>
                  <p:cNvPr id="32" name="Group 31">
                    <a:extLst>
                      <a:ext uri="{FF2B5EF4-FFF2-40B4-BE49-F238E27FC236}">
                        <a16:creationId xmlns:a16="http://schemas.microsoft.com/office/drawing/2014/main" id="{C3CB3266-0062-ADAF-9571-C42B0A8E42B2}"/>
                      </a:ext>
                    </a:extLst>
                  </p:cNvPr>
                  <p:cNvGrpSpPr/>
                  <p:nvPr/>
                </p:nvGrpSpPr>
                <p:grpSpPr>
                  <a:xfrm>
                    <a:off x="4247121" y="5692327"/>
                    <a:ext cx="182880" cy="182880"/>
                    <a:chOff x="4247121" y="5715187"/>
                    <a:chExt cx="182880" cy="182880"/>
                  </a:xfrm>
                </p:grpSpPr>
                <p:sp>
                  <p:nvSpPr>
                    <p:cNvPr id="60" name="Oval 59">
                      <a:extLst>
                        <a:ext uri="{FF2B5EF4-FFF2-40B4-BE49-F238E27FC236}">
                          <a16:creationId xmlns:a16="http://schemas.microsoft.com/office/drawing/2014/main" id="{FD792489-743A-DD1A-E98B-83B71E4797EE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 rot="5400000">
                      <a:off x="4247121" y="5715187"/>
                      <a:ext cx="182880" cy="1828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1" name="Rectangle 60">
                      <a:extLst>
                        <a:ext uri="{FF2B5EF4-FFF2-40B4-BE49-F238E27FC236}">
                          <a16:creationId xmlns:a16="http://schemas.microsoft.com/office/drawing/2014/main" id="{5D1012A6-F08C-2FA8-079E-3A3E2C776093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 rot="5400000">
                      <a:off x="4283697" y="5751763"/>
                      <a:ext cx="109728" cy="10972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3" name="Group 32">
                    <a:extLst>
                      <a:ext uri="{FF2B5EF4-FFF2-40B4-BE49-F238E27FC236}">
                        <a16:creationId xmlns:a16="http://schemas.microsoft.com/office/drawing/2014/main" id="{3A3A73F3-49DB-4D83-969F-F6012997A56F}"/>
                      </a:ext>
                    </a:extLst>
                  </p:cNvPr>
                  <p:cNvGrpSpPr/>
                  <p:nvPr/>
                </p:nvGrpSpPr>
                <p:grpSpPr>
                  <a:xfrm>
                    <a:off x="4247121" y="5334384"/>
                    <a:ext cx="182880" cy="182880"/>
                    <a:chOff x="4247121" y="5715187"/>
                    <a:chExt cx="182880" cy="182880"/>
                  </a:xfrm>
                </p:grpSpPr>
                <p:sp>
                  <p:nvSpPr>
                    <p:cNvPr id="58" name="Oval 57">
                      <a:extLst>
                        <a:ext uri="{FF2B5EF4-FFF2-40B4-BE49-F238E27FC236}">
                          <a16:creationId xmlns:a16="http://schemas.microsoft.com/office/drawing/2014/main" id="{1D96D616-A617-CA26-D734-44FAC971AF24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 rot="5400000">
                      <a:off x="4247121" y="5715187"/>
                      <a:ext cx="182880" cy="1828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9" name="Rectangle 58">
                      <a:extLst>
                        <a:ext uri="{FF2B5EF4-FFF2-40B4-BE49-F238E27FC236}">
                          <a16:creationId xmlns:a16="http://schemas.microsoft.com/office/drawing/2014/main" id="{8BA5BA67-D306-3B6A-A9AB-D2EEC3956000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 rot="5400000">
                      <a:off x="4283697" y="5751763"/>
                      <a:ext cx="109728" cy="10972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4" name="Group 33">
                    <a:extLst>
                      <a:ext uri="{FF2B5EF4-FFF2-40B4-BE49-F238E27FC236}">
                        <a16:creationId xmlns:a16="http://schemas.microsoft.com/office/drawing/2014/main" id="{54B95BAF-04B9-04B8-3A3E-A042F5B89C3A}"/>
                      </a:ext>
                    </a:extLst>
                  </p:cNvPr>
                  <p:cNvGrpSpPr/>
                  <p:nvPr/>
                </p:nvGrpSpPr>
                <p:grpSpPr>
                  <a:xfrm>
                    <a:off x="4247121" y="4984963"/>
                    <a:ext cx="182880" cy="182880"/>
                    <a:chOff x="4247121" y="5715187"/>
                    <a:chExt cx="182880" cy="182880"/>
                  </a:xfrm>
                </p:grpSpPr>
                <p:sp>
                  <p:nvSpPr>
                    <p:cNvPr id="56" name="Oval 55">
                      <a:extLst>
                        <a:ext uri="{FF2B5EF4-FFF2-40B4-BE49-F238E27FC236}">
                          <a16:creationId xmlns:a16="http://schemas.microsoft.com/office/drawing/2014/main" id="{1623E6C1-B68D-3A5B-62E9-8F7B4B8E5B69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 rot="5400000">
                      <a:off x="4247121" y="5715187"/>
                      <a:ext cx="182880" cy="1828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7" name="Rectangle 56">
                      <a:extLst>
                        <a:ext uri="{FF2B5EF4-FFF2-40B4-BE49-F238E27FC236}">
                          <a16:creationId xmlns:a16="http://schemas.microsoft.com/office/drawing/2014/main" id="{21E7C723-1312-F2D4-2B01-CBBA56CE0335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 rot="5400000">
                      <a:off x="4283697" y="5751763"/>
                      <a:ext cx="109728" cy="10972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5" name="Group 34">
                    <a:extLst>
                      <a:ext uri="{FF2B5EF4-FFF2-40B4-BE49-F238E27FC236}">
                        <a16:creationId xmlns:a16="http://schemas.microsoft.com/office/drawing/2014/main" id="{ACB16052-C51B-4CAA-64A3-861C738AF780}"/>
                      </a:ext>
                    </a:extLst>
                  </p:cNvPr>
                  <p:cNvGrpSpPr/>
                  <p:nvPr/>
                </p:nvGrpSpPr>
                <p:grpSpPr>
                  <a:xfrm>
                    <a:off x="4247121" y="4626186"/>
                    <a:ext cx="182880" cy="182880"/>
                    <a:chOff x="4247121" y="5715187"/>
                    <a:chExt cx="182880" cy="182880"/>
                  </a:xfrm>
                </p:grpSpPr>
                <p:sp>
                  <p:nvSpPr>
                    <p:cNvPr id="54" name="Oval 53">
                      <a:extLst>
                        <a:ext uri="{FF2B5EF4-FFF2-40B4-BE49-F238E27FC236}">
                          <a16:creationId xmlns:a16="http://schemas.microsoft.com/office/drawing/2014/main" id="{C09B7484-ADF9-11F9-29B1-A13D07850D1A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 rot="5400000">
                      <a:off x="4247121" y="5715187"/>
                      <a:ext cx="182880" cy="1828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5" name="Rectangle 54">
                      <a:extLst>
                        <a:ext uri="{FF2B5EF4-FFF2-40B4-BE49-F238E27FC236}">
                          <a16:creationId xmlns:a16="http://schemas.microsoft.com/office/drawing/2014/main" id="{A4CF4532-5901-AFA6-BAC5-5204257D216B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 rot="5400000">
                      <a:off x="4283697" y="5751763"/>
                      <a:ext cx="109728" cy="10972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6" name="Group 35">
                    <a:extLst>
                      <a:ext uri="{FF2B5EF4-FFF2-40B4-BE49-F238E27FC236}">
                        <a16:creationId xmlns:a16="http://schemas.microsoft.com/office/drawing/2014/main" id="{1112A024-AC5A-C0C4-134C-7607037026B2}"/>
                      </a:ext>
                    </a:extLst>
                  </p:cNvPr>
                  <p:cNvGrpSpPr/>
                  <p:nvPr/>
                </p:nvGrpSpPr>
                <p:grpSpPr>
                  <a:xfrm>
                    <a:off x="4247121" y="4268243"/>
                    <a:ext cx="182880" cy="182880"/>
                    <a:chOff x="4247121" y="5715187"/>
                    <a:chExt cx="182880" cy="182880"/>
                  </a:xfrm>
                </p:grpSpPr>
                <p:sp>
                  <p:nvSpPr>
                    <p:cNvPr id="52" name="Oval 51">
                      <a:extLst>
                        <a:ext uri="{FF2B5EF4-FFF2-40B4-BE49-F238E27FC236}">
                          <a16:creationId xmlns:a16="http://schemas.microsoft.com/office/drawing/2014/main" id="{FBCD8921-BF62-CDA2-5A3D-C133A2A0EC60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 rot="5400000">
                      <a:off x="4247121" y="5715187"/>
                      <a:ext cx="182880" cy="1828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3" name="Rectangle 52">
                      <a:extLst>
                        <a:ext uri="{FF2B5EF4-FFF2-40B4-BE49-F238E27FC236}">
                          <a16:creationId xmlns:a16="http://schemas.microsoft.com/office/drawing/2014/main" id="{D718A624-33C5-0BDD-0BFD-20212169D2DC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 rot="5400000">
                      <a:off x="4283697" y="5751763"/>
                      <a:ext cx="109728" cy="10972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7" name="Group 36">
                    <a:extLst>
                      <a:ext uri="{FF2B5EF4-FFF2-40B4-BE49-F238E27FC236}">
                        <a16:creationId xmlns:a16="http://schemas.microsoft.com/office/drawing/2014/main" id="{39801481-94EC-0A84-A3CF-80B4DF4D341C}"/>
                      </a:ext>
                    </a:extLst>
                  </p:cNvPr>
                  <p:cNvGrpSpPr/>
                  <p:nvPr/>
                </p:nvGrpSpPr>
                <p:grpSpPr>
                  <a:xfrm>
                    <a:off x="4247121" y="3918822"/>
                    <a:ext cx="182880" cy="182880"/>
                    <a:chOff x="4247121" y="5715187"/>
                    <a:chExt cx="182880" cy="182880"/>
                  </a:xfrm>
                </p:grpSpPr>
                <p:sp>
                  <p:nvSpPr>
                    <p:cNvPr id="50" name="Oval 49">
                      <a:extLst>
                        <a:ext uri="{FF2B5EF4-FFF2-40B4-BE49-F238E27FC236}">
                          <a16:creationId xmlns:a16="http://schemas.microsoft.com/office/drawing/2014/main" id="{826BB982-76C6-EC53-922A-A60F950EAD59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 rot="5400000">
                      <a:off x="4247121" y="5715187"/>
                      <a:ext cx="182880" cy="1828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1" name="Rectangle 50">
                      <a:extLst>
                        <a:ext uri="{FF2B5EF4-FFF2-40B4-BE49-F238E27FC236}">
                          <a16:creationId xmlns:a16="http://schemas.microsoft.com/office/drawing/2014/main" id="{94AEDB92-EB29-B0C7-48CF-A88963B8CAE4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 rot="5400000">
                      <a:off x="4283697" y="5751763"/>
                      <a:ext cx="109728" cy="10972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8" name="Group 37">
                    <a:extLst>
                      <a:ext uri="{FF2B5EF4-FFF2-40B4-BE49-F238E27FC236}">
                        <a16:creationId xmlns:a16="http://schemas.microsoft.com/office/drawing/2014/main" id="{BF0AA9BB-2F93-CC07-7588-7713D3D8366F}"/>
                      </a:ext>
                    </a:extLst>
                  </p:cNvPr>
                  <p:cNvGrpSpPr/>
                  <p:nvPr/>
                </p:nvGrpSpPr>
                <p:grpSpPr>
                  <a:xfrm>
                    <a:off x="4247121" y="3569401"/>
                    <a:ext cx="182880" cy="182880"/>
                    <a:chOff x="4247121" y="5715187"/>
                    <a:chExt cx="182880" cy="182880"/>
                  </a:xfrm>
                </p:grpSpPr>
                <p:sp>
                  <p:nvSpPr>
                    <p:cNvPr id="48" name="Oval 47">
                      <a:extLst>
                        <a:ext uri="{FF2B5EF4-FFF2-40B4-BE49-F238E27FC236}">
                          <a16:creationId xmlns:a16="http://schemas.microsoft.com/office/drawing/2014/main" id="{B45B9798-9770-90B3-FC6D-7D516D0D50D2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 rot="5400000">
                      <a:off x="4247121" y="5715187"/>
                      <a:ext cx="182880" cy="1828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9" name="Rectangle 48">
                      <a:extLst>
                        <a:ext uri="{FF2B5EF4-FFF2-40B4-BE49-F238E27FC236}">
                          <a16:creationId xmlns:a16="http://schemas.microsoft.com/office/drawing/2014/main" id="{AA9DFE1A-4B03-211A-618A-D9CB3BA2B174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 rot="5400000">
                      <a:off x="4283697" y="5751763"/>
                      <a:ext cx="109728" cy="10972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9" name="Group 38">
                    <a:extLst>
                      <a:ext uri="{FF2B5EF4-FFF2-40B4-BE49-F238E27FC236}">
                        <a16:creationId xmlns:a16="http://schemas.microsoft.com/office/drawing/2014/main" id="{B8AD0D96-3C16-7CB3-CA40-C74E11D77139}"/>
                      </a:ext>
                    </a:extLst>
                  </p:cNvPr>
                  <p:cNvGrpSpPr/>
                  <p:nvPr/>
                </p:nvGrpSpPr>
                <p:grpSpPr>
                  <a:xfrm>
                    <a:off x="4247121" y="3100728"/>
                    <a:ext cx="182880" cy="182880"/>
                    <a:chOff x="4247121" y="3100728"/>
                    <a:chExt cx="182880" cy="182880"/>
                  </a:xfrm>
                </p:grpSpPr>
                <p:sp>
                  <p:nvSpPr>
                    <p:cNvPr id="46" name="Rectangle 45">
                      <a:extLst>
                        <a:ext uri="{FF2B5EF4-FFF2-40B4-BE49-F238E27FC236}">
                          <a16:creationId xmlns:a16="http://schemas.microsoft.com/office/drawing/2014/main" id="{D8C1E9D8-D676-4FC2-0C59-524FC6AA9922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 rot="5400000">
                      <a:off x="4247121" y="3100728"/>
                      <a:ext cx="182880" cy="18288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7" name="Rectangle 46">
                      <a:extLst>
                        <a:ext uri="{FF2B5EF4-FFF2-40B4-BE49-F238E27FC236}">
                          <a16:creationId xmlns:a16="http://schemas.microsoft.com/office/drawing/2014/main" id="{CBE7F7E5-D98D-E867-87A2-0D0325108947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 rot="5400000">
                      <a:off x="4283668" y="3134960"/>
                      <a:ext cx="109728" cy="10972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0" name="Group 39">
                    <a:extLst>
                      <a:ext uri="{FF2B5EF4-FFF2-40B4-BE49-F238E27FC236}">
                        <a16:creationId xmlns:a16="http://schemas.microsoft.com/office/drawing/2014/main" id="{BF0F87FD-3F91-3421-291B-A42D74CFBD60}"/>
                      </a:ext>
                    </a:extLst>
                  </p:cNvPr>
                  <p:cNvGrpSpPr/>
                  <p:nvPr/>
                </p:nvGrpSpPr>
                <p:grpSpPr>
                  <a:xfrm>
                    <a:off x="4247121" y="2743683"/>
                    <a:ext cx="182880" cy="182880"/>
                    <a:chOff x="4247121" y="3100728"/>
                    <a:chExt cx="182880" cy="182880"/>
                  </a:xfrm>
                </p:grpSpPr>
                <p:sp>
                  <p:nvSpPr>
                    <p:cNvPr id="44" name="Rectangle 43">
                      <a:extLst>
                        <a:ext uri="{FF2B5EF4-FFF2-40B4-BE49-F238E27FC236}">
                          <a16:creationId xmlns:a16="http://schemas.microsoft.com/office/drawing/2014/main" id="{E46AECFD-1D0D-CB21-2A42-4EFA0CF73078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 rot="5400000">
                      <a:off x="4247121" y="3100728"/>
                      <a:ext cx="182880" cy="18288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5" name="Rectangle 44">
                      <a:extLst>
                        <a:ext uri="{FF2B5EF4-FFF2-40B4-BE49-F238E27FC236}">
                          <a16:creationId xmlns:a16="http://schemas.microsoft.com/office/drawing/2014/main" id="{0B30309B-E8CB-C5BA-4650-9AC495444557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 rot="5400000">
                      <a:off x="4283668" y="3134960"/>
                      <a:ext cx="109728" cy="10972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1" name="Group 40">
                    <a:extLst>
                      <a:ext uri="{FF2B5EF4-FFF2-40B4-BE49-F238E27FC236}">
                        <a16:creationId xmlns:a16="http://schemas.microsoft.com/office/drawing/2014/main" id="{47C71FCC-2AB8-D3AA-F433-C775442A57A3}"/>
                      </a:ext>
                    </a:extLst>
                  </p:cNvPr>
                  <p:cNvGrpSpPr/>
                  <p:nvPr/>
                </p:nvGrpSpPr>
                <p:grpSpPr>
                  <a:xfrm>
                    <a:off x="4247092" y="2388982"/>
                    <a:ext cx="182880" cy="182880"/>
                    <a:chOff x="4247121" y="3100728"/>
                    <a:chExt cx="182880" cy="182880"/>
                  </a:xfrm>
                </p:grpSpPr>
                <p:sp>
                  <p:nvSpPr>
                    <p:cNvPr id="42" name="Rectangle 41">
                      <a:extLst>
                        <a:ext uri="{FF2B5EF4-FFF2-40B4-BE49-F238E27FC236}">
                          <a16:creationId xmlns:a16="http://schemas.microsoft.com/office/drawing/2014/main" id="{D4EAC3F1-9F28-97CB-1B6B-B78BE8A88099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 rot="5400000">
                      <a:off x="4247121" y="3100728"/>
                      <a:ext cx="182880" cy="18288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3" name="Rectangle 42">
                      <a:extLst>
                        <a:ext uri="{FF2B5EF4-FFF2-40B4-BE49-F238E27FC236}">
                          <a16:creationId xmlns:a16="http://schemas.microsoft.com/office/drawing/2014/main" id="{D472D638-C04D-7CEF-68D6-04A908CC430E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 rot="5400000">
                      <a:off x="4283668" y="3134960"/>
                      <a:ext cx="109728" cy="10972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906920E1-3F88-A19A-2CDD-A8886D07F49C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781384" y="2198787"/>
                  <a:ext cx="182880" cy="18288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Oval 30">
                  <a:extLst>
                    <a:ext uri="{FF2B5EF4-FFF2-40B4-BE49-F238E27FC236}">
                      <a16:creationId xmlns:a16="http://schemas.microsoft.com/office/drawing/2014/main" id="{D96D8653-2BC3-B6FD-5F37-817EA3C1B04B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5400000">
                  <a:off x="3804244" y="2226751"/>
                  <a:ext cx="137160" cy="13716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DCFC0613-5010-C3BE-43E9-7C818C3D0BD7}"/>
                  </a:ext>
                </a:extLst>
              </p:cNvPr>
              <p:cNvSpPr/>
              <p:nvPr/>
            </p:nvSpPr>
            <p:spPr>
              <a:xfrm>
                <a:off x="2114915" y="3900415"/>
                <a:ext cx="984739" cy="81223"/>
              </a:xfrm>
              <a:custGeom>
                <a:avLst/>
                <a:gdLst>
                  <a:gd name="connsiteX0" fmla="*/ 984739 w 984739"/>
                  <a:gd name="connsiteY0" fmla="*/ 168863 h 168863"/>
                  <a:gd name="connsiteX1" fmla="*/ 309490 w 984739"/>
                  <a:gd name="connsiteY1" fmla="*/ 51 h 168863"/>
                  <a:gd name="connsiteX2" fmla="*/ 0 w 984739"/>
                  <a:gd name="connsiteY2" fmla="*/ 154795 h 168863"/>
                  <a:gd name="connsiteX0" fmla="*/ 984739 w 984739"/>
                  <a:gd name="connsiteY0" fmla="*/ 145486 h 145486"/>
                  <a:gd name="connsiteX1" fmla="*/ 483661 w 984739"/>
                  <a:gd name="connsiteY1" fmla="*/ 72 h 145486"/>
                  <a:gd name="connsiteX2" fmla="*/ 0 w 984739"/>
                  <a:gd name="connsiteY2" fmla="*/ 131418 h 1454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84739" h="145486">
                    <a:moveTo>
                      <a:pt x="984739" y="145486"/>
                    </a:moveTo>
                    <a:cubicBezTo>
                      <a:pt x="729176" y="62252"/>
                      <a:pt x="647784" y="2417"/>
                      <a:pt x="483661" y="72"/>
                    </a:cubicBezTo>
                    <a:cubicBezTo>
                      <a:pt x="319538" y="-2273"/>
                      <a:pt x="72683" y="52873"/>
                      <a:pt x="0" y="131418"/>
                    </a:cubicBezTo>
                  </a:path>
                </a:pathLst>
              </a:cu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69628C49-B8C5-44D1-A839-61BDAC8F1D47}"/>
                  </a:ext>
                </a:extLst>
              </p:cNvPr>
              <p:cNvSpPr/>
              <p:nvPr/>
            </p:nvSpPr>
            <p:spPr>
              <a:xfrm>
                <a:off x="2096326" y="3826692"/>
                <a:ext cx="1343465" cy="149527"/>
              </a:xfrm>
              <a:custGeom>
                <a:avLst/>
                <a:gdLst>
                  <a:gd name="connsiteX0" fmla="*/ 1343465 w 1343465"/>
                  <a:gd name="connsiteY0" fmla="*/ 270810 h 270810"/>
                  <a:gd name="connsiteX1" fmla="*/ 633046 w 1343465"/>
                  <a:gd name="connsiteY1" fmla="*/ 7 h 270810"/>
                  <a:gd name="connsiteX2" fmla="*/ 0 w 1343465"/>
                  <a:gd name="connsiteY2" fmla="*/ 263776 h 2708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43465" h="270810">
                    <a:moveTo>
                      <a:pt x="1343465" y="270810"/>
                    </a:moveTo>
                    <a:cubicBezTo>
                      <a:pt x="1100211" y="135994"/>
                      <a:pt x="856957" y="1179"/>
                      <a:pt x="633046" y="7"/>
                    </a:cubicBezTo>
                    <a:cubicBezTo>
                      <a:pt x="409135" y="-1165"/>
                      <a:pt x="204567" y="131305"/>
                      <a:pt x="0" y="263776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755DFD03-F9F4-2E6F-0BA0-6FF6A1CE3EBC}"/>
                  </a:ext>
                </a:extLst>
              </p:cNvPr>
              <p:cNvSpPr/>
              <p:nvPr/>
            </p:nvSpPr>
            <p:spPr>
              <a:xfrm rot="5400000">
                <a:off x="1781754" y="4422979"/>
                <a:ext cx="876932" cy="99075"/>
              </a:xfrm>
              <a:custGeom>
                <a:avLst/>
                <a:gdLst>
                  <a:gd name="connsiteX0" fmla="*/ 1343465 w 1343465"/>
                  <a:gd name="connsiteY0" fmla="*/ 270810 h 270810"/>
                  <a:gd name="connsiteX1" fmla="*/ 633046 w 1343465"/>
                  <a:gd name="connsiteY1" fmla="*/ 7 h 270810"/>
                  <a:gd name="connsiteX2" fmla="*/ 0 w 1343465"/>
                  <a:gd name="connsiteY2" fmla="*/ 263776 h 2708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43465" h="270810">
                    <a:moveTo>
                      <a:pt x="1343465" y="270810"/>
                    </a:moveTo>
                    <a:cubicBezTo>
                      <a:pt x="1100211" y="135994"/>
                      <a:pt x="856957" y="1179"/>
                      <a:pt x="633046" y="7"/>
                    </a:cubicBezTo>
                    <a:cubicBezTo>
                      <a:pt x="409135" y="-1165"/>
                      <a:pt x="204567" y="131305"/>
                      <a:pt x="0" y="263776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8CBF9A0B-8598-7E26-6FF2-052C674123DE}"/>
              </a:ext>
            </a:extLst>
          </p:cNvPr>
          <p:cNvSpPr txBox="1"/>
          <p:nvPr/>
        </p:nvSpPr>
        <p:spPr>
          <a:xfrm>
            <a:off x="17384" y="6512504"/>
            <a:ext cx="816804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 err="1"/>
              <a:t>Grospellier</a:t>
            </a:r>
            <a:r>
              <a:rPr lang="en-US" sz="1600" dirty="0"/>
              <a:t>, Krishna – Numerical study of hypergraph-product codes. </a:t>
            </a:r>
            <a:r>
              <a:rPr lang="en-US" sz="1600" dirty="0">
                <a:hlinkClick r:id="rId3"/>
              </a:rPr>
              <a:t>arxiv:1810.03681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163978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2DFD33-4BEA-D007-A762-DD6D4D879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Surface codes vs LDPC codes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B990961-5CBF-E7AB-37C0-D50822DD07F5}"/>
              </a:ext>
            </a:extLst>
          </p:cNvPr>
          <p:cNvGrpSpPr>
            <a:grpSpLocks noChangeAspect="1"/>
          </p:cNvGrpSpPr>
          <p:nvPr/>
        </p:nvGrpSpPr>
        <p:grpSpPr>
          <a:xfrm>
            <a:off x="3571566" y="4190487"/>
            <a:ext cx="2438400" cy="2350215"/>
            <a:chOff x="4570701" y="2010018"/>
            <a:chExt cx="3047099" cy="2936901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1835DFA4-2E53-9760-BE36-DE99D537A1B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888640" y="2309519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4901FF94-6CDF-AE1A-BFA2-10758B91E49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470319" y="2868324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6D2BFBA2-CFDC-3A35-5BCB-FF0B57DC1FB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888640" y="2868324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B8B47D1E-92A2-F131-9B54-DFDB5862BA0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470319" y="2309519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0B2EE63-3F9D-3B4A-7881-31BABAEDFC61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5153924" y="2569219"/>
              <a:ext cx="137160" cy="1371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solidFill>
                  <a:schemeClr val="accent1"/>
                </a:solidFill>
              </a:endParaRP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534D3C5-3714-BB1C-70D9-804F06437D4E}"/>
                </a:ext>
              </a:extLst>
            </p:cNvPr>
            <p:cNvCxnSpPr>
              <a:cxnSpLocks/>
              <a:stCxn id="9" idx="2"/>
              <a:endCxn id="8" idx="3"/>
            </p:cNvCxnSpPr>
            <p:nvPr/>
          </p:nvCxnSpPr>
          <p:spPr>
            <a:xfrm flipV="1">
              <a:off x="5222504" y="2395303"/>
              <a:ext cx="262533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152AAD6-2E94-790D-B0D2-A84CA48C3E78}"/>
                </a:ext>
              </a:extLst>
            </p:cNvPr>
            <p:cNvCxnSpPr>
              <a:cxnSpLocks/>
              <a:stCxn id="9" idx="2"/>
              <a:endCxn id="5" idx="5"/>
            </p:cNvCxnSpPr>
            <p:nvPr/>
          </p:nvCxnSpPr>
          <p:spPr>
            <a:xfrm flipH="1" flipV="1">
              <a:off x="4974424" y="2395303"/>
              <a:ext cx="248080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6257F47-E5DE-678E-A91A-1F70650C5067}"/>
                </a:ext>
              </a:extLst>
            </p:cNvPr>
            <p:cNvCxnSpPr>
              <a:cxnSpLocks/>
              <a:stCxn id="6" idx="1"/>
              <a:endCxn id="9" idx="0"/>
            </p:cNvCxnSpPr>
            <p:nvPr/>
          </p:nvCxnSpPr>
          <p:spPr>
            <a:xfrm flipH="1" flipV="1">
              <a:off x="5222504" y="2706379"/>
              <a:ext cx="262533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9DF7C2A-30DF-FA58-04E4-443F1D49039D}"/>
                </a:ext>
              </a:extLst>
            </p:cNvPr>
            <p:cNvCxnSpPr>
              <a:cxnSpLocks/>
              <a:stCxn id="7" idx="7"/>
              <a:endCxn id="9" idx="0"/>
            </p:cNvCxnSpPr>
            <p:nvPr/>
          </p:nvCxnSpPr>
          <p:spPr>
            <a:xfrm flipV="1">
              <a:off x="4974424" y="2706379"/>
              <a:ext cx="248080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461B6320-5C77-8E68-2D35-2C5730AE500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51998" y="2868324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A408D8BE-5C26-A915-0587-62B0B377918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51998" y="2309519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9028492-35A6-1170-7505-7D4E32D595B8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5735603" y="2569219"/>
              <a:ext cx="137160" cy="1371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solidFill>
                  <a:schemeClr val="accent1"/>
                </a:solidFill>
              </a:endParaRP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5045FF2-1212-58DE-7635-D7412A6DD658}"/>
                </a:ext>
              </a:extLst>
            </p:cNvPr>
            <p:cNvCxnSpPr>
              <a:cxnSpLocks/>
              <a:stCxn id="16" idx="2"/>
              <a:endCxn id="15" idx="3"/>
            </p:cNvCxnSpPr>
            <p:nvPr/>
          </p:nvCxnSpPr>
          <p:spPr>
            <a:xfrm flipV="1">
              <a:off x="5804183" y="2395303"/>
              <a:ext cx="262533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38EC2B7A-CA14-C352-9670-8B27EAA54393}"/>
                </a:ext>
              </a:extLst>
            </p:cNvPr>
            <p:cNvCxnSpPr>
              <a:cxnSpLocks/>
              <a:stCxn id="16" idx="2"/>
            </p:cNvCxnSpPr>
            <p:nvPr/>
          </p:nvCxnSpPr>
          <p:spPr>
            <a:xfrm flipH="1" flipV="1">
              <a:off x="5556103" y="2395303"/>
              <a:ext cx="248080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C9DDE060-A9FC-8A25-747C-39C23B9EC175}"/>
                </a:ext>
              </a:extLst>
            </p:cNvPr>
            <p:cNvCxnSpPr>
              <a:cxnSpLocks/>
              <a:stCxn id="14" idx="1"/>
              <a:endCxn id="16" idx="0"/>
            </p:cNvCxnSpPr>
            <p:nvPr/>
          </p:nvCxnSpPr>
          <p:spPr>
            <a:xfrm flipH="1" flipV="1">
              <a:off x="5804183" y="2706379"/>
              <a:ext cx="262533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ECFE0E52-3FC8-45BD-FBAE-0169089EB602}"/>
                </a:ext>
              </a:extLst>
            </p:cNvPr>
            <p:cNvCxnSpPr>
              <a:cxnSpLocks/>
              <a:endCxn id="16" idx="0"/>
            </p:cNvCxnSpPr>
            <p:nvPr/>
          </p:nvCxnSpPr>
          <p:spPr>
            <a:xfrm flipV="1">
              <a:off x="5556103" y="2706379"/>
              <a:ext cx="248080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90FDC696-BE75-B358-5D28-6B39A3CAC1E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633677" y="2870815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4F8FB063-F3FD-0910-57B4-CD50AB161EB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633677" y="2312010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058A21F5-E359-C9F1-B403-EF1371A3E37F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6317282" y="2571710"/>
              <a:ext cx="137160" cy="1371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solidFill>
                  <a:schemeClr val="accent1"/>
                </a:solidFill>
              </a:endParaRPr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91B19CC1-DC0D-D417-592A-926854DA6645}"/>
                </a:ext>
              </a:extLst>
            </p:cNvPr>
            <p:cNvCxnSpPr>
              <a:cxnSpLocks/>
              <a:stCxn id="23" idx="2"/>
              <a:endCxn id="22" idx="3"/>
            </p:cNvCxnSpPr>
            <p:nvPr/>
          </p:nvCxnSpPr>
          <p:spPr>
            <a:xfrm flipV="1">
              <a:off x="6385862" y="2397794"/>
              <a:ext cx="262533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EF998A17-D80A-6A33-DE18-F8C31E766358}"/>
                </a:ext>
              </a:extLst>
            </p:cNvPr>
            <p:cNvCxnSpPr>
              <a:cxnSpLocks/>
              <a:stCxn id="23" idx="2"/>
            </p:cNvCxnSpPr>
            <p:nvPr/>
          </p:nvCxnSpPr>
          <p:spPr>
            <a:xfrm flipH="1" flipV="1">
              <a:off x="6137782" y="2397794"/>
              <a:ext cx="248080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7286808B-CC3F-E137-896E-9DF6B0715497}"/>
                </a:ext>
              </a:extLst>
            </p:cNvPr>
            <p:cNvCxnSpPr>
              <a:cxnSpLocks/>
              <a:stCxn id="21" idx="1"/>
              <a:endCxn id="23" idx="0"/>
            </p:cNvCxnSpPr>
            <p:nvPr/>
          </p:nvCxnSpPr>
          <p:spPr>
            <a:xfrm flipH="1" flipV="1">
              <a:off x="6385862" y="2708870"/>
              <a:ext cx="262533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9B3D90A-8B9F-E153-B406-47326D9B3CA6}"/>
                </a:ext>
              </a:extLst>
            </p:cNvPr>
            <p:cNvCxnSpPr>
              <a:cxnSpLocks/>
              <a:endCxn id="23" idx="0"/>
            </p:cNvCxnSpPr>
            <p:nvPr/>
          </p:nvCxnSpPr>
          <p:spPr>
            <a:xfrm flipV="1">
              <a:off x="6137782" y="2708870"/>
              <a:ext cx="248080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9069166E-AA4C-22CC-45DE-298FFD03E6B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15356" y="2870815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65BD8342-18E6-BDBD-55D5-3E3E3E93858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15356" y="2312010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69EAA268-42F8-B1E7-C80C-D0632A28FCB4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6898961" y="2571710"/>
              <a:ext cx="137160" cy="1371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solidFill>
                  <a:schemeClr val="accent1"/>
                </a:solidFill>
              </a:endParaRPr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32851F9-23DA-7594-6E70-F1255EB66B41}"/>
                </a:ext>
              </a:extLst>
            </p:cNvPr>
            <p:cNvCxnSpPr>
              <a:cxnSpLocks/>
              <a:stCxn id="30" idx="2"/>
              <a:endCxn id="29" idx="3"/>
            </p:cNvCxnSpPr>
            <p:nvPr/>
          </p:nvCxnSpPr>
          <p:spPr>
            <a:xfrm flipV="1">
              <a:off x="6967541" y="2397794"/>
              <a:ext cx="262533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0DD04133-5734-F609-FD57-64565E8DB032}"/>
                </a:ext>
              </a:extLst>
            </p:cNvPr>
            <p:cNvCxnSpPr>
              <a:cxnSpLocks/>
              <a:stCxn id="30" idx="2"/>
            </p:cNvCxnSpPr>
            <p:nvPr/>
          </p:nvCxnSpPr>
          <p:spPr>
            <a:xfrm flipH="1" flipV="1">
              <a:off x="6719461" y="2397794"/>
              <a:ext cx="248080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FDEF184-ED71-DDF4-4F87-D004F084FA42}"/>
                </a:ext>
              </a:extLst>
            </p:cNvPr>
            <p:cNvCxnSpPr>
              <a:cxnSpLocks/>
              <a:stCxn id="28" idx="1"/>
              <a:endCxn id="30" idx="0"/>
            </p:cNvCxnSpPr>
            <p:nvPr/>
          </p:nvCxnSpPr>
          <p:spPr>
            <a:xfrm flipH="1" flipV="1">
              <a:off x="6967541" y="2708870"/>
              <a:ext cx="262533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1F8E5762-DBCA-A28B-BE8C-F0B27D253DF9}"/>
                </a:ext>
              </a:extLst>
            </p:cNvPr>
            <p:cNvCxnSpPr>
              <a:cxnSpLocks/>
              <a:endCxn id="30" idx="0"/>
            </p:cNvCxnSpPr>
            <p:nvPr/>
          </p:nvCxnSpPr>
          <p:spPr>
            <a:xfrm flipV="1">
              <a:off x="6719461" y="2708870"/>
              <a:ext cx="248080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3DA2D390-1DBC-275F-2FFC-8A7FCCCE4D0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470319" y="3429100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D9BD4C44-B309-F45D-7F8C-E9F3D819561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888640" y="3429100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7CAC97B7-8941-8F55-5EE2-BB74032A44F1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5153924" y="3129995"/>
              <a:ext cx="137160" cy="1371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solidFill>
                  <a:schemeClr val="accent1"/>
                </a:solidFill>
              </a:endParaRPr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3C5D2299-B3BC-B592-B0D7-E6F758FECE30}"/>
                </a:ext>
              </a:extLst>
            </p:cNvPr>
            <p:cNvCxnSpPr>
              <a:cxnSpLocks/>
              <a:stCxn id="37" idx="2"/>
            </p:cNvCxnSpPr>
            <p:nvPr/>
          </p:nvCxnSpPr>
          <p:spPr>
            <a:xfrm flipV="1">
              <a:off x="5222504" y="2956079"/>
              <a:ext cx="262533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4386C1DE-2145-DE6F-23D7-7A4904E7A589}"/>
                </a:ext>
              </a:extLst>
            </p:cNvPr>
            <p:cNvCxnSpPr>
              <a:cxnSpLocks/>
              <a:stCxn id="37" idx="2"/>
            </p:cNvCxnSpPr>
            <p:nvPr/>
          </p:nvCxnSpPr>
          <p:spPr>
            <a:xfrm flipH="1" flipV="1">
              <a:off x="4974424" y="2956079"/>
              <a:ext cx="248080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5996E0EE-4841-A5B7-7E73-89018204B3B0}"/>
                </a:ext>
              </a:extLst>
            </p:cNvPr>
            <p:cNvCxnSpPr>
              <a:cxnSpLocks/>
              <a:stCxn id="35" idx="1"/>
              <a:endCxn id="37" idx="0"/>
            </p:cNvCxnSpPr>
            <p:nvPr/>
          </p:nvCxnSpPr>
          <p:spPr>
            <a:xfrm flipH="1" flipV="1">
              <a:off x="5222504" y="3267155"/>
              <a:ext cx="262533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58245DCD-0646-84DA-D0AA-F4A93349CEAF}"/>
                </a:ext>
              </a:extLst>
            </p:cNvPr>
            <p:cNvCxnSpPr>
              <a:cxnSpLocks/>
              <a:stCxn id="36" idx="7"/>
              <a:endCxn id="37" idx="0"/>
            </p:cNvCxnSpPr>
            <p:nvPr/>
          </p:nvCxnSpPr>
          <p:spPr>
            <a:xfrm flipV="1">
              <a:off x="4974424" y="3267155"/>
              <a:ext cx="248080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EDA96C75-E51D-85D6-5740-D5C2E273587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51998" y="3429100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358921C7-4DE7-35AF-011E-008B62EDB33B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5735603" y="3129995"/>
              <a:ext cx="137160" cy="1371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solidFill>
                  <a:schemeClr val="accent1"/>
                </a:solidFill>
              </a:endParaRPr>
            </a:p>
          </p:txBody>
        </p: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219476B6-0528-FCC6-E867-A59ACF9FE8E8}"/>
                </a:ext>
              </a:extLst>
            </p:cNvPr>
            <p:cNvCxnSpPr>
              <a:cxnSpLocks/>
              <a:stCxn id="43" idx="2"/>
            </p:cNvCxnSpPr>
            <p:nvPr/>
          </p:nvCxnSpPr>
          <p:spPr>
            <a:xfrm flipV="1">
              <a:off x="5804183" y="2956079"/>
              <a:ext cx="262533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93320C70-4ECC-415F-F3A4-BB7647781D70}"/>
                </a:ext>
              </a:extLst>
            </p:cNvPr>
            <p:cNvCxnSpPr>
              <a:cxnSpLocks/>
              <a:stCxn id="43" idx="2"/>
            </p:cNvCxnSpPr>
            <p:nvPr/>
          </p:nvCxnSpPr>
          <p:spPr>
            <a:xfrm flipH="1" flipV="1">
              <a:off x="5556103" y="2956079"/>
              <a:ext cx="248080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B9A47380-6B54-4664-B7A9-3E1BB9EDA1E8}"/>
                </a:ext>
              </a:extLst>
            </p:cNvPr>
            <p:cNvCxnSpPr>
              <a:cxnSpLocks/>
              <a:stCxn id="42" idx="1"/>
              <a:endCxn id="43" idx="0"/>
            </p:cNvCxnSpPr>
            <p:nvPr/>
          </p:nvCxnSpPr>
          <p:spPr>
            <a:xfrm flipH="1" flipV="1">
              <a:off x="5804183" y="3267155"/>
              <a:ext cx="262533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726A314D-0A83-80E1-D311-11E5A0230248}"/>
                </a:ext>
              </a:extLst>
            </p:cNvPr>
            <p:cNvCxnSpPr>
              <a:cxnSpLocks/>
              <a:endCxn id="43" idx="0"/>
            </p:cNvCxnSpPr>
            <p:nvPr/>
          </p:nvCxnSpPr>
          <p:spPr>
            <a:xfrm flipV="1">
              <a:off x="5556103" y="3267155"/>
              <a:ext cx="248080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D1794329-DE09-CAA1-2C33-C2043ACBFD2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633677" y="3431591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7319861F-4030-AEFA-7309-07C3503D0D65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6317282" y="3132486"/>
              <a:ext cx="137160" cy="1371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solidFill>
                  <a:schemeClr val="accent1"/>
                </a:solidFill>
              </a:endParaRPr>
            </a:p>
          </p:txBody>
        </p: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522F0EFE-4E88-2318-3B22-1E334E02E911}"/>
                </a:ext>
              </a:extLst>
            </p:cNvPr>
            <p:cNvCxnSpPr>
              <a:cxnSpLocks/>
              <a:stCxn id="49" idx="2"/>
            </p:cNvCxnSpPr>
            <p:nvPr/>
          </p:nvCxnSpPr>
          <p:spPr>
            <a:xfrm flipV="1">
              <a:off x="6385862" y="2958570"/>
              <a:ext cx="262533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53603150-291A-94F0-4E1F-A1174516D070}"/>
                </a:ext>
              </a:extLst>
            </p:cNvPr>
            <p:cNvCxnSpPr>
              <a:cxnSpLocks/>
              <a:stCxn id="49" idx="2"/>
            </p:cNvCxnSpPr>
            <p:nvPr/>
          </p:nvCxnSpPr>
          <p:spPr>
            <a:xfrm flipH="1" flipV="1">
              <a:off x="6137782" y="2958570"/>
              <a:ext cx="248080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57A5F1E2-B13B-D161-5B09-48E0C6CFE2C8}"/>
                </a:ext>
              </a:extLst>
            </p:cNvPr>
            <p:cNvCxnSpPr>
              <a:cxnSpLocks/>
              <a:stCxn id="48" idx="1"/>
              <a:endCxn id="49" idx="0"/>
            </p:cNvCxnSpPr>
            <p:nvPr/>
          </p:nvCxnSpPr>
          <p:spPr>
            <a:xfrm flipH="1" flipV="1">
              <a:off x="6385862" y="3269646"/>
              <a:ext cx="262533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ECA48C38-D2C3-C913-BB80-CF27E347526C}"/>
                </a:ext>
              </a:extLst>
            </p:cNvPr>
            <p:cNvCxnSpPr>
              <a:cxnSpLocks/>
              <a:endCxn id="49" idx="0"/>
            </p:cNvCxnSpPr>
            <p:nvPr/>
          </p:nvCxnSpPr>
          <p:spPr>
            <a:xfrm flipV="1">
              <a:off x="6137782" y="3269646"/>
              <a:ext cx="248080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F488092D-5075-9C83-7B73-B8186817E0C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15356" y="3431591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BF6EFEAA-D94C-76E5-086A-16A88F5AAEA1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6898961" y="3132486"/>
              <a:ext cx="137160" cy="1371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solidFill>
                  <a:schemeClr val="accent1"/>
                </a:solidFill>
              </a:endParaRPr>
            </a:p>
          </p:txBody>
        </p: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0495E26B-2407-BB78-DC39-21B44FBFFB6E}"/>
                </a:ext>
              </a:extLst>
            </p:cNvPr>
            <p:cNvCxnSpPr>
              <a:cxnSpLocks/>
              <a:stCxn id="55" idx="2"/>
            </p:cNvCxnSpPr>
            <p:nvPr/>
          </p:nvCxnSpPr>
          <p:spPr>
            <a:xfrm flipV="1">
              <a:off x="6967541" y="2958570"/>
              <a:ext cx="262533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62D87355-5D0B-2684-94B5-44398F7BEA1F}"/>
                </a:ext>
              </a:extLst>
            </p:cNvPr>
            <p:cNvCxnSpPr>
              <a:cxnSpLocks/>
              <a:stCxn id="55" idx="2"/>
            </p:cNvCxnSpPr>
            <p:nvPr/>
          </p:nvCxnSpPr>
          <p:spPr>
            <a:xfrm flipH="1" flipV="1">
              <a:off x="6719461" y="2958570"/>
              <a:ext cx="248080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567FBA73-0C93-68F7-5D0B-E7C4860A1348}"/>
                </a:ext>
              </a:extLst>
            </p:cNvPr>
            <p:cNvCxnSpPr>
              <a:cxnSpLocks/>
              <a:stCxn id="54" idx="1"/>
              <a:endCxn id="55" idx="0"/>
            </p:cNvCxnSpPr>
            <p:nvPr/>
          </p:nvCxnSpPr>
          <p:spPr>
            <a:xfrm flipH="1" flipV="1">
              <a:off x="6967541" y="3269646"/>
              <a:ext cx="262533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530C496C-7ACE-DA94-2495-05AA065FB999}"/>
                </a:ext>
              </a:extLst>
            </p:cNvPr>
            <p:cNvCxnSpPr>
              <a:cxnSpLocks/>
              <a:endCxn id="55" idx="0"/>
            </p:cNvCxnSpPr>
            <p:nvPr/>
          </p:nvCxnSpPr>
          <p:spPr>
            <a:xfrm flipV="1">
              <a:off x="6719461" y="3269646"/>
              <a:ext cx="248080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FD6B499F-B4A3-C9A9-2E39-0B50B24011C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470319" y="3984874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D25E5E23-422A-E421-BB20-D50CDAAD3EA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888640" y="3984874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B2EB70A4-12F3-33F2-459D-E11DFE980ECB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5153924" y="3685769"/>
              <a:ext cx="137160" cy="1371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solidFill>
                  <a:schemeClr val="accent1"/>
                </a:solidFill>
              </a:endParaRPr>
            </a:p>
          </p:txBody>
        </p: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D273FB2B-015B-A5F6-D3CB-2A329A3F0E57}"/>
                </a:ext>
              </a:extLst>
            </p:cNvPr>
            <p:cNvCxnSpPr>
              <a:cxnSpLocks/>
              <a:stCxn id="62" idx="2"/>
            </p:cNvCxnSpPr>
            <p:nvPr/>
          </p:nvCxnSpPr>
          <p:spPr>
            <a:xfrm flipV="1">
              <a:off x="5222504" y="3511853"/>
              <a:ext cx="262533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75AE2E91-6245-8BA1-FBC3-E6ED3B0CA9CA}"/>
                </a:ext>
              </a:extLst>
            </p:cNvPr>
            <p:cNvCxnSpPr>
              <a:cxnSpLocks/>
              <a:stCxn id="62" idx="2"/>
            </p:cNvCxnSpPr>
            <p:nvPr/>
          </p:nvCxnSpPr>
          <p:spPr>
            <a:xfrm flipH="1" flipV="1">
              <a:off x="4974424" y="3511853"/>
              <a:ext cx="248080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5CAEFDFE-716D-1DA4-B46B-E47A90E7BC72}"/>
                </a:ext>
              </a:extLst>
            </p:cNvPr>
            <p:cNvCxnSpPr>
              <a:cxnSpLocks/>
              <a:stCxn id="60" idx="1"/>
              <a:endCxn id="62" idx="0"/>
            </p:cNvCxnSpPr>
            <p:nvPr/>
          </p:nvCxnSpPr>
          <p:spPr>
            <a:xfrm flipH="1" flipV="1">
              <a:off x="5222504" y="3822929"/>
              <a:ext cx="262533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FBF2F092-39E0-DC5D-8BEF-C4E853F4C1E6}"/>
                </a:ext>
              </a:extLst>
            </p:cNvPr>
            <p:cNvCxnSpPr>
              <a:cxnSpLocks/>
              <a:stCxn id="61" idx="7"/>
              <a:endCxn id="62" idx="0"/>
            </p:cNvCxnSpPr>
            <p:nvPr/>
          </p:nvCxnSpPr>
          <p:spPr>
            <a:xfrm flipV="1">
              <a:off x="4974424" y="3822929"/>
              <a:ext cx="248080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216123DE-740E-B457-BA66-590E596003E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51998" y="3984874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51E0A3BE-9962-385E-CD82-B9FB0FD5A733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5735603" y="3685769"/>
              <a:ext cx="137160" cy="1371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solidFill>
                  <a:schemeClr val="accent1"/>
                </a:solidFill>
              </a:endParaRPr>
            </a:p>
          </p:txBody>
        </p: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AB962FA9-DC48-86A0-CE3F-CA291EB20354}"/>
                </a:ext>
              </a:extLst>
            </p:cNvPr>
            <p:cNvCxnSpPr>
              <a:cxnSpLocks/>
              <a:stCxn id="68" idx="2"/>
            </p:cNvCxnSpPr>
            <p:nvPr/>
          </p:nvCxnSpPr>
          <p:spPr>
            <a:xfrm flipV="1">
              <a:off x="5804183" y="3511853"/>
              <a:ext cx="262533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7A6F33F1-BF08-4AE4-7243-5B4E909C7B79}"/>
                </a:ext>
              </a:extLst>
            </p:cNvPr>
            <p:cNvCxnSpPr>
              <a:cxnSpLocks/>
              <a:stCxn id="68" idx="2"/>
            </p:cNvCxnSpPr>
            <p:nvPr/>
          </p:nvCxnSpPr>
          <p:spPr>
            <a:xfrm flipH="1" flipV="1">
              <a:off x="5556103" y="3511853"/>
              <a:ext cx="248080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D1E3C868-3DA8-EF16-DFA1-DB9DA41B9208}"/>
                </a:ext>
              </a:extLst>
            </p:cNvPr>
            <p:cNvCxnSpPr>
              <a:cxnSpLocks/>
              <a:stCxn id="67" idx="1"/>
              <a:endCxn id="68" idx="0"/>
            </p:cNvCxnSpPr>
            <p:nvPr/>
          </p:nvCxnSpPr>
          <p:spPr>
            <a:xfrm flipH="1" flipV="1">
              <a:off x="5804183" y="3822929"/>
              <a:ext cx="262533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6B894193-A1B4-CE5B-83FA-09C7B60DD515}"/>
                </a:ext>
              </a:extLst>
            </p:cNvPr>
            <p:cNvCxnSpPr>
              <a:cxnSpLocks/>
              <a:endCxn id="68" idx="0"/>
            </p:cNvCxnSpPr>
            <p:nvPr/>
          </p:nvCxnSpPr>
          <p:spPr>
            <a:xfrm flipV="1">
              <a:off x="5556103" y="3822929"/>
              <a:ext cx="248080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AF7A0C3C-8900-809A-C5AF-FCBBBD2179C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633677" y="3987365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AFAE6320-0682-379B-AC0B-2F3E457B1D92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6317282" y="3688260"/>
              <a:ext cx="137160" cy="1371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solidFill>
                  <a:schemeClr val="accent1"/>
                </a:solidFill>
              </a:endParaRPr>
            </a:p>
          </p:txBody>
        </p: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E7603F81-F387-1B51-AB7E-8E09CC9A3EAC}"/>
                </a:ext>
              </a:extLst>
            </p:cNvPr>
            <p:cNvCxnSpPr>
              <a:cxnSpLocks/>
              <a:stCxn id="74" idx="2"/>
            </p:cNvCxnSpPr>
            <p:nvPr/>
          </p:nvCxnSpPr>
          <p:spPr>
            <a:xfrm flipV="1">
              <a:off x="6385862" y="3514344"/>
              <a:ext cx="262533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B3B661AD-B466-0BB0-1B98-F474A881964D}"/>
                </a:ext>
              </a:extLst>
            </p:cNvPr>
            <p:cNvCxnSpPr>
              <a:cxnSpLocks/>
              <a:stCxn id="74" idx="2"/>
            </p:cNvCxnSpPr>
            <p:nvPr/>
          </p:nvCxnSpPr>
          <p:spPr>
            <a:xfrm flipH="1" flipV="1">
              <a:off x="6137782" y="3514344"/>
              <a:ext cx="248080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2E65F7E5-1D41-5B9E-33C6-53C59902A59F}"/>
                </a:ext>
              </a:extLst>
            </p:cNvPr>
            <p:cNvCxnSpPr>
              <a:cxnSpLocks/>
              <a:stCxn id="73" idx="1"/>
              <a:endCxn id="74" idx="0"/>
            </p:cNvCxnSpPr>
            <p:nvPr/>
          </p:nvCxnSpPr>
          <p:spPr>
            <a:xfrm flipH="1" flipV="1">
              <a:off x="6385862" y="3825420"/>
              <a:ext cx="262533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6F0D7265-C2A4-7BCE-9698-3A02FB1B4266}"/>
                </a:ext>
              </a:extLst>
            </p:cNvPr>
            <p:cNvCxnSpPr>
              <a:cxnSpLocks/>
              <a:endCxn id="74" idx="0"/>
            </p:cNvCxnSpPr>
            <p:nvPr/>
          </p:nvCxnSpPr>
          <p:spPr>
            <a:xfrm flipV="1">
              <a:off x="6137782" y="3825420"/>
              <a:ext cx="248080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C0A32B8B-B341-4916-2398-A557417C06E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15356" y="3987365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DE1B6045-F229-752D-DB2B-EBFA8E104990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6898961" y="3688260"/>
              <a:ext cx="137160" cy="1371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solidFill>
                  <a:schemeClr val="accent1"/>
                </a:solidFill>
              </a:endParaRPr>
            </a:p>
          </p:txBody>
        </p: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0AD25239-117C-DAC5-D3F5-A100F15CEFA4}"/>
                </a:ext>
              </a:extLst>
            </p:cNvPr>
            <p:cNvCxnSpPr>
              <a:cxnSpLocks/>
              <a:stCxn id="80" idx="2"/>
            </p:cNvCxnSpPr>
            <p:nvPr/>
          </p:nvCxnSpPr>
          <p:spPr>
            <a:xfrm flipV="1">
              <a:off x="6967541" y="3514344"/>
              <a:ext cx="262533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EE007E52-47F2-AF4B-A8FD-EB97D2FB6269}"/>
                </a:ext>
              </a:extLst>
            </p:cNvPr>
            <p:cNvCxnSpPr>
              <a:cxnSpLocks/>
              <a:stCxn id="80" idx="2"/>
            </p:cNvCxnSpPr>
            <p:nvPr/>
          </p:nvCxnSpPr>
          <p:spPr>
            <a:xfrm flipH="1" flipV="1">
              <a:off x="6719461" y="3514344"/>
              <a:ext cx="248080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44AADF36-1222-255B-2430-2B8CBAB6681C}"/>
                </a:ext>
              </a:extLst>
            </p:cNvPr>
            <p:cNvCxnSpPr>
              <a:cxnSpLocks/>
              <a:stCxn id="79" idx="1"/>
              <a:endCxn id="80" idx="0"/>
            </p:cNvCxnSpPr>
            <p:nvPr/>
          </p:nvCxnSpPr>
          <p:spPr>
            <a:xfrm flipH="1" flipV="1">
              <a:off x="6967541" y="3825420"/>
              <a:ext cx="262533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39DBE5D9-010C-7D89-1F13-95245C02B1AC}"/>
                </a:ext>
              </a:extLst>
            </p:cNvPr>
            <p:cNvCxnSpPr>
              <a:cxnSpLocks/>
              <a:endCxn id="80" idx="0"/>
            </p:cNvCxnSpPr>
            <p:nvPr/>
          </p:nvCxnSpPr>
          <p:spPr>
            <a:xfrm flipV="1">
              <a:off x="6719461" y="3825420"/>
              <a:ext cx="248080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1D514142-1FFA-B1D5-B533-7D300753C98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470319" y="4545650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91D3BBFF-3B01-003D-5E3C-FD0B92274E9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888640" y="4545650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EF445AF1-81B5-6A69-D4AD-8B417D896557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5153924" y="4246545"/>
              <a:ext cx="137160" cy="1371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solidFill>
                  <a:schemeClr val="accent1"/>
                </a:solidFill>
              </a:endParaRPr>
            </a:p>
          </p:txBody>
        </p: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7DA5B44F-5045-583A-2767-93371A27C63E}"/>
                </a:ext>
              </a:extLst>
            </p:cNvPr>
            <p:cNvCxnSpPr>
              <a:cxnSpLocks/>
              <a:stCxn id="87" idx="2"/>
            </p:cNvCxnSpPr>
            <p:nvPr/>
          </p:nvCxnSpPr>
          <p:spPr>
            <a:xfrm flipV="1">
              <a:off x="5222504" y="4072629"/>
              <a:ext cx="262533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68EF2C02-0B5E-32F3-1456-03AD0F8C1FEA}"/>
                </a:ext>
              </a:extLst>
            </p:cNvPr>
            <p:cNvCxnSpPr>
              <a:cxnSpLocks/>
              <a:stCxn id="87" idx="2"/>
            </p:cNvCxnSpPr>
            <p:nvPr/>
          </p:nvCxnSpPr>
          <p:spPr>
            <a:xfrm flipH="1" flipV="1">
              <a:off x="4974424" y="4072629"/>
              <a:ext cx="248080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B28D605A-808B-65E1-EE38-84E74422969B}"/>
                </a:ext>
              </a:extLst>
            </p:cNvPr>
            <p:cNvCxnSpPr>
              <a:cxnSpLocks/>
              <a:stCxn id="85" idx="1"/>
              <a:endCxn id="87" idx="0"/>
            </p:cNvCxnSpPr>
            <p:nvPr/>
          </p:nvCxnSpPr>
          <p:spPr>
            <a:xfrm flipH="1" flipV="1">
              <a:off x="5222504" y="4383705"/>
              <a:ext cx="262533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71F6D17E-3DB3-1496-1B87-B1B849957F81}"/>
                </a:ext>
              </a:extLst>
            </p:cNvPr>
            <p:cNvCxnSpPr>
              <a:cxnSpLocks/>
              <a:stCxn id="86" idx="7"/>
              <a:endCxn id="87" idx="0"/>
            </p:cNvCxnSpPr>
            <p:nvPr/>
          </p:nvCxnSpPr>
          <p:spPr>
            <a:xfrm flipV="1">
              <a:off x="4974424" y="4383705"/>
              <a:ext cx="248080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0B8DDA97-CCB6-58F2-79E0-135131B6648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51998" y="4545650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EA6D2E87-AA06-EED5-87B3-8CD386EC7488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5735603" y="4246545"/>
              <a:ext cx="137160" cy="1371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solidFill>
                  <a:schemeClr val="accent1"/>
                </a:solidFill>
              </a:endParaRPr>
            </a:p>
          </p:txBody>
        </p: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7C699563-E287-EC42-99F4-7D15D62079A8}"/>
                </a:ext>
              </a:extLst>
            </p:cNvPr>
            <p:cNvCxnSpPr>
              <a:cxnSpLocks/>
              <a:stCxn id="93" idx="2"/>
            </p:cNvCxnSpPr>
            <p:nvPr/>
          </p:nvCxnSpPr>
          <p:spPr>
            <a:xfrm flipV="1">
              <a:off x="5804183" y="4072629"/>
              <a:ext cx="262533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A322B513-AC62-6404-A748-1359E424E675}"/>
                </a:ext>
              </a:extLst>
            </p:cNvPr>
            <p:cNvCxnSpPr>
              <a:cxnSpLocks/>
              <a:stCxn id="93" idx="2"/>
            </p:cNvCxnSpPr>
            <p:nvPr/>
          </p:nvCxnSpPr>
          <p:spPr>
            <a:xfrm flipH="1" flipV="1">
              <a:off x="5556103" y="4072629"/>
              <a:ext cx="248080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CFAB4370-7403-9182-3B36-1ACC048E5AAB}"/>
                </a:ext>
              </a:extLst>
            </p:cNvPr>
            <p:cNvCxnSpPr>
              <a:cxnSpLocks/>
              <a:stCxn id="92" idx="1"/>
              <a:endCxn id="93" idx="0"/>
            </p:cNvCxnSpPr>
            <p:nvPr/>
          </p:nvCxnSpPr>
          <p:spPr>
            <a:xfrm flipH="1" flipV="1">
              <a:off x="5804183" y="4383705"/>
              <a:ext cx="262533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EEA57F88-3DFF-F091-E45B-3D47EB0311BA}"/>
                </a:ext>
              </a:extLst>
            </p:cNvPr>
            <p:cNvCxnSpPr>
              <a:cxnSpLocks/>
              <a:endCxn id="93" idx="0"/>
            </p:cNvCxnSpPr>
            <p:nvPr/>
          </p:nvCxnSpPr>
          <p:spPr>
            <a:xfrm flipV="1">
              <a:off x="5556103" y="4383705"/>
              <a:ext cx="248080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4AE51651-9B73-7C06-2153-1DD418AE4BD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633677" y="4548141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F7F3EAA0-7550-8D26-E40A-6017B3B2D424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6317282" y="4249036"/>
              <a:ext cx="137160" cy="1371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solidFill>
                  <a:schemeClr val="accent1"/>
                </a:solidFill>
              </a:endParaRPr>
            </a:p>
          </p:txBody>
        </p: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3D0AB1B0-3C4C-03C3-68DF-BBE4347EB8C8}"/>
                </a:ext>
              </a:extLst>
            </p:cNvPr>
            <p:cNvCxnSpPr>
              <a:cxnSpLocks/>
              <a:stCxn id="99" idx="2"/>
            </p:cNvCxnSpPr>
            <p:nvPr/>
          </p:nvCxnSpPr>
          <p:spPr>
            <a:xfrm flipV="1">
              <a:off x="6385862" y="4075120"/>
              <a:ext cx="262533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E83217F4-F2FC-35A2-4D49-F3BBC2AEFD48}"/>
                </a:ext>
              </a:extLst>
            </p:cNvPr>
            <p:cNvCxnSpPr>
              <a:cxnSpLocks/>
              <a:stCxn id="99" idx="2"/>
            </p:cNvCxnSpPr>
            <p:nvPr/>
          </p:nvCxnSpPr>
          <p:spPr>
            <a:xfrm flipH="1" flipV="1">
              <a:off x="6137782" y="4075120"/>
              <a:ext cx="248080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695258D7-A3B5-C64B-6E45-4CCA88076C9C}"/>
                </a:ext>
              </a:extLst>
            </p:cNvPr>
            <p:cNvCxnSpPr>
              <a:cxnSpLocks/>
              <a:stCxn id="98" idx="1"/>
              <a:endCxn id="99" idx="0"/>
            </p:cNvCxnSpPr>
            <p:nvPr/>
          </p:nvCxnSpPr>
          <p:spPr>
            <a:xfrm flipH="1" flipV="1">
              <a:off x="6385862" y="4386196"/>
              <a:ext cx="262533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C0517DB7-5D85-0474-3B83-AD7FA0E99E59}"/>
                </a:ext>
              </a:extLst>
            </p:cNvPr>
            <p:cNvCxnSpPr>
              <a:cxnSpLocks/>
              <a:endCxn id="99" idx="0"/>
            </p:cNvCxnSpPr>
            <p:nvPr/>
          </p:nvCxnSpPr>
          <p:spPr>
            <a:xfrm flipV="1">
              <a:off x="6137782" y="4386196"/>
              <a:ext cx="248080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49651D1E-FD4D-F31F-93C5-10F126F7F58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15356" y="4548141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20BBCA2A-338D-734D-147E-1D1A557EC009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6898961" y="4249036"/>
              <a:ext cx="137160" cy="1371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solidFill>
                  <a:schemeClr val="accent1"/>
                </a:solidFill>
              </a:endParaRPr>
            </a:p>
          </p:txBody>
        </p: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A1DB5EE8-965F-A670-0F4D-F3C8B63F8825}"/>
                </a:ext>
              </a:extLst>
            </p:cNvPr>
            <p:cNvCxnSpPr>
              <a:cxnSpLocks/>
              <a:stCxn id="105" idx="2"/>
            </p:cNvCxnSpPr>
            <p:nvPr/>
          </p:nvCxnSpPr>
          <p:spPr>
            <a:xfrm flipV="1">
              <a:off x="6967541" y="4075120"/>
              <a:ext cx="262533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8B8B45B6-BE76-C30E-CA23-74E3AD42AAC3}"/>
                </a:ext>
              </a:extLst>
            </p:cNvPr>
            <p:cNvCxnSpPr>
              <a:cxnSpLocks/>
              <a:stCxn id="105" idx="2"/>
            </p:cNvCxnSpPr>
            <p:nvPr/>
          </p:nvCxnSpPr>
          <p:spPr>
            <a:xfrm flipH="1" flipV="1">
              <a:off x="6719461" y="4075120"/>
              <a:ext cx="248080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015251E6-7BE2-C6A0-B404-34877DE96B7C}"/>
                </a:ext>
              </a:extLst>
            </p:cNvPr>
            <p:cNvCxnSpPr>
              <a:cxnSpLocks/>
              <a:stCxn id="104" idx="1"/>
              <a:endCxn id="105" idx="0"/>
            </p:cNvCxnSpPr>
            <p:nvPr/>
          </p:nvCxnSpPr>
          <p:spPr>
            <a:xfrm flipH="1" flipV="1">
              <a:off x="6967541" y="4386196"/>
              <a:ext cx="262533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1198FF72-E495-239C-C691-7F0D576CC74C}"/>
                </a:ext>
              </a:extLst>
            </p:cNvPr>
            <p:cNvCxnSpPr>
              <a:cxnSpLocks/>
              <a:endCxn id="105" idx="0"/>
            </p:cNvCxnSpPr>
            <p:nvPr/>
          </p:nvCxnSpPr>
          <p:spPr>
            <a:xfrm flipV="1">
              <a:off x="6719461" y="4386196"/>
              <a:ext cx="248080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31E6438F-76E9-B88D-9D3A-A087511A6104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5735603" y="2010018"/>
              <a:ext cx="137160" cy="1371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solidFill>
                  <a:schemeClr val="accent1"/>
                </a:solidFill>
              </a:endParaRPr>
            </a:p>
          </p:txBody>
        </p: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6F2BE1A3-E07D-7A44-EEE4-5EC5C5B3228D}"/>
                </a:ext>
              </a:extLst>
            </p:cNvPr>
            <p:cNvCxnSpPr>
              <a:cxnSpLocks/>
              <a:endCxn id="110" idx="0"/>
            </p:cNvCxnSpPr>
            <p:nvPr/>
          </p:nvCxnSpPr>
          <p:spPr>
            <a:xfrm flipH="1" flipV="1">
              <a:off x="5804183" y="2147178"/>
              <a:ext cx="262533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0256A62A-260A-792B-6783-C959A527E598}"/>
                </a:ext>
              </a:extLst>
            </p:cNvPr>
            <p:cNvCxnSpPr>
              <a:cxnSpLocks/>
              <a:endCxn id="110" idx="0"/>
            </p:cNvCxnSpPr>
            <p:nvPr/>
          </p:nvCxnSpPr>
          <p:spPr>
            <a:xfrm flipV="1">
              <a:off x="5556103" y="2147178"/>
              <a:ext cx="248080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8BD068AC-5DC2-1A0E-A52C-5000F88883BB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6898961" y="2012509"/>
              <a:ext cx="137160" cy="1371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solidFill>
                  <a:schemeClr val="accent1"/>
                </a:solidFill>
              </a:endParaRPr>
            </a:p>
          </p:txBody>
        </p: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419D6C92-9790-9B26-BDAA-5750656E9B77}"/>
                </a:ext>
              </a:extLst>
            </p:cNvPr>
            <p:cNvCxnSpPr>
              <a:cxnSpLocks/>
              <a:endCxn id="113" idx="0"/>
            </p:cNvCxnSpPr>
            <p:nvPr/>
          </p:nvCxnSpPr>
          <p:spPr>
            <a:xfrm flipH="1" flipV="1">
              <a:off x="6967541" y="2149669"/>
              <a:ext cx="262533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545619B5-88E8-4FD2-EE3B-6388CA848098}"/>
                </a:ext>
              </a:extLst>
            </p:cNvPr>
            <p:cNvCxnSpPr>
              <a:cxnSpLocks/>
              <a:endCxn id="113" idx="0"/>
            </p:cNvCxnSpPr>
            <p:nvPr/>
          </p:nvCxnSpPr>
          <p:spPr>
            <a:xfrm flipV="1">
              <a:off x="6719461" y="2149669"/>
              <a:ext cx="248080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20B3AB62-3E79-B8D2-73F4-3C8B2E6D48C9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5153924" y="4807268"/>
              <a:ext cx="137160" cy="1371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solidFill>
                  <a:schemeClr val="accent1"/>
                </a:solidFill>
              </a:endParaRPr>
            </a:p>
          </p:txBody>
        </p: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223B8E9F-EA14-2410-E57B-8480E0F5F625}"/>
                </a:ext>
              </a:extLst>
            </p:cNvPr>
            <p:cNvCxnSpPr>
              <a:cxnSpLocks/>
              <a:stCxn id="116" idx="2"/>
            </p:cNvCxnSpPr>
            <p:nvPr/>
          </p:nvCxnSpPr>
          <p:spPr>
            <a:xfrm flipV="1">
              <a:off x="5222504" y="4633352"/>
              <a:ext cx="262533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F08F4A74-156A-D1F7-8CFE-6D4CD145214A}"/>
                </a:ext>
              </a:extLst>
            </p:cNvPr>
            <p:cNvCxnSpPr>
              <a:cxnSpLocks/>
              <a:stCxn id="116" idx="2"/>
            </p:cNvCxnSpPr>
            <p:nvPr/>
          </p:nvCxnSpPr>
          <p:spPr>
            <a:xfrm flipH="1" flipV="1">
              <a:off x="4974424" y="4633352"/>
              <a:ext cx="248080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5CDD74BF-D95D-B544-5078-8D7D33215F23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6317282" y="4809759"/>
              <a:ext cx="137160" cy="1371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solidFill>
                  <a:schemeClr val="accent1"/>
                </a:solidFill>
              </a:endParaRPr>
            </a:p>
          </p:txBody>
        </p: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E1B66807-947B-18DA-AEA7-8FB34736452E}"/>
                </a:ext>
              </a:extLst>
            </p:cNvPr>
            <p:cNvCxnSpPr>
              <a:cxnSpLocks/>
              <a:stCxn id="119" idx="2"/>
            </p:cNvCxnSpPr>
            <p:nvPr/>
          </p:nvCxnSpPr>
          <p:spPr>
            <a:xfrm flipV="1">
              <a:off x="6385862" y="4635843"/>
              <a:ext cx="262533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0B7C2CC4-E629-7C37-A752-4B80DC041F67}"/>
                </a:ext>
              </a:extLst>
            </p:cNvPr>
            <p:cNvCxnSpPr>
              <a:cxnSpLocks/>
              <a:stCxn id="119" idx="2"/>
            </p:cNvCxnSpPr>
            <p:nvPr/>
          </p:nvCxnSpPr>
          <p:spPr>
            <a:xfrm flipH="1" flipV="1">
              <a:off x="6137782" y="4635843"/>
              <a:ext cx="248080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609760F6-05C7-7297-558F-FBDAA248C461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7480640" y="3129995"/>
              <a:ext cx="137160" cy="1371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solidFill>
                  <a:schemeClr val="accent1"/>
                </a:solidFill>
              </a:endParaRPr>
            </a:p>
          </p:txBody>
        </p: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A537AD52-5A56-5CB8-B9B3-4DD2F5C3218B}"/>
                </a:ext>
              </a:extLst>
            </p:cNvPr>
            <p:cNvCxnSpPr>
              <a:cxnSpLocks/>
              <a:stCxn id="122" idx="2"/>
            </p:cNvCxnSpPr>
            <p:nvPr/>
          </p:nvCxnSpPr>
          <p:spPr>
            <a:xfrm flipH="1" flipV="1">
              <a:off x="7301140" y="2956079"/>
              <a:ext cx="248080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59CEC66F-DCBE-0BBC-AE62-84474B9A105B}"/>
                </a:ext>
              </a:extLst>
            </p:cNvPr>
            <p:cNvCxnSpPr>
              <a:cxnSpLocks/>
              <a:endCxn id="122" idx="0"/>
            </p:cNvCxnSpPr>
            <p:nvPr/>
          </p:nvCxnSpPr>
          <p:spPr>
            <a:xfrm flipV="1">
              <a:off x="7301140" y="3267155"/>
              <a:ext cx="248080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4074C83A-5FA3-6B75-9797-34564A05F64E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7480640" y="4246545"/>
              <a:ext cx="137160" cy="1371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solidFill>
                  <a:schemeClr val="accent1"/>
                </a:solidFill>
              </a:endParaRPr>
            </a:p>
          </p:txBody>
        </p: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EF8C123C-84DF-3787-F34F-D70AA78CF8C5}"/>
                </a:ext>
              </a:extLst>
            </p:cNvPr>
            <p:cNvCxnSpPr>
              <a:cxnSpLocks/>
              <a:stCxn id="125" idx="2"/>
            </p:cNvCxnSpPr>
            <p:nvPr/>
          </p:nvCxnSpPr>
          <p:spPr>
            <a:xfrm flipH="1" flipV="1">
              <a:off x="7301140" y="4072629"/>
              <a:ext cx="248080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9BE66973-AEB9-479C-6992-50E5B31512D2}"/>
                </a:ext>
              </a:extLst>
            </p:cNvPr>
            <p:cNvCxnSpPr>
              <a:cxnSpLocks/>
              <a:endCxn id="125" idx="0"/>
            </p:cNvCxnSpPr>
            <p:nvPr/>
          </p:nvCxnSpPr>
          <p:spPr>
            <a:xfrm flipV="1">
              <a:off x="7301140" y="4383705"/>
              <a:ext cx="248080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F6919233-3531-96B1-6F3F-2710AB5A017C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4570701" y="2569219"/>
              <a:ext cx="137160" cy="1371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solidFill>
                  <a:schemeClr val="accent1"/>
                </a:solidFill>
              </a:endParaRPr>
            </a:p>
          </p:txBody>
        </p: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3834984F-C3D0-E5B7-BCE4-AE8E217C061D}"/>
                </a:ext>
              </a:extLst>
            </p:cNvPr>
            <p:cNvCxnSpPr>
              <a:cxnSpLocks/>
              <a:stCxn id="128" idx="2"/>
            </p:cNvCxnSpPr>
            <p:nvPr/>
          </p:nvCxnSpPr>
          <p:spPr>
            <a:xfrm flipV="1">
              <a:off x="4639281" y="2395303"/>
              <a:ext cx="262533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45B9295D-B78B-C2CA-3217-7B3FF26EB41D}"/>
                </a:ext>
              </a:extLst>
            </p:cNvPr>
            <p:cNvCxnSpPr>
              <a:cxnSpLocks/>
              <a:endCxn id="128" idx="0"/>
            </p:cNvCxnSpPr>
            <p:nvPr/>
          </p:nvCxnSpPr>
          <p:spPr>
            <a:xfrm flipH="1" flipV="1">
              <a:off x="4639281" y="2706379"/>
              <a:ext cx="262533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1799E736-524C-7E18-3DAC-296F7CE5D611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4570701" y="3685769"/>
              <a:ext cx="137160" cy="1371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solidFill>
                  <a:schemeClr val="accent1"/>
                </a:solidFill>
              </a:endParaRPr>
            </a:p>
          </p:txBody>
        </p: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1490254B-D0FF-4217-178C-95F92BFFF043}"/>
                </a:ext>
              </a:extLst>
            </p:cNvPr>
            <p:cNvCxnSpPr>
              <a:cxnSpLocks/>
              <a:stCxn id="131" idx="2"/>
            </p:cNvCxnSpPr>
            <p:nvPr/>
          </p:nvCxnSpPr>
          <p:spPr>
            <a:xfrm flipV="1">
              <a:off x="4639281" y="3511853"/>
              <a:ext cx="262533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70F67DC6-1BF9-E1F6-3C10-C8DE4142CBC2}"/>
                </a:ext>
              </a:extLst>
            </p:cNvPr>
            <p:cNvCxnSpPr>
              <a:cxnSpLocks/>
              <a:endCxn id="131" idx="0"/>
            </p:cNvCxnSpPr>
            <p:nvPr/>
          </p:nvCxnSpPr>
          <p:spPr>
            <a:xfrm flipH="1" flipV="1">
              <a:off x="4639281" y="3822929"/>
              <a:ext cx="262533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67E04F39-60E2-26A4-2B80-85EE51C8033F}"/>
              </a:ext>
            </a:extLst>
          </p:cNvPr>
          <p:cNvGrpSpPr>
            <a:grpSpLocks noChangeAspect="1"/>
          </p:cNvGrpSpPr>
          <p:nvPr/>
        </p:nvGrpSpPr>
        <p:grpSpPr>
          <a:xfrm>
            <a:off x="7824627" y="4281600"/>
            <a:ext cx="2438400" cy="2103066"/>
            <a:chOff x="11904540" y="6339017"/>
            <a:chExt cx="4331151" cy="3735522"/>
          </a:xfrm>
        </p:grpSpPr>
        <p:grpSp>
          <p:nvGrpSpPr>
            <p:cNvPr id="135" name="Group 134">
              <a:extLst>
                <a:ext uri="{FF2B5EF4-FFF2-40B4-BE49-F238E27FC236}">
                  <a16:creationId xmlns:a16="http://schemas.microsoft.com/office/drawing/2014/main" id="{031AE8A2-0EEF-D66B-9C6E-8CC860251875}"/>
                </a:ext>
              </a:extLst>
            </p:cNvPr>
            <p:cNvGrpSpPr/>
            <p:nvPr/>
          </p:nvGrpSpPr>
          <p:grpSpPr>
            <a:xfrm>
              <a:off x="15834368" y="8967345"/>
              <a:ext cx="282263" cy="1107194"/>
              <a:chOff x="7626340" y="4978457"/>
              <a:chExt cx="188175" cy="738129"/>
            </a:xfrm>
          </p:grpSpPr>
          <p:grpSp>
            <p:nvGrpSpPr>
              <p:cNvPr id="206" name="Group 205">
                <a:extLst>
                  <a:ext uri="{FF2B5EF4-FFF2-40B4-BE49-F238E27FC236}">
                    <a16:creationId xmlns:a16="http://schemas.microsoft.com/office/drawing/2014/main" id="{01A4F06F-E156-8C85-4151-F3A4FA22C56B}"/>
                  </a:ext>
                </a:extLst>
              </p:cNvPr>
              <p:cNvGrpSpPr/>
              <p:nvPr/>
            </p:nvGrpSpPr>
            <p:grpSpPr>
              <a:xfrm rot="10800000" flipH="1">
                <a:off x="7634113" y="4978457"/>
                <a:ext cx="180402" cy="176261"/>
                <a:chOff x="4247121" y="3100728"/>
                <a:chExt cx="182880" cy="182880"/>
              </a:xfrm>
            </p:grpSpPr>
            <p:sp>
              <p:nvSpPr>
                <p:cNvPr id="210" name="Rectangle 209">
                  <a:extLst>
                    <a:ext uri="{FF2B5EF4-FFF2-40B4-BE49-F238E27FC236}">
                      <a16:creationId xmlns:a16="http://schemas.microsoft.com/office/drawing/2014/main" id="{9AA6CD58-BD1E-963D-E7A4-A9F98D9AF5F9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5400000">
                  <a:off x="4247121" y="3100728"/>
                  <a:ext cx="182880" cy="18288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211" name="Rectangle 210">
                  <a:extLst>
                    <a:ext uri="{FF2B5EF4-FFF2-40B4-BE49-F238E27FC236}">
                      <a16:creationId xmlns:a16="http://schemas.microsoft.com/office/drawing/2014/main" id="{E0CECA32-435F-90B2-1C9D-8390388D3113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5400000">
                  <a:off x="4283668" y="3134960"/>
                  <a:ext cx="109728" cy="109728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</p:grpSp>
          <p:grpSp>
            <p:nvGrpSpPr>
              <p:cNvPr id="207" name="Group 206">
                <a:extLst>
                  <a:ext uri="{FF2B5EF4-FFF2-40B4-BE49-F238E27FC236}">
                    <a16:creationId xmlns:a16="http://schemas.microsoft.com/office/drawing/2014/main" id="{AE9C17F4-E5EC-5E28-A808-1EC1E5104D4F}"/>
                  </a:ext>
                </a:extLst>
              </p:cNvPr>
              <p:cNvGrpSpPr/>
              <p:nvPr/>
            </p:nvGrpSpPr>
            <p:grpSpPr>
              <a:xfrm rot="10800000" flipH="1">
                <a:off x="7626340" y="5540325"/>
                <a:ext cx="180402" cy="176261"/>
                <a:chOff x="4247121" y="3100728"/>
                <a:chExt cx="182880" cy="182880"/>
              </a:xfrm>
            </p:grpSpPr>
            <p:sp>
              <p:nvSpPr>
                <p:cNvPr id="208" name="Rectangle 207">
                  <a:extLst>
                    <a:ext uri="{FF2B5EF4-FFF2-40B4-BE49-F238E27FC236}">
                      <a16:creationId xmlns:a16="http://schemas.microsoft.com/office/drawing/2014/main" id="{DCF3487E-D8E5-0530-5C9F-3FC0DF95DC83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5400000">
                  <a:off x="4247121" y="3100728"/>
                  <a:ext cx="182880" cy="18288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209" name="Rectangle 208">
                  <a:extLst>
                    <a:ext uri="{FF2B5EF4-FFF2-40B4-BE49-F238E27FC236}">
                      <a16:creationId xmlns:a16="http://schemas.microsoft.com/office/drawing/2014/main" id="{209E1515-FCDD-832F-44B3-F5F9E97B2590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5400000">
                  <a:off x="4283668" y="3134960"/>
                  <a:ext cx="109728" cy="109728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</p:grpSp>
        </p:grpSp>
        <p:grpSp>
          <p:nvGrpSpPr>
            <p:cNvPr id="136" name="Group 135">
              <a:extLst>
                <a:ext uri="{FF2B5EF4-FFF2-40B4-BE49-F238E27FC236}">
                  <a16:creationId xmlns:a16="http://schemas.microsoft.com/office/drawing/2014/main" id="{1E44165E-FDB8-8562-7397-28495D216814}"/>
                </a:ext>
              </a:extLst>
            </p:cNvPr>
            <p:cNvGrpSpPr/>
            <p:nvPr/>
          </p:nvGrpSpPr>
          <p:grpSpPr>
            <a:xfrm>
              <a:off x="15815928" y="6348163"/>
              <a:ext cx="289043" cy="1969152"/>
              <a:chOff x="7614047" y="3232336"/>
              <a:chExt cx="192695" cy="1312768"/>
            </a:xfrm>
          </p:grpSpPr>
          <p:grpSp>
            <p:nvGrpSpPr>
              <p:cNvPr id="197" name="Group 196">
                <a:extLst>
                  <a:ext uri="{FF2B5EF4-FFF2-40B4-BE49-F238E27FC236}">
                    <a16:creationId xmlns:a16="http://schemas.microsoft.com/office/drawing/2014/main" id="{AF245F7D-1C60-7D6C-F6FE-DD341133FB67}"/>
                  </a:ext>
                </a:extLst>
              </p:cNvPr>
              <p:cNvGrpSpPr/>
              <p:nvPr/>
            </p:nvGrpSpPr>
            <p:grpSpPr>
              <a:xfrm rot="10800000" flipH="1">
                <a:off x="7614047" y="3232336"/>
                <a:ext cx="180402" cy="176261"/>
                <a:chOff x="4247121" y="5715187"/>
                <a:chExt cx="182880" cy="182880"/>
              </a:xfrm>
            </p:grpSpPr>
            <p:sp>
              <p:nvSpPr>
                <p:cNvPr id="204" name="Oval 203">
                  <a:extLst>
                    <a:ext uri="{FF2B5EF4-FFF2-40B4-BE49-F238E27FC236}">
                      <a16:creationId xmlns:a16="http://schemas.microsoft.com/office/drawing/2014/main" id="{9F196B20-1F83-8F6B-2D4F-5540618F8AFD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5400000">
                  <a:off x="4247121" y="5715187"/>
                  <a:ext cx="182880" cy="18288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205" name="Rectangle 204">
                  <a:extLst>
                    <a:ext uri="{FF2B5EF4-FFF2-40B4-BE49-F238E27FC236}">
                      <a16:creationId xmlns:a16="http://schemas.microsoft.com/office/drawing/2014/main" id="{61B39FD1-DA1B-A2ED-0FD8-F60F72910058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5400000">
                  <a:off x="4283697" y="5751763"/>
                  <a:ext cx="109728" cy="109728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</p:grpSp>
          <p:grpSp>
            <p:nvGrpSpPr>
              <p:cNvPr id="198" name="Group 197">
                <a:extLst>
                  <a:ext uri="{FF2B5EF4-FFF2-40B4-BE49-F238E27FC236}">
                    <a16:creationId xmlns:a16="http://schemas.microsoft.com/office/drawing/2014/main" id="{4C146C23-3EDF-B9AC-DF2C-34F4F829248A}"/>
                  </a:ext>
                </a:extLst>
              </p:cNvPr>
              <p:cNvGrpSpPr/>
              <p:nvPr/>
            </p:nvGrpSpPr>
            <p:grpSpPr>
              <a:xfrm rot="10800000" flipH="1">
                <a:off x="7614047" y="3815079"/>
                <a:ext cx="180402" cy="176261"/>
                <a:chOff x="4247121" y="5715187"/>
                <a:chExt cx="182880" cy="182880"/>
              </a:xfrm>
            </p:grpSpPr>
            <p:sp>
              <p:nvSpPr>
                <p:cNvPr id="202" name="Oval 201">
                  <a:extLst>
                    <a:ext uri="{FF2B5EF4-FFF2-40B4-BE49-F238E27FC236}">
                      <a16:creationId xmlns:a16="http://schemas.microsoft.com/office/drawing/2014/main" id="{D3406D48-B7DF-FEC7-C94D-5DACDF7A0B2E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5400000">
                  <a:off x="4247121" y="5715187"/>
                  <a:ext cx="182880" cy="18288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203" name="Rectangle 202">
                  <a:extLst>
                    <a:ext uri="{FF2B5EF4-FFF2-40B4-BE49-F238E27FC236}">
                      <a16:creationId xmlns:a16="http://schemas.microsoft.com/office/drawing/2014/main" id="{08D58D87-329F-AE7D-88A6-6FC487F9C409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5400000">
                  <a:off x="4283697" y="5751763"/>
                  <a:ext cx="109728" cy="109728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</p:grpSp>
          <p:grpSp>
            <p:nvGrpSpPr>
              <p:cNvPr id="199" name="Group 198">
                <a:extLst>
                  <a:ext uri="{FF2B5EF4-FFF2-40B4-BE49-F238E27FC236}">
                    <a16:creationId xmlns:a16="http://schemas.microsoft.com/office/drawing/2014/main" id="{BCF97115-EA9A-B832-A4C5-368B93F70B39}"/>
                  </a:ext>
                </a:extLst>
              </p:cNvPr>
              <p:cNvGrpSpPr/>
              <p:nvPr/>
            </p:nvGrpSpPr>
            <p:grpSpPr>
              <a:xfrm rot="10800000" flipH="1">
                <a:off x="7626340" y="4368843"/>
                <a:ext cx="180402" cy="176261"/>
                <a:chOff x="4247121" y="5715187"/>
                <a:chExt cx="182880" cy="182880"/>
              </a:xfrm>
            </p:grpSpPr>
            <p:sp>
              <p:nvSpPr>
                <p:cNvPr id="200" name="Oval 199">
                  <a:extLst>
                    <a:ext uri="{FF2B5EF4-FFF2-40B4-BE49-F238E27FC236}">
                      <a16:creationId xmlns:a16="http://schemas.microsoft.com/office/drawing/2014/main" id="{D2868B8A-0F26-3925-8B55-641925E3DE9E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5400000">
                  <a:off x="4247121" y="5715187"/>
                  <a:ext cx="182880" cy="18288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201" name="Rectangle 200">
                  <a:extLst>
                    <a:ext uri="{FF2B5EF4-FFF2-40B4-BE49-F238E27FC236}">
                      <a16:creationId xmlns:a16="http://schemas.microsoft.com/office/drawing/2014/main" id="{DD24E76D-C038-BF88-FC77-C9B1CEF3D576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5400000">
                  <a:off x="4283697" y="5751763"/>
                  <a:ext cx="109728" cy="109728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</p:grpSp>
        </p:grpSp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11B79146-371A-A9F3-FF01-F174D1550580}"/>
                </a:ext>
              </a:extLst>
            </p:cNvPr>
            <p:cNvGrpSpPr/>
            <p:nvPr/>
          </p:nvGrpSpPr>
          <p:grpSpPr>
            <a:xfrm>
              <a:off x="12476556" y="8953268"/>
              <a:ext cx="2450066" cy="1121058"/>
              <a:chOff x="5387799" y="4969073"/>
              <a:chExt cx="1633377" cy="747372"/>
            </a:xfrm>
          </p:grpSpPr>
          <p:sp>
            <p:nvSpPr>
              <p:cNvPr id="185" name="Rectangle 184">
                <a:extLst>
                  <a:ext uri="{FF2B5EF4-FFF2-40B4-BE49-F238E27FC236}">
                    <a16:creationId xmlns:a16="http://schemas.microsoft.com/office/drawing/2014/main" id="{E19966BF-B626-0700-C170-5E25FD202C13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 flipH="1">
                <a:off x="6840773" y="4975145"/>
                <a:ext cx="180403" cy="17626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186" name="Oval 185">
                <a:extLst>
                  <a:ext uri="{FF2B5EF4-FFF2-40B4-BE49-F238E27FC236}">
                    <a16:creationId xmlns:a16="http://schemas.microsoft.com/office/drawing/2014/main" id="{032013F0-2C04-7C30-46D0-B41F89F72A82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 flipH="1">
                <a:off x="6865465" y="4995624"/>
                <a:ext cx="132196" cy="1353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187" name="Rectangle 186">
                <a:extLst>
                  <a:ext uri="{FF2B5EF4-FFF2-40B4-BE49-F238E27FC236}">
                    <a16:creationId xmlns:a16="http://schemas.microsoft.com/office/drawing/2014/main" id="{0163E448-2707-AAF2-E00D-DCCA28AFE98B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 flipH="1">
                <a:off x="6840773" y="5537014"/>
                <a:ext cx="180403" cy="17626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188" name="Oval 187">
                <a:extLst>
                  <a:ext uri="{FF2B5EF4-FFF2-40B4-BE49-F238E27FC236}">
                    <a16:creationId xmlns:a16="http://schemas.microsoft.com/office/drawing/2014/main" id="{6D3FA2BF-7B72-0AAD-A674-0B6C971295B9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 flipH="1">
                <a:off x="6865465" y="5557493"/>
                <a:ext cx="132196" cy="1353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189" name="Rectangle 188">
                <a:extLst>
                  <a:ext uri="{FF2B5EF4-FFF2-40B4-BE49-F238E27FC236}">
                    <a16:creationId xmlns:a16="http://schemas.microsoft.com/office/drawing/2014/main" id="{3570109D-2A2F-4F46-CDD4-DE8BF4772776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 flipH="1">
                <a:off x="6124253" y="4969073"/>
                <a:ext cx="180403" cy="17626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190" name="Oval 189">
                <a:extLst>
                  <a:ext uri="{FF2B5EF4-FFF2-40B4-BE49-F238E27FC236}">
                    <a16:creationId xmlns:a16="http://schemas.microsoft.com/office/drawing/2014/main" id="{0A618C3F-5BB7-B762-4453-23EC476FF261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 flipH="1">
                <a:off x="6148945" y="4989552"/>
                <a:ext cx="132196" cy="1353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191" name="Rectangle 190">
                <a:extLst>
                  <a:ext uri="{FF2B5EF4-FFF2-40B4-BE49-F238E27FC236}">
                    <a16:creationId xmlns:a16="http://schemas.microsoft.com/office/drawing/2014/main" id="{FFE8AB71-E4D6-546D-E905-1F91AD0EF263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 flipH="1">
                <a:off x="6124253" y="5530942"/>
                <a:ext cx="180403" cy="17626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192" name="Oval 191">
                <a:extLst>
                  <a:ext uri="{FF2B5EF4-FFF2-40B4-BE49-F238E27FC236}">
                    <a16:creationId xmlns:a16="http://schemas.microsoft.com/office/drawing/2014/main" id="{6CE234CC-6F5E-8F2B-3F5F-47488A9F2D26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 flipH="1">
                <a:off x="6148945" y="5551421"/>
                <a:ext cx="132196" cy="1353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193" name="Rectangle 192">
                <a:extLst>
                  <a:ext uri="{FF2B5EF4-FFF2-40B4-BE49-F238E27FC236}">
                    <a16:creationId xmlns:a16="http://schemas.microsoft.com/office/drawing/2014/main" id="{4591B8E8-88CF-82EC-F250-120F54615549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 flipH="1">
                <a:off x="5387799" y="4978315"/>
                <a:ext cx="180403" cy="17626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194" name="Oval 193">
                <a:extLst>
                  <a:ext uri="{FF2B5EF4-FFF2-40B4-BE49-F238E27FC236}">
                    <a16:creationId xmlns:a16="http://schemas.microsoft.com/office/drawing/2014/main" id="{BDFCD054-2D4B-A400-23A4-A61112952C0A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 flipH="1">
                <a:off x="5412491" y="4998794"/>
                <a:ext cx="132196" cy="1353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195" name="Rectangle 194">
                <a:extLst>
                  <a:ext uri="{FF2B5EF4-FFF2-40B4-BE49-F238E27FC236}">
                    <a16:creationId xmlns:a16="http://schemas.microsoft.com/office/drawing/2014/main" id="{ADC0BE46-653B-2266-FDBB-57E75CFC2EA8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 flipH="1">
                <a:off x="5387799" y="5540184"/>
                <a:ext cx="180403" cy="17626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196" name="Oval 195">
                <a:extLst>
                  <a:ext uri="{FF2B5EF4-FFF2-40B4-BE49-F238E27FC236}">
                    <a16:creationId xmlns:a16="http://schemas.microsoft.com/office/drawing/2014/main" id="{CA4DD742-556C-2D47-7D90-98C79C96C34B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 flipH="1">
                <a:off x="5412491" y="5560663"/>
                <a:ext cx="132196" cy="1353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</p:grpSp>
        <p:grpSp>
          <p:nvGrpSpPr>
            <p:cNvPr id="138" name="Group 137">
              <a:extLst>
                <a:ext uri="{FF2B5EF4-FFF2-40B4-BE49-F238E27FC236}">
                  <a16:creationId xmlns:a16="http://schemas.microsoft.com/office/drawing/2014/main" id="{09EC2016-72FC-EBD5-5F67-24D1EE605663}"/>
                </a:ext>
              </a:extLst>
            </p:cNvPr>
            <p:cNvGrpSpPr/>
            <p:nvPr/>
          </p:nvGrpSpPr>
          <p:grpSpPr>
            <a:xfrm>
              <a:off x="12476555" y="6339017"/>
              <a:ext cx="2450066" cy="1998777"/>
              <a:chOff x="5387798" y="3226239"/>
              <a:chExt cx="1633377" cy="1332518"/>
            </a:xfrm>
          </p:grpSpPr>
          <p:grpSp>
            <p:nvGrpSpPr>
              <p:cNvPr id="158" name="Group 157">
                <a:extLst>
                  <a:ext uri="{FF2B5EF4-FFF2-40B4-BE49-F238E27FC236}">
                    <a16:creationId xmlns:a16="http://schemas.microsoft.com/office/drawing/2014/main" id="{FC45DAFD-4F8B-5698-8D29-2A8CD61DA5D0}"/>
                  </a:ext>
                </a:extLst>
              </p:cNvPr>
              <p:cNvGrpSpPr/>
              <p:nvPr/>
            </p:nvGrpSpPr>
            <p:grpSpPr>
              <a:xfrm rot="10800000" flipH="1">
                <a:off x="6840772" y="4379326"/>
                <a:ext cx="180403" cy="176261"/>
                <a:chOff x="1653178" y="5683887"/>
                <a:chExt cx="182880" cy="182880"/>
              </a:xfrm>
            </p:grpSpPr>
            <p:sp>
              <p:nvSpPr>
                <p:cNvPr id="183" name="Oval 182">
                  <a:extLst>
                    <a:ext uri="{FF2B5EF4-FFF2-40B4-BE49-F238E27FC236}">
                      <a16:creationId xmlns:a16="http://schemas.microsoft.com/office/drawing/2014/main" id="{4DA8AAEB-93E9-26AC-493D-6A0CD07AB2BD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653178" y="5683887"/>
                  <a:ext cx="182880" cy="18288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184" name="Oval 183">
                  <a:extLst>
                    <a:ext uri="{FF2B5EF4-FFF2-40B4-BE49-F238E27FC236}">
                      <a16:creationId xmlns:a16="http://schemas.microsoft.com/office/drawing/2014/main" id="{2B6B37EC-B55E-EA05-75B3-ECA6D7CEC9DA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5400000">
                  <a:off x="1676038" y="5706747"/>
                  <a:ext cx="137160" cy="13716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</p:grpSp>
          <p:grpSp>
            <p:nvGrpSpPr>
              <p:cNvPr id="159" name="Group 158">
                <a:extLst>
                  <a:ext uri="{FF2B5EF4-FFF2-40B4-BE49-F238E27FC236}">
                    <a16:creationId xmlns:a16="http://schemas.microsoft.com/office/drawing/2014/main" id="{9E4717A5-6196-5C65-53EB-9EA9F7DD064D}"/>
                  </a:ext>
                </a:extLst>
              </p:cNvPr>
              <p:cNvGrpSpPr/>
              <p:nvPr/>
            </p:nvGrpSpPr>
            <p:grpSpPr>
              <a:xfrm rot="10800000" flipH="1">
                <a:off x="6840772" y="3799739"/>
                <a:ext cx="180403" cy="176261"/>
                <a:chOff x="1653178" y="5683887"/>
                <a:chExt cx="182880" cy="182880"/>
              </a:xfrm>
            </p:grpSpPr>
            <p:sp>
              <p:nvSpPr>
                <p:cNvPr id="181" name="Oval 180">
                  <a:extLst>
                    <a:ext uri="{FF2B5EF4-FFF2-40B4-BE49-F238E27FC236}">
                      <a16:creationId xmlns:a16="http://schemas.microsoft.com/office/drawing/2014/main" id="{E6C55043-A83B-A973-2A8D-77489FEF22A2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653178" y="5683887"/>
                  <a:ext cx="182880" cy="18288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182" name="Oval 181">
                  <a:extLst>
                    <a:ext uri="{FF2B5EF4-FFF2-40B4-BE49-F238E27FC236}">
                      <a16:creationId xmlns:a16="http://schemas.microsoft.com/office/drawing/2014/main" id="{EBFA3DD5-0347-B350-4A1D-DCAC458387A9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5400000">
                  <a:off x="1676038" y="5706747"/>
                  <a:ext cx="137160" cy="13716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</p:grpSp>
          <p:grpSp>
            <p:nvGrpSpPr>
              <p:cNvPr id="160" name="Group 159">
                <a:extLst>
                  <a:ext uri="{FF2B5EF4-FFF2-40B4-BE49-F238E27FC236}">
                    <a16:creationId xmlns:a16="http://schemas.microsoft.com/office/drawing/2014/main" id="{4E8F70B9-0F67-9E98-4C26-8F23619B263F}"/>
                  </a:ext>
                </a:extLst>
              </p:cNvPr>
              <p:cNvGrpSpPr/>
              <p:nvPr/>
            </p:nvGrpSpPr>
            <p:grpSpPr>
              <a:xfrm rot="10800000" flipH="1">
                <a:off x="6840772" y="3232311"/>
                <a:ext cx="180403" cy="176261"/>
                <a:chOff x="1653178" y="5683887"/>
                <a:chExt cx="182880" cy="182880"/>
              </a:xfrm>
            </p:grpSpPr>
            <p:sp>
              <p:nvSpPr>
                <p:cNvPr id="179" name="Oval 178">
                  <a:extLst>
                    <a:ext uri="{FF2B5EF4-FFF2-40B4-BE49-F238E27FC236}">
                      <a16:creationId xmlns:a16="http://schemas.microsoft.com/office/drawing/2014/main" id="{8D384E94-7EEA-7816-3EBA-1DD06C221D46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653178" y="5683887"/>
                  <a:ext cx="182880" cy="18288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180" name="Oval 179">
                  <a:extLst>
                    <a:ext uri="{FF2B5EF4-FFF2-40B4-BE49-F238E27FC236}">
                      <a16:creationId xmlns:a16="http://schemas.microsoft.com/office/drawing/2014/main" id="{A22C676F-BCF9-8BAE-B022-237C6C6D9FC5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5400000">
                  <a:off x="1676038" y="5706747"/>
                  <a:ext cx="137160" cy="13716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</p:grpSp>
          <p:grpSp>
            <p:nvGrpSpPr>
              <p:cNvPr id="161" name="Group 160">
                <a:extLst>
                  <a:ext uri="{FF2B5EF4-FFF2-40B4-BE49-F238E27FC236}">
                    <a16:creationId xmlns:a16="http://schemas.microsoft.com/office/drawing/2014/main" id="{654FBB8E-6B0A-1AB0-4BBA-ED71793793D3}"/>
                  </a:ext>
                </a:extLst>
              </p:cNvPr>
              <p:cNvGrpSpPr/>
              <p:nvPr/>
            </p:nvGrpSpPr>
            <p:grpSpPr>
              <a:xfrm rot="10800000" flipH="1">
                <a:off x="6124252" y="4373254"/>
                <a:ext cx="180403" cy="176261"/>
                <a:chOff x="1653178" y="5683887"/>
                <a:chExt cx="182880" cy="182880"/>
              </a:xfrm>
            </p:grpSpPr>
            <p:sp>
              <p:nvSpPr>
                <p:cNvPr id="177" name="Oval 176">
                  <a:extLst>
                    <a:ext uri="{FF2B5EF4-FFF2-40B4-BE49-F238E27FC236}">
                      <a16:creationId xmlns:a16="http://schemas.microsoft.com/office/drawing/2014/main" id="{C30C8C0C-E022-AC44-A5D7-BFF88DF661DD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653178" y="5683887"/>
                  <a:ext cx="182880" cy="18288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178" name="Oval 177">
                  <a:extLst>
                    <a:ext uri="{FF2B5EF4-FFF2-40B4-BE49-F238E27FC236}">
                      <a16:creationId xmlns:a16="http://schemas.microsoft.com/office/drawing/2014/main" id="{AFCA9CB6-CC30-B2EA-A2E6-0764CA708D3C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5400000">
                  <a:off x="1676038" y="5706747"/>
                  <a:ext cx="137160" cy="13716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</p:grpSp>
          <p:grpSp>
            <p:nvGrpSpPr>
              <p:cNvPr id="162" name="Group 161">
                <a:extLst>
                  <a:ext uri="{FF2B5EF4-FFF2-40B4-BE49-F238E27FC236}">
                    <a16:creationId xmlns:a16="http://schemas.microsoft.com/office/drawing/2014/main" id="{DF424E1A-C455-C6B2-6DB6-44CBD4D8DB19}"/>
                  </a:ext>
                </a:extLst>
              </p:cNvPr>
              <p:cNvGrpSpPr/>
              <p:nvPr/>
            </p:nvGrpSpPr>
            <p:grpSpPr>
              <a:xfrm rot="10800000" flipH="1">
                <a:off x="6124252" y="3793667"/>
                <a:ext cx="180403" cy="176261"/>
                <a:chOff x="1653178" y="5683887"/>
                <a:chExt cx="182880" cy="182880"/>
              </a:xfrm>
            </p:grpSpPr>
            <p:sp>
              <p:nvSpPr>
                <p:cNvPr id="175" name="Oval 174">
                  <a:extLst>
                    <a:ext uri="{FF2B5EF4-FFF2-40B4-BE49-F238E27FC236}">
                      <a16:creationId xmlns:a16="http://schemas.microsoft.com/office/drawing/2014/main" id="{7AD0C42B-8F76-2039-24FF-214822015353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653178" y="5683887"/>
                  <a:ext cx="182880" cy="18288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176" name="Oval 175">
                  <a:extLst>
                    <a:ext uri="{FF2B5EF4-FFF2-40B4-BE49-F238E27FC236}">
                      <a16:creationId xmlns:a16="http://schemas.microsoft.com/office/drawing/2014/main" id="{29AB4F4B-8276-67CC-B35A-F33D1725A61B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5400000">
                  <a:off x="1676038" y="5706747"/>
                  <a:ext cx="137160" cy="13716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</p:grpSp>
          <p:grpSp>
            <p:nvGrpSpPr>
              <p:cNvPr id="163" name="Group 162">
                <a:extLst>
                  <a:ext uri="{FF2B5EF4-FFF2-40B4-BE49-F238E27FC236}">
                    <a16:creationId xmlns:a16="http://schemas.microsoft.com/office/drawing/2014/main" id="{A1460D2B-15F2-A0A8-1052-58BBBBC02A1D}"/>
                  </a:ext>
                </a:extLst>
              </p:cNvPr>
              <p:cNvGrpSpPr/>
              <p:nvPr/>
            </p:nvGrpSpPr>
            <p:grpSpPr>
              <a:xfrm rot="10800000" flipH="1">
                <a:off x="6124252" y="3226239"/>
                <a:ext cx="180403" cy="176261"/>
                <a:chOff x="1653178" y="5683887"/>
                <a:chExt cx="182880" cy="182880"/>
              </a:xfrm>
            </p:grpSpPr>
            <p:sp>
              <p:nvSpPr>
                <p:cNvPr id="173" name="Oval 172">
                  <a:extLst>
                    <a:ext uri="{FF2B5EF4-FFF2-40B4-BE49-F238E27FC236}">
                      <a16:creationId xmlns:a16="http://schemas.microsoft.com/office/drawing/2014/main" id="{F4D3B70D-3A37-C431-8A32-37EB19FD4607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653178" y="5683887"/>
                  <a:ext cx="182880" cy="18288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174" name="Oval 173">
                  <a:extLst>
                    <a:ext uri="{FF2B5EF4-FFF2-40B4-BE49-F238E27FC236}">
                      <a16:creationId xmlns:a16="http://schemas.microsoft.com/office/drawing/2014/main" id="{0C244B98-E54B-EBE7-BCBF-7839AFBC496D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5400000">
                  <a:off x="1676038" y="5706747"/>
                  <a:ext cx="137160" cy="13716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</p:grpSp>
          <p:grpSp>
            <p:nvGrpSpPr>
              <p:cNvPr id="164" name="Group 163">
                <a:extLst>
                  <a:ext uri="{FF2B5EF4-FFF2-40B4-BE49-F238E27FC236}">
                    <a16:creationId xmlns:a16="http://schemas.microsoft.com/office/drawing/2014/main" id="{704E3EB6-D3B1-0853-794D-9DF726287F35}"/>
                  </a:ext>
                </a:extLst>
              </p:cNvPr>
              <p:cNvGrpSpPr/>
              <p:nvPr/>
            </p:nvGrpSpPr>
            <p:grpSpPr>
              <a:xfrm rot="10800000" flipH="1">
                <a:off x="5387798" y="4382496"/>
                <a:ext cx="180403" cy="176261"/>
                <a:chOff x="1653178" y="5683887"/>
                <a:chExt cx="182880" cy="182880"/>
              </a:xfrm>
            </p:grpSpPr>
            <p:sp>
              <p:nvSpPr>
                <p:cNvPr id="171" name="Oval 170">
                  <a:extLst>
                    <a:ext uri="{FF2B5EF4-FFF2-40B4-BE49-F238E27FC236}">
                      <a16:creationId xmlns:a16="http://schemas.microsoft.com/office/drawing/2014/main" id="{CD071358-6DF5-0C1E-424B-D65547D5B6F7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653178" y="5683887"/>
                  <a:ext cx="182880" cy="18288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172" name="Oval 171">
                  <a:extLst>
                    <a:ext uri="{FF2B5EF4-FFF2-40B4-BE49-F238E27FC236}">
                      <a16:creationId xmlns:a16="http://schemas.microsoft.com/office/drawing/2014/main" id="{51E44D95-9650-A106-6FBF-357A458B42EE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5400000">
                  <a:off x="1676038" y="5706747"/>
                  <a:ext cx="137160" cy="13716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</p:grpSp>
          <p:grpSp>
            <p:nvGrpSpPr>
              <p:cNvPr id="165" name="Group 164">
                <a:extLst>
                  <a:ext uri="{FF2B5EF4-FFF2-40B4-BE49-F238E27FC236}">
                    <a16:creationId xmlns:a16="http://schemas.microsoft.com/office/drawing/2014/main" id="{253FC269-9A19-56DB-D615-27F6EE1ECA2D}"/>
                  </a:ext>
                </a:extLst>
              </p:cNvPr>
              <p:cNvGrpSpPr/>
              <p:nvPr/>
            </p:nvGrpSpPr>
            <p:grpSpPr>
              <a:xfrm rot="10800000" flipH="1">
                <a:off x="5387798" y="3802909"/>
                <a:ext cx="180403" cy="176261"/>
                <a:chOff x="1653178" y="5683887"/>
                <a:chExt cx="182880" cy="182880"/>
              </a:xfrm>
            </p:grpSpPr>
            <p:sp>
              <p:nvSpPr>
                <p:cNvPr id="169" name="Oval 168">
                  <a:extLst>
                    <a:ext uri="{FF2B5EF4-FFF2-40B4-BE49-F238E27FC236}">
                      <a16:creationId xmlns:a16="http://schemas.microsoft.com/office/drawing/2014/main" id="{D524958B-E6AC-8D71-2BE7-786001EBA095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653178" y="5683887"/>
                  <a:ext cx="182880" cy="18288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170" name="Oval 169">
                  <a:extLst>
                    <a:ext uri="{FF2B5EF4-FFF2-40B4-BE49-F238E27FC236}">
                      <a16:creationId xmlns:a16="http://schemas.microsoft.com/office/drawing/2014/main" id="{A2B8E995-6BD0-C280-DC84-EFDEE6ADAD6E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5400000">
                  <a:off x="1676038" y="5706747"/>
                  <a:ext cx="137160" cy="13716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</p:grpSp>
          <p:grpSp>
            <p:nvGrpSpPr>
              <p:cNvPr id="166" name="Group 165">
                <a:extLst>
                  <a:ext uri="{FF2B5EF4-FFF2-40B4-BE49-F238E27FC236}">
                    <a16:creationId xmlns:a16="http://schemas.microsoft.com/office/drawing/2014/main" id="{6C63DCE4-831D-1F58-8EE3-4495BDA12FD7}"/>
                  </a:ext>
                </a:extLst>
              </p:cNvPr>
              <p:cNvGrpSpPr/>
              <p:nvPr/>
            </p:nvGrpSpPr>
            <p:grpSpPr>
              <a:xfrm rot="10800000" flipH="1">
                <a:off x="5387798" y="3235481"/>
                <a:ext cx="180403" cy="176261"/>
                <a:chOff x="1653178" y="5683887"/>
                <a:chExt cx="182880" cy="182880"/>
              </a:xfrm>
            </p:grpSpPr>
            <p:sp>
              <p:nvSpPr>
                <p:cNvPr id="167" name="Oval 166">
                  <a:extLst>
                    <a:ext uri="{FF2B5EF4-FFF2-40B4-BE49-F238E27FC236}">
                      <a16:creationId xmlns:a16="http://schemas.microsoft.com/office/drawing/2014/main" id="{5AA20DBA-151A-ABA6-374F-7EC5F50C4172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653178" y="5683887"/>
                  <a:ext cx="182880" cy="18288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168" name="Oval 167">
                  <a:extLst>
                    <a:ext uri="{FF2B5EF4-FFF2-40B4-BE49-F238E27FC236}">
                      <a16:creationId xmlns:a16="http://schemas.microsoft.com/office/drawing/2014/main" id="{4CC80551-D508-7B7D-62ED-BC625D955F9A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5400000">
                  <a:off x="1676038" y="5706747"/>
                  <a:ext cx="137160" cy="13716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</p:grpSp>
        </p:grpSp>
        <p:grpSp>
          <p:nvGrpSpPr>
            <p:cNvPr id="139" name="Group 138">
              <a:extLst>
                <a:ext uri="{FF2B5EF4-FFF2-40B4-BE49-F238E27FC236}">
                  <a16:creationId xmlns:a16="http://schemas.microsoft.com/office/drawing/2014/main" id="{976AC211-E173-FB19-A04B-0E8C96FCB2B5}"/>
                </a:ext>
              </a:extLst>
            </p:cNvPr>
            <p:cNvGrpSpPr/>
            <p:nvPr/>
          </p:nvGrpSpPr>
          <p:grpSpPr>
            <a:xfrm>
              <a:off x="12071355" y="7323217"/>
              <a:ext cx="3828750" cy="1866296"/>
              <a:chOff x="5117665" y="3882372"/>
              <a:chExt cx="2552500" cy="1244197"/>
            </a:xfrm>
          </p:grpSpPr>
          <p:sp>
            <p:nvSpPr>
              <p:cNvPr id="155" name="Freeform: Shape 154">
                <a:extLst>
                  <a:ext uri="{FF2B5EF4-FFF2-40B4-BE49-F238E27FC236}">
                    <a16:creationId xmlns:a16="http://schemas.microsoft.com/office/drawing/2014/main" id="{88080248-83D8-E682-534C-E320434008D6}"/>
                  </a:ext>
                </a:extLst>
              </p:cNvPr>
              <p:cNvSpPr/>
              <p:nvPr/>
            </p:nvSpPr>
            <p:spPr>
              <a:xfrm rot="16200000" flipH="1">
                <a:off x="5028594" y="4779035"/>
                <a:ext cx="649348" cy="45719"/>
              </a:xfrm>
              <a:custGeom>
                <a:avLst/>
                <a:gdLst>
                  <a:gd name="connsiteX0" fmla="*/ 1343465 w 1343465"/>
                  <a:gd name="connsiteY0" fmla="*/ 270810 h 270810"/>
                  <a:gd name="connsiteX1" fmla="*/ 633046 w 1343465"/>
                  <a:gd name="connsiteY1" fmla="*/ 7 h 270810"/>
                  <a:gd name="connsiteX2" fmla="*/ 0 w 1343465"/>
                  <a:gd name="connsiteY2" fmla="*/ 263776 h 2708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43465" h="270810">
                    <a:moveTo>
                      <a:pt x="1343465" y="270810"/>
                    </a:moveTo>
                    <a:cubicBezTo>
                      <a:pt x="1100211" y="135994"/>
                      <a:pt x="856957" y="1179"/>
                      <a:pt x="633046" y="7"/>
                    </a:cubicBezTo>
                    <a:cubicBezTo>
                      <a:pt x="409135" y="-1165"/>
                      <a:pt x="204567" y="131305"/>
                      <a:pt x="0" y="263776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156" name="Freeform: Shape 155">
                <a:extLst>
                  <a:ext uri="{FF2B5EF4-FFF2-40B4-BE49-F238E27FC236}">
                    <a16:creationId xmlns:a16="http://schemas.microsoft.com/office/drawing/2014/main" id="{3FE0EEA8-CB22-B6AD-FA1F-00C7C21BFCAF}"/>
                  </a:ext>
                </a:extLst>
              </p:cNvPr>
              <p:cNvSpPr/>
              <p:nvPr/>
            </p:nvSpPr>
            <p:spPr>
              <a:xfrm rot="16200000" flipH="1">
                <a:off x="4629765" y="4370272"/>
                <a:ext cx="1234261" cy="258461"/>
              </a:xfrm>
              <a:custGeom>
                <a:avLst/>
                <a:gdLst>
                  <a:gd name="connsiteX0" fmla="*/ 1343465 w 1343465"/>
                  <a:gd name="connsiteY0" fmla="*/ 270810 h 270810"/>
                  <a:gd name="connsiteX1" fmla="*/ 633046 w 1343465"/>
                  <a:gd name="connsiteY1" fmla="*/ 7 h 270810"/>
                  <a:gd name="connsiteX2" fmla="*/ 0 w 1343465"/>
                  <a:gd name="connsiteY2" fmla="*/ 263776 h 2708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43465" h="270810">
                    <a:moveTo>
                      <a:pt x="1343465" y="270810"/>
                    </a:moveTo>
                    <a:cubicBezTo>
                      <a:pt x="1100211" y="135994"/>
                      <a:pt x="856957" y="1179"/>
                      <a:pt x="633046" y="7"/>
                    </a:cubicBezTo>
                    <a:cubicBezTo>
                      <a:pt x="409135" y="-1165"/>
                      <a:pt x="204567" y="131305"/>
                      <a:pt x="0" y="263776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157" name="Freeform: Shape 156">
                <a:extLst>
                  <a:ext uri="{FF2B5EF4-FFF2-40B4-BE49-F238E27FC236}">
                    <a16:creationId xmlns:a16="http://schemas.microsoft.com/office/drawing/2014/main" id="{DEBC5AB9-323B-E5A7-0934-2CC7D59764C1}"/>
                  </a:ext>
                </a:extLst>
              </p:cNvPr>
              <p:cNvSpPr/>
              <p:nvPr/>
            </p:nvSpPr>
            <p:spPr>
              <a:xfrm flipH="1">
                <a:off x="5485322" y="4568806"/>
                <a:ext cx="2184843" cy="402836"/>
              </a:xfrm>
              <a:custGeom>
                <a:avLst/>
                <a:gdLst>
                  <a:gd name="connsiteX0" fmla="*/ 1343465 w 1343465"/>
                  <a:gd name="connsiteY0" fmla="*/ 270810 h 270810"/>
                  <a:gd name="connsiteX1" fmla="*/ 633046 w 1343465"/>
                  <a:gd name="connsiteY1" fmla="*/ 7 h 270810"/>
                  <a:gd name="connsiteX2" fmla="*/ 0 w 1343465"/>
                  <a:gd name="connsiteY2" fmla="*/ 263776 h 2708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43465" h="270810">
                    <a:moveTo>
                      <a:pt x="1343465" y="270810"/>
                    </a:moveTo>
                    <a:cubicBezTo>
                      <a:pt x="1100211" y="135994"/>
                      <a:pt x="856957" y="1179"/>
                      <a:pt x="633046" y="7"/>
                    </a:cubicBezTo>
                    <a:cubicBezTo>
                      <a:pt x="409135" y="-1165"/>
                      <a:pt x="204567" y="131305"/>
                      <a:pt x="0" y="263776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</p:grpSp>
        <p:grpSp>
          <p:nvGrpSpPr>
            <p:cNvPr id="140" name="Group 139">
              <a:extLst>
                <a:ext uri="{FF2B5EF4-FFF2-40B4-BE49-F238E27FC236}">
                  <a16:creationId xmlns:a16="http://schemas.microsoft.com/office/drawing/2014/main" id="{EDA652A6-F40B-6278-5EFB-A3E9B3459D8D}"/>
                </a:ext>
              </a:extLst>
            </p:cNvPr>
            <p:cNvGrpSpPr/>
            <p:nvPr/>
          </p:nvGrpSpPr>
          <p:grpSpPr>
            <a:xfrm>
              <a:off x="12506470" y="6503714"/>
              <a:ext cx="3729221" cy="2689739"/>
              <a:chOff x="1900454" y="3342299"/>
              <a:chExt cx="2486147" cy="1793159"/>
            </a:xfrm>
          </p:grpSpPr>
          <p:sp>
            <p:nvSpPr>
              <p:cNvPr id="152" name="TextBox 151">
                <a:extLst>
                  <a:ext uri="{FF2B5EF4-FFF2-40B4-BE49-F238E27FC236}">
                    <a16:creationId xmlns:a16="http://schemas.microsoft.com/office/drawing/2014/main" id="{A0F5DC2D-80A3-8A9F-7C3D-F7B1C7AC1140}"/>
                  </a:ext>
                </a:extLst>
              </p:cNvPr>
              <p:cNvSpPr txBox="1"/>
              <p:nvPr/>
            </p:nvSpPr>
            <p:spPr>
              <a:xfrm>
                <a:off x="4096611" y="4534109"/>
                <a:ext cx="289990" cy="6013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2700" b="1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53" name="TextBox 152">
                <a:extLst>
                  <a:ext uri="{FF2B5EF4-FFF2-40B4-BE49-F238E27FC236}">
                    <a16:creationId xmlns:a16="http://schemas.microsoft.com/office/drawing/2014/main" id="{D0CB6DB3-5E33-C6CC-022E-60FD6D726D1A}"/>
                  </a:ext>
                </a:extLst>
              </p:cNvPr>
              <p:cNvSpPr txBox="1"/>
              <p:nvPr/>
            </p:nvSpPr>
            <p:spPr>
              <a:xfrm>
                <a:off x="3042989" y="3506318"/>
                <a:ext cx="285678" cy="6013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2700" b="1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54" name="TextBox 153">
                <a:extLst>
                  <a:ext uri="{FF2B5EF4-FFF2-40B4-BE49-F238E27FC236}">
                    <a16:creationId xmlns:a16="http://schemas.microsoft.com/office/drawing/2014/main" id="{AF835D1D-80C5-EE0A-16A0-41E46996825F}"/>
                  </a:ext>
                </a:extLst>
              </p:cNvPr>
              <p:cNvSpPr txBox="1"/>
              <p:nvPr/>
            </p:nvSpPr>
            <p:spPr>
              <a:xfrm>
                <a:off x="1900454" y="3342299"/>
                <a:ext cx="285678" cy="6013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2700" b="1" dirty="0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141" name="Group 140">
              <a:extLst>
                <a:ext uri="{FF2B5EF4-FFF2-40B4-BE49-F238E27FC236}">
                  <a16:creationId xmlns:a16="http://schemas.microsoft.com/office/drawing/2014/main" id="{2E801521-A655-1120-B01B-1AB530AB0520}"/>
                </a:ext>
              </a:extLst>
            </p:cNvPr>
            <p:cNvGrpSpPr/>
            <p:nvPr/>
          </p:nvGrpSpPr>
          <p:grpSpPr>
            <a:xfrm>
              <a:off x="11904540" y="6833939"/>
              <a:ext cx="3826940" cy="2915526"/>
              <a:chOff x="1499167" y="3562450"/>
              <a:chExt cx="2551293" cy="1943684"/>
            </a:xfrm>
          </p:grpSpPr>
          <p:sp>
            <p:nvSpPr>
              <p:cNvPr id="149" name="TextBox 148">
                <a:extLst>
                  <a:ext uri="{FF2B5EF4-FFF2-40B4-BE49-F238E27FC236}">
                    <a16:creationId xmlns:a16="http://schemas.microsoft.com/office/drawing/2014/main" id="{42462986-7E88-AFB6-4A7D-E1003155384F}"/>
                  </a:ext>
                </a:extLst>
              </p:cNvPr>
              <p:cNvSpPr txBox="1"/>
              <p:nvPr/>
            </p:nvSpPr>
            <p:spPr>
              <a:xfrm>
                <a:off x="3831711" y="4904785"/>
                <a:ext cx="218749" cy="6013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27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50" name="TextBox 149">
                <a:extLst>
                  <a:ext uri="{FF2B5EF4-FFF2-40B4-BE49-F238E27FC236}">
                    <a16:creationId xmlns:a16="http://schemas.microsoft.com/office/drawing/2014/main" id="{ABE5CE44-E5A9-6C3A-774B-80ECBB179760}"/>
                  </a:ext>
                </a:extLst>
              </p:cNvPr>
              <p:cNvSpPr txBox="1"/>
              <p:nvPr/>
            </p:nvSpPr>
            <p:spPr>
              <a:xfrm>
                <a:off x="1586442" y="4144428"/>
                <a:ext cx="218749" cy="6013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27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51" name="TextBox 150">
                <a:extLst>
                  <a:ext uri="{FF2B5EF4-FFF2-40B4-BE49-F238E27FC236}">
                    <a16:creationId xmlns:a16="http://schemas.microsoft.com/office/drawing/2014/main" id="{95CEA37C-33CF-FE26-4A07-35A04D1E2454}"/>
                  </a:ext>
                </a:extLst>
              </p:cNvPr>
              <p:cNvSpPr txBox="1"/>
              <p:nvPr/>
            </p:nvSpPr>
            <p:spPr>
              <a:xfrm>
                <a:off x="1499167" y="3562450"/>
                <a:ext cx="218749" cy="6013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2700" b="1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142" name="Group 141">
              <a:extLst>
                <a:ext uri="{FF2B5EF4-FFF2-40B4-BE49-F238E27FC236}">
                  <a16:creationId xmlns:a16="http://schemas.microsoft.com/office/drawing/2014/main" id="{EA9FC43F-4AE1-BF75-F380-CD5CE18DEE0C}"/>
                </a:ext>
              </a:extLst>
            </p:cNvPr>
            <p:cNvGrpSpPr/>
            <p:nvPr/>
          </p:nvGrpSpPr>
          <p:grpSpPr>
            <a:xfrm>
              <a:off x="12668163" y="6612517"/>
              <a:ext cx="3277265" cy="2493770"/>
              <a:chOff x="3012374" y="5122253"/>
              <a:chExt cx="3277265" cy="2493770"/>
            </a:xfrm>
          </p:grpSpPr>
          <p:grpSp>
            <p:nvGrpSpPr>
              <p:cNvPr id="143" name="Group 142">
                <a:extLst>
                  <a:ext uri="{FF2B5EF4-FFF2-40B4-BE49-F238E27FC236}">
                    <a16:creationId xmlns:a16="http://schemas.microsoft.com/office/drawing/2014/main" id="{DD5FE243-7F0D-2807-BCC3-DBAB88C92F1B}"/>
                  </a:ext>
                </a:extLst>
              </p:cNvPr>
              <p:cNvGrpSpPr/>
              <p:nvPr/>
            </p:nvGrpSpPr>
            <p:grpSpPr>
              <a:xfrm>
                <a:off x="3012374" y="5122253"/>
                <a:ext cx="3277265" cy="2493770"/>
                <a:chOff x="5515537" y="3408572"/>
                <a:chExt cx="2184843" cy="1662513"/>
              </a:xfrm>
            </p:grpSpPr>
            <p:grpSp>
              <p:nvGrpSpPr>
                <p:cNvPr id="145" name="Group 144">
                  <a:extLst>
                    <a:ext uri="{FF2B5EF4-FFF2-40B4-BE49-F238E27FC236}">
                      <a16:creationId xmlns:a16="http://schemas.microsoft.com/office/drawing/2014/main" id="{ABC0898C-95EA-4E81-FE6E-E7F06C1CD3EE}"/>
                    </a:ext>
                  </a:extLst>
                </p:cNvPr>
                <p:cNvGrpSpPr/>
                <p:nvPr/>
              </p:nvGrpSpPr>
              <p:grpSpPr>
                <a:xfrm rot="5400000">
                  <a:off x="6406541" y="2517568"/>
                  <a:ext cx="402836" cy="2184843"/>
                  <a:chOff x="7968339" y="1594485"/>
                  <a:chExt cx="402836" cy="2184843"/>
                </a:xfrm>
              </p:grpSpPr>
              <p:sp>
                <p:nvSpPr>
                  <p:cNvPr id="147" name="Freeform: Shape 146">
                    <a:extLst>
                      <a:ext uri="{FF2B5EF4-FFF2-40B4-BE49-F238E27FC236}">
                        <a16:creationId xmlns:a16="http://schemas.microsoft.com/office/drawing/2014/main" id="{65F275F2-0B27-BF02-972B-9E4E89519E99}"/>
                      </a:ext>
                    </a:extLst>
                  </p:cNvPr>
                  <p:cNvSpPr/>
                  <p:nvPr/>
                </p:nvSpPr>
                <p:spPr>
                  <a:xfrm rot="16200000" flipH="1">
                    <a:off x="7926618" y="1936895"/>
                    <a:ext cx="759844" cy="129268"/>
                  </a:xfrm>
                  <a:custGeom>
                    <a:avLst/>
                    <a:gdLst>
                      <a:gd name="connsiteX0" fmla="*/ 1343465 w 1343465"/>
                      <a:gd name="connsiteY0" fmla="*/ 270810 h 270810"/>
                      <a:gd name="connsiteX1" fmla="*/ 633046 w 1343465"/>
                      <a:gd name="connsiteY1" fmla="*/ 7 h 270810"/>
                      <a:gd name="connsiteX2" fmla="*/ 0 w 1343465"/>
                      <a:gd name="connsiteY2" fmla="*/ 263776 h 2708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43465" h="270810">
                        <a:moveTo>
                          <a:pt x="1343465" y="270810"/>
                        </a:moveTo>
                        <a:cubicBezTo>
                          <a:pt x="1100211" y="135994"/>
                          <a:pt x="856957" y="1179"/>
                          <a:pt x="633046" y="7"/>
                        </a:cubicBezTo>
                        <a:cubicBezTo>
                          <a:pt x="409135" y="-1165"/>
                          <a:pt x="204567" y="131305"/>
                          <a:pt x="0" y="263776"/>
                        </a:cubicBezTo>
                      </a:path>
                    </a:pathLst>
                  </a:custGeom>
                  <a:noFill/>
                  <a:ln w="28575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700" dirty="0"/>
                  </a:p>
                </p:txBody>
              </p:sp>
              <p:sp>
                <p:nvSpPr>
                  <p:cNvPr id="148" name="Freeform: Shape 147">
                    <a:extLst>
                      <a:ext uri="{FF2B5EF4-FFF2-40B4-BE49-F238E27FC236}">
                        <a16:creationId xmlns:a16="http://schemas.microsoft.com/office/drawing/2014/main" id="{B2366C10-7E73-30C3-D618-8E7A39B4B468}"/>
                      </a:ext>
                    </a:extLst>
                  </p:cNvPr>
                  <p:cNvSpPr/>
                  <p:nvPr/>
                </p:nvSpPr>
                <p:spPr>
                  <a:xfrm rot="16200000" flipH="1">
                    <a:off x="7077335" y="2485489"/>
                    <a:ext cx="2184843" cy="402836"/>
                  </a:xfrm>
                  <a:custGeom>
                    <a:avLst/>
                    <a:gdLst>
                      <a:gd name="connsiteX0" fmla="*/ 1343465 w 1343465"/>
                      <a:gd name="connsiteY0" fmla="*/ 270810 h 270810"/>
                      <a:gd name="connsiteX1" fmla="*/ 633046 w 1343465"/>
                      <a:gd name="connsiteY1" fmla="*/ 7 h 270810"/>
                      <a:gd name="connsiteX2" fmla="*/ 0 w 1343465"/>
                      <a:gd name="connsiteY2" fmla="*/ 263776 h 2708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43465" h="270810">
                        <a:moveTo>
                          <a:pt x="1343465" y="270810"/>
                        </a:moveTo>
                        <a:cubicBezTo>
                          <a:pt x="1100211" y="135994"/>
                          <a:pt x="856957" y="1179"/>
                          <a:pt x="633046" y="7"/>
                        </a:cubicBezTo>
                        <a:cubicBezTo>
                          <a:pt x="409135" y="-1165"/>
                          <a:pt x="204567" y="131305"/>
                          <a:pt x="0" y="263776"/>
                        </a:cubicBezTo>
                      </a:path>
                    </a:pathLst>
                  </a:custGeom>
                  <a:noFill/>
                  <a:ln w="28575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700"/>
                  </a:p>
                </p:txBody>
              </p:sp>
            </p:grpSp>
            <p:sp>
              <p:nvSpPr>
                <p:cNvPr id="146" name="Freeform: Shape 145">
                  <a:extLst>
                    <a:ext uri="{FF2B5EF4-FFF2-40B4-BE49-F238E27FC236}">
                      <a16:creationId xmlns:a16="http://schemas.microsoft.com/office/drawing/2014/main" id="{D28D313A-D80D-B200-A430-BDA34F861F2A}"/>
                    </a:ext>
                  </a:extLst>
                </p:cNvPr>
                <p:cNvSpPr/>
                <p:nvPr/>
              </p:nvSpPr>
              <p:spPr>
                <a:xfrm rot="16200000" flipH="1">
                  <a:off x="6902925" y="4324724"/>
                  <a:ext cx="1234261" cy="258461"/>
                </a:xfrm>
                <a:custGeom>
                  <a:avLst/>
                  <a:gdLst>
                    <a:gd name="connsiteX0" fmla="*/ 1343465 w 1343465"/>
                    <a:gd name="connsiteY0" fmla="*/ 270810 h 270810"/>
                    <a:gd name="connsiteX1" fmla="*/ 633046 w 1343465"/>
                    <a:gd name="connsiteY1" fmla="*/ 7 h 270810"/>
                    <a:gd name="connsiteX2" fmla="*/ 0 w 1343465"/>
                    <a:gd name="connsiteY2" fmla="*/ 263776 h 270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343465" h="270810">
                      <a:moveTo>
                        <a:pt x="1343465" y="270810"/>
                      </a:moveTo>
                      <a:cubicBezTo>
                        <a:pt x="1100211" y="135994"/>
                        <a:pt x="856957" y="1179"/>
                        <a:pt x="633046" y="7"/>
                      </a:cubicBezTo>
                      <a:cubicBezTo>
                        <a:pt x="409135" y="-1165"/>
                        <a:pt x="204567" y="131305"/>
                        <a:pt x="0" y="263776"/>
                      </a:cubicBezTo>
                    </a:path>
                  </a:pathLst>
                </a:custGeom>
                <a:noFill/>
                <a:ln w="28575">
                  <a:solidFill>
                    <a:schemeClr val="accent1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 dirty="0"/>
                </a:p>
              </p:txBody>
            </p:sp>
          </p:grpSp>
          <p:sp>
            <p:nvSpPr>
              <p:cNvPr id="144" name="Freeform: Shape 143">
                <a:extLst>
                  <a:ext uri="{FF2B5EF4-FFF2-40B4-BE49-F238E27FC236}">
                    <a16:creationId xmlns:a16="http://schemas.microsoft.com/office/drawing/2014/main" id="{6A1971F7-0330-1770-A17F-C192DD10142F}"/>
                  </a:ext>
                </a:extLst>
              </p:cNvPr>
              <p:cNvSpPr/>
              <p:nvPr/>
            </p:nvSpPr>
            <p:spPr>
              <a:xfrm flipH="1">
                <a:off x="3986761" y="5301289"/>
                <a:ext cx="2226237" cy="400178"/>
              </a:xfrm>
              <a:custGeom>
                <a:avLst/>
                <a:gdLst>
                  <a:gd name="connsiteX0" fmla="*/ 1343465 w 1343465"/>
                  <a:gd name="connsiteY0" fmla="*/ 270810 h 270810"/>
                  <a:gd name="connsiteX1" fmla="*/ 633046 w 1343465"/>
                  <a:gd name="connsiteY1" fmla="*/ 7 h 270810"/>
                  <a:gd name="connsiteX2" fmla="*/ 0 w 1343465"/>
                  <a:gd name="connsiteY2" fmla="*/ 263776 h 2708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43465" h="270810">
                    <a:moveTo>
                      <a:pt x="1343465" y="270810"/>
                    </a:moveTo>
                    <a:cubicBezTo>
                      <a:pt x="1100211" y="135994"/>
                      <a:pt x="856957" y="1179"/>
                      <a:pt x="633046" y="7"/>
                    </a:cubicBezTo>
                    <a:cubicBezTo>
                      <a:pt x="409135" y="-1165"/>
                      <a:pt x="204567" y="131305"/>
                      <a:pt x="0" y="263776"/>
                    </a:cubicBezTo>
                  </a:path>
                </a:pathLst>
              </a:custGeom>
              <a:noFill/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12" name="Table 5">
                <a:extLst>
                  <a:ext uri="{FF2B5EF4-FFF2-40B4-BE49-F238E27FC236}">
                    <a16:creationId xmlns:a16="http://schemas.microsoft.com/office/drawing/2014/main" id="{19D2D0F3-9CA5-D1B6-D1AB-6D61E965DCE0}"/>
                  </a:ext>
                </a:extLst>
              </p:cNvPr>
              <p:cNvGraphicFramePr>
                <a:graphicFrameLocks noGrp="1"/>
              </p:cNvGraphicFramePr>
              <p:nvPr>
                <p:ph idx="1"/>
              </p:nvPr>
            </p:nvGraphicFramePr>
            <p:xfrm>
              <a:off x="642407" y="2118713"/>
              <a:ext cx="10515597" cy="1752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313211">
                      <a:extLst>
                        <a:ext uri="{9D8B030D-6E8A-4147-A177-3AD203B41FA5}">
                          <a16:colId xmlns:a16="http://schemas.microsoft.com/office/drawing/2014/main" val="226638961"/>
                        </a:ext>
                      </a:extLst>
                    </a:gridCol>
                    <a:gridCol w="4139293">
                      <a:extLst>
                        <a:ext uri="{9D8B030D-6E8A-4147-A177-3AD203B41FA5}">
                          <a16:colId xmlns:a16="http://schemas.microsoft.com/office/drawing/2014/main" val="2109117692"/>
                        </a:ext>
                      </a:extLst>
                    </a:gridCol>
                    <a:gridCol w="4063093">
                      <a:extLst>
                        <a:ext uri="{9D8B030D-6E8A-4147-A177-3AD203B41FA5}">
                          <a16:colId xmlns:a16="http://schemas.microsoft.com/office/drawing/2014/main" val="332563531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Code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Surface codes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LDPC codes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2087305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# logical qubits k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num>
                                  <m:den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25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0216037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Measurement weight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6882433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# ancilla qubits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?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542057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12" name="Table 5">
                <a:extLst>
                  <a:ext uri="{FF2B5EF4-FFF2-40B4-BE49-F238E27FC236}">
                    <a16:creationId xmlns:a16="http://schemas.microsoft.com/office/drawing/2014/main" id="{19D2D0F3-9CA5-D1B6-D1AB-6D61E965DCE0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753706443"/>
                  </p:ext>
                </p:extLst>
              </p:nvPr>
            </p:nvGraphicFramePr>
            <p:xfrm>
              <a:off x="642407" y="2118713"/>
              <a:ext cx="10515597" cy="1752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313211">
                      <a:extLst>
                        <a:ext uri="{9D8B030D-6E8A-4147-A177-3AD203B41FA5}">
                          <a16:colId xmlns:a16="http://schemas.microsoft.com/office/drawing/2014/main" val="226638961"/>
                        </a:ext>
                      </a:extLst>
                    </a:gridCol>
                    <a:gridCol w="4139293">
                      <a:extLst>
                        <a:ext uri="{9D8B030D-6E8A-4147-A177-3AD203B41FA5}">
                          <a16:colId xmlns:a16="http://schemas.microsoft.com/office/drawing/2014/main" val="2109117692"/>
                        </a:ext>
                      </a:extLst>
                    </a:gridCol>
                    <a:gridCol w="4063093">
                      <a:extLst>
                        <a:ext uri="{9D8B030D-6E8A-4147-A177-3AD203B41FA5}">
                          <a16:colId xmlns:a16="http://schemas.microsoft.com/office/drawing/2014/main" val="332563531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Code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Surface codes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LDPC codes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20873055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# logical qubits k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6112" t="-61321" r="-98822" b="-1292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58921" t="-61321" r="-600" b="-12924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0216037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Measurement weight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6112" t="-280328" r="-98822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58921" t="-280328" r="-600" b="-1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6882433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# ancilla qubits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6112" t="-380328" r="-98822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?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542057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24DBD42-02C1-3BAC-F6E1-FD9576B557F8}"/>
              </a:ext>
            </a:extLst>
          </p:cNvPr>
          <p:cNvSpPr/>
          <p:nvPr/>
        </p:nvSpPr>
        <p:spPr>
          <a:xfrm>
            <a:off x="8787635" y="2500601"/>
            <a:ext cx="631918" cy="63086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428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3220B2-8B3F-EF5E-3366-2FC391AC6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Defining a quantum code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6D68673-1826-0CE6-07A3-AA47A07DD97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97092" y="2451829"/>
                <a:ext cx="5434215" cy="295175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7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6D68673-1826-0CE6-07A3-AA47A07DD97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97092" y="2451829"/>
                <a:ext cx="5434215" cy="2951754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D2EC5F84-A5B2-BD33-831F-42F6C30D3F47}"/>
              </a:ext>
            </a:extLst>
          </p:cNvPr>
          <p:cNvGrpSpPr/>
          <p:nvPr/>
        </p:nvGrpSpPr>
        <p:grpSpPr>
          <a:xfrm flipH="1">
            <a:off x="838200" y="2616762"/>
            <a:ext cx="3484482" cy="2501907"/>
            <a:chOff x="398070" y="2391145"/>
            <a:chExt cx="3484482" cy="2501907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96C04501-5D2D-CE3E-54E5-078A60166EED}"/>
                </a:ext>
              </a:extLst>
            </p:cNvPr>
            <p:cNvGrpSpPr/>
            <p:nvPr/>
          </p:nvGrpSpPr>
          <p:grpSpPr>
            <a:xfrm flipV="1">
              <a:off x="398070" y="2391145"/>
              <a:ext cx="3393042" cy="1349035"/>
              <a:chOff x="838200" y="3356238"/>
              <a:chExt cx="3393042" cy="1349035"/>
            </a:xfrm>
          </p:grpSpPr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15AC7BA7-9E16-7326-BE33-22C37D4FFE62}"/>
                  </a:ext>
                </a:extLst>
              </p:cNvPr>
              <p:cNvGrpSpPr/>
              <p:nvPr/>
            </p:nvGrpSpPr>
            <p:grpSpPr>
              <a:xfrm>
                <a:off x="838200" y="3356238"/>
                <a:ext cx="3393042" cy="1340996"/>
                <a:chOff x="746760" y="2270884"/>
                <a:chExt cx="3393042" cy="1340996"/>
              </a:xfrm>
            </p:grpSpPr>
            <p:sp>
              <p:nvSpPr>
                <p:cNvPr id="43" name="Oval 42">
                  <a:extLst>
                    <a:ext uri="{FF2B5EF4-FFF2-40B4-BE49-F238E27FC236}">
                      <a16:creationId xmlns:a16="http://schemas.microsoft.com/office/drawing/2014/main" id="{5F86D42F-FDE1-0588-64A9-83B85C388FE9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10800000">
                  <a:off x="746760" y="2272858"/>
                  <a:ext cx="182880" cy="182880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Oval 43">
                  <a:extLst>
                    <a:ext uri="{FF2B5EF4-FFF2-40B4-BE49-F238E27FC236}">
                      <a16:creationId xmlns:a16="http://schemas.microsoft.com/office/drawing/2014/main" id="{B2BBCD03-46FF-21BE-A107-8FF6EE246875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10800000">
                  <a:off x="1297029" y="2270884"/>
                  <a:ext cx="182880" cy="182880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Oval 44">
                  <a:extLst>
                    <a:ext uri="{FF2B5EF4-FFF2-40B4-BE49-F238E27FC236}">
                      <a16:creationId xmlns:a16="http://schemas.microsoft.com/office/drawing/2014/main" id="{F3B0B983-D309-0869-6893-F402582BF19F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10800000">
                  <a:off x="1847297" y="2280897"/>
                  <a:ext cx="182880" cy="182880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Oval 45">
                  <a:extLst>
                    <a:ext uri="{FF2B5EF4-FFF2-40B4-BE49-F238E27FC236}">
                      <a16:creationId xmlns:a16="http://schemas.microsoft.com/office/drawing/2014/main" id="{9608BCFB-FBFF-8B91-E618-420F596E0256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10800000">
                  <a:off x="2397564" y="2280898"/>
                  <a:ext cx="182880" cy="182880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Oval 46">
                  <a:extLst>
                    <a:ext uri="{FF2B5EF4-FFF2-40B4-BE49-F238E27FC236}">
                      <a16:creationId xmlns:a16="http://schemas.microsoft.com/office/drawing/2014/main" id="{FB02B725-63D6-25F7-1F33-3EE0BEA1B2C8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10800000">
                  <a:off x="2947830" y="2270884"/>
                  <a:ext cx="182880" cy="182880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F802681A-084F-A5BD-22EE-0B4E1F4925FB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050244" y="3429000"/>
                  <a:ext cx="182880" cy="182880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49" name="Oval 48">
                  <a:extLst>
                    <a:ext uri="{FF2B5EF4-FFF2-40B4-BE49-F238E27FC236}">
                      <a16:creationId xmlns:a16="http://schemas.microsoft.com/office/drawing/2014/main" id="{A78038A1-E88F-A074-EB67-1AC588E5A37A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10800000">
                  <a:off x="3498096" y="2270884"/>
                  <a:ext cx="182880" cy="182880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0" name="Straight Connector 49">
                  <a:extLst>
                    <a:ext uri="{FF2B5EF4-FFF2-40B4-BE49-F238E27FC236}">
                      <a16:creationId xmlns:a16="http://schemas.microsoft.com/office/drawing/2014/main" id="{D840B5EE-2CC9-711B-36A2-A12D9025A181}"/>
                    </a:ext>
                  </a:extLst>
                </p:cNvPr>
                <p:cNvCxnSpPr>
                  <a:cxnSpLocks/>
                  <a:stCxn id="48" idx="0"/>
                </p:cNvCxnSpPr>
                <p:nvPr/>
              </p:nvCxnSpPr>
              <p:spPr>
                <a:xfrm flipV="1">
                  <a:off x="3141684" y="2443750"/>
                  <a:ext cx="998118" cy="98525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>
                  <a:extLst>
                    <a:ext uri="{FF2B5EF4-FFF2-40B4-BE49-F238E27FC236}">
                      <a16:creationId xmlns:a16="http://schemas.microsoft.com/office/drawing/2014/main" id="{146E8D3B-E9E1-0143-2A04-5AB2E3199FA8}"/>
                    </a:ext>
                  </a:extLst>
                </p:cNvPr>
                <p:cNvCxnSpPr>
                  <a:cxnSpLocks/>
                  <a:stCxn id="48" idx="0"/>
                  <a:endCxn id="47" idx="0"/>
                </p:cNvCxnSpPr>
                <p:nvPr/>
              </p:nvCxnSpPr>
              <p:spPr>
                <a:xfrm flipH="1" flipV="1">
                  <a:off x="3039270" y="2453764"/>
                  <a:ext cx="102414" cy="975236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>
                  <a:extLst>
                    <a:ext uri="{FF2B5EF4-FFF2-40B4-BE49-F238E27FC236}">
                      <a16:creationId xmlns:a16="http://schemas.microsoft.com/office/drawing/2014/main" id="{80E618EF-8D35-4BB4-27B4-3F0D2133C61D}"/>
                    </a:ext>
                  </a:extLst>
                </p:cNvPr>
                <p:cNvCxnSpPr>
                  <a:cxnSpLocks/>
                  <a:stCxn id="48" idx="0"/>
                  <a:endCxn id="45" idx="1"/>
                </p:cNvCxnSpPr>
                <p:nvPr/>
              </p:nvCxnSpPr>
              <p:spPr>
                <a:xfrm flipH="1" flipV="1">
                  <a:off x="2003395" y="2436995"/>
                  <a:ext cx="1138289" cy="992005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>
                  <a:extLst>
                    <a:ext uri="{FF2B5EF4-FFF2-40B4-BE49-F238E27FC236}">
                      <a16:creationId xmlns:a16="http://schemas.microsoft.com/office/drawing/2014/main" id="{90098D27-39F4-942A-6BAC-8B07B10D194F}"/>
                    </a:ext>
                  </a:extLst>
                </p:cNvPr>
                <p:cNvCxnSpPr>
                  <a:cxnSpLocks/>
                  <a:stCxn id="48" idx="0"/>
                  <a:endCxn id="43" idx="7"/>
                </p:cNvCxnSpPr>
                <p:nvPr/>
              </p:nvCxnSpPr>
              <p:spPr>
                <a:xfrm flipH="1" flipV="1">
                  <a:off x="773542" y="2428956"/>
                  <a:ext cx="2368142" cy="1000044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AFF38636-4460-1216-4E72-155AF2D4021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472869" y="4522393"/>
                <a:ext cx="182880" cy="18288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A60E6237-DCCC-1E7B-5F10-AD701B17F1A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815028" y="4514354"/>
                <a:ext cx="182880" cy="18288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9AD48F5F-B684-5E1E-270C-7E40FAF373CC}"/>
                  </a:ext>
                </a:extLst>
              </p:cNvPr>
              <p:cNvCxnSpPr>
                <a:cxnSpLocks/>
                <a:stCxn id="34" idx="0"/>
                <a:endCxn id="43" idx="0"/>
              </p:cNvCxnSpPr>
              <p:nvPr/>
            </p:nvCxnSpPr>
            <p:spPr>
              <a:xfrm flipH="1" flipV="1">
                <a:off x="929640" y="3541092"/>
                <a:ext cx="976828" cy="973262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5F8D41F6-FE18-BCC2-F6DA-73E83AF0D716}"/>
                  </a:ext>
                </a:extLst>
              </p:cNvPr>
              <p:cNvCxnSpPr>
                <a:cxnSpLocks/>
                <a:stCxn id="34" idx="0"/>
                <a:endCxn id="44" idx="0"/>
              </p:cNvCxnSpPr>
              <p:nvPr/>
            </p:nvCxnSpPr>
            <p:spPr>
              <a:xfrm flipH="1" flipV="1">
                <a:off x="1479909" y="3539118"/>
                <a:ext cx="426559" cy="975236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EBB84DF9-8925-098F-F1D9-5A580C8B7556}"/>
                  </a:ext>
                </a:extLst>
              </p:cNvPr>
              <p:cNvCxnSpPr>
                <a:cxnSpLocks/>
                <a:stCxn id="34" idx="0"/>
                <a:endCxn id="45" idx="0"/>
              </p:cNvCxnSpPr>
              <p:nvPr/>
            </p:nvCxnSpPr>
            <p:spPr>
              <a:xfrm flipV="1">
                <a:off x="1906468" y="3549131"/>
                <a:ext cx="123709" cy="965223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E63E0D6F-EAAC-770D-B629-6D35E9F6BD35}"/>
                  </a:ext>
                </a:extLst>
              </p:cNvPr>
              <p:cNvCxnSpPr>
                <a:cxnSpLocks/>
                <a:stCxn id="34" idx="0"/>
                <a:endCxn id="46" idx="0"/>
              </p:cNvCxnSpPr>
              <p:nvPr/>
            </p:nvCxnSpPr>
            <p:spPr>
              <a:xfrm flipV="1">
                <a:off x="1906468" y="3549132"/>
                <a:ext cx="673976" cy="965222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85DFD331-1AE0-61DF-A2E5-162724BC33B6}"/>
                  </a:ext>
                </a:extLst>
              </p:cNvPr>
              <p:cNvCxnSpPr>
                <a:cxnSpLocks/>
                <a:stCxn id="33" idx="0"/>
                <a:endCxn id="43" idx="0"/>
              </p:cNvCxnSpPr>
              <p:nvPr/>
            </p:nvCxnSpPr>
            <p:spPr>
              <a:xfrm flipH="1" flipV="1">
                <a:off x="929640" y="3541092"/>
                <a:ext cx="1634669" cy="981301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D5E9E8B4-3BA6-9EB1-AC67-ADDEDB74C35C}"/>
                  </a:ext>
                </a:extLst>
              </p:cNvPr>
              <p:cNvCxnSpPr>
                <a:cxnSpLocks/>
                <a:stCxn id="33" idx="0"/>
                <a:endCxn id="44" idx="0"/>
              </p:cNvCxnSpPr>
              <p:nvPr/>
            </p:nvCxnSpPr>
            <p:spPr>
              <a:xfrm flipH="1" flipV="1">
                <a:off x="1479909" y="3539118"/>
                <a:ext cx="1084400" cy="983275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26C46D63-D287-A9C0-7D36-26B6A6B6AC9D}"/>
                  </a:ext>
                </a:extLst>
              </p:cNvPr>
              <p:cNvCxnSpPr>
                <a:cxnSpLocks/>
                <a:stCxn id="33" idx="0"/>
                <a:endCxn id="47" idx="0"/>
              </p:cNvCxnSpPr>
              <p:nvPr/>
            </p:nvCxnSpPr>
            <p:spPr>
              <a:xfrm flipV="1">
                <a:off x="2564309" y="3539118"/>
                <a:ext cx="566401" cy="983275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23760C85-1980-811E-60FD-93D43249FD3B}"/>
                  </a:ext>
                </a:extLst>
              </p:cNvPr>
              <p:cNvCxnSpPr>
                <a:cxnSpLocks/>
                <a:stCxn id="33" idx="0"/>
                <a:endCxn id="49" idx="0"/>
              </p:cNvCxnSpPr>
              <p:nvPr/>
            </p:nvCxnSpPr>
            <p:spPr>
              <a:xfrm flipV="1">
                <a:off x="2564309" y="3539118"/>
                <a:ext cx="1116667" cy="983275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D1CF7FA9-53F2-B7FF-89D7-E0F3A52F8376}"/>
                </a:ext>
              </a:extLst>
            </p:cNvPr>
            <p:cNvGrpSpPr/>
            <p:nvPr/>
          </p:nvGrpSpPr>
          <p:grpSpPr>
            <a:xfrm>
              <a:off x="424852" y="3534003"/>
              <a:ext cx="3457700" cy="1359049"/>
              <a:chOff x="864982" y="3346224"/>
              <a:chExt cx="3457700" cy="1359049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6A8625E1-9B92-2365-F807-783D2C365942}"/>
                  </a:ext>
                </a:extLst>
              </p:cNvPr>
              <p:cNvGrpSpPr/>
              <p:nvPr/>
            </p:nvGrpSpPr>
            <p:grpSpPr>
              <a:xfrm>
                <a:off x="864982" y="3346224"/>
                <a:ext cx="3457700" cy="1351010"/>
                <a:chOff x="773542" y="2260870"/>
                <a:chExt cx="3457700" cy="1351010"/>
              </a:xfrm>
            </p:grpSpPr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E9A7C8E0-D2E0-8AF6-B4D7-94D29AC75205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050244" y="3429000"/>
                  <a:ext cx="182880" cy="182880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Oval 26">
                  <a:extLst>
                    <a:ext uri="{FF2B5EF4-FFF2-40B4-BE49-F238E27FC236}">
                      <a16:creationId xmlns:a16="http://schemas.microsoft.com/office/drawing/2014/main" id="{BBF2F71D-3EC2-FC2A-B858-9A8FBA378374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10800000">
                  <a:off x="4048362" y="2260870"/>
                  <a:ext cx="182880" cy="182880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8" name="Straight Connector 27">
                  <a:extLst>
                    <a:ext uri="{FF2B5EF4-FFF2-40B4-BE49-F238E27FC236}">
                      <a16:creationId xmlns:a16="http://schemas.microsoft.com/office/drawing/2014/main" id="{12C89E12-7130-1718-6E0B-E0E6687B00B2}"/>
                    </a:ext>
                  </a:extLst>
                </p:cNvPr>
                <p:cNvCxnSpPr>
                  <a:cxnSpLocks/>
                  <a:stCxn id="26" idx="0"/>
                  <a:endCxn id="27" idx="0"/>
                </p:cNvCxnSpPr>
                <p:nvPr/>
              </p:nvCxnSpPr>
              <p:spPr>
                <a:xfrm flipV="1">
                  <a:off x="3141684" y="2443750"/>
                  <a:ext cx="998118" cy="98525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>
                  <a:extLst>
                    <a:ext uri="{FF2B5EF4-FFF2-40B4-BE49-F238E27FC236}">
                      <a16:creationId xmlns:a16="http://schemas.microsoft.com/office/drawing/2014/main" id="{0BE61F5E-E8AC-39B1-5A7D-2688370231F0}"/>
                    </a:ext>
                  </a:extLst>
                </p:cNvPr>
                <p:cNvCxnSpPr>
                  <a:cxnSpLocks/>
                  <a:stCxn id="26" idx="0"/>
                </p:cNvCxnSpPr>
                <p:nvPr/>
              </p:nvCxnSpPr>
              <p:spPr>
                <a:xfrm flipH="1" flipV="1">
                  <a:off x="3039270" y="2453764"/>
                  <a:ext cx="102414" cy="975236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>
                  <a:extLst>
                    <a:ext uri="{FF2B5EF4-FFF2-40B4-BE49-F238E27FC236}">
                      <a16:creationId xmlns:a16="http://schemas.microsoft.com/office/drawing/2014/main" id="{6DE0E71C-190C-6F91-7B71-BF15411D129E}"/>
                    </a:ext>
                  </a:extLst>
                </p:cNvPr>
                <p:cNvCxnSpPr>
                  <a:cxnSpLocks/>
                  <a:stCxn id="26" idx="0"/>
                </p:cNvCxnSpPr>
                <p:nvPr/>
              </p:nvCxnSpPr>
              <p:spPr>
                <a:xfrm flipH="1" flipV="1">
                  <a:off x="2003395" y="2436995"/>
                  <a:ext cx="1138289" cy="992005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>
                  <a:extLst>
                    <a:ext uri="{FF2B5EF4-FFF2-40B4-BE49-F238E27FC236}">
                      <a16:creationId xmlns:a16="http://schemas.microsoft.com/office/drawing/2014/main" id="{9B11FC63-4004-E2A3-E06A-306C6E5578D6}"/>
                    </a:ext>
                  </a:extLst>
                </p:cNvPr>
                <p:cNvCxnSpPr>
                  <a:cxnSpLocks/>
                  <a:stCxn id="26" idx="0"/>
                </p:cNvCxnSpPr>
                <p:nvPr/>
              </p:nvCxnSpPr>
              <p:spPr>
                <a:xfrm flipH="1" flipV="1">
                  <a:off x="773542" y="2428956"/>
                  <a:ext cx="2368142" cy="1000044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4450C38F-C02A-9D23-FA1F-398DA7CCFD8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472869" y="4522393"/>
                <a:ext cx="182880" cy="18288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134B32BC-99CE-9CD0-19F3-0227BB48165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815028" y="4514354"/>
                <a:ext cx="182880" cy="18288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E4203BC6-573F-CA40-0ED5-47D4BF67552E}"/>
                  </a:ext>
                </a:extLst>
              </p:cNvPr>
              <p:cNvCxnSpPr>
                <a:cxnSpLocks/>
                <a:stCxn id="17" idx="0"/>
              </p:cNvCxnSpPr>
              <p:nvPr/>
            </p:nvCxnSpPr>
            <p:spPr>
              <a:xfrm flipH="1" flipV="1">
                <a:off x="929640" y="3541092"/>
                <a:ext cx="976828" cy="973262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57AD4745-57EB-3C5F-ADB8-F50B8A6B11D1}"/>
                  </a:ext>
                </a:extLst>
              </p:cNvPr>
              <p:cNvCxnSpPr>
                <a:cxnSpLocks/>
                <a:stCxn id="17" idx="0"/>
              </p:cNvCxnSpPr>
              <p:nvPr/>
            </p:nvCxnSpPr>
            <p:spPr>
              <a:xfrm flipH="1" flipV="1">
                <a:off x="1479909" y="3539118"/>
                <a:ext cx="426559" cy="975236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DCA1023F-378A-4B7C-85F1-81DAFFB018E7}"/>
                  </a:ext>
                </a:extLst>
              </p:cNvPr>
              <p:cNvCxnSpPr>
                <a:cxnSpLocks/>
                <a:stCxn id="17" idx="0"/>
              </p:cNvCxnSpPr>
              <p:nvPr/>
            </p:nvCxnSpPr>
            <p:spPr>
              <a:xfrm flipV="1">
                <a:off x="1906468" y="3549131"/>
                <a:ext cx="123709" cy="965223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01F2BFBB-FC88-6AEF-B537-818E1FCE923F}"/>
                  </a:ext>
                </a:extLst>
              </p:cNvPr>
              <p:cNvCxnSpPr>
                <a:cxnSpLocks/>
                <a:stCxn id="17" idx="0"/>
              </p:cNvCxnSpPr>
              <p:nvPr/>
            </p:nvCxnSpPr>
            <p:spPr>
              <a:xfrm flipV="1">
                <a:off x="1906468" y="3549132"/>
                <a:ext cx="673976" cy="965222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E980CF1E-7B8D-CEE9-3931-E6221B539FF7}"/>
                  </a:ext>
                </a:extLst>
              </p:cNvPr>
              <p:cNvCxnSpPr>
                <a:cxnSpLocks/>
                <a:stCxn id="16" idx="0"/>
              </p:cNvCxnSpPr>
              <p:nvPr/>
            </p:nvCxnSpPr>
            <p:spPr>
              <a:xfrm flipH="1" flipV="1">
                <a:off x="929640" y="3541092"/>
                <a:ext cx="1634669" cy="981301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5D7CBC33-DCDF-FBF5-3BE6-00E6F611161A}"/>
                  </a:ext>
                </a:extLst>
              </p:cNvPr>
              <p:cNvCxnSpPr>
                <a:cxnSpLocks/>
                <a:stCxn id="16" idx="0"/>
              </p:cNvCxnSpPr>
              <p:nvPr/>
            </p:nvCxnSpPr>
            <p:spPr>
              <a:xfrm flipH="1" flipV="1">
                <a:off x="1479909" y="3539118"/>
                <a:ext cx="1084400" cy="983275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54AD9060-20C9-C6C7-A53D-E79FF90B9E6A}"/>
                  </a:ext>
                </a:extLst>
              </p:cNvPr>
              <p:cNvCxnSpPr>
                <a:cxnSpLocks/>
                <a:stCxn id="16" idx="0"/>
              </p:cNvCxnSpPr>
              <p:nvPr/>
            </p:nvCxnSpPr>
            <p:spPr>
              <a:xfrm flipV="1">
                <a:off x="2564309" y="3539118"/>
                <a:ext cx="566401" cy="983275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6CEBCFCD-6F15-1A72-7925-16C7011693C2}"/>
                  </a:ext>
                </a:extLst>
              </p:cNvPr>
              <p:cNvCxnSpPr>
                <a:cxnSpLocks/>
                <a:stCxn id="16" idx="0"/>
              </p:cNvCxnSpPr>
              <p:nvPr/>
            </p:nvCxnSpPr>
            <p:spPr>
              <a:xfrm flipV="1">
                <a:off x="2564309" y="3539118"/>
                <a:ext cx="1116667" cy="983275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82482752-8980-A8C5-D21C-445CC3509112}"/>
              </a:ext>
            </a:extLst>
          </p:cNvPr>
          <p:cNvSpPr txBox="1"/>
          <p:nvPr/>
        </p:nvSpPr>
        <p:spPr>
          <a:xfrm>
            <a:off x="3382857" y="6096170"/>
            <a:ext cx="4277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Requirement: </a:t>
            </a:r>
            <a:r>
              <a:rPr lang="en-US" dirty="0"/>
              <a:t>The checks must commute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D97F533-0ECC-D12B-347D-182279B3A507}"/>
              </a:ext>
            </a:extLst>
          </p:cNvPr>
          <p:cNvSpPr txBox="1"/>
          <p:nvPr/>
        </p:nvSpPr>
        <p:spPr>
          <a:xfrm>
            <a:off x="5143525" y="3631819"/>
            <a:ext cx="5036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or</a:t>
            </a:r>
          </a:p>
        </p:txBody>
      </p:sp>
    </p:spTree>
    <p:extLst>
      <p:ext uri="{BB962C8B-B14F-4D97-AF65-F5344CB8AC3E}">
        <p14:creationId xmlns:p14="http://schemas.microsoft.com/office/powerpoint/2010/main" val="32033103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61B44-4BFF-7947-DBAB-410C993D2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Quantum LDPC codes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FDFE27-5C0A-1CF8-2B87-4B0ED6C021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Syndrome extraction circuits</a:t>
            </a:r>
          </a:p>
        </p:txBody>
      </p:sp>
    </p:spTree>
    <p:extLst>
      <p:ext uri="{BB962C8B-B14F-4D97-AF65-F5344CB8AC3E}">
        <p14:creationId xmlns:p14="http://schemas.microsoft.com/office/powerpoint/2010/main" val="41983434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3" name="Title 1">
            <a:extLst>
              <a:ext uri="{FF2B5EF4-FFF2-40B4-BE49-F238E27FC236}">
                <a16:creationId xmlns:a16="http://schemas.microsoft.com/office/drawing/2014/main" id="{5F19E913-5DD5-40A4-AE19-51451FC43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170266" cy="1325563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Can we implement quantum LDPC codes?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6A821C-DAE8-4238-81C9-B7D7D227E3DE}"/>
              </a:ext>
            </a:extLst>
          </p:cNvPr>
          <p:cNvSpPr txBox="1"/>
          <p:nvPr/>
        </p:nvSpPr>
        <p:spPr>
          <a:xfrm>
            <a:off x="5923866" y="5629204"/>
            <a:ext cx="35352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Typical quantum computer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3E763B-BBDB-487D-956E-6BF401D6F7F2}"/>
              </a:ext>
            </a:extLst>
          </p:cNvPr>
          <p:cNvSpPr txBox="1"/>
          <p:nvPr/>
        </p:nvSpPr>
        <p:spPr>
          <a:xfrm>
            <a:off x="1593037" y="5682480"/>
            <a:ext cx="24225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Typical LDPC code</a:t>
            </a:r>
          </a:p>
        </p:txBody>
      </p:sp>
      <p:grpSp>
        <p:nvGrpSpPr>
          <p:cNvPr id="1016" name="Group 1015">
            <a:extLst>
              <a:ext uri="{FF2B5EF4-FFF2-40B4-BE49-F238E27FC236}">
                <a16:creationId xmlns:a16="http://schemas.microsoft.com/office/drawing/2014/main" id="{9F2FD071-55F2-494F-9D72-F0803FC6CC2F}"/>
              </a:ext>
            </a:extLst>
          </p:cNvPr>
          <p:cNvGrpSpPr>
            <a:grpSpLocks noChangeAspect="1"/>
          </p:cNvGrpSpPr>
          <p:nvPr/>
        </p:nvGrpSpPr>
        <p:grpSpPr>
          <a:xfrm>
            <a:off x="6096000" y="2112535"/>
            <a:ext cx="3095078" cy="3090127"/>
            <a:chOff x="330579" y="1217249"/>
            <a:chExt cx="3596536" cy="3590784"/>
          </a:xfrm>
        </p:grpSpPr>
        <p:grpSp>
          <p:nvGrpSpPr>
            <p:cNvPr id="1018" name="Group 1017">
              <a:extLst>
                <a:ext uri="{FF2B5EF4-FFF2-40B4-BE49-F238E27FC236}">
                  <a16:creationId xmlns:a16="http://schemas.microsoft.com/office/drawing/2014/main" id="{55A911FC-84F5-42B6-84FE-9072E74899D2}"/>
                </a:ext>
              </a:extLst>
            </p:cNvPr>
            <p:cNvGrpSpPr/>
            <p:nvPr/>
          </p:nvGrpSpPr>
          <p:grpSpPr>
            <a:xfrm>
              <a:off x="338650" y="1226884"/>
              <a:ext cx="1788225" cy="1784222"/>
              <a:chOff x="1307369" y="1922640"/>
              <a:chExt cx="1788225" cy="1784222"/>
            </a:xfrm>
          </p:grpSpPr>
          <p:grpSp>
            <p:nvGrpSpPr>
              <p:cNvPr id="1902" name="Group 1901">
                <a:extLst>
                  <a:ext uri="{FF2B5EF4-FFF2-40B4-BE49-F238E27FC236}">
                    <a16:creationId xmlns:a16="http://schemas.microsoft.com/office/drawing/2014/main" id="{E8DBCBC7-B6F4-4719-89A9-BA3137291A07}"/>
                  </a:ext>
                </a:extLst>
              </p:cNvPr>
              <p:cNvGrpSpPr/>
              <p:nvPr/>
            </p:nvGrpSpPr>
            <p:grpSpPr>
              <a:xfrm>
                <a:off x="1308549" y="1922640"/>
                <a:ext cx="1787045" cy="894315"/>
                <a:chOff x="1510838" y="1809195"/>
                <a:chExt cx="1787045" cy="894315"/>
              </a:xfrm>
            </p:grpSpPr>
            <p:grpSp>
              <p:nvGrpSpPr>
                <p:cNvPr id="1942" name="Group 1941">
                  <a:extLst>
                    <a:ext uri="{FF2B5EF4-FFF2-40B4-BE49-F238E27FC236}">
                      <a16:creationId xmlns:a16="http://schemas.microsoft.com/office/drawing/2014/main" id="{90D20A3C-2FD0-472A-A9E8-1A6247EE18AB}"/>
                    </a:ext>
                  </a:extLst>
                </p:cNvPr>
                <p:cNvGrpSpPr/>
                <p:nvPr/>
              </p:nvGrpSpPr>
              <p:grpSpPr>
                <a:xfrm>
                  <a:off x="1510838" y="1809195"/>
                  <a:ext cx="892343" cy="894315"/>
                  <a:chOff x="1553476" y="1843990"/>
                  <a:chExt cx="3707647" cy="3715841"/>
                </a:xfrm>
              </p:grpSpPr>
              <p:sp>
                <p:nvSpPr>
                  <p:cNvPr id="1962" name="Rectangle 1961">
                    <a:extLst>
                      <a:ext uri="{FF2B5EF4-FFF2-40B4-BE49-F238E27FC236}">
                        <a16:creationId xmlns:a16="http://schemas.microsoft.com/office/drawing/2014/main" id="{DC616903-E9DC-44F9-98DA-BE2BAFF3F8E0}"/>
                      </a:ext>
                    </a:extLst>
                  </p:cNvPr>
                  <p:cNvSpPr/>
                  <p:nvPr/>
                </p:nvSpPr>
                <p:spPr>
                  <a:xfrm>
                    <a:off x="1557437" y="1854114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1963" name="Rectangle 1962">
                    <a:extLst>
                      <a:ext uri="{FF2B5EF4-FFF2-40B4-BE49-F238E27FC236}">
                        <a16:creationId xmlns:a16="http://schemas.microsoft.com/office/drawing/2014/main" id="{2AE3A09D-FA84-41F0-A2B0-C7B763C16962}"/>
                      </a:ext>
                    </a:extLst>
                  </p:cNvPr>
                  <p:cNvSpPr/>
                  <p:nvPr/>
                </p:nvSpPr>
                <p:spPr>
                  <a:xfrm>
                    <a:off x="4025241" y="4319182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964" name="Rectangle 1963">
                    <a:extLst>
                      <a:ext uri="{FF2B5EF4-FFF2-40B4-BE49-F238E27FC236}">
                        <a16:creationId xmlns:a16="http://schemas.microsoft.com/office/drawing/2014/main" id="{BDC64A76-6669-44EF-894C-63D0A7F4DD6F}"/>
                      </a:ext>
                    </a:extLst>
                  </p:cNvPr>
                  <p:cNvSpPr/>
                  <p:nvPr/>
                </p:nvSpPr>
                <p:spPr>
                  <a:xfrm>
                    <a:off x="4643182" y="4937124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1965" name="Rectangle 1964">
                    <a:extLst>
                      <a:ext uri="{FF2B5EF4-FFF2-40B4-BE49-F238E27FC236}">
                        <a16:creationId xmlns:a16="http://schemas.microsoft.com/office/drawing/2014/main" id="{B55E912A-437A-4AA5-8C63-CB1DE782DA60}"/>
                      </a:ext>
                    </a:extLst>
                  </p:cNvPr>
                  <p:cNvSpPr/>
                  <p:nvPr/>
                </p:nvSpPr>
                <p:spPr>
                  <a:xfrm>
                    <a:off x="2789359" y="4323948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66" name="Rectangle 1965">
                    <a:extLst>
                      <a:ext uri="{FF2B5EF4-FFF2-40B4-BE49-F238E27FC236}">
                        <a16:creationId xmlns:a16="http://schemas.microsoft.com/office/drawing/2014/main" id="{C976DF05-F25C-467F-8954-A76F2A03F2E9}"/>
                      </a:ext>
                    </a:extLst>
                  </p:cNvPr>
                  <p:cNvSpPr/>
                  <p:nvPr/>
                </p:nvSpPr>
                <p:spPr>
                  <a:xfrm>
                    <a:off x="2171418" y="4941890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1967" name="Rectangle 1966">
                    <a:extLst>
                      <a:ext uri="{FF2B5EF4-FFF2-40B4-BE49-F238E27FC236}">
                        <a16:creationId xmlns:a16="http://schemas.microsoft.com/office/drawing/2014/main" id="{784096E3-5A58-4A92-8403-06F24EAEBA25}"/>
                      </a:ext>
                    </a:extLst>
                  </p:cNvPr>
                  <p:cNvSpPr/>
                  <p:nvPr/>
                </p:nvSpPr>
                <p:spPr>
                  <a:xfrm>
                    <a:off x="1553476" y="4323948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968" name="Rectangle 1967">
                    <a:extLst>
                      <a:ext uri="{FF2B5EF4-FFF2-40B4-BE49-F238E27FC236}">
                        <a16:creationId xmlns:a16="http://schemas.microsoft.com/office/drawing/2014/main" id="{9FA265EC-9D72-4709-8688-07B0995F94B9}"/>
                      </a:ext>
                    </a:extLst>
                  </p:cNvPr>
                  <p:cNvSpPr/>
                  <p:nvPr/>
                </p:nvSpPr>
                <p:spPr>
                  <a:xfrm>
                    <a:off x="3407300" y="4941890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1969" name="Rectangle 1968">
                    <a:extLst>
                      <a:ext uri="{FF2B5EF4-FFF2-40B4-BE49-F238E27FC236}">
                        <a16:creationId xmlns:a16="http://schemas.microsoft.com/office/drawing/2014/main" id="{22ED549A-B302-42FE-A884-5F7B17BE0028}"/>
                      </a:ext>
                    </a:extLst>
                  </p:cNvPr>
                  <p:cNvSpPr/>
                  <p:nvPr/>
                </p:nvSpPr>
                <p:spPr>
                  <a:xfrm>
                    <a:off x="4025241" y="3079872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70" name="Rectangle 1969">
                    <a:extLst>
                      <a:ext uri="{FF2B5EF4-FFF2-40B4-BE49-F238E27FC236}">
                        <a16:creationId xmlns:a16="http://schemas.microsoft.com/office/drawing/2014/main" id="{A6F3196E-9E92-49FA-8741-D600EBE36681}"/>
                      </a:ext>
                    </a:extLst>
                  </p:cNvPr>
                  <p:cNvSpPr/>
                  <p:nvPr/>
                </p:nvSpPr>
                <p:spPr>
                  <a:xfrm>
                    <a:off x="4643182" y="3697814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1971" name="Rectangle 1970">
                    <a:extLst>
                      <a:ext uri="{FF2B5EF4-FFF2-40B4-BE49-F238E27FC236}">
                        <a16:creationId xmlns:a16="http://schemas.microsoft.com/office/drawing/2014/main" id="{736B4A97-B5A1-457E-AF39-83D4BC3D23E9}"/>
                      </a:ext>
                    </a:extLst>
                  </p:cNvPr>
                  <p:cNvSpPr/>
                  <p:nvPr/>
                </p:nvSpPr>
                <p:spPr>
                  <a:xfrm>
                    <a:off x="4025241" y="1843990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72" name="Rectangle 1971">
                    <a:extLst>
                      <a:ext uri="{FF2B5EF4-FFF2-40B4-BE49-F238E27FC236}">
                        <a16:creationId xmlns:a16="http://schemas.microsoft.com/office/drawing/2014/main" id="{0E8CB419-806A-4449-B6BA-75C9E16EFFC8}"/>
                      </a:ext>
                    </a:extLst>
                  </p:cNvPr>
                  <p:cNvSpPr/>
                  <p:nvPr/>
                </p:nvSpPr>
                <p:spPr>
                  <a:xfrm>
                    <a:off x="4643182" y="2461931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1973" name="Rectangle 1972">
                    <a:extLst>
                      <a:ext uri="{FF2B5EF4-FFF2-40B4-BE49-F238E27FC236}">
                        <a16:creationId xmlns:a16="http://schemas.microsoft.com/office/drawing/2014/main" id="{DB5ED0D8-6CCE-483A-82BA-D662DA0E970D}"/>
                      </a:ext>
                    </a:extLst>
                  </p:cNvPr>
                  <p:cNvSpPr/>
                  <p:nvPr/>
                </p:nvSpPr>
                <p:spPr>
                  <a:xfrm>
                    <a:off x="2789359" y="3084638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74" name="Rectangle 1973">
                    <a:extLst>
                      <a:ext uri="{FF2B5EF4-FFF2-40B4-BE49-F238E27FC236}">
                        <a16:creationId xmlns:a16="http://schemas.microsoft.com/office/drawing/2014/main" id="{767CCE34-1252-47A3-BE40-486D9235F9FB}"/>
                      </a:ext>
                    </a:extLst>
                  </p:cNvPr>
                  <p:cNvSpPr/>
                  <p:nvPr/>
                </p:nvSpPr>
                <p:spPr>
                  <a:xfrm>
                    <a:off x="2171418" y="3702580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1975" name="Rectangle 1974">
                    <a:extLst>
                      <a:ext uri="{FF2B5EF4-FFF2-40B4-BE49-F238E27FC236}">
                        <a16:creationId xmlns:a16="http://schemas.microsoft.com/office/drawing/2014/main" id="{31B49529-8A9B-455D-80FC-F83A4E868FA9}"/>
                      </a:ext>
                    </a:extLst>
                  </p:cNvPr>
                  <p:cNvSpPr/>
                  <p:nvPr/>
                </p:nvSpPr>
                <p:spPr>
                  <a:xfrm>
                    <a:off x="1553476" y="3084638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76" name="Rectangle 1975">
                    <a:extLst>
                      <a:ext uri="{FF2B5EF4-FFF2-40B4-BE49-F238E27FC236}">
                        <a16:creationId xmlns:a16="http://schemas.microsoft.com/office/drawing/2014/main" id="{FBD6A5B0-ECF2-4DEA-9B20-756EAA4538F8}"/>
                      </a:ext>
                    </a:extLst>
                  </p:cNvPr>
                  <p:cNvSpPr/>
                  <p:nvPr/>
                </p:nvSpPr>
                <p:spPr>
                  <a:xfrm>
                    <a:off x="3407300" y="3702580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1977" name="Rectangle 1976">
                    <a:extLst>
                      <a:ext uri="{FF2B5EF4-FFF2-40B4-BE49-F238E27FC236}">
                        <a16:creationId xmlns:a16="http://schemas.microsoft.com/office/drawing/2014/main" id="{96AFDC51-CEAC-4EB4-9DB2-7E8C2EAA0C42}"/>
                      </a:ext>
                    </a:extLst>
                  </p:cNvPr>
                  <p:cNvSpPr/>
                  <p:nvPr/>
                </p:nvSpPr>
                <p:spPr>
                  <a:xfrm>
                    <a:off x="2789359" y="1848756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78" name="Rectangle 1977">
                    <a:extLst>
                      <a:ext uri="{FF2B5EF4-FFF2-40B4-BE49-F238E27FC236}">
                        <a16:creationId xmlns:a16="http://schemas.microsoft.com/office/drawing/2014/main" id="{E6FA41FC-FF05-4C9D-92F5-8C036EE70120}"/>
                      </a:ext>
                    </a:extLst>
                  </p:cNvPr>
                  <p:cNvSpPr/>
                  <p:nvPr/>
                </p:nvSpPr>
                <p:spPr>
                  <a:xfrm>
                    <a:off x="2171418" y="2466697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1979" name="Rectangle 1978">
                    <a:extLst>
                      <a:ext uri="{FF2B5EF4-FFF2-40B4-BE49-F238E27FC236}">
                        <a16:creationId xmlns:a16="http://schemas.microsoft.com/office/drawing/2014/main" id="{3B72927A-C3B8-4778-B751-71ABBF930171}"/>
                      </a:ext>
                    </a:extLst>
                  </p:cNvPr>
                  <p:cNvSpPr/>
                  <p:nvPr/>
                </p:nvSpPr>
                <p:spPr>
                  <a:xfrm>
                    <a:off x="3407300" y="2466697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</p:grpSp>
            <p:grpSp>
              <p:nvGrpSpPr>
                <p:cNvPr id="1943" name="Group 1942">
                  <a:extLst>
                    <a:ext uri="{FF2B5EF4-FFF2-40B4-BE49-F238E27FC236}">
                      <a16:creationId xmlns:a16="http://schemas.microsoft.com/office/drawing/2014/main" id="{3A6D63B6-D3FA-46FB-ADFF-A98847EC9A5E}"/>
                    </a:ext>
                  </a:extLst>
                </p:cNvPr>
                <p:cNvGrpSpPr/>
                <p:nvPr/>
              </p:nvGrpSpPr>
              <p:grpSpPr>
                <a:xfrm>
                  <a:off x="2405540" y="1809195"/>
                  <a:ext cx="892343" cy="894315"/>
                  <a:chOff x="1553476" y="1843990"/>
                  <a:chExt cx="3707647" cy="3715841"/>
                </a:xfrm>
              </p:grpSpPr>
              <p:sp>
                <p:nvSpPr>
                  <p:cNvPr id="1944" name="Rectangle 1943">
                    <a:extLst>
                      <a:ext uri="{FF2B5EF4-FFF2-40B4-BE49-F238E27FC236}">
                        <a16:creationId xmlns:a16="http://schemas.microsoft.com/office/drawing/2014/main" id="{2AF6BD8F-D37D-43B1-9788-4CFC7F920171}"/>
                      </a:ext>
                    </a:extLst>
                  </p:cNvPr>
                  <p:cNvSpPr/>
                  <p:nvPr/>
                </p:nvSpPr>
                <p:spPr>
                  <a:xfrm>
                    <a:off x="1557437" y="1854114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1945" name="Rectangle 1944">
                    <a:extLst>
                      <a:ext uri="{FF2B5EF4-FFF2-40B4-BE49-F238E27FC236}">
                        <a16:creationId xmlns:a16="http://schemas.microsoft.com/office/drawing/2014/main" id="{3557CE14-50F1-48A5-887D-A42A7B7032EB}"/>
                      </a:ext>
                    </a:extLst>
                  </p:cNvPr>
                  <p:cNvSpPr/>
                  <p:nvPr/>
                </p:nvSpPr>
                <p:spPr>
                  <a:xfrm>
                    <a:off x="4025241" y="4319182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946" name="Rectangle 1945">
                    <a:extLst>
                      <a:ext uri="{FF2B5EF4-FFF2-40B4-BE49-F238E27FC236}">
                        <a16:creationId xmlns:a16="http://schemas.microsoft.com/office/drawing/2014/main" id="{0B2C98E6-3DA6-4819-AF77-9EE6CE0B9BC8}"/>
                      </a:ext>
                    </a:extLst>
                  </p:cNvPr>
                  <p:cNvSpPr/>
                  <p:nvPr/>
                </p:nvSpPr>
                <p:spPr>
                  <a:xfrm>
                    <a:off x="4643182" y="4937124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1947" name="Rectangle 1946">
                    <a:extLst>
                      <a:ext uri="{FF2B5EF4-FFF2-40B4-BE49-F238E27FC236}">
                        <a16:creationId xmlns:a16="http://schemas.microsoft.com/office/drawing/2014/main" id="{9A35A4EE-19DE-4FF7-A696-43449E2D1FE6}"/>
                      </a:ext>
                    </a:extLst>
                  </p:cNvPr>
                  <p:cNvSpPr/>
                  <p:nvPr/>
                </p:nvSpPr>
                <p:spPr>
                  <a:xfrm>
                    <a:off x="2789359" y="4323948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48" name="Rectangle 1947">
                    <a:extLst>
                      <a:ext uri="{FF2B5EF4-FFF2-40B4-BE49-F238E27FC236}">
                        <a16:creationId xmlns:a16="http://schemas.microsoft.com/office/drawing/2014/main" id="{0DF9B0A0-295D-4FE7-A94D-0FB52B6FF936}"/>
                      </a:ext>
                    </a:extLst>
                  </p:cNvPr>
                  <p:cNvSpPr/>
                  <p:nvPr/>
                </p:nvSpPr>
                <p:spPr>
                  <a:xfrm>
                    <a:off x="2171418" y="4941889"/>
                    <a:ext cx="617942" cy="617942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1949" name="Rectangle 1948">
                    <a:extLst>
                      <a:ext uri="{FF2B5EF4-FFF2-40B4-BE49-F238E27FC236}">
                        <a16:creationId xmlns:a16="http://schemas.microsoft.com/office/drawing/2014/main" id="{23F6A63D-9384-48EC-A76E-C29193D698B0}"/>
                      </a:ext>
                    </a:extLst>
                  </p:cNvPr>
                  <p:cNvSpPr/>
                  <p:nvPr/>
                </p:nvSpPr>
                <p:spPr>
                  <a:xfrm>
                    <a:off x="1553476" y="4323948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950" name="Rectangle 1949">
                    <a:extLst>
                      <a:ext uri="{FF2B5EF4-FFF2-40B4-BE49-F238E27FC236}">
                        <a16:creationId xmlns:a16="http://schemas.microsoft.com/office/drawing/2014/main" id="{8631E931-B210-4222-B0B8-983C5D31B7F5}"/>
                      </a:ext>
                    </a:extLst>
                  </p:cNvPr>
                  <p:cNvSpPr/>
                  <p:nvPr/>
                </p:nvSpPr>
                <p:spPr>
                  <a:xfrm>
                    <a:off x="3407300" y="4941890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1951" name="Rectangle 1950">
                    <a:extLst>
                      <a:ext uri="{FF2B5EF4-FFF2-40B4-BE49-F238E27FC236}">
                        <a16:creationId xmlns:a16="http://schemas.microsoft.com/office/drawing/2014/main" id="{665A8F2C-1D51-4BCE-AFB8-6F3E639B1738}"/>
                      </a:ext>
                    </a:extLst>
                  </p:cNvPr>
                  <p:cNvSpPr/>
                  <p:nvPr/>
                </p:nvSpPr>
                <p:spPr>
                  <a:xfrm>
                    <a:off x="4025241" y="3079872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52" name="Rectangle 1951">
                    <a:extLst>
                      <a:ext uri="{FF2B5EF4-FFF2-40B4-BE49-F238E27FC236}">
                        <a16:creationId xmlns:a16="http://schemas.microsoft.com/office/drawing/2014/main" id="{067C49FE-ACB6-4D2F-B923-546362D809D2}"/>
                      </a:ext>
                    </a:extLst>
                  </p:cNvPr>
                  <p:cNvSpPr/>
                  <p:nvPr/>
                </p:nvSpPr>
                <p:spPr>
                  <a:xfrm>
                    <a:off x="4643182" y="3697814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1953" name="Rectangle 1952">
                    <a:extLst>
                      <a:ext uri="{FF2B5EF4-FFF2-40B4-BE49-F238E27FC236}">
                        <a16:creationId xmlns:a16="http://schemas.microsoft.com/office/drawing/2014/main" id="{08B840A4-3A6B-430D-9AA4-73F024C36A9F}"/>
                      </a:ext>
                    </a:extLst>
                  </p:cNvPr>
                  <p:cNvSpPr/>
                  <p:nvPr/>
                </p:nvSpPr>
                <p:spPr>
                  <a:xfrm>
                    <a:off x="4025241" y="1843990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54" name="Rectangle 1953">
                    <a:extLst>
                      <a:ext uri="{FF2B5EF4-FFF2-40B4-BE49-F238E27FC236}">
                        <a16:creationId xmlns:a16="http://schemas.microsoft.com/office/drawing/2014/main" id="{9D34BA00-A6F5-40F8-B2C5-2B8D7D9941A2}"/>
                      </a:ext>
                    </a:extLst>
                  </p:cNvPr>
                  <p:cNvSpPr/>
                  <p:nvPr/>
                </p:nvSpPr>
                <p:spPr>
                  <a:xfrm>
                    <a:off x="4643182" y="2461931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1955" name="Rectangle 1954">
                    <a:extLst>
                      <a:ext uri="{FF2B5EF4-FFF2-40B4-BE49-F238E27FC236}">
                        <a16:creationId xmlns:a16="http://schemas.microsoft.com/office/drawing/2014/main" id="{4DE66033-B3C8-40C3-93D1-29A9711914D4}"/>
                      </a:ext>
                    </a:extLst>
                  </p:cNvPr>
                  <p:cNvSpPr/>
                  <p:nvPr/>
                </p:nvSpPr>
                <p:spPr>
                  <a:xfrm>
                    <a:off x="2789359" y="3084638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56" name="Rectangle 1955">
                    <a:extLst>
                      <a:ext uri="{FF2B5EF4-FFF2-40B4-BE49-F238E27FC236}">
                        <a16:creationId xmlns:a16="http://schemas.microsoft.com/office/drawing/2014/main" id="{38DDFBD6-24A0-433A-90EA-02CE14567164}"/>
                      </a:ext>
                    </a:extLst>
                  </p:cNvPr>
                  <p:cNvSpPr/>
                  <p:nvPr/>
                </p:nvSpPr>
                <p:spPr>
                  <a:xfrm>
                    <a:off x="2171418" y="3702580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1957" name="Rectangle 1956">
                    <a:extLst>
                      <a:ext uri="{FF2B5EF4-FFF2-40B4-BE49-F238E27FC236}">
                        <a16:creationId xmlns:a16="http://schemas.microsoft.com/office/drawing/2014/main" id="{05CE2620-6524-41B2-98A8-5E552E5B175D}"/>
                      </a:ext>
                    </a:extLst>
                  </p:cNvPr>
                  <p:cNvSpPr/>
                  <p:nvPr/>
                </p:nvSpPr>
                <p:spPr>
                  <a:xfrm>
                    <a:off x="1553476" y="3084638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58" name="Rectangle 1957">
                    <a:extLst>
                      <a:ext uri="{FF2B5EF4-FFF2-40B4-BE49-F238E27FC236}">
                        <a16:creationId xmlns:a16="http://schemas.microsoft.com/office/drawing/2014/main" id="{384A592E-35C3-419B-BC49-52BED91F11DC}"/>
                      </a:ext>
                    </a:extLst>
                  </p:cNvPr>
                  <p:cNvSpPr/>
                  <p:nvPr/>
                </p:nvSpPr>
                <p:spPr>
                  <a:xfrm>
                    <a:off x="3407300" y="3702580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1959" name="Rectangle 1958">
                    <a:extLst>
                      <a:ext uri="{FF2B5EF4-FFF2-40B4-BE49-F238E27FC236}">
                        <a16:creationId xmlns:a16="http://schemas.microsoft.com/office/drawing/2014/main" id="{B5546A8B-1D6D-4A1D-8BFC-5E8F14035747}"/>
                      </a:ext>
                    </a:extLst>
                  </p:cNvPr>
                  <p:cNvSpPr/>
                  <p:nvPr/>
                </p:nvSpPr>
                <p:spPr>
                  <a:xfrm>
                    <a:off x="2789359" y="1848756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60" name="Rectangle 1959">
                    <a:extLst>
                      <a:ext uri="{FF2B5EF4-FFF2-40B4-BE49-F238E27FC236}">
                        <a16:creationId xmlns:a16="http://schemas.microsoft.com/office/drawing/2014/main" id="{EFF5276D-CF0B-494B-9ABB-23B2C9B229F2}"/>
                      </a:ext>
                    </a:extLst>
                  </p:cNvPr>
                  <p:cNvSpPr/>
                  <p:nvPr/>
                </p:nvSpPr>
                <p:spPr>
                  <a:xfrm>
                    <a:off x="2171418" y="2466697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1961" name="Rectangle 1960">
                    <a:extLst>
                      <a:ext uri="{FF2B5EF4-FFF2-40B4-BE49-F238E27FC236}">
                        <a16:creationId xmlns:a16="http://schemas.microsoft.com/office/drawing/2014/main" id="{1C6B779C-A664-4D0B-BD30-B9D498CC8DC8}"/>
                      </a:ext>
                    </a:extLst>
                  </p:cNvPr>
                  <p:cNvSpPr/>
                  <p:nvPr/>
                </p:nvSpPr>
                <p:spPr>
                  <a:xfrm>
                    <a:off x="3407300" y="2466697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</p:grpSp>
          </p:grpSp>
          <p:grpSp>
            <p:nvGrpSpPr>
              <p:cNvPr id="1903" name="Group 1902">
                <a:extLst>
                  <a:ext uri="{FF2B5EF4-FFF2-40B4-BE49-F238E27FC236}">
                    <a16:creationId xmlns:a16="http://schemas.microsoft.com/office/drawing/2014/main" id="{10AB6E3A-2188-4A04-8670-16D985DA664A}"/>
                  </a:ext>
                </a:extLst>
              </p:cNvPr>
              <p:cNvGrpSpPr/>
              <p:nvPr/>
            </p:nvGrpSpPr>
            <p:grpSpPr>
              <a:xfrm>
                <a:off x="1307369" y="2812547"/>
                <a:ext cx="1787045" cy="894315"/>
                <a:chOff x="1510838" y="1809195"/>
                <a:chExt cx="1787045" cy="894315"/>
              </a:xfrm>
            </p:grpSpPr>
            <p:grpSp>
              <p:nvGrpSpPr>
                <p:cNvPr id="1904" name="Group 1903">
                  <a:extLst>
                    <a:ext uri="{FF2B5EF4-FFF2-40B4-BE49-F238E27FC236}">
                      <a16:creationId xmlns:a16="http://schemas.microsoft.com/office/drawing/2014/main" id="{2CC8956A-8BC2-4B46-A3D4-89EA0ED6EDCC}"/>
                    </a:ext>
                  </a:extLst>
                </p:cNvPr>
                <p:cNvGrpSpPr/>
                <p:nvPr/>
              </p:nvGrpSpPr>
              <p:grpSpPr>
                <a:xfrm>
                  <a:off x="1510838" y="1809195"/>
                  <a:ext cx="892343" cy="894315"/>
                  <a:chOff x="1553476" y="1843990"/>
                  <a:chExt cx="3707647" cy="3715841"/>
                </a:xfrm>
              </p:grpSpPr>
              <p:sp>
                <p:nvSpPr>
                  <p:cNvPr id="1924" name="Rectangle 1923">
                    <a:extLst>
                      <a:ext uri="{FF2B5EF4-FFF2-40B4-BE49-F238E27FC236}">
                        <a16:creationId xmlns:a16="http://schemas.microsoft.com/office/drawing/2014/main" id="{69576FB0-AADC-4723-A47A-443BD9C53339}"/>
                      </a:ext>
                    </a:extLst>
                  </p:cNvPr>
                  <p:cNvSpPr/>
                  <p:nvPr/>
                </p:nvSpPr>
                <p:spPr>
                  <a:xfrm>
                    <a:off x="1557437" y="1854114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1925" name="Rectangle 1924">
                    <a:extLst>
                      <a:ext uri="{FF2B5EF4-FFF2-40B4-BE49-F238E27FC236}">
                        <a16:creationId xmlns:a16="http://schemas.microsoft.com/office/drawing/2014/main" id="{444D78BC-1CB0-435C-AF28-D000ADCA647B}"/>
                      </a:ext>
                    </a:extLst>
                  </p:cNvPr>
                  <p:cNvSpPr/>
                  <p:nvPr/>
                </p:nvSpPr>
                <p:spPr>
                  <a:xfrm>
                    <a:off x="4025241" y="4319182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926" name="Rectangle 1925">
                    <a:extLst>
                      <a:ext uri="{FF2B5EF4-FFF2-40B4-BE49-F238E27FC236}">
                        <a16:creationId xmlns:a16="http://schemas.microsoft.com/office/drawing/2014/main" id="{AE46E4A4-181D-475B-863A-8361823295EC}"/>
                      </a:ext>
                    </a:extLst>
                  </p:cNvPr>
                  <p:cNvSpPr/>
                  <p:nvPr/>
                </p:nvSpPr>
                <p:spPr>
                  <a:xfrm>
                    <a:off x="4643182" y="4937124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1927" name="Rectangle 1926">
                    <a:extLst>
                      <a:ext uri="{FF2B5EF4-FFF2-40B4-BE49-F238E27FC236}">
                        <a16:creationId xmlns:a16="http://schemas.microsoft.com/office/drawing/2014/main" id="{8E6ED2F4-9345-41CF-A7BA-DEB204F9AA3A}"/>
                      </a:ext>
                    </a:extLst>
                  </p:cNvPr>
                  <p:cNvSpPr/>
                  <p:nvPr/>
                </p:nvSpPr>
                <p:spPr>
                  <a:xfrm>
                    <a:off x="2789359" y="4323948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28" name="Rectangle 1927">
                    <a:extLst>
                      <a:ext uri="{FF2B5EF4-FFF2-40B4-BE49-F238E27FC236}">
                        <a16:creationId xmlns:a16="http://schemas.microsoft.com/office/drawing/2014/main" id="{020EDAA5-D63B-4FCF-8876-A6AEF5627D50}"/>
                      </a:ext>
                    </a:extLst>
                  </p:cNvPr>
                  <p:cNvSpPr/>
                  <p:nvPr/>
                </p:nvSpPr>
                <p:spPr>
                  <a:xfrm>
                    <a:off x="2171418" y="4941890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1929" name="Rectangle 1928">
                    <a:extLst>
                      <a:ext uri="{FF2B5EF4-FFF2-40B4-BE49-F238E27FC236}">
                        <a16:creationId xmlns:a16="http://schemas.microsoft.com/office/drawing/2014/main" id="{95A1848F-C2D1-4162-B39A-14C9BC643361}"/>
                      </a:ext>
                    </a:extLst>
                  </p:cNvPr>
                  <p:cNvSpPr/>
                  <p:nvPr/>
                </p:nvSpPr>
                <p:spPr>
                  <a:xfrm>
                    <a:off x="1553476" y="4323948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930" name="Rectangle 1929">
                    <a:extLst>
                      <a:ext uri="{FF2B5EF4-FFF2-40B4-BE49-F238E27FC236}">
                        <a16:creationId xmlns:a16="http://schemas.microsoft.com/office/drawing/2014/main" id="{080F546D-B216-4A8C-8449-26AF5FF89D71}"/>
                      </a:ext>
                    </a:extLst>
                  </p:cNvPr>
                  <p:cNvSpPr/>
                  <p:nvPr/>
                </p:nvSpPr>
                <p:spPr>
                  <a:xfrm>
                    <a:off x="3407300" y="4941890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1931" name="Rectangle 1930">
                    <a:extLst>
                      <a:ext uri="{FF2B5EF4-FFF2-40B4-BE49-F238E27FC236}">
                        <a16:creationId xmlns:a16="http://schemas.microsoft.com/office/drawing/2014/main" id="{2D859C5B-623F-4A24-9222-CA8AFA54FD75}"/>
                      </a:ext>
                    </a:extLst>
                  </p:cNvPr>
                  <p:cNvSpPr/>
                  <p:nvPr/>
                </p:nvSpPr>
                <p:spPr>
                  <a:xfrm>
                    <a:off x="4025241" y="3079872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32" name="Rectangle 1931">
                    <a:extLst>
                      <a:ext uri="{FF2B5EF4-FFF2-40B4-BE49-F238E27FC236}">
                        <a16:creationId xmlns:a16="http://schemas.microsoft.com/office/drawing/2014/main" id="{5C8DEB96-3DB6-44F8-A914-1154764C17B5}"/>
                      </a:ext>
                    </a:extLst>
                  </p:cNvPr>
                  <p:cNvSpPr/>
                  <p:nvPr/>
                </p:nvSpPr>
                <p:spPr>
                  <a:xfrm>
                    <a:off x="4643182" y="3697814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1933" name="Rectangle 1932">
                    <a:extLst>
                      <a:ext uri="{FF2B5EF4-FFF2-40B4-BE49-F238E27FC236}">
                        <a16:creationId xmlns:a16="http://schemas.microsoft.com/office/drawing/2014/main" id="{B0776C00-C1E7-4CA6-9EC6-70AC8B968B32}"/>
                      </a:ext>
                    </a:extLst>
                  </p:cNvPr>
                  <p:cNvSpPr/>
                  <p:nvPr/>
                </p:nvSpPr>
                <p:spPr>
                  <a:xfrm>
                    <a:off x="4025241" y="1843990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34" name="Rectangle 1933">
                    <a:extLst>
                      <a:ext uri="{FF2B5EF4-FFF2-40B4-BE49-F238E27FC236}">
                        <a16:creationId xmlns:a16="http://schemas.microsoft.com/office/drawing/2014/main" id="{644AB6CA-E099-495B-863E-236C6208C2B4}"/>
                      </a:ext>
                    </a:extLst>
                  </p:cNvPr>
                  <p:cNvSpPr/>
                  <p:nvPr/>
                </p:nvSpPr>
                <p:spPr>
                  <a:xfrm>
                    <a:off x="4643182" y="2461931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1935" name="Rectangle 1934">
                    <a:extLst>
                      <a:ext uri="{FF2B5EF4-FFF2-40B4-BE49-F238E27FC236}">
                        <a16:creationId xmlns:a16="http://schemas.microsoft.com/office/drawing/2014/main" id="{3D3010B4-3B4A-4ABE-8507-87B1E74BDC8C}"/>
                      </a:ext>
                    </a:extLst>
                  </p:cNvPr>
                  <p:cNvSpPr/>
                  <p:nvPr/>
                </p:nvSpPr>
                <p:spPr>
                  <a:xfrm>
                    <a:off x="2789359" y="3084638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36" name="Rectangle 1935">
                    <a:extLst>
                      <a:ext uri="{FF2B5EF4-FFF2-40B4-BE49-F238E27FC236}">
                        <a16:creationId xmlns:a16="http://schemas.microsoft.com/office/drawing/2014/main" id="{E24723A9-5969-417C-BBD4-5306D0577E51}"/>
                      </a:ext>
                    </a:extLst>
                  </p:cNvPr>
                  <p:cNvSpPr/>
                  <p:nvPr/>
                </p:nvSpPr>
                <p:spPr>
                  <a:xfrm>
                    <a:off x="2171418" y="3702580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1937" name="Rectangle 1936">
                    <a:extLst>
                      <a:ext uri="{FF2B5EF4-FFF2-40B4-BE49-F238E27FC236}">
                        <a16:creationId xmlns:a16="http://schemas.microsoft.com/office/drawing/2014/main" id="{0B5B8B67-98BE-49AC-8E45-CA5223738785}"/>
                      </a:ext>
                    </a:extLst>
                  </p:cNvPr>
                  <p:cNvSpPr/>
                  <p:nvPr/>
                </p:nvSpPr>
                <p:spPr>
                  <a:xfrm>
                    <a:off x="1553476" y="3084638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38" name="Rectangle 1937">
                    <a:extLst>
                      <a:ext uri="{FF2B5EF4-FFF2-40B4-BE49-F238E27FC236}">
                        <a16:creationId xmlns:a16="http://schemas.microsoft.com/office/drawing/2014/main" id="{2111FA03-60D9-4B7B-986F-E9D634C7257A}"/>
                      </a:ext>
                    </a:extLst>
                  </p:cNvPr>
                  <p:cNvSpPr/>
                  <p:nvPr/>
                </p:nvSpPr>
                <p:spPr>
                  <a:xfrm>
                    <a:off x="3407300" y="3702580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1939" name="Rectangle 1938">
                    <a:extLst>
                      <a:ext uri="{FF2B5EF4-FFF2-40B4-BE49-F238E27FC236}">
                        <a16:creationId xmlns:a16="http://schemas.microsoft.com/office/drawing/2014/main" id="{0E775654-85AF-4DC3-A353-E6B6F0234DB2}"/>
                      </a:ext>
                    </a:extLst>
                  </p:cNvPr>
                  <p:cNvSpPr/>
                  <p:nvPr/>
                </p:nvSpPr>
                <p:spPr>
                  <a:xfrm>
                    <a:off x="2789359" y="1848756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40" name="Rectangle 1939">
                    <a:extLst>
                      <a:ext uri="{FF2B5EF4-FFF2-40B4-BE49-F238E27FC236}">
                        <a16:creationId xmlns:a16="http://schemas.microsoft.com/office/drawing/2014/main" id="{4D5C24CB-ECA8-4379-8756-0140C120658C}"/>
                      </a:ext>
                    </a:extLst>
                  </p:cNvPr>
                  <p:cNvSpPr/>
                  <p:nvPr/>
                </p:nvSpPr>
                <p:spPr>
                  <a:xfrm>
                    <a:off x="2171418" y="2466697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1941" name="Rectangle 1940">
                    <a:extLst>
                      <a:ext uri="{FF2B5EF4-FFF2-40B4-BE49-F238E27FC236}">
                        <a16:creationId xmlns:a16="http://schemas.microsoft.com/office/drawing/2014/main" id="{38BEBEF8-084A-4D76-94D9-05CFFE89F361}"/>
                      </a:ext>
                    </a:extLst>
                  </p:cNvPr>
                  <p:cNvSpPr/>
                  <p:nvPr/>
                </p:nvSpPr>
                <p:spPr>
                  <a:xfrm>
                    <a:off x="3407300" y="2466697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</p:grpSp>
            <p:grpSp>
              <p:nvGrpSpPr>
                <p:cNvPr id="1905" name="Group 1904">
                  <a:extLst>
                    <a:ext uri="{FF2B5EF4-FFF2-40B4-BE49-F238E27FC236}">
                      <a16:creationId xmlns:a16="http://schemas.microsoft.com/office/drawing/2014/main" id="{1BA51D7F-BA4A-4F3A-BACF-2EABA76F803B}"/>
                    </a:ext>
                  </a:extLst>
                </p:cNvPr>
                <p:cNvGrpSpPr/>
                <p:nvPr/>
              </p:nvGrpSpPr>
              <p:grpSpPr>
                <a:xfrm>
                  <a:off x="2405540" y="1809195"/>
                  <a:ext cx="892343" cy="894315"/>
                  <a:chOff x="1553476" y="1843990"/>
                  <a:chExt cx="3707647" cy="3715841"/>
                </a:xfrm>
              </p:grpSpPr>
              <p:sp>
                <p:nvSpPr>
                  <p:cNvPr id="1906" name="Rectangle 1905">
                    <a:extLst>
                      <a:ext uri="{FF2B5EF4-FFF2-40B4-BE49-F238E27FC236}">
                        <a16:creationId xmlns:a16="http://schemas.microsoft.com/office/drawing/2014/main" id="{7233C995-7757-4B77-B0EA-9D9D094051B0}"/>
                      </a:ext>
                    </a:extLst>
                  </p:cNvPr>
                  <p:cNvSpPr/>
                  <p:nvPr/>
                </p:nvSpPr>
                <p:spPr>
                  <a:xfrm>
                    <a:off x="1557437" y="1854114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1907" name="Rectangle 1906">
                    <a:extLst>
                      <a:ext uri="{FF2B5EF4-FFF2-40B4-BE49-F238E27FC236}">
                        <a16:creationId xmlns:a16="http://schemas.microsoft.com/office/drawing/2014/main" id="{AFFC74C8-7C79-47CB-8C63-1B1E8375E8B3}"/>
                      </a:ext>
                    </a:extLst>
                  </p:cNvPr>
                  <p:cNvSpPr/>
                  <p:nvPr/>
                </p:nvSpPr>
                <p:spPr>
                  <a:xfrm>
                    <a:off x="4025241" y="4319182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908" name="Rectangle 1907">
                    <a:extLst>
                      <a:ext uri="{FF2B5EF4-FFF2-40B4-BE49-F238E27FC236}">
                        <a16:creationId xmlns:a16="http://schemas.microsoft.com/office/drawing/2014/main" id="{27FFA6D2-DA9D-41EA-8B59-3B391630B859}"/>
                      </a:ext>
                    </a:extLst>
                  </p:cNvPr>
                  <p:cNvSpPr/>
                  <p:nvPr/>
                </p:nvSpPr>
                <p:spPr>
                  <a:xfrm>
                    <a:off x="4643182" y="4937124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1909" name="Rectangle 1908">
                    <a:extLst>
                      <a:ext uri="{FF2B5EF4-FFF2-40B4-BE49-F238E27FC236}">
                        <a16:creationId xmlns:a16="http://schemas.microsoft.com/office/drawing/2014/main" id="{88526A1C-022F-438A-808C-07DF6A139A56}"/>
                      </a:ext>
                    </a:extLst>
                  </p:cNvPr>
                  <p:cNvSpPr/>
                  <p:nvPr/>
                </p:nvSpPr>
                <p:spPr>
                  <a:xfrm>
                    <a:off x="2789359" y="4323948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10" name="Rectangle 1909">
                    <a:extLst>
                      <a:ext uri="{FF2B5EF4-FFF2-40B4-BE49-F238E27FC236}">
                        <a16:creationId xmlns:a16="http://schemas.microsoft.com/office/drawing/2014/main" id="{1435C04A-2E93-45C5-BF66-83AD9BA532BD}"/>
                      </a:ext>
                    </a:extLst>
                  </p:cNvPr>
                  <p:cNvSpPr/>
                  <p:nvPr/>
                </p:nvSpPr>
                <p:spPr>
                  <a:xfrm>
                    <a:off x="2171418" y="4941890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1911" name="Rectangle 1910">
                    <a:extLst>
                      <a:ext uri="{FF2B5EF4-FFF2-40B4-BE49-F238E27FC236}">
                        <a16:creationId xmlns:a16="http://schemas.microsoft.com/office/drawing/2014/main" id="{3607ED22-58DA-47AE-8CBE-5A67032FDFB5}"/>
                      </a:ext>
                    </a:extLst>
                  </p:cNvPr>
                  <p:cNvSpPr/>
                  <p:nvPr/>
                </p:nvSpPr>
                <p:spPr>
                  <a:xfrm>
                    <a:off x="1553476" y="4323948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912" name="Rectangle 1911">
                    <a:extLst>
                      <a:ext uri="{FF2B5EF4-FFF2-40B4-BE49-F238E27FC236}">
                        <a16:creationId xmlns:a16="http://schemas.microsoft.com/office/drawing/2014/main" id="{494F718E-4D14-494E-8C1B-7D111D0FEB73}"/>
                      </a:ext>
                    </a:extLst>
                  </p:cNvPr>
                  <p:cNvSpPr/>
                  <p:nvPr/>
                </p:nvSpPr>
                <p:spPr>
                  <a:xfrm>
                    <a:off x="3407300" y="4941890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1913" name="Rectangle 1912">
                    <a:extLst>
                      <a:ext uri="{FF2B5EF4-FFF2-40B4-BE49-F238E27FC236}">
                        <a16:creationId xmlns:a16="http://schemas.microsoft.com/office/drawing/2014/main" id="{F8DE01CD-4697-485E-8FFD-F41C4D6E2972}"/>
                      </a:ext>
                    </a:extLst>
                  </p:cNvPr>
                  <p:cNvSpPr/>
                  <p:nvPr/>
                </p:nvSpPr>
                <p:spPr>
                  <a:xfrm>
                    <a:off x="4025241" y="3079872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14" name="Rectangle 1913">
                    <a:extLst>
                      <a:ext uri="{FF2B5EF4-FFF2-40B4-BE49-F238E27FC236}">
                        <a16:creationId xmlns:a16="http://schemas.microsoft.com/office/drawing/2014/main" id="{E20435DA-51AB-4FFA-BED4-AA67865C6B00}"/>
                      </a:ext>
                    </a:extLst>
                  </p:cNvPr>
                  <p:cNvSpPr/>
                  <p:nvPr/>
                </p:nvSpPr>
                <p:spPr>
                  <a:xfrm>
                    <a:off x="4643182" y="3697814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1915" name="Rectangle 1914">
                    <a:extLst>
                      <a:ext uri="{FF2B5EF4-FFF2-40B4-BE49-F238E27FC236}">
                        <a16:creationId xmlns:a16="http://schemas.microsoft.com/office/drawing/2014/main" id="{CC790D7D-75AE-4268-BB6E-900853BEAF03}"/>
                      </a:ext>
                    </a:extLst>
                  </p:cNvPr>
                  <p:cNvSpPr/>
                  <p:nvPr/>
                </p:nvSpPr>
                <p:spPr>
                  <a:xfrm>
                    <a:off x="4025241" y="1843990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16" name="Rectangle 1915">
                    <a:extLst>
                      <a:ext uri="{FF2B5EF4-FFF2-40B4-BE49-F238E27FC236}">
                        <a16:creationId xmlns:a16="http://schemas.microsoft.com/office/drawing/2014/main" id="{8E8BE463-129E-44EA-9BBC-0FB82C9C80AE}"/>
                      </a:ext>
                    </a:extLst>
                  </p:cNvPr>
                  <p:cNvSpPr/>
                  <p:nvPr/>
                </p:nvSpPr>
                <p:spPr>
                  <a:xfrm>
                    <a:off x="4643182" y="2461931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1917" name="Rectangle 1916">
                    <a:extLst>
                      <a:ext uri="{FF2B5EF4-FFF2-40B4-BE49-F238E27FC236}">
                        <a16:creationId xmlns:a16="http://schemas.microsoft.com/office/drawing/2014/main" id="{D5853D03-6358-495D-9A71-96E38BE725F5}"/>
                      </a:ext>
                    </a:extLst>
                  </p:cNvPr>
                  <p:cNvSpPr/>
                  <p:nvPr/>
                </p:nvSpPr>
                <p:spPr>
                  <a:xfrm>
                    <a:off x="2789359" y="3084638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18" name="Rectangle 1917">
                    <a:extLst>
                      <a:ext uri="{FF2B5EF4-FFF2-40B4-BE49-F238E27FC236}">
                        <a16:creationId xmlns:a16="http://schemas.microsoft.com/office/drawing/2014/main" id="{C5F25B9F-6ADA-4573-9A5E-6D9B6274B2C0}"/>
                      </a:ext>
                    </a:extLst>
                  </p:cNvPr>
                  <p:cNvSpPr/>
                  <p:nvPr/>
                </p:nvSpPr>
                <p:spPr>
                  <a:xfrm>
                    <a:off x="2171418" y="3702580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1919" name="Rectangle 1918">
                    <a:extLst>
                      <a:ext uri="{FF2B5EF4-FFF2-40B4-BE49-F238E27FC236}">
                        <a16:creationId xmlns:a16="http://schemas.microsoft.com/office/drawing/2014/main" id="{4DA6989D-DAE6-4660-859D-85239C405282}"/>
                      </a:ext>
                    </a:extLst>
                  </p:cNvPr>
                  <p:cNvSpPr/>
                  <p:nvPr/>
                </p:nvSpPr>
                <p:spPr>
                  <a:xfrm>
                    <a:off x="1553476" y="3084638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20" name="Rectangle 1919">
                    <a:extLst>
                      <a:ext uri="{FF2B5EF4-FFF2-40B4-BE49-F238E27FC236}">
                        <a16:creationId xmlns:a16="http://schemas.microsoft.com/office/drawing/2014/main" id="{834300CF-4702-4313-A6CF-998FFC19600E}"/>
                      </a:ext>
                    </a:extLst>
                  </p:cNvPr>
                  <p:cNvSpPr/>
                  <p:nvPr/>
                </p:nvSpPr>
                <p:spPr>
                  <a:xfrm>
                    <a:off x="3407300" y="3702580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1921" name="Rectangle 1920">
                    <a:extLst>
                      <a:ext uri="{FF2B5EF4-FFF2-40B4-BE49-F238E27FC236}">
                        <a16:creationId xmlns:a16="http://schemas.microsoft.com/office/drawing/2014/main" id="{76FFB711-A637-446A-8392-E63517550937}"/>
                      </a:ext>
                    </a:extLst>
                  </p:cNvPr>
                  <p:cNvSpPr/>
                  <p:nvPr/>
                </p:nvSpPr>
                <p:spPr>
                  <a:xfrm>
                    <a:off x="2789359" y="1848756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22" name="Rectangle 1921">
                    <a:extLst>
                      <a:ext uri="{FF2B5EF4-FFF2-40B4-BE49-F238E27FC236}">
                        <a16:creationId xmlns:a16="http://schemas.microsoft.com/office/drawing/2014/main" id="{02719A2B-2A12-4016-BCE6-02F56B216A2D}"/>
                      </a:ext>
                    </a:extLst>
                  </p:cNvPr>
                  <p:cNvSpPr/>
                  <p:nvPr/>
                </p:nvSpPr>
                <p:spPr>
                  <a:xfrm>
                    <a:off x="2171418" y="2466697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1923" name="Rectangle 1922">
                    <a:extLst>
                      <a:ext uri="{FF2B5EF4-FFF2-40B4-BE49-F238E27FC236}">
                        <a16:creationId xmlns:a16="http://schemas.microsoft.com/office/drawing/2014/main" id="{2DC4630D-8799-4949-A48F-1C293E0B08C6}"/>
                      </a:ext>
                    </a:extLst>
                  </p:cNvPr>
                  <p:cNvSpPr/>
                  <p:nvPr/>
                </p:nvSpPr>
                <p:spPr>
                  <a:xfrm>
                    <a:off x="3407300" y="2466697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</p:grpSp>
          </p:grpSp>
        </p:grpSp>
        <p:grpSp>
          <p:nvGrpSpPr>
            <p:cNvPr id="1019" name="Group 1018">
              <a:extLst>
                <a:ext uri="{FF2B5EF4-FFF2-40B4-BE49-F238E27FC236}">
                  <a16:creationId xmlns:a16="http://schemas.microsoft.com/office/drawing/2014/main" id="{6777549F-5E8D-40C0-B05D-E2810D9EAA48}"/>
                </a:ext>
              </a:extLst>
            </p:cNvPr>
            <p:cNvGrpSpPr/>
            <p:nvPr/>
          </p:nvGrpSpPr>
          <p:grpSpPr>
            <a:xfrm>
              <a:off x="336880" y="3011106"/>
              <a:ext cx="1788225" cy="1784222"/>
              <a:chOff x="1307369" y="1922640"/>
              <a:chExt cx="1788225" cy="1784222"/>
            </a:xfrm>
          </p:grpSpPr>
          <p:grpSp>
            <p:nvGrpSpPr>
              <p:cNvPr id="1824" name="Group 1823">
                <a:extLst>
                  <a:ext uri="{FF2B5EF4-FFF2-40B4-BE49-F238E27FC236}">
                    <a16:creationId xmlns:a16="http://schemas.microsoft.com/office/drawing/2014/main" id="{B63A60DE-81D0-4616-94DA-61ACF32CF0B4}"/>
                  </a:ext>
                </a:extLst>
              </p:cNvPr>
              <p:cNvGrpSpPr/>
              <p:nvPr/>
            </p:nvGrpSpPr>
            <p:grpSpPr>
              <a:xfrm>
                <a:off x="1308549" y="1922640"/>
                <a:ext cx="1787045" cy="894315"/>
                <a:chOff x="1510838" y="1809195"/>
                <a:chExt cx="1787045" cy="894315"/>
              </a:xfrm>
            </p:grpSpPr>
            <p:grpSp>
              <p:nvGrpSpPr>
                <p:cNvPr id="1864" name="Group 1863">
                  <a:extLst>
                    <a:ext uri="{FF2B5EF4-FFF2-40B4-BE49-F238E27FC236}">
                      <a16:creationId xmlns:a16="http://schemas.microsoft.com/office/drawing/2014/main" id="{497B36DB-E433-4243-86A1-C7C8FDF83060}"/>
                    </a:ext>
                  </a:extLst>
                </p:cNvPr>
                <p:cNvGrpSpPr/>
                <p:nvPr/>
              </p:nvGrpSpPr>
              <p:grpSpPr>
                <a:xfrm>
                  <a:off x="1510838" y="1809195"/>
                  <a:ext cx="892343" cy="894315"/>
                  <a:chOff x="1553476" y="1843990"/>
                  <a:chExt cx="3707647" cy="3715841"/>
                </a:xfrm>
              </p:grpSpPr>
              <p:sp>
                <p:nvSpPr>
                  <p:cNvPr id="1884" name="Rectangle 1883">
                    <a:extLst>
                      <a:ext uri="{FF2B5EF4-FFF2-40B4-BE49-F238E27FC236}">
                        <a16:creationId xmlns:a16="http://schemas.microsoft.com/office/drawing/2014/main" id="{3B607A91-F8AF-483D-9DB5-5949E295B8C7}"/>
                      </a:ext>
                    </a:extLst>
                  </p:cNvPr>
                  <p:cNvSpPr/>
                  <p:nvPr/>
                </p:nvSpPr>
                <p:spPr>
                  <a:xfrm>
                    <a:off x="1557437" y="1854114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1885" name="Rectangle 1884">
                    <a:extLst>
                      <a:ext uri="{FF2B5EF4-FFF2-40B4-BE49-F238E27FC236}">
                        <a16:creationId xmlns:a16="http://schemas.microsoft.com/office/drawing/2014/main" id="{0AD94712-4EC3-4785-A647-4A4C54282BD8}"/>
                      </a:ext>
                    </a:extLst>
                  </p:cNvPr>
                  <p:cNvSpPr/>
                  <p:nvPr/>
                </p:nvSpPr>
                <p:spPr>
                  <a:xfrm>
                    <a:off x="4025241" y="4319182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886" name="Rectangle 1885">
                    <a:extLst>
                      <a:ext uri="{FF2B5EF4-FFF2-40B4-BE49-F238E27FC236}">
                        <a16:creationId xmlns:a16="http://schemas.microsoft.com/office/drawing/2014/main" id="{AE6F294B-5E05-4F28-8303-FA06C2ED04B6}"/>
                      </a:ext>
                    </a:extLst>
                  </p:cNvPr>
                  <p:cNvSpPr/>
                  <p:nvPr/>
                </p:nvSpPr>
                <p:spPr>
                  <a:xfrm>
                    <a:off x="4643182" y="4937124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1887" name="Rectangle 1886">
                    <a:extLst>
                      <a:ext uri="{FF2B5EF4-FFF2-40B4-BE49-F238E27FC236}">
                        <a16:creationId xmlns:a16="http://schemas.microsoft.com/office/drawing/2014/main" id="{5678AFF2-0866-4583-A729-CAE1DABF5644}"/>
                      </a:ext>
                    </a:extLst>
                  </p:cNvPr>
                  <p:cNvSpPr/>
                  <p:nvPr/>
                </p:nvSpPr>
                <p:spPr>
                  <a:xfrm>
                    <a:off x="2789359" y="4323948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88" name="Rectangle 1887">
                    <a:extLst>
                      <a:ext uri="{FF2B5EF4-FFF2-40B4-BE49-F238E27FC236}">
                        <a16:creationId xmlns:a16="http://schemas.microsoft.com/office/drawing/2014/main" id="{13F461F8-B3BF-4D33-9A1D-5E97CBCEE204}"/>
                      </a:ext>
                    </a:extLst>
                  </p:cNvPr>
                  <p:cNvSpPr/>
                  <p:nvPr/>
                </p:nvSpPr>
                <p:spPr>
                  <a:xfrm>
                    <a:off x="2171418" y="4941890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1889" name="Rectangle 1888">
                    <a:extLst>
                      <a:ext uri="{FF2B5EF4-FFF2-40B4-BE49-F238E27FC236}">
                        <a16:creationId xmlns:a16="http://schemas.microsoft.com/office/drawing/2014/main" id="{F4635D23-F90B-4CD0-806B-309358049C07}"/>
                      </a:ext>
                    </a:extLst>
                  </p:cNvPr>
                  <p:cNvSpPr/>
                  <p:nvPr/>
                </p:nvSpPr>
                <p:spPr>
                  <a:xfrm>
                    <a:off x="1553476" y="4323948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890" name="Rectangle 1889">
                    <a:extLst>
                      <a:ext uri="{FF2B5EF4-FFF2-40B4-BE49-F238E27FC236}">
                        <a16:creationId xmlns:a16="http://schemas.microsoft.com/office/drawing/2014/main" id="{37CF5448-6EDC-4310-BFBA-E8CD5E963B70}"/>
                      </a:ext>
                    </a:extLst>
                  </p:cNvPr>
                  <p:cNvSpPr/>
                  <p:nvPr/>
                </p:nvSpPr>
                <p:spPr>
                  <a:xfrm>
                    <a:off x="3407300" y="4941890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1891" name="Rectangle 1890">
                    <a:extLst>
                      <a:ext uri="{FF2B5EF4-FFF2-40B4-BE49-F238E27FC236}">
                        <a16:creationId xmlns:a16="http://schemas.microsoft.com/office/drawing/2014/main" id="{5A7626D9-44A5-4C27-BBB9-ED634C7E2680}"/>
                      </a:ext>
                    </a:extLst>
                  </p:cNvPr>
                  <p:cNvSpPr/>
                  <p:nvPr/>
                </p:nvSpPr>
                <p:spPr>
                  <a:xfrm>
                    <a:off x="4025241" y="3079872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92" name="Rectangle 1891">
                    <a:extLst>
                      <a:ext uri="{FF2B5EF4-FFF2-40B4-BE49-F238E27FC236}">
                        <a16:creationId xmlns:a16="http://schemas.microsoft.com/office/drawing/2014/main" id="{F11D556B-08B1-4452-89A3-07002C00CF1E}"/>
                      </a:ext>
                    </a:extLst>
                  </p:cNvPr>
                  <p:cNvSpPr/>
                  <p:nvPr/>
                </p:nvSpPr>
                <p:spPr>
                  <a:xfrm>
                    <a:off x="4643182" y="3697814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1893" name="Rectangle 1892">
                    <a:extLst>
                      <a:ext uri="{FF2B5EF4-FFF2-40B4-BE49-F238E27FC236}">
                        <a16:creationId xmlns:a16="http://schemas.microsoft.com/office/drawing/2014/main" id="{81E833DC-138D-4055-8E14-BBE0D1A8E401}"/>
                      </a:ext>
                    </a:extLst>
                  </p:cNvPr>
                  <p:cNvSpPr/>
                  <p:nvPr/>
                </p:nvSpPr>
                <p:spPr>
                  <a:xfrm>
                    <a:off x="4025241" y="1843990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94" name="Rectangle 1893">
                    <a:extLst>
                      <a:ext uri="{FF2B5EF4-FFF2-40B4-BE49-F238E27FC236}">
                        <a16:creationId xmlns:a16="http://schemas.microsoft.com/office/drawing/2014/main" id="{FE70011E-428A-44BB-BEA0-D60B057F62FF}"/>
                      </a:ext>
                    </a:extLst>
                  </p:cNvPr>
                  <p:cNvSpPr/>
                  <p:nvPr/>
                </p:nvSpPr>
                <p:spPr>
                  <a:xfrm>
                    <a:off x="4643182" y="2461931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1895" name="Rectangle 1894">
                    <a:extLst>
                      <a:ext uri="{FF2B5EF4-FFF2-40B4-BE49-F238E27FC236}">
                        <a16:creationId xmlns:a16="http://schemas.microsoft.com/office/drawing/2014/main" id="{8EF8BF86-1C11-465A-B54B-853E4B9433FE}"/>
                      </a:ext>
                    </a:extLst>
                  </p:cNvPr>
                  <p:cNvSpPr/>
                  <p:nvPr/>
                </p:nvSpPr>
                <p:spPr>
                  <a:xfrm>
                    <a:off x="2789359" y="3084638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96" name="Rectangle 1895">
                    <a:extLst>
                      <a:ext uri="{FF2B5EF4-FFF2-40B4-BE49-F238E27FC236}">
                        <a16:creationId xmlns:a16="http://schemas.microsoft.com/office/drawing/2014/main" id="{FA2E11C0-0850-4F86-9F7A-4F4E80DDFB75}"/>
                      </a:ext>
                    </a:extLst>
                  </p:cNvPr>
                  <p:cNvSpPr/>
                  <p:nvPr/>
                </p:nvSpPr>
                <p:spPr>
                  <a:xfrm>
                    <a:off x="2171418" y="3702580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1897" name="Rectangle 1896">
                    <a:extLst>
                      <a:ext uri="{FF2B5EF4-FFF2-40B4-BE49-F238E27FC236}">
                        <a16:creationId xmlns:a16="http://schemas.microsoft.com/office/drawing/2014/main" id="{2BAF7881-6B0C-469A-8BD2-7AD005FA64A1}"/>
                      </a:ext>
                    </a:extLst>
                  </p:cNvPr>
                  <p:cNvSpPr/>
                  <p:nvPr/>
                </p:nvSpPr>
                <p:spPr>
                  <a:xfrm>
                    <a:off x="1553476" y="3084638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98" name="Rectangle 1897">
                    <a:extLst>
                      <a:ext uri="{FF2B5EF4-FFF2-40B4-BE49-F238E27FC236}">
                        <a16:creationId xmlns:a16="http://schemas.microsoft.com/office/drawing/2014/main" id="{EB30F567-F574-4D87-ADF0-F456170BB8C1}"/>
                      </a:ext>
                    </a:extLst>
                  </p:cNvPr>
                  <p:cNvSpPr/>
                  <p:nvPr/>
                </p:nvSpPr>
                <p:spPr>
                  <a:xfrm>
                    <a:off x="3407300" y="3702580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1899" name="Rectangle 1898">
                    <a:extLst>
                      <a:ext uri="{FF2B5EF4-FFF2-40B4-BE49-F238E27FC236}">
                        <a16:creationId xmlns:a16="http://schemas.microsoft.com/office/drawing/2014/main" id="{285127EB-5479-460A-890D-30863C8A52C4}"/>
                      </a:ext>
                    </a:extLst>
                  </p:cNvPr>
                  <p:cNvSpPr/>
                  <p:nvPr/>
                </p:nvSpPr>
                <p:spPr>
                  <a:xfrm>
                    <a:off x="2789359" y="1848756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00" name="Rectangle 1899">
                    <a:extLst>
                      <a:ext uri="{FF2B5EF4-FFF2-40B4-BE49-F238E27FC236}">
                        <a16:creationId xmlns:a16="http://schemas.microsoft.com/office/drawing/2014/main" id="{4DD2C217-7A02-4D08-829C-0A26D4163D31}"/>
                      </a:ext>
                    </a:extLst>
                  </p:cNvPr>
                  <p:cNvSpPr/>
                  <p:nvPr/>
                </p:nvSpPr>
                <p:spPr>
                  <a:xfrm>
                    <a:off x="2171418" y="2466697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1901" name="Rectangle 1900">
                    <a:extLst>
                      <a:ext uri="{FF2B5EF4-FFF2-40B4-BE49-F238E27FC236}">
                        <a16:creationId xmlns:a16="http://schemas.microsoft.com/office/drawing/2014/main" id="{7D1F3B78-ECEE-49DD-BEDB-2381D8BA27EC}"/>
                      </a:ext>
                    </a:extLst>
                  </p:cNvPr>
                  <p:cNvSpPr/>
                  <p:nvPr/>
                </p:nvSpPr>
                <p:spPr>
                  <a:xfrm>
                    <a:off x="3407300" y="2466697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</p:grpSp>
            <p:grpSp>
              <p:nvGrpSpPr>
                <p:cNvPr id="1865" name="Group 1864">
                  <a:extLst>
                    <a:ext uri="{FF2B5EF4-FFF2-40B4-BE49-F238E27FC236}">
                      <a16:creationId xmlns:a16="http://schemas.microsoft.com/office/drawing/2014/main" id="{8BE7A9EC-B4DF-4C3C-8132-644D40613006}"/>
                    </a:ext>
                  </a:extLst>
                </p:cNvPr>
                <p:cNvGrpSpPr/>
                <p:nvPr/>
              </p:nvGrpSpPr>
              <p:grpSpPr>
                <a:xfrm>
                  <a:off x="2405540" y="1809195"/>
                  <a:ext cx="892343" cy="894315"/>
                  <a:chOff x="1553476" y="1843990"/>
                  <a:chExt cx="3707647" cy="3715841"/>
                </a:xfrm>
              </p:grpSpPr>
              <p:sp>
                <p:nvSpPr>
                  <p:cNvPr id="1866" name="Rectangle 1865">
                    <a:extLst>
                      <a:ext uri="{FF2B5EF4-FFF2-40B4-BE49-F238E27FC236}">
                        <a16:creationId xmlns:a16="http://schemas.microsoft.com/office/drawing/2014/main" id="{D7F4BA7B-6039-4CC6-9733-22A773A7F24F}"/>
                      </a:ext>
                    </a:extLst>
                  </p:cNvPr>
                  <p:cNvSpPr/>
                  <p:nvPr/>
                </p:nvSpPr>
                <p:spPr>
                  <a:xfrm>
                    <a:off x="1557437" y="1854114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1867" name="Rectangle 1866">
                    <a:extLst>
                      <a:ext uri="{FF2B5EF4-FFF2-40B4-BE49-F238E27FC236}">
                        <a16:creationId xmlns:a16="http://schemas.microsoft.com/office/drawing/2014/main" id="{7CDA5422-C127-4BA0-AAC2-FF21C2F7FB1E}"/>
                      </a:ext>
                    </a:extLst>
                  </p:cNvPr>
                  <p:cNvSpPr/>
                  <p:nvPr/>
                </p:nvSpPr>
                <p:spPr>
                  <a:xfrm>
                    <a:off x="4025241" y="4319182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868" name="Rectangle 1867">
                    <a:extLst>
                      <a:ext uri="{FF2B5EF4-FFF2-40B4-BE49-F238E27FC236}">
                        <a16:creationId xmlns:a16="http://schemas.microsoft.com/office/drawing/2014/main" id="{DD34789F-8667-4E8C-A4B8-BB6FEA62C697}"/>
                      </a:ext>
                    </a:extLst>
                  </p:cNvPr>
                  <p:cNvSpPr/>
                  <p:nvPr/>
                </p:nvSpPr>
                <p:spPr>
                  <a:xfrm>
                    <a:off x="4643182" y="4937124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1869" name="Rectangle 1868">
                    <a:extLst>
                      <a:ext uri="{FF2B5EF4-FFF2-40B4-BE49-F238E27FC236}">
                        <a16:creationId xmlns:a16="http://schemas.microsoft.com/office/drawing/2014/main" id="{EAC0277C-05F4-4800-82C2-0852D8BF9E75}"/>
                      </a:ext>
                    </a:extLst>
                  </p:cNvPr>
                  <p:cNvSpPr/>
                  <p:nvPr/>
                </p:nvSpPr>
                <p:spPr>
                  <a:xfrm>
                    <a:off x="2789359" y="4323948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70" name="Rectangle 1869">
                    <a:extLst>
                      <a:ext uri="{FF2B5EF4-FFF2-40B4-BE49-F238E27FC236}">
                        <a16:creationId xmlns:a16="http://schemas.microsoft.com/office/drawing/2014/main" id="{A5D43DD3-DEC2-4637-9809-9429B435BD79}"/>
                      </a:ext>
                    </a:extLst>
                  </p:cNvPr>
                  <p:cNvSpPr/>
                  <p:nvPr/>
                </p:nvSpPr>
                <p:spPr>
                  <a:xfrm>
                    <a:off x="2171418" y="4941889"/>
                    <a:ext cx="617942" cy="617942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1871" name="Rectangle 1870">
                    <a:extLst>
                      <a:ext uri="{FF2B5EF4-FFF2-40B4-BE49-F238E27FC236}">
                        <a16:creationId xmlns:a16="http://schemas.microsoft.com/office/drawing/2014/main" id="{5ED82B5D-A444-4845-ACA7-FBF3D8A015B5}"/>
                      </a:ext>
                    </a:extLst>
                  </p:cNvPr>
                  <p:cNvSpPr/>
                  <p:nvPr/>
                </p:nvSpPr>
                <p:spPr>
                  <a:xfrm>
                    <a:off x="1553476" y="4323948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872" name="Rectangle 1871">
                    <a:extLst>
                      <a:ext uri="{FF2B5EF4-FFF2-40B4-BE49-F238E27FC236}">
                        <a16:creationId xmlns:a16="http://schemas.microsoft.com/office/drawing/2014/main" id="{B4A8E833-33A0-4B8E-9C5A-E3873F9F8C79}"/>
                      </a:ext>
                    </a:extLst>
                  </p:cNvPr>
                  <p:cNvSpPr/>
                  <p:nvPr/>
                </p:nvSpPr>
                <p:spPr>
                  <a:xfrm>
                    <a:off x="3407300" y="4941890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1873" name="Rectangle 1872">
                    <a:extLst>
                      <a:ext uri="{FF2B5EF4-FFF2-40B4-BE49-F238E27FC236}">
                        <a16:creationId xmlns:a16="http://schemas.microsoft.com/office/drawing/2014/main" id="{75906F78-F5D3-4EAA-A1E0-9E0343236F97}"/>
                      </a:ext>
                    </a:extLst>
                  </p:cNvPr>
                  <p:cNvSpPr/>
                  <p:nvPr/>
                </p:nvSpPr>
                <p:spPr>
                  <a:xfrm>
                    <a:off x="4025241" y="3079872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74" name="Rectangle 1873">
                    <a:extLst>
                      <a:ext uri="{FF2B5EF4-FFF2-40B4-BE49-F238E27FC236}">
                        <a16:creationId xmlns:a16="http://schemas.microsoft.com/office/drawing/2014/main" id="{F83C7D5E-B5F1-407F-A893-F0D572F5CC89}"/>
                      </a:ext>
                    </a:extLst>
                  </p:cNvPr>
                  <p:cNvSpPr/>
                  <p:nvPr/>
                </p:nvSpPr>
                <p:spPr>
                  <a:xfrm>
                    <a:off x="4643182" y="3697814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1875" name="Rectangle 1874">
                    <a:extLst>
                      <a:ext uri="{FF2B5EF4-FFF2-40B4-BE49-F238E27FC236}">
                        <a16:creationId xmlns:a16="http://schemas.microsoft.com/office/drawing/2014/main" id="{D054A83B-8242-441B-BB90-01726CAC5CED}"/>
                      </a:ext>
                    </a:extLst>
                  </p:cNvPr>
                  <p:cNvSpPr/>
                  <p:nvPr/>
                </p:nvSpPr>
                <p:spPr>
                  <a:xfrm>
                    <a:off x="4025241" y="1843990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76" name="Rectangle 1875">
                    <a:extLst>
                      <a:ext uri="{FF2B5EF4-FFF2-40B4-BE49-F238E27FC236}">
                        <a16:creationId xmlns:a16="http://schemas.microsoft.com/office/drawing/2014/main" id="{E9B54D07-7CF1-4BD6-A137-136904EECCF1}"/>
                      </a:ext>
                    </a:extLst>
                  </p:cNvPr>
                  <p:cNvSpPr/>
                  <p:nvPr/>
                </p:nvSpPr>
                <p:spPr>
                  <a:xfrm>
                    <a:off x="4643182" y="2461931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1877" name="Rectangle 1876">
                    <a:extLst>
                      <a:ext uri="{FF2B5EF4-FFF2-40B4-BE49-F238E27FC236}">
                        <a16:creationId xmlns:a16="http://schemas.microsoft.com/office/drawing/2014/main" id="{C98C9A7E-C603-491E-A1C9-5CB983D7F080}"/>
                      </a:ext>
                    </a:extLst>
                  </p:cNvPr>
                  <p:cNvSpPr/>
                  <p:nvPr/>
                </p:nvSpPr>
                <p:spPr>
                  <a:xfrm>
                    <a:off x="2789359" y="3084638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78" name="Rectangle 1877">
                    <a:extLst>
                      <a:ext uri="{FF2B5EF4-FFF2-40B4-BE49-F238E27FC236}">
                        <a16:creationId xmlns:a16="http://schemas.microsoft.com/office/drawing/2014/main" id="{F93DAE1A-DD36-4EEC-BCED-CD6F0DAC6463}"/>
                      </a:ext>
                    </a:extLst>
                  </p:cNvPr>
                  <p:cNvSpPr/>
                  <p:nvPr/>
                </p:nvSpPr>
                <p:spPr>
                  <a:xfrm>
                    <a:off x="2171418" y="3702580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1879" name="Rectangle 1878">
                    <a:extLst>
                      <a:ext uri="{FF2B5EF4-FFF2-40B4-BE49-F238E27FC236}">
                        <a16:creationId xmlns:a16="http://schemas.microsoft.com/office/drawing/2014/main" id="{03BB2C6A-5CD2-42BA-A1B7-C378AF5538EA}"/>
                      </a:ext>
                    </a:extLst>
                  </p:cNvPr>
                  <p:cNvSpPr/>
                  <p:nvPr/>
                </p:nvSpPr>
                <p:spPr>
                  <a:xfrm>
                    <a:off x="1553476" y="3084638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80" name="Rectangle 1879">
                    <a:extLst>
                      <a:ext uri="{FF2B5EF4-FFF2-40B4-BE49-F238E27FC236}">
                        <a16:creationId xmlns:a16="http://schemas.microsoft.com/office/drawing/2014/main" id="{868AF6B8-7331-4E12-8E40-3C04E1B379EF}"/>
                      </a:ext>
                    </a:extLst>
                  </p:cNvPr>
                  <p:cNvSpPr/>
                  <p:nvPr/>
                </p:nvSpPr>
                <p:spPr>
                  <a:xfrm>
                    <a:off x="3407300" y="3702580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1881" name="Rectangle 1880">
                    <a:extLst>
                      <a:ext uri="{FF2B5EF4-FFF2-40B4-BE49-F238E27FC236}">
                        <a16:creationId xmlns:a16="http://schemas.microsoft.com/office/drawing/2014/main" id="{E4D68605-D396-4489-BFDB-E83255D5765D}"/>
                      </a:ext>
                    </a:extLst>
                  </p:cNvPr>
                  <p:cNvSpPr/>
                  <p:nvPr/>
                </p:nvSpPr>
                <p:spPr>
                  <a:xfrm>
                    <a:off x="2789359" y="1848756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82" name="Rectangle 1881">
                    <a:extLst>
                      <a:ext uri="{FF2B5EF4-FFF2-40B4-BE49-F238E27FC236}">
                        <a16:creationId xmlns:a16="http://schemas.microsoft.com/office/drawing/2014/main" id="{9802C0E7-6DB2-44C9-B4EC-537897F76053}"/>
                      </a:ext>
                    </a:extLst>
                  </p:cNvPr>
                  <p:cNvSpPr/>
                  <p:nvPr/>
                </p:nvSpPr>
                <p:spPr>
                  <a:xfrm>
                    <a:off x="2171418" y="2466697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1883" name="Rectangle 1882">
                    <a:extLst>
                      <a:ext uri="{FF2B5EF4-FFF2-40B4-BE49-F238E27FC236}">
                        <a16:creationId xmlns:a16="http://schemas.microsoft.com/office/drawing/2014/main" id="{2EA2EB7D-AB03-41B7-B5E8-2F5D0D18801B}"/>
                      </a:ext>
                    </a:extLst>
                  </p:cNvPr>
                  <p:cNvSpPr/>
                  <p:nvPr/>
                </p:nvSpPr>
                <p:spPr>
                  <a:xfrm>
                    <a:off x="3407300" y="2466697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</p:grpSp>
          </p:grpSp>
          <p:grpSp>
            <p:nvGrpSpPr>
              <p:cNvPr id="1825" name="Group 1824">
                <a:extLst>
                  <a:ext uri="{FF2B5EF4-FFF2-40B4-BE49-F238E27FC236}">
                    <a16:creationId xmlns:a16="http://schemas.microsoft.com/office/drawing/2014/main" id="{FA96A945-0B12-4FD3-9EA7-1E4B9C3322CE}"/>
                  </a:ext>
                </a:extLst>
              </p:cNvPr>
              <p:cNvGrpSpPr/>
              <p:nvPr/>
            </p:nvGrpSpPr>
            <p:grpSpPr>
              <a:xfrm>
                <a:off x="1307369" y="2812547"/>
                <a:ext cx="1787045" cy="894315"/>
                <a:chOff x="1510838" y="1809195"/>
                <a:chExt cx="1787045" cy="894315"/>
              </a:xfrm>
            </p:grpSpPr>
            <p:grpSp>
              <p:nvGrpSpPr>
                <p:cNvPr id="1826" name="Group 1825">
                  <a:extLst>
                    <a:ext uri="{FF2B5EF4-FFF2-40B4-BE49-F238E27FC236}">
                      <a16:creationId xmlns:a16="http://schemas.microsoft.com/office/drawing/2014/main" id="{5DE55C90-3529-44C0-A4EE-F41E35BC0E37}"/>
                    </a:ext>
                  </a:extLst>
                </p:cNvPr>
                <p:cNvGrpSpPr/>
                <p:nvPr/>
              </p:nvGrpSpPr>
              <p:grpSpPr>
                <a:xfrm>
                  <a:off x="1510838" y="1809195"/>
                  <a:ext cx="892343" cy="894315"/>
                  <a:chOff x="1553476" y="1843990"/>
                  <a:chExt cx="3707647" cy="3715841"/>
                </a:xfrm>
              </p:grpSpPr>
              <p:sp>
                <p:nvSpPr>
                  <p:cNvPr id="1846" name="Rectangle 1845">
                    <a:extLst>
                      <a:ext uri="{FF2B5EF4-FFF2-40B4-BE49-F238E27FC236}">
                        <a16:creationId xmlns:a16="http://schemas.microsoft.com/office/drawing/2014/main" id="{F67ECB3A-ED46-4605-A730-1351A4CC2C80}"/>
                      </a:ext>
                    </a:extLst>
                  </p:cNvPr>
                  <p:cNvSpPr/>
                  <p:nvPr/>
                </p:nvSpPr>
                <p:spPr>
                  <a:xfrm>
                    <a:off x="1557437" y="1854114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1847" name="Rectangle 1846">
                    <a:extLst>
                      <a:ext uri="{FF2B5EF4-FFF2-40B4-BE49-F238E27FC236}">
                        <a16:creationId xmlns:a16="http://schemas.microsoft.com/office/drawing/2014/main" id="{41EF96A0-EBD6-46AE-8FD1-262BE55DF84C}"/>
                      </a:ext>
                    </a:extLst>
                  </p:cNvPr>
                  <p:cNvSpPr/>
                  <p:nvPr/>
                </p:nvSpPr>
                <p:spPr>
                  <a:xfrm>
                    <a:off x="4025241" y="4319182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848" name="Rectangle 1847">
                    <a:extLst>
                      <a:ext uri="{FF2B5EF4-FFF2-40B4-BE49-F238E27FC236}">
                        <a16:creationId xmlns:a16="http://schemas.microsoft.com/office/drawing/2014/main" id="{79C67235-09BB-4805-996B-3296CC4BB266}"/>
                      </a:ext>
                    </a:extLst>
                  </p:cNvPr>
                  <p:cNvSpPr/>
                  <p:nvPr/>
                </p:nvSpPr>
                <p:spPr>
                  <a:xfrm>
                    <a:off x="4643182" y="4937124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1849" name="Rectangle 1848">
                    <a:extLst>
                      <a:ext uri="{FF2B5EF4-FFF2-40B4-BE49-F238E27FC236}">
                        <a16:creationId xmlns:a16="http://schemas.microsoft.com/office/drawing/2014/main" id="{D40DA6D8-83F6-4159-A74F-3133FBE06045}"/>
                      </a:ext>
                    </a:extLst>
                  </p:cNvPr>
                  <p:cNvSpPr/>
                  <p:nvPr/>
                </p:nvSpPr>
                <p:spPr>
                  <a:xfrm>
                    <a:off x="2789359" y="4323948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50" name="Rectangle 1849">
                    <a:extLst>
                      <a:ext uri="{FF2B5EF4-FFF2-40B4-BE49-F238E27FC236}">
                        <a16:creationId xmlns:a16="http://schemas.microsoft.com/office/drawing/2014/main" id="{ADE2F855-489A-4593-8BD2-A117EDE613FC}"/>
                      </a:ext>
                    </a:extLst>
                  </p:cNvPr>
                  <p:cNvSpPr/>
                  <p:nvPr/>
                </p:nvSpPr>
                <p:spPr>
                  <a:xfrm>
                    <a:off x="2171418" y="4941890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1851" name="Rectangle 1850">
                    <a:extLst>
                      <a:ext uri="{FF2B5EF4-FFF2-40B4-BE49-F238E27FC236}">
                        <a16:creationId xmlns:a16="http://schemas.microsoft.com/office/drawing/2014/main" id="{18A90384-9CEF-447E-8D4A-8EA7FC85B2AA}"/>
                      </a:ext>
                    </a:extLst>
                  </p:cNvPr>
                  <p:cNvSpPr/>
                  <p:nvPr/>
                </p:nvSpPr>
                <p:spPr>
                  <a:xfrm>
                    <a:off x="1553476" y="4323948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852" name="Rectangle 1851">
                    <a:extLst>
                      <a:ext uri="{FF2B5EF4-FFF2-40B4-BE49-F238E27FC236}">
                        <a16:creationId xmlns:a16="http://schemas.microsoft.com/office/drawing/2014/main" id="{EFC2B0D4-85C1-4519-A0C1-C5206FD952C9}"/>
                      </a:ext>
                    </a:extLst>
                  </p:cNvPr>
                  <p:cNvSpPr/>
                  <p:nvPr/>
                </p:nvSpPr>
                <p:spPr>
                  <a:xfrm>
                    <a:off x="3407300" y="4941890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1853" name="Rectangle 1852">
                    <a:extLst>
                      <a:ext uri="{FF2B5EF4-FFF2-40B4-BE49-F238E27FC236}">
                        <a16:creationId xmlns:a16="http://schemas.microsoft.com/office/drawing/2014/main" id="{C75242EC-2E0E-4651-9114-AE53C0EB0649}"/>
                      </a:ext>
                    </a:extLst>
                  </p:cNvPr>
                  <p:cNvSpPr/>
                  <p:nvPr/>
                </p:nvSpPr>
                <p:spPr>
                  <a:xfrm>
                    <a:off x="4025241" y="3079872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54" name="Rectangle 1853">
                    <a:extLst>
                      <a:ext uri="{FF2B5EF4-FFF2-40B4-BE49-F238E27FC236}">
                        <a16:creationId xmlns:a16="http://schemas.microsoft.com/office/drawing/2014/main" id="{7A879187-6BF3-4582-AE12-A8E9B030F5C3}"/>
                      </a:ext>
                    </a:extLst>
                  </p:cNvPr>
                  <p:cNvSpPr/>
                  <p:nvPr/>
                </p:nvSpPr>
                <p:spPr>
                  <a:xfrm>
                    <a:off x="4643182" y="3697814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1855" name="Rectangle 1854">
                    <a:extLst>
                      <a:ext uri="{FF2B5EF4-FFF2-40B4-BE49-F238E27FC236}">
                        <a16:creationId xmlns:a16="http://schemas.microsoft.com/office/drawing/2014/main" id="{B171CD08-0C58-49B4-A803-C7D51CD0BEE4}"/>
                      </a:ext>
                    </a:extLst>
                  </p:cNvPr>
                  <p:cNvSpPr/>
                  <p:nvPr/>
                </p:nvSpPr>
                <p:spPr>
                  <a:xfrm>
                    <a:off x="4025241" y="1843990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56" name="Rectangle 1855">
                    <a:extLst>
                      <a:ext uri="{FF2B5EF4-FFF2-40B4-BE49-F238E27FC236}">
                        <a16:creationId xmlns:a16="http://schemas.microsoft.com/office/drawing/2014/main" id="{F4A77648-DEA4-4CC6-A23A-936C6FD1806C}"/>
                      </a:ext>
                    </a:extLst>
                  </p:cNvPr>
                  <p:cNvSpPr/>
                  <p:nvPr/>
                </p:nvSpPr>
                <p:spPr>
                  <a:xfrm>
                    <a:off x="4643182" y="2461931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1857" name="Rectangle 1856">
                    <a:extLst>
                      <a:ext uri="{FF2B5EF4-FFF2-40B4-BE49-F238E27FC236}">
                        <a16:creationId xmlns:a16="http://schemas.microsoft.com/office/drawing/2014/main" id="{23347010-FD41-49FF-8E3C-868200FA3F8E}"/>
                      </a:ext>
                    </a:extLst>
                  </p:cNvPr>
                  <p:cNvSpPr/>
                  <p:nvPr/>
                </p:nvSpPr>
                <p:spPr>
                  <a:xfrm>
                    <a:off x="2789359" y="3084638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58" name="Rectangle 1857">
                    <a:extLst>
                      <a:ext uri="{FF2B5EF4-FFF2-40B4-BE49-F238E27FC236}">
                        <a16:creationId xmlns:a16="http://schemas.microsoft.com/office/drawing/2014/main" id="{22DB676C-2E56-4AEA-A188-0F5DF10C41B3}"/>
                      </a:ext>
                    </a:extLst>
                  </p:cNvPr>
                  <p:cNvSpPr/>
                  <p:nvPr/>
                </p:nvSpPr>
                <p:spPr>
                  <a:xfrm>
                    <a:off x="2171418" y="3702580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1859" name="Rectangle 1858">
                    <a:extLst>
                      <a:ext uri="{FF2B5EF4-FFF2-40B4-BE49-F238E27FC236}">
                        <a16:creationId xmlns:a16="http://schemas.microsoft.com/office/drawing/2014/main" id="{8743B991-3E06-4253-B8A8-056AB2638DF7}"/>
                      </a:ext>
                    </a:extLst>
                  </p:cNvPr>
                  <p:cNvSpPr/>
                  <p:nvPr/>
                </p:nvSpPr>
                <p:spPr>
                  <a:xfrm>
                    <a:off x="1553476" y="3084638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60" name="Rectangle 1859">
                    <a:extLst>
                      <a:ext uri="{FF2B5EF4-FFF2-40B4-BE49-F238E27FC236}">
                        <a16:creationId xmlns:a16="http://schemas.microsoft.com/office/drawing/2014/main" id="{30F382EE-A7BC-4DB8-86FD-2B2A51D980E0}"/>
                      </a:ext>
                    </a:extLst>
                  </p:cNvPr>
                  <p:cNvSpPr/>
                  <p:nvPr/>
                </p:nvSpPr>
                <p:spPr>
                  <a:xfrm>
                    <a:off x="3407300" y="3702580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1861" name="Rectangle 1860">
                    <a:extLst>
                      <a:ext uri="{FF2B5EF4-FFF2-40B4-BE49-F238E27FC236}">
                        <a16:creationId xmlns:a16="http://schemas.microsoft.com/office/drawing/2014/main" id="{A442BA18-EB3D-4772-AEDC-A20E59EC523B}"/>
                      </a:ext>
                    </a:extLst>
                  </p:cNvPr>
                  <p:cNvSpPr/>
                  <p:nvPr/>
                </p:nvSpPr>
                <p:spPr>
                  <a:xfrm>
                    <a:off x="2789359" y="1848756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62" name="Rectangle 1861">
                    <a:extLst>
                      <a:ext uri="{FF2B5EF4-FFF2-40B4-BE49-F238E27FC236}">
                        <a16:creationId xmlns:a16="http://schemas.microsoft.com/office/drawing/2014/main" id="{A67E5222-B5DC-413E-82B1-0CF4ACABEF04}"/>
                      </a:ext>
                    </a:extLst>
                  </p:cNvPr>
                  <p:cNvSpPr/>
                  <p:nvPr/>
                </p:nvSpPr>
                <p:spPr>
                  <a:xfrm>
                    <a:off x="2171418" y="2466697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1863" name="Rectangle 1862">
                    <a:extLst>
                      <a:ext uri="{FF2B5EF4-FFF2-40B4-BE49-F238E27FC236}">
                        <a16:creationId xmlns:a16="http://schemas.microsoft.com/office/drawing/2014/main" id="{C156F9A1-2610-4926-AD1F-1BBB7B5733DF}"/>
                      </a:ext>
                    </a:extLst>
                  </p:cNvPr>
                  <p:cNvSpPr/>
                  <p:nvPr/>
                </p:nvSpPr>
                <p:spPr>
                  <a:xfrm>
                    <a:off x="3407300" y="2466697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</p:grpSp>
            <p:grpSp>
              <p:nvGrpSpPr>
                <p:cNvPr id="1827" name="Group 1826">
                  <a:extLst>
                    <a:ext uri="{FF2B5EF4-FFF2-40B4-BE49-F238E27FC236}">
                      <a16:creationId xmlns:a16="http://schemas.microsoft.com/office/drawing/2014/main" id="{36AEC2BF-9066-4650-9547-549C35439EA0}"/>
                    </a:ext>
                  </a:extLst>
                </p:cNvPr>
                <p:cNvGrpSpPr/>
                <p:nvPr/>
              </p:nvGrpSpPr>
              <p:grpSpPr>
                <a:xfrm>
                  <a:off x="2405540" y="1809195"/>
                  <a:ext cx="892343" cy="894315"/>
                  <a:chOff x="1553476" y="1843990"/>
                  <a:chExt cx="3707647" cy="3715841"/>
                </a:xfrm>
              </p:grpSpPr>
              <p:sp>
                <p:nvSpPr>
                  <p:cNvPr id="1828" name="Rectangle 1827">
                    <a:extLst>
                      <a:ext uri="{FF2B5EF4-FFF2-40B4-BE49-F238E27FC236}">
                        <a16:creationId xmlns:a16="http://schemas.microsoft.com/office/drawing/2014/main" id="{9D96A25D-26FA-44EE-B039-5F2A189AFD6A}"/>
                      </a:ext>
                    </a:extLst>
                  </p:cNvPr>
                  <p:cNvSpPr/>
                  <p:nvPr/>
                </p:nvSpPr>
                <p:spPr>
                  <a:xfrm>
                    <a:off x="1557437" y="1854114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1829" name="Rectangle 1828">
                    <a:extLst>
                      <a:ext uri="{FF2B5EF4-FFF2-40B4-BE49-F238E27FC236}">
                        <a16:creationId xmlns:a16="http://schemas.microsoft.com/office/drawing/2014/main" id="{4094C44A-1192-4E8C-8813-FD71F2C0F20C}"/>
                      </a:ext>
                    </a:extLst>
                  </p:cNvPr>
                  <p:cNvSpPr/>
                  <p:nvPr/>
                </p:nvSpPr>
                <p:spPr>
                  <a:xfrm>
                    <a:off x="4025241" y="4319182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830" name="Rectangle 1829">
                    <a:extLst>
                      <a:ext uri="{FF2B5EF4-FFF2-40B4-BE49-F238E27FC236}">
                        <a16:creationId xmlns:a16="http://schemas.microsoft.com/office/drawing/2014/main" id="{D4B7713D-C3A7-4C7E-B57C-ABB2AF4A1333}"/>
                      </a:ext>
                    </a:extLst>
                  </p:cNvPr>
                  <p:cNvSpPr/>
                  <p:nvPr/>
                </p:nvSpPr>
                <p:spPr>
                  <a:xfrm>
                    <a:off x="4643182" y="4937124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1831" name="Rectangle 1830">
                    <a:extLst>
                      <a:ext uri="{FF2B5EF4-FFF2-40B4-BE49-F238E27FC236}">
                        <a16:creationId xmlns:a16="http://schemas.microsoft.com/office/drawing/2014/main" id="{3CF090EC-1B02-411A-8E0A-27F33F1A28CF}"/>
                      </a:ext>
                    </a:extLst>
                  </p:cNvPr>
                  <p:cNvSpPr/>
                  <p:nvPr/>
                </p:nvSpPr>
                <p:spPr>
                  <a:xfrm>
                    <a:off x="2789359" y="4323948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32" name="Rectangle 1831">
                    <a:extLst>
                      <a:ext uri="{FF2B5EF4-FFF2-40B4-BE49-F238E27FC236}">
                        <a16:creationId xmlns:a16="http://schemas.microsoft.com/office/drawing/2014/main" id="{1FE9B2E0-C524-41DC-890C-3474CA40ACD2}"/>
                      </a:ext>
                    </a:extLst>
                  </p:cNvPr>
                  <p:cNvSpPr/>
                  <p:nvPr/>
                </p:nvSpPr>
                <p:spPr>
                  <a:xfrm>
                    <a:off x="2171418" y="4941890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1833" name="Rectangle 1832">
                    <a:extLst>
                      <a:ext uri="{FF2B5EF4-FFF2-40B4-BE49-F238E27FC236}">
                        <a16:creationId xmlns:a16="http://schemas.microsoft.com/office/drawing/2014/main" id="{C0558525-FAAD-4A26-816B-E37EE876D8FA}"/>
                      </a:ext>
                    </a:extLst>
                  </p:cNvPr>
                  <p:cNvSpPr/>
                  <p:nvPr/>
                </p:nvSpPr>
                <p:spPr>
                  <a:xfrm>
                    <a:off x="1553476" y="4323948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834" name="Rectangle 1833">
                    <a:extLst>
                      <a:ext uri="{FF2B5EF4-FFF2-40B4-BE49-F238E27FC236}">
                        <a16:creationId xmlns:a16="http://schemas.microsoft.com/office/drawing/2014/main" id="{2C11A19E-F2CB-414C-A35E-6C0A2B820837}"/>
                      </a:ext>
                    </a:extLst>
                  </p:cNvPr>
                  <p:cNvSpPr/>
                  <p:nvPr/>
                </p:nvSpPr>
                <p:spPr>
                  <a:xfrm>
                    <a:off x="3407300" y="4941890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1835" name="Rectangle 1834">
                    <a:extLst>
                      <a:ext uri="{FF2B5EF4-FFF2-40B4-BE49-F238E27FC236}">
                        <a16:creationId xmlns:a16="http://schemas.microsoft.com/office/drawing/2014/main" id="{C7342E0E-4D71-40B0-9C8C-544D60563B1E}"/>
                      </a:ext>
                    </a:extLst>
                  </p:cNvPr>
                  <p:cNvSpPr/>
                  <p:nvPr/>
                </p:nvSpPr>
                <p:spPr>
                  <a:xfrm>
                    <a:off x="4025241" y="3079872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36" name="Rectangle 1835">
                    <a:extLst>
                      <a:ext uri="{FF2B5EF4-FFF2-40B4-BE49-F238E27FC236}">
                        <a16:creationId xmlns:a16="http://schemas.microsoft.com/office/drawing/2014/main" id="{51FEA4A2-B0DE-4E79-BE5C-530D513C9B58}"/>
                      </a:ext>
                    </a:extLst>
                  </p:cNvPr>
                  <p:cNvSpPr/>
                  <p:nvPr/>
                </p:nvSpPr>
                <p:spPr>
                  <a:xfrm>
                    <a:off x="4643182" y="3697814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1837" name="Rectangle 1836">
                    <a:extLst>
                      <a:ext uri="{FF2B5EF4-FFF2-40B4-BE49-F238E27FC236}">
                        <a16:creationId xmlns:a16="http://schemas.microsoft.com/office/drawing/2014/main" id="{44B461F8-6394-4EF0-A6CD-BB22EE13F0F3}"/>
                      </a:ext>
                    </a:extLst>
                  </p:cNvPr>
                  <p:cNvSpPr/>
                  <p:nvPr/>
                </p:nvSpPr>
                <p:spPr>
                  <a:xfrm>
                    <a:off x="4025241" y="1843990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38" name="Rectangle 1837">
                    <a:extLst>
                      <a:ext uri="{FF2B5EF4-FFF2-40B4-BE49-F238E27FC236}">
                        <a16:creationId xmlns:a16="http://schemas.microsoft.com/office/drawing/2014/main" id="{99FE0515-A04A-4692-8422-ABB4E727F56F}"/>
                      </a:ext>
                    </a:extLst>
                  </p:cNvPr>
                  <p:cNvSpPr/>
                  <p:nvPr/>
                </p:nvSpPr>
                <p:spPr>
                  <a:xfrm>
                    <a:off x="4643182" y="2461931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1839" name="Rectangle 1838">
                    <a:extLst>
                      <a:ext uri="{FF2B5EF4-FFF2-40B4-BE49-F238E27FC236}">
                        <a16:creationId xmlns:a16="http://schemas.microsoft.com/office/drawing/2014/main" id="{C10E5DFD-45B4-475F-A039-F2DE9CB7366C}"/>
                      </a:ext>
                    </a:extLst>
                  </p:cNvPr>
                  <p:cNvSpPr/>
                  <p:nvPr/>
                </p:nvSpPr>
                <p:spPr>
                  <a:xfrm>
                    <a:off x="2789359" y="3084638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40" name="Rectangle 1839">
                    <a:extLst>
                      <a:ext uri="{FF2B5EF4-FFF2-40B4-BE49-F238E27FC236}">
                        <a16:creationId xmlns:a16="http://schemas.microsoft.com/office/drawing/2014/main" id="{5FF86A53-8588-4180-B3D7-2D2F5BFFFB3C}"/>
                      </a:ext>
                    </a:extLst>
                  </p:cNvPr>
                  <p:cNvSpPr/>
                  <p:nvPr/>
                </p:nvSpPr>
                <p:spPr>
                  <a:xfrm>
                    <a:off x="2171418" y="3702580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1841" name="Rectangle 1840">
                    <a:extLst>
                      <a:ext uri="{FF2B5EF4-FFF2-40B4-BE49-F238E27FC236}">
                        <a16:creationId xmlns:a16="http://schemas.microsoft.com/office/drawing/2014/main" id="{4BD8D786-BF03-4F5F-8CEC-4E11BA890FE7}"/>
                      </a:ext>
                    </a:extLst>
                  </p:cNvPr>
                  <p:cNvSpPr/>
                  <p:nvPr/>
                </p:nvSpPr>
                <p:spPr>
                  <a:xfrm>
                    <a:off x="1553476" y="3084638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42" name="Rectangle 1841">
                    <a:extLst>
                      <a:ext uri="{FF2B5EF4-FFF2-40B4-BE49-F238E27FC236}">
                        <a16:creationId xmlns:a16="http://schemas.microsoft.com/office/drawing/2014/main" id="{F1FEE94C-4E6A-49E6-924D-4D9A9031EB59}"/>
                      </a:ext>
                    </a:extLst>
                  </p:cNvPr>
                  <p:cNvSpPr/>
                  <p:nvPr/>
                </p:nvSpPr>
                <p:spPr>
                  <a:xfrm>
                    <a:off x="3407300" y="3702580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1843" name="Rectangle 1842">
                    <a:extLst>
                      <a:ext uri="{FF2B5EF4-FFF2-40B4-BE49-F238E27FC236}">
                        <a16:creationId xmlns:a16="http://schemas.microsoft.com/office/drawing/2014/main" id="{021E594E-3D3D-4DB1-AC31-0AC91B152E4D}"/>
                      </a:ext>
                    </a:extLst>
                  </p:cNvPr>
                  <p:cNvSpPr/>
                  <p:nvPr/>
                </p:nvSpPr>
                <p:spPr>
                  <a:xfrm>
                    <a:off x="2789359" y="1848756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44" name="Rectangle 1843">
                    <a:extLst>
                      <a:ext uri="{FF2B5EF4-FFF2-40B4-BE49-F238E27FC236}">
                        <a16:creationId xmlns:a16="http://schemas.microsoft.com/office/drawing/2014/main" id="{003334F8-516A-4DD7-A080-E0862948B1EC}"/>
                      </a:ext>
                    </a:extLst>
                  </p:cNvPr>
                  <p:cNvSpPr/>
                  <p:nvPr/>
                </p:nvSpPr>
                <p:spPr>
                  <a:xfrm>
                    <a:off x="2171418" y="2466697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1845" name="Rectangle 1844">
                    <a:extLst>
                      <a:ext uri="{FF2B5EF4-FFF2-40B4-BE49-F238E27FC236}">
                        <a16:creationId xmlns:a16="http://schemas.microsoft.com/office/drawing/2014/main" id="{DC6E94BB-8416-470B-BC4A-8E1C25C22B4D}"/>
                      </a:ext>
                    </a:extLst>
                  </p:cNvPr>
                  <p:cNvSpPr/>
                  <p:nvPr/>
                </p:nvSpPr>
                <p:spPr>
                  <a:xfrm>
                    <a:off x="3407300" y="2466697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</p:grpSp>
          </p:grpSp>
        </p:grpSp>
        <p:grpSp>
          <p:nvGrpSpPr>
            <p:cNvPr id="1020" name="Group 1019">
              <a:extLst>
                <a:ext uri="{FF2B5EF4-FFF2-40B4-BE49-F238E27FC236}">
                  <a16:creationId xmlns:a16="http://schemas.microsoft.com/office/drawing/2014/main" id="{6ECEB332-641F-4CDD-B45D-1A212CD9C82E}"/>
                </a:ext>
              </a:extLst>
            </p:cNvPr>
            <p:cNvGrpSpPr/>
            <p:nvPr/>
          </p:nvGrpSpPr>
          <p:grpSpPr>
            <a:xfrm>
              <a:off x="2123563" y="1224680"/>
              <a:ext cx="1788225" cy="1784222"/>
              <a:chOff x="1307369" y="1922640"/>
              <a:chExt cx="1788225" cy="1784222"/>
            </a:xfrm>
          </p:grpSpPr>
          <p:grpSp>
            <p:nvGrpSpPr>
              <p:cNvPr id="1746" name="Group 1745">
                <a:extLst>
                  <a:ext uri="{FF2B5EF4-FFF2-40B4-BE49-F238E27FC236}">
                    <a16:creationId xmlns:a16="http://schemas.microsoft.com/office/drawing/2014/main" id="{DEC7FD86-6D79-4434-A952-C2F3FD29B88C}"/>
                  </a:ext>
                </a:extLst>
              </p:cNvPr>
              <p:cNvGrpSpPr/>
              <p:nvPr/>
            </p:nvGrpSpPr>
            <p:grpSpPr>
              <a:xfrm>
                <a:off x="1308549" y="1922640"/>
                <a:ext cx="1787045" cy="894315"/>
                <a:chOff x="1510838" y="1809195"/>
                <a:chExt cx="1787045" cy="894315"/>
              </a:xfrm>
            </p:grpSpPr>
            <p:grpSp>
              <p:nvGrpSpPr>
                <p:cNvPr id="1786" name="Group 1785">
                  <a:extLst>
                    <a:ext uri="{FF2B5EF4-FFF2-40B4-BE49-F238E27FC236}">
                      <a16:creationId xmlns:a16="http://schemas.microsoft.com/office/drawing/2014/main" id="{D857E196-1675-49F3-BACA-D4D0EF71842C}"/>
                    </a:ext>
                  </a:extLst>
                </p:cNvPr>
                <p:cNvGrpSpPr/>
                <p:nvPr/>
              </p:nvGrpSpPr>
              <p:grpSpPr>
                <a:xfrm>
                  <a:off x="1510838" y="1809195"/>
                  <a:ext cx="892343" cy="894315"/>
                  <a:chOff x="1553476" y="1843990"/>
                  <a:chExt cx="3707647" cy="3715841"/>
                </a:xfrm>
              </p:grpSpPr>
              <p:sp>
                <p:nvSpPr>
                  <p:cNvPr id="1806" name="Rectangle 1805">
                    <a:extLst>
                      <a:ext uri="{FF2B5EF4-FFF2-40B4-BE49-F238E27FC236}">
                        <a16:creationId xmlns:a16="http://schemas.microsoft.com/office/drawing/2014/main" id="{4A2DF62D-3FD1-410F-AE0C-0BA00C824609}"/>
                      </a:ext>
                    </a:extLst>
                  </p:cNvPr>
                  <p:cNvSpPr/>
                  <p:nvPr/>
                </p:nvSpPr>
                <p:spPr>
                  <a:xfrm>
                    <a:off x="1557437" y="1854114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1807" name="Rectangle 1806">
                    <a:extLst>
                      <a:ext uri="{FF2B5EF4-FFF2-40B4-BE49-F238E27FC236}">
                        <a16:creationId xmlns:a16="http://schemas.microsoft.com/office/drawing/2014/main" id="{CD36A8E8-AEC0-4875-BFF1-822118AE519C}"/>
                      </a:ext>
                    </a:extLst>
                  </p:cNvPr>
                  <p:cNvSpPr/>
                  <p:nvPr/>
                </p:nvSpPr>
                <p:spPr>
                  <a:xfrm>
                    <a:off x="4025241" y="4319182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808" name="Rectangle 1807">
                    <a:extLst>
                      <a:ext uri="{FF2B5EF4-FFF2-40B4-BE49-F238E27FC236}">
                        <a16:creationId xmlns:a16="http://schemas.microsoft.com/office/drawing/2014/main" id="{A8A92379-6DD1-4F40-AD73-A6AB0738781C}"/>
                      </a:ext>
                    </a:extLst>
                  </p:cNvPr>
                  <p:cNvSpPr/>
                  <p:nvPr/>
                </p:nvSpPr>
                <p:spPr>
                  <a:xfrm>
                    <a:off x="4643182" y="4937124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1809" name="Rectangle 1808">
                    <a:extLst>
                      <a:ext uri="{FF2B5EF4-FFF2-40B4-BE49-F238E27FC236}">
                        <a16:creationId xmlns:a16="http://schemas.microsoft.com/office/drawing/2014/main" id="{7F46F619-665A-40D8-8662-9AFD2D85138D}"/>
                      </a:ext>
                    </a:extLst>
                  </p:cNvPr>
                  <p:cNvSpPr/>
                  <p:nvPr/>
                </p:nvSpPr>
                <p:spPr>
                  <a:xfrm>
                    <a:off x="2789359" y="4323948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10" name="Rectangle 1809">
                    <a:extLst>
                      <a:ext uri="{FF2B5EF4-FFF2-40B4-BE49-F238E27FC236}">
                        <a16:creationId xmlns:a16="http://schemas.microsoft.com/office/drawing/2014/main" id="{4B751117-6BD0-4D3B-8CCA-936703B517E3}"/>
                      </a:ext>
                    </a:extLst>
                  </p:cNvPr>
                  <p:cNvSpPr/>
                  <p:nvPr/>
                </p:nvSpPr>
                <p:spPr>
                  <a:xfrm>
                    <a:off x="2171418" y="4941890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1811" name="Rectangle 1810">
                    <a:extLst>
                      <a:ext uri="{FF2B5EF4-FFF2-40B4-BE49-F238E27FC236}">
                        <a16:creationId xmlns:a16="http://schemas.microsoft.com/office/drawing/2014/main" id="{51D8CD4A-BBDD-455D-BD39-3DF66053A865}"/>
                      </a:ext>
                    </a:extLst>
                  </p:cNvPr>
                  <p:cNvSpPr/>
                  <p:nvPr/>
                </p:nvSpPr>
                <p:spPr>
                  <a:xfrm>
                    <a:off x="1553476" y="4323948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812" name="Rectangle 1811">
                    <a:extLst>
                      <a:ext uri="{FF2B5EF4-FFF2-40B4-BE49-F238E27FC236}">
                        <a16:creationId xmlns:a16="http://schemas.microsoft.com/office/drawing/2014/main" id="{0B71BABE-8A7B-4F12-8F09-3A2D1B6E6F3F}"/>
                      </a:ext>
                    </a:extLst>
                  </p:cNvPr>
                  <p:cNvSpPr/>
                  <p:nvPr/>
                </p:nvSpPr>
                <p:spPr>
                  <a:xfrm>
                    <a:off x="3407300" y="4941890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1813" name="Rectangle 1812">
                    <a:extLst>
                      <a:ext uri="{FF2B5EF4-FFF2-40B4-BE49-F238E27FC236}">
                        <a16:creationId xmlns:a16="http://schemas.microsoft.com/office/drawing/2014/main" id="{CDBC1E3B-A2BC-4964-8ECA-84333F179402}"/>
                      </a:ext>
                    </a:extLst>
                  </p:cNvPr>
                  <p:cNvSpPr/>
                  <p:nvPr/>
                </p:nvSpPr>
                <p:spPr>
                  <a:xfrm>
                    <a:off x="4025241" y="3079872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14" name="Rectangle 1813">
                    <a:extLst>
                      <a:ext uri="{FF2B5EF4-FFF2-40B4-BE49-F238E27FC236}">
                        <a16:creationId xmlns:a16="http://schemas.microsoft.com/office/drawing/2014/main" id="{F8973D91-5E8E-4813-BEE4-1E79C0302CAD}"/>
                      </a:ext>
                    </a:extLst>
                  </p:cNvPr>
                  <p:cNvSpPr/>
                  <p:nvPr/>
                </p:nvSpPr>
                <p:spPr>
                  <a:xfrm>
                    <a:off x="4643182" y="3697814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1815" name="Rectangle 1814">
                    <a:extLst>
                      <a:ext uri="{FF2B5EF4-FFF2-40B4-BE49-F238E27FC236}">
                        <a16:creationId xmlns:a16="http://schemas.microsoft.com/office/drawing/2014/main" id="{CD6FE788-8153-4230-84B8-66929DBD71C8}"/>
                      </a:ext>
                    </a:extLst>
                  </p:cNvPr>
                  <p:cNvSpPr/>
                  <p:nvPr/>
                </p:nvSpPr>
                <p:spPr>
                  <a:xfrm>
                    <a:off x="4025241" y="1843990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16" name="Rectangle 1815">
                    <a:extLst>
                      <a:ext uri="{FF2B5EF4-FFF2-40B4-BE49-F238E27FC236}">
                        <a16:creationId xmlns:a16="http://schemas.microsoft.com/office/drawing/2014/main" id="{D8F44DA8-76F3-49E4-9BF6-4D80C2246F54}"/>
                      </a:ext>
                    </a:extLst>
                  </p:cNvPr>
                  <p:cNvSpPr/>
                  <p:nvPr/>
                </p:nvSpPr>
                <p:spPr>
                  <a:xfrm>
                    <a:off x="4643182" y="2461931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1817" name="Rectangle 1816">
                    <a:extLst>
                      <a:ext uri="{FF2B5EF4-FFF2-40B4-BE49-F238E27FC236}">
                        <a16:creationId xmlns:a16="http://schemas.microsoft.com/office/drawing/2014/main" id="{FC8CCE73-7A89-4FFF-81F3-DF8E0B48C260}"/>
                      </a:ext>
                    </a:extLst>
                  </p:cNvPr>
                  <p:cNvSpPr/>
                  <p:nvPr/>
                </p:nvSpPr>
                <p:spPr>
                  <a:xfrm>
                    <a:off x="2789359" y="3084638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18" name="Rectangle 1817">
                    <a:extLst>
                      <a:ext uri="{FF2B5EF4-FFF2-40B4-BE49-F238E27FC236}">
                        <a16:creationId xmlns:a16="http://schemas.microsoft.com/office/drawing/2014/main" id="{DF097C22-7E05-458B-935C-2FEA2352EC01}"/>
                      </a:ext>
                    </a:extLst>
                  </p:cNvPr>
                  <p:cNvSpPr/>
                  <p:nvPr/>
                </p:nvSpPr>
                <p:spPr>
                  <a:xfrm>
                    <a:off x="2171418" y="3702580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1819" name="Rectangle 1818">
                    <a:extLst>
                      <a:ext uri="{FF2B5EF4-FFF2-40B4-BE49-F238E27FC236}">
                        <a16:creationId xmlns:a16="http://schemas.microsoft.com/office/drawing/2014/main" id="{CE765BF2-0D3E-498E-B6E3-186D5AB1167E}"/>
                      </a:ext>
                    </a:extLst>
                  </p:cNvPr>
                  <p:cNvSpPr/>
                  <p:nvPr/>
                </p:nvSpPr>
                <p:spPr>
                  <a:xfrm>
                    <a:off x="1553476" y="3084638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20" name="Rectangle 1819">
                    <a:extLst>
                      <a:ext uri="{FF2B5EF4-FFF2-40B4-BE49-F238E27FC236}">
                        <a16:creationId xmlns:a16="http://schemas.microsoft.com/office/drawing/2014/main" id="{B524EBE2-B67C-4C84-B658-CAD09C5A2C3D}"/>
                      </a:ext>
                    </a:extLst>
                  </p:cNvPr>
                  <p:cNvSpPr/>
                  <p:nvPr/>
                </p:nvSpPr>
                <p:spPr>
                  <a:xfrm>
                    <a:off x="3407300" y="3702580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1821" name="Rectangle 1820">
                    <a:extLst>
                      <a:ext uri="{FF2B5EF4-FFF2-40B4-BE49-F238E27FC236}">
                        <a16:creationId xmlns:a16="http://schemas.microsoft.com/office/drawing/2014/main" id="{E0B52C80-D341-469E-AB74-9C05C05AC19C}"/>
                      </a:ext>
                    </a:extLst>
                  </p:cNvPr>
                  <p:cNvSpPr/>
                  <p:nvPr/>
                </p:nvSpPr>
                <p:spPr>
                  <a:xfrm>
                    <a:off x="2789359" y="1848756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22" name="Rectangle 1821">
                    <a:extLst>
                      <a:ext uri="{FF2B5EF4-FFF2-40B4-BE49-F238E27FC236}">
                        <a16:creationId xmlns:a16="http://schemas.microsoft.com/office/drawing/2014/main" id="{49BBCE35-7CB6-44E1-8C95-221A953A08E3}"/>
                      </a:ext>
                    </a:extLst>
                  </p:cNvPr>
                  <p:cNvSpPr/>
                  <p:nvPr/>
                </p:nvSpPr>
                <p:spPr>
                  <a:xfrm>
                    <a:off x="2171418" y="2466697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1823" name="Rectangle 1822">
                    <a:extLst>
                      <a:ext uri="{FF2B5EF4-FFF2-40B4-BE49-F238E27FC236}">
                        <a16:creationId xmlns:a16="http://schemas.microsoft.com/office/drawing/2014/main" id="{C89505FF-E0E9-42D1-B0A0-8A07FA67299F}"/>
                      </a:ext>
                    </a:extLst>
                  </p:cNvPr>
                  <p:cNvSpPr/>
                  <p:nvPr/>
                </p:nvSpPr>
                <p:spPr>
                  <a:xfrm>
                    <a:off x="3407300" y="2466697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</p:grpSp>
            <p:grpSp>
              <p:nvGrpSpPr>
                <p:cNvPr id="1787" name="Group 1786">
                  <a:extLst>
                    <a:ext uri="{FF2B5EF4-FFF2-40B4-BE49-F238E27FC236}">
                      <a16:creationId xmlns:a16="http://schemas.microsoft.com/office/drawing/2014/main" id="{FF0A1BB9-9725-4BED-9548-1C22CF7B8E86}"/>
                    </a:ext>
                  </a:extLst>
                </p:cNvPr>
                <p:cNvGrpSpPr/>
                <p:nvPr/>
              </p:nvGrpSpPr>
              <p:grpSpPr>
                <a:xfrm>
                  <a:off x="2405540" y="1809195"/>
                  <a:ext cx="892343" cy="894315"/>
                  <a:chOff x="1553476" y="1843990"/>
                  <a:chExt cx="3707647" cy="3715841"/>
                </a:xfrm>
              </p:grpSpPr>
              <p:sp>
                <p:nvSpPr>
                  <p:cNvPr id="1788" name="Rectangle 1787">
                    <a:extLst>
                      <a:ext uri="{FF2B5EF4-FFF2-40B4-BE49-F238E27FC236}">
                        <a16:creationId xmlns:a16="http://schemas.microsoft.com/office/drawing/2014/main" id="{3F126B48-C83B-4E30-9AEA-72E1E45EAD6F}"/>
                      </a:ext>
                    </a:extLst>
                  </p:cNvPr>
                  <p:cNvSpPr/>
                  <p:nvPr/>
                </p:nvSpPr>
                <p:spPr>
                  <a:xfrm>
                    <a:off x="1557437" y="1854114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1789" name="Rectangle 1788">
                    <a:extLst>
                      <a:ext uri="{FF2B5EF4-FFF2-40B4-BE49-F238E27FC236}">
                        <a16:creationId xmlns:a16="http://schemas.microsoft.com/office/drawing/2014/main" id="{9659DA20-AFC3-4ABF-93DE-24E4F9C35076}"/>
                      </a:ext>
                    </a:extLst>
                  </p:cNvPr>
                  <p:cNvSpPr/>
                  <p:nvPr/>
                </p:nvSpPr>
                <p:spPr>
                  <a:xfrm>
                    <a:off x="4025241" y="4319182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0" name="Rectangle 1789">
                    <a:extLst>
                      <a:ext uri="{FF2B5EF4-FFF2-40B4-BE49-F238E27FC236}">
                        <a16:creationId xmlns:a16="http://schemas.microsoft.com/office/drawing/2014/main" id="{3E0E54BA-990E-470B-AEE9-32C790910E05}"/>
                      </a:ext>
                    </a:extLst>
                  </p:cNvPr>
                  <p:cNvSpPr/>
                  <p:nvPr/>
                </p:nvSpPr>
                <p:spPr>
                  <a:xfrm>
                    <a:off x="4643182" y="4937124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1791" name="Rectangle 1790">
                    <a:extLst>
                      <a:ext uri="{FF2B5EF4-FFF2-40B4-BE49-F238E27FC236}">
                        <a16:creationId xmlns:a16="http://schemas.microsoft.com/office/drawing/2014/main" id="{1339C3C9-D797-461B-B148-E51CF9234111}"/>
                      </a:ext>
                    </a:extLst>
                  </p:cNvPr>
                  <p:cNvSpPr/>
                  <p:nvPr/>
                </p:nvSpPr>
                <p:spPr>
                  <a:xfrm>
                    <a:off x="2789359" y="4323948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92" name="Rectangle 1791">
                    <a:extLst>
                      <a:ext uri="{FF2B5EF4-FFF2-40B4-BE49-F238E27FC236}">
                        <a16:creationId xmlns:a16="http://schemas.microsoft.com/office/drawing/2014/main" id="{82A84CF8-CEF1-45F0-87C0-06BF5872EADE}"/>
                      </a:ext>
                    </a:extLst>
                  </p:cNvPr>
                  <p:cNvSpPr/>
                  <p:nvPr/>
                </p:nvSpPr>
                <p:spPr>
                  <a:xfrm>
                    <a:off x="2171418" y="4941889"/>
                    <a:ext cx="617942" cy="617942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1793" name="Rectangle 1792">
                    <a:extLst>
                      <a:ext uri="{FF2B5EF4-FFF2-40B4-BE49-F238E27FC236}">
                        <a16:creationId xmlns:a16="http://schemas.microsoft.com/office/drawing/2014/main" id="{AD3D5562-DA18-4FDA-A591-D57001341A2B}"/>
                      </a:ext>
                    </a:extLst>
                  </p:cNvPr>
                  <p:cNvSpPr/>
                  <p:nvPr/>
                </p:nvSpPr>
                <p:spPr>
                  <a:xfrm>
                    <a:off x="1553476" y="4323948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4" name="Rectangle 1793">
                    <a:extLst>
                      <a:ext uri="{FF2B5EF4-FFF2-40B4-BE49-F238E27FC236}">
                        <a16:creationId xmlns:a16="http://schemas.microsoft.com/office/drawing/2014/main" id="{04F53792-31DE-4353-9B56-E3436B89BD00}"/>
                      </a:ext>
                    </a:extLst>
                  </p:cNvPr>
                  <p:cNvSpPr/>
                  <p:nvPr/>
                </p:nvSpPr>
                <p:spPr>
                  <a:xfrm>
                    <a:off x="3407300" y="4941890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1795" name="Rectangle 1794">
                    <a:extLst>
                      <a:ext uri="{FF2B5EF4-FFF2-40B4-BE49-F238E27FC236}">
                        <a16:creationId xmlns:a16="http://schemas.microsoft.com/office/drawing/2014/main" id="{F26C4BCD-6894-4B34-8C27-37EA8F0CD104}"/>
                      </a:ext>
                    </a:extLst>
                  </p:cNvPr>
                  <p:cNvSpPr/>
                  <p:nvPr/>
                </p:nvSpPr>
                <p:spPr>
                  <a:xfrm>
                    <a:off x="4025241" y="3079872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96" name="Rectangle 1795">
                    <a:extLst>
                      <a:ext uri="{FF2B5EF4-FFF2-40B4-BE49-F238E27FC236}">
                        <a16:creationId xmlns:a16="http://schemas.microsoft.com/office/drawing/2014/main" id="{00BEC518-7B44-4ED7-B04C-415873BAA752}"/>
                      </a:ext>
                    </a:extLst>
                  </p:cNvPr>
                  <p:cNvSpPr/>
                  <p:nvPr/>
                </p:nvSpPr>
                <p:spPr>
                  <a:xfrm>
                    <a:off x="4643182" y="3697814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1797" name="Rectangle 1796">
                    <a:extLst>
                      <a:ext uri="{FF2B5EF4-FFF2-40B4-BE49-F238E27FC236}">
                        <a16:creationId xmlns:a16="http://schemas.microsoft.com/office/drawing/2014/main" id="{29F47700-F448-45A5-A53B-85A5DF49518D}"/>
                      </a:ext>
                    </a:extLst>
                  </p:cNvPr>
                  <p:cNvSpPr/>
                  <p:nvPr/>
                </p:nvSpPr>
                <p:spPr>
                  <a:xfrm>
                    <a:off x="4025241" y="1843990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98" name="Rectangle 1797">
                    <a:extLst>
                      <a:ext uri="{FF2B5EF4-FFF2-40B4-BE49-F238E27FC236}">
                        <a16:creationId xmlns:a16="http://schemas.microsoft.com/office/drawing/2014/main" id="{5A99F979-06F4-4D01-B435-6DE4FAE05CBB}"/>
                      </a:ext>
                    </a:extLst>
                  </p:cNvPr>
                  <p:cNvSpPr/>
                  <p:nvPr/>
                </p:nvSpPr>
                <p:spPr>
                  <a:xfrm>
                    <a:off x="4643182" y="2461931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1799" name="Rectangle 1798">
                    <a:extLst>
                      <a:ext uri="{FF2B5EF4-FFF2-40B4-BE49-F238E27FC236}">
                        <a16:creationId xmlns:a16="http://schemas.microsoft.com/office/drawing/2014/main" id="{8281189F-00A8-47E2-946F-0AC611EA37A1}"/>
                      </a:ext>
                    </a:extLst>
                  </p:cNvPr>
                  <p:cNvSpPr/>
                  <p:nvPr/>
                </p:nvSpPr>
                <p:spPr>
                  <a:xfrm>
                    <a:off x="2789359" y="3084638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00" name="Rectangle 1799">
                    <a:extLst>
                      <a:ext uri="{FF2B5EF4-FFF2-40B4-BE49-F238E27FC236}">
                        <a16:creationId xmlns:a16="http://schemas.microsoft.com/office/drawing/2014/main" id="{0D249722-3BE2-4E2F-AEF0-C033C039EB5B}"/>
                      </a:ext>
                    </a:extLst>
                  </p:cNvPr>
                  <p:cNvSpPr/>
                  <p:nvPr/>
                </p:nvSpPr>
                <p:spPr>
                  <a:xfrm>
                    <a:off x="2171418" y="3702580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1801" name="Rectangle 1800">
                    <a:extLst>
                      <a:ext uri="{FF2B5EF4-FFF2-40B4-BE49-F238E27FC236}">
                        <a16:creationId xmlns:a16="http://schemas.microsoft.com/office/drawing/2014/main" id="{D8B4BDC3-241A-4122-AE3B-19C0F84CF9A3}"/>
                      </a:ext>
                    </a:extLst>
                  </p:cNvPr>
                  <p:cNvSpPr/>
                  <p:nvPr/>
                </p:nvSpPr>
                <p:spPr>
                  <a:xfrm>
                    <a:off x="1553476" y="3084638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02" name="Rectangle 1801">
                    <a:extLst>
                      <a:ext uri="{FF2B5EF4-FFF2-40B4-BE49-F238E27FC236}">
                        <a16:creationId xmlns:a16="http://schemas.microsoft.com/office/drawing/2014/main" id="{D79040B6-81AE-45E5-A925-D96F4B94AD89}"/>
                      </a:ext>
                    </a:extLst>
                  </p:cNvPr>
                  <p:cNvSpPr/>
                  <p:nvPr/>
                </p:nvSpPr>
                <p:spPr>
                  <a:xfrm>
                    <a:off x="3407300" y="3702580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1803" name="Rectangle 1802">
                    <a:extLst>
                      <a:ext uri="{FF2B5EF4-FFF2-40B4-BE49-F238E27FC236}">
                        <a16:creationId xmlns:a16="http://schemas.microsoft.com/office/drawing/2014/main" id="{5360EB39-8AB6-490D-8B2C-BF974D2336B9}"/>
                      </a:ext>
                    </a:extLst>
                  </p:cNvPr>
                  <p:cNvSpPr/>
                  <p:nvPr/>
                </p:nvSpPr>
                <p:spPr>
                  <a:xfrm>
                    <a:off x="2789359" y="1848756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04" name="Rectangle 1803">
                    <a:extLst>
                      <a:ext uri="{FF2B5EF4-FFF2-40B4-BE49-F238E27FC236}">
                        <a16:creationId xmlns:a16="http://schemas.microsoft.com/office/drawing/2014/main" id="{01EFB649-4A4B-4C43-A146-92F5F26BEAC0}"/>
                      </a:ext>
                    </a:extLst>
                  </p:cNvPr>
                  <p:cNvSpPr/>
                  <p:nvPr/>
                </p:nvSpPr>
                <p:spPr>
                  <a:xfrm>
                    <a:off x="2171418" y="2466697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1805" name="Rectangle 1804">
                    <a:extLst>
                      <a:ext uri="{FF2B5EF4-FFF2-40B4-BE49-F238E27FC236}">
                        <a16:creationId xmlns:a16="http://schemas.microsoft.com/office/drawing/2014/main" id="{AA2FAD54-0E9C-4B8C-98D2-11302A522570}"/>
                      </a:ext>
                    </a:extLst>
                  </p:cNvPr>
                  <p:cNvSpPr/>
                  <p:nvPr/>
                </p:nvSpPr>
                <p:spPr>
                  <a:xfrm>
                    <a:off x="3407300" y="2466697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</p:grpSp>
          </p:grpSp>
          <p:grpSp>
            <p:nvGrpSpPr>
              <p:cNvPr id="1747" name="Group 1746">
                <a:extLst>
                  <a:ext uri="{FF2B5EF4-FFF2-40B4-BE49-F238E27FC236}">
                    <a16:creationId xmlns:a16="http://schemas.microsoft.com/office/drawing/2014/main" id="{95EE406A-C031-4DF7-8769-7505894809C1}"/>
                  </a:ext>
                </a:extLst>
              </p:cNvPr>
              <p:cNvGrpSpPr/>
              <p:nvPr/>
            </p:nvGrpSpPr>
            <p:grpSpPr>
              <a:xfrm>
                <a:off x="1307369" y="2812547"/>
                <a:ext cx="1787045" cy="894315"/>
                <a:chOff x="1510838" y="1809195"/>
                <a:chExt cx="1787045" cy="894315"/>
              </a:xfrm>
            </p:grpSpPr>
            <p:grpSp>
              <p:nvGrpSpPr>
                <p:cNvPr id="1748" name="Group 1747">
                  <a:extLst>
                    <a:ext uri="{FF2B5EF4-FFF2-40B4-BE49-F238E27FC236}">
                      <a16:creationId xmlns:a16="http://schemas.microsoft.com/office/drawing/2014/main" id="{1482EE02-CB87-4990-8D6E-D454E70A28F8}"/>
                    </a:ext>
                  </a:extLst>
                </p:cNvPr>
                <p:cNvGrpSpPr/>
                <p:nvPr/>
              </p:nvGrpSpPr>
              <p:grpSpPr>
                <a:xfrm>
                  <a:off x="1510838" y="1809195"/>
                  <a:ext cx="892343" cy="894315"/>
                  <a:chOff x="1553476" y="1843990"/>
                  <a:chExt cx="3707647" cy="3715841"/>
                </a:xfrm>
              </p:grpSpPr>
              <p:sp>
                <p:nvSpPr>
                  <p:cNvPr id="1768" name="Rectangle 1767">
                    <a:extLst>
                      <a:ext uri="{FF2B5EF4-FFF2-40B4-BE49-F238E27FC236}">
                        <a16:creationId xmlns:a16="http://schemas.microsoft.com/office/drawing/2014/main" id="{F43AC107-A471-42DF-9631-7BC27CFB84A7}"/>
                      </a:ext>
                    </a:extLst>
                  </p:cNvPr>
                  <p:cNvSpPr/>
                  <p:nvPr/>
                </p:nvSpPr>
                <p:spPr>
                  <a:xfrm>
                    <a:off x="1557437" y="1854114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1769" name="Rectangle 1768">
                    <a:extLst>
                      <a:ext uri="{FF2B5EF4-FFF2-40B4-BE49-F238E27FC236}">
                        <a16:creationId xmlns:a16="http://schemas.microsoft.com/office/drawing/2014/main" id="{5E363E47-BA04-48C6-9F27-0633F8A96408}"/>
                      </a:ext>
                    </a:extLst>
                  </p:cNvPr>
                  <p:cNvSpPr/>
                  <p:nvPr/>
                </p:nvSpPr>
                <p:spPr>
                  <a:xfrm>
                    <a:off x="4025241" y="4319182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70" name="Rectangle 1769">
                    <a:extLst>
                      <a:ext uri="{FF2B5EF4-FFF2-40B4-BE49-F238E27FC236}">
                        <a16:creationId xmlns:a16="http://schemas.microsoft.com/office/drawing/2014/main" id="{601254FC-4149-4F5A-A4C1-F9C9C3651264}"/>
                      </a:ext>
                    </a:extLst>
                  </p:cNvPr>
                  <p:cNvSpPr/>
                  <p:nvPr/>
                </p:nvSpPr>
                <p:spPr>
                  <a:xfrm>
                    <a:off x="4643182" y="4937124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1771" name="Rectangle 1770">
                    <a:extLst>
                      <a:ext uri="{FF2B5EF4-FFF2-40B4-BE49-F238E27FC236}">
                        <a16:creationId xmlns:a16="http://schemas.microsoft.com/office/drawing/2014/main" id="{4DACC63B-40E5-4580-8782-3752747A62D5}"/>
                      </a:ext>
                    </a:extLst>
                  </p:cNvPr>
                  <p:cNvSpPr/>
                  <p:nvPr/>
                </p:nvSpPr>
                <p:spPr>
                  <a:xfrm>
                    <a:off x="2789359" y="4323948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72" name="Rectangle 1771">
                    <a:extLst>
                      <a:ext uri="{FF2B5EF4-FFF2-40B4-BE49-F238E27FC236}">
                        <a16:creationId xmlns:a16="http://schemas.microsoft.com/office/drawing/2014/main" id="{22813AEA-ADE1-4761-8C76-1B081CF37E8B}"/>
                      </a:ext>
                    </a:extLst>
                  </p:cNvPr>
                  <p:cNvSpPr/>
                  <p:nvPr/>
                </p:nvSpPr>
                <p:spPr>
                  <a:xfrm>
                    <a:off x="2171418" y="4941890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1773" name="Rectangle 1772">
                    <a:extLst>
                      <a:ext uri="{FF2B5EF4-FFF2-40B4-BE49-F238E27FC236}">
                        <a16:creationId xmlns:a16="http://schemas.microsoft.com/office/drawing/2014/main" id="{E2C48F6F-ECF2-4EEB-A288-9D0F62DE85ED}"/>
                      </a:ext>
                    </a:extLst>
                  </p:cNvPr>
                  <p:cNvSpPr/>
                  <p:nvPr/>
                </p:nvSpPr>
                <p:spPr>
                  <a:xfrm>
                    <a:off x="1553476" y="4323948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74" name="Rectangle 1773">
                    <a:extLst>
                      <a:ext uri="{FF2B5EF4-FFF2-40B4-BE49-F238E27FC236}">
                        <a16:creationId xmlns:a16="http://schemas.microsoft.com/office/drawing/2014/main" id="{6E52544D-42AB-4A5A-87C7-1CF08E3721C4}"/>
                      </a:ext>
                    </a:extLst>
                  </p:cNvPr>
                  <p:cNvSpPr/>
                  <p:nvPr/>
                </p:nvSpPr>
                <p:spPr>
                  <a:xfrm>
                    <a:off x="3407300" y="4941890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1775" name="Rectangle 1774">
                    <a:extLst>
                      <a:ext uri="{FF2B5EF4-FFF2-40B4-BE49-F238E27FC236}">
                        <a16:creationId xmlns:a16="http://schemas.microsoft.com/office/drawing/2014/main" id="{E94EC9BD-BCF7-40AD-8F24-AB768E0F619F}"/>
                      </a:ext>
                    </a:extLst>
                  </p:cNvPr>
                  <p:cNvSpPr/>
                  <p:nvPr/>
                </p:nvSpPr>
                <p:spPr>
                  <a:xfrm>
                    <a:off x="4025241" y="3079872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76" name="Rectangle 1775">
                    <a:extLst>
                      <a:ext uri="{FF2B5EF4-FFF2-40B4-BE49-F238E27FC236}">
                        <a16:creationId xmlns:a16="http://schemas.microsoft.com/office/drawing/2014/main" id="{F6E83A1F-894F-4A15-A36A-177A2775F96D}"/>
                      </a:ext>
                    </a:extLst>
                  </p:cNvPr>
                  <p:cNvSpPr/>
                  <p:nvPr/>
                </p:nvSpPr>
                <p:spPr>
                  <a:xfrm>
                    <a:off x="4643182" y="3697814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1777" name="Rectangle 1776">
                    <a:extLst>
                      <a:ext uri="{FF2B5EF4-FFF2-40B4-BE49-F238E27FC236}">
                        <a16:creationId xmlns:a16="http://schemas.microsoft.com/office/drawing/2014/main" id="{B86D2962-2010-4790-B4B5-B57219B75562}"/>
                      </a:ext>
                    </a:extLst>
                  </p:cNvPr>
                  <p:cNvSpPr/>
                  <p:nvPr/>
                </p:nvSpPr>
                <p:spPr>
                  <a:xfrm>
                    <a:off x="4025241" y="1843990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78" name="Rectangle 1777">
                    <a:extLst>
                      <a:ext uri="{FF2B5EF4-FFF2-40B4-BE49-F238E27FC236}">
                        <a16:creationId xmlns:a16="http://schemas.microsoft.com/office/drawing/2014/main" id="{C6D3AE45-B277-4EF3-A79C-8B76C958D5AF}"/>
                      </a:ext>
                    </a:extLst>
                  </p:cNvPr>
                  <p:cNvSpPr/>
                  <p:nvPr/>
                </p:nvSpPr>
                <p:spPr>
                  <a:xfrm>
                    <a:off x="4643182" y="2461931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1779" name="Rectangle 1778">
                    <a:extLst>
                      <a:ext uri="{FF2B5EF4-FFF2-40B4-BE49-F238E27FC236}">
                        <a16:creationId xmlns:a16="http://schemas.microsoft.com/office/drawing/2014/main" id="{85FCCAF2-12D9-4667-9E00-02D6553A0854}"/>
                      </a:ext>
                    </a:extLst>
                  </p:cNvPr>
                  <p:cNvSpPr/>
                  <p:nvPr/>
                </p:nvSpPr>
                <p:spPr>
                  <a:xfrm>
                    <a:off x="2789359" y="3084638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80" name="Rectangle 1779">
                    <a:extLst>
                      <a:ext uri="{FF2B5EF4-FFF2-40B4-BE49-F238E27FC236}">
                        <a16:creationId xmlns:a16="http://schemas.microsoft.com/office/drawing/2014/main" id="{1B73DF1D-DDB2-4969-B9E1-1A7A8002BEE0}"/>
                      </a:ext>
                    </a:extLst>
                  </p:cNvPr>
                  <p:cNvSpPr/>
                  <p:nvPr/>
                </p:nvSpPr>
                <p:spPr>
                  <a:xfrm>
                    <a:off x="2171418" y="3702580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1781" name="Rectangle 1780">
                    <a:extLst>
                      <a:ext uri="{FF2B5EF4-FFF2-40B4-BE49-F238E27FC236}">
                        <a16:creationId xmlns:a16="http://schemas.microsoft.com/office/drawing/2014/main" id="{27879716-34E3-4C02-A5F0-A66AFB555BA5}"/>
                      </a:ext>
                    </a:extLst>
                  </p:cNvPr>
                  <p:cNvSpPr/>
                  <p:nvPr/>
                </p:nvSpPr>
                <p:spPr>
                  <a:xfrm>
                    <a:off x="1553476" y="3084638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82" name="Rectangle 1781">
                    <a:extLst>
                      <a:ext uri="{FF2B5EF4-FFF2-40B4-BE49-F238E27FC236}">
                        <a16:creationId xmlns:a16="http://schemas.microsoft.com/office/drawing/2014/main" id="{0E582721-E29A-4D03-BD20-BF6466271E71}"/>
                      </a:ext>
                    </a:extLst>
                  </p:cNvPr>
                  <p:cNvSpPr/>
                  <p:nvPr/>
                </p:nvSpPr>
                <p:spPr>
                  <a:xfrm>
                    <a:off x="3407300" y="3702580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1783" name="Rectangle 1782">
                    <a:extLst>
                      <a:ext uri="{FF2B5EF4-FFF2-40B4-BE49-F238E27FC236}">
                        <a16:creationId xmlns:a16="http://schemas.microsoft.com/office/drawing/2014/main" id="{D14840C5-BFC9-48B5-925E-33274CD5C8CD}"/>
                      </a:ext>
                    </a:extLst>
                  </p:cNvPr>
                  <p:cNvSpPr/>
                  <p:nvPr/>
                </p:nvSpPr>
                <p:spPr>
                  <a:xfrm>
                    <a:off x="2789359" y="1848756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84" name="Rectangle 1783">
                    <a:extLst>
                      <a:ext uri="{FF2B5EF4-FFF2-40B4-BE49-F238E27FC236}">
                        <a16:creationId xmlns:a16="http://schemas.microsoft.com/office/drawing/2014/main" id="{5903F78D-846D-48E9-9B51-84A458B49462}"/>
                      </a:ext>
                    </a:extLst>
                  </p:cNvPr>
                  <p:cNvSpPr/>
                  <p:nvPr/>
                </p:nvSpPr>
                <p:spPr>
                  <a:xfrm>
                    <a:off x="2171418" y="2466697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1785" name="Rectangle 1784">
                    <a:extLst>
                      <a:ext uri="{FF2B5EF4-FFF2-40B4-BE49-F238E27FC236}">
                        <a16:creationId xmlns:a16="http://schemas.microsoft.com/office/drawing/2014/main" id="{E30CFBE7-58A4-4D6C-A55A-ACEAEB7C54EB}"/>
                      </a:ext>
                    </a:extLst>
                  </p:cNvPr>
                  <p:cNvSpPr/>
                  <p:nvPr/>
                </p:nvSpPr>
                <p:spPr>
                  <a:xfrm>
                    <a:off x="3407300" y="2466697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</p:grpSp>
            <p:grpSp>
              <p:nvGrpSpPr>
                <p:cNvPr id="1749" name="Group 1748">
                  <a:extLst>
                    <a:ext uri="{FF2B5EF4-FFF2-40B4-BE49-F238E27FC236}">
                      <a16:creationId xmlns:a16="http://schemas.microsoft.com/office/drawing/2014/main" id="{408BF51D-B335-4991-83C7-0F7C58C560D1}"/>
                    </a:ext>
                  </a:extLst>
                </p:cNvPr>
                <p:cNvGrpSpPr/>
                <p:nvPr/>
              </p:nvGrpSpPr>
              <p:grpSpPr>
                <a:xfrm>
                  <a:off x="2405540" y="1809195"/>
                  <a:ext cx="892343" cy="894315"/>
                  <a:chOff x="1553476" y="1843990"/>
                  <a:chExt cx="3707647" cy="3715841"/>
                </a:xfrm>
              </p:grpSpPr>
              <p:sp>
                <p:nvSpPr>
                  <p:cNvPr id="1750" name="Rectangle 1749">
                    <a:extLst>
                      <a:ext uri="{FF2B5EF4-FFF2-40B4-BE49-F238E27FC236}">
                        <a16:creationId xmlns:a16="http://schemas.microsoft.com/office/drawing/2014/main" id="{3FD734D4-0548-4BBC-BA67-062651EBE74C}"/>
                      </a:ext>
                    </a:extLst>
                  </p:cNvPr>
                  <p:cNvSpPr/>
                  <p:nvPr/>
                </p:nvSpPr>
                <p:spPr>
                  <a:xfrm>
                    <a:off x="1557437" y="1854114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1751" name="Rectangle 1750">
                    <a:extLst>
                      <a:ext uri="{FF2B5EF4-FFF2-40B4-BE49-F238E27FC236}">
                        <a16:creationId xmlns:a16="http://schemas.microsoft.com/office/drawing/2014/main" id="{3611E6F2-718A-4C4F-8379-4B036ACC538B}"/>
                      </a:ext>
                    </a:extLst>
                  </p:cNvPr>
                  <p:cNvSpPr/>
                  <p:nvPr/>
                </p:nvSpPr>
                <p:spPr>
                  <a:xfrm>
                    <a:off x="4025241" y="4319182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52" name="Rectangle 1751">
                    <a:extLst>
                      <a:ext uri="{FF2B5EF4-FFF2-40B4-BE49-F238E27FC236}">
                        <a16:creationId xmlns:a16="http://schemas.microsoft.com/office/drawing/2014/main" id="{2504EBC9-E4E5-4488-BCB3-55643445D6DD}"/>
                      </a:ext>
                    </a:extLst>
                  </p:cNvPr>
                  <p:cNvSpPr/>
                  <p:nvPr/>
                </p:nvSpPr>
                <p:spPr>
                  <a:xfrm>
                    <a:off x="4643182" y="4937124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1753" name="Rectangle 1752">
                    <a:extLst>
                      <a:ext uri="{FF2B5EF4-FFF2-40B4-BE49-F238E27FC236}">
                        <a16:creationId xmlns:a16="http://schemas.microsoft.com/office/drawing/2014/main" id="{D1395DF6-32B8-43DD-889E-C255A1168819}"/>
                      </a:ext>
                    </a:extLst>
                  </p:cNvPr>
                  <p:cNvSpPr/>
                  <p:nvPr/>
                </p:nvSpPr>
                <p:spPr>
                  <a:xfrm>
                    <a:off x="2789359" y="4323948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54" name="Rectangle 1753">
                    <a:extLst>
                      <a:ext uri="{FF2B5EF4-FFF2-40B4-BE49-F238E27FC236}">
                        <a16:creationId xmlns:a16="http://schemas.microsoft.com/office/drawing/2014/main" id="{C5376C9D-66B8-48E9-AF91-547CCCB95FFA}"/>
                      </a:ext>
                    </a:extLst>
                  </p:cNvPr>
                  <p:cNvSpPr/>
                  <p:nvPr/>
                </p:nvSpPr>
                <p:spPr>
                  <a:xfrm>
                    <a:off x="2171418" y="4941890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1755" name="Rectangle 1754">
                    <a:extLst>
                      <a:ext uri="{FF2B5EF4-FFF2-40B4-BE49-F238E27FC236}">
                        <a16:creationId xmlns:a16="http://schemas.microsoft.com/office/drawing/2014/main" id="{12FB2954-D0B8-4CCD-BB5A-76912AEE9A41}"/>
                      </a:ext>
                    </a:extLst>
                  </p:cNvPr>
                  <p:cNvSpPr/>
                  <p:nvPr/>
                </p:nvSpPr>
                <p:spPr>
                  <a:xfrm>
                    <a:off x="1553476" y="4323948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56" name="Rectangle 1755">
                    <a:extLst>
                      <a:ext uri="{FF2B5EF4-FFF2-40B4-BE49-F238E27FC236}">
                        <a16:creationId xmlns:a16="http://schemas.microsoft.com/office/drawing/2014/main" id="{AE1E6D56-C4CA-4EE6-B089-06E2C2E2CF84}"/>
                      </a:ext>
                    </a:extLst>
                  </p:cNvPr>
                  <p:cNvSpPr/>
                  <p:nvPr/>
                </p:nvSpPr>
                <p:spPr>
                  <a:xfrm>
                    <a:off x="3407300" y="4941890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1757" name="Rectangle 1756">
                    <a:extLst>
                      <a:ext uri="{FF2B5EF4-FFF2-40B4-BE49-F238E27FC236}">
                        <a16:creationId xmlns:a16="http://schemas.microsoft.com/office/drawing/2014/main" id="{6B6AC725-B225-4943-886A-A1EDA3628738}"/>
                      </a:ext>
                    </a:extLst>
                  </p:cNvPr>
                  <p:cNvSpPr/>
                  <p:nvPr/>
                </p:nvSpPr>
                <p:spPr>
                  <a:xfrm>
                    <a:off x="4025241" y="3079872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58" name="Rectangle 1757">
                    <a:extLst>
                      <a:ext uri="{FF2B5EF4-FFF2-40B4-BE49-F238E27FC236}">
                        <a16:creationId xmlns:a16="http://schemas.microsoft.com/office/drawing/2014/main" id="{7BFB58D6-9BCC-41B9-945F-6728EDEA5203}"/>
                      </a:ext>
                    </a:extLst>
                  </p:cNvPr>
                  <p:cNvSpPr/>
                  <p:nvPr/>
                </p:nvSpPr>
                <p:spPr>
                  <a:xfrm>
                    <a:off x="4643182" y="3697814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1759" name="Rectangle 1758">
                    <a:extLst>
                      <a:ext uri="{FF2B5EF4-FFF2-40B4-BE49-F238E27FC236}">
                        <a16:creationId xmlns:a16="http://schemas.microsoft.com/office/drawing/2014/main" id="{000EFAA8-FB61-4588-80D0-046B656CE47D}"/>
                      </a:ext>
                    </a:extLst>
                  </p:cNvPr>
                  <p:cNvSpPr/>
                  <p:nvPr/>
                </p:nvSpPr>
                <p:spPr>
                  <a:xfrm>
                    <a:off x="4025241" y="1843990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60" name="Rectangle 1759">
                    <a:extLst>
                      <a:ext uri="{FF2B5EF4-FFF2-40B4-BE49-F238E27FC236}">
                        <a16:creationId xmlns:a16="http://schemas.microsoft.com/office/drawing/2014/main" id="{B0544330-C98A-4DE2-84ED-C609CE69CEC8}"/>
                      </a:ext>
                    </a:extLst>
                  </p:cNvPr>
                  <p:cNvSpPr/>
                  <p:nvPr/>
                </p:nvSpPr>
                <p:spPr>
                  <a:xfrm>
                    <a:off x="4643182" y="2461931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1761" name="Rectangle 1760">
                    <a:extLst>
                      <a:ext uri="{FF2B5EF4-FFF2-40B4-BE49-F238E27FC236}">
                        <a16:creationId xmlns:a16="http://schemas.microsoft.com/office/drawing/2014/main" id="{8D0E0C9D-409B-4912-AD1D-5BEA733B843F}"/>
                      </a:ext>
                    </a:extLst>
                  </p:cNvPr>
                  <p:cNvSpPr/>
                  <p:nvPr/>
                </p:nvSpPr>
                <p:spPr>
                  <a:xfrm>
                    <a:off x="2789359" y="3084638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62" name="Rectangle 1761">
                    <a:extLst>
                      <a:ext uri="{FF2B5EF4-FFF2-40B4-BE49-F238E27FC236}">
                        <a16:creationId xmlns:a16="http://schemas.microsoft.com/office/drawing/2014/main" id="{D8D381BC-647E-40E7-A9FC-B274E09A0B8F}"/>
                      </a:ext>
                    </a:extLst>
                  </p:cNvPr>
                  <p:cNvSpPr/>
                  <p:nvPr/>
                </p:nvSpPr>
                <p:spPr>
                  <a:xfrm>
                    <a:off x="2171418" y="3702580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1763" name="Rectangle 1762">
                    <a:extLst>
                      <a:ext uri="{FF2B5EF4-FFF2-40B4-BE49-F238E27FC236}">
                        <a16:creationId xmlns:a16="http://schemas.microsoft.com/office/drawing/2014/main" id="{449AA35C-A505-4CE5-B47A-6B33F8471901}"/>
                      </a:ext>
                    </a:extLst>
                  </p:cNvPr>
                  <p:cNvSpPr/>
                  <p:nvPr/>
                </p:nvSpPr>
                <p:spPr>
                  <a:xfrm>
                    <a:off x="1553476" y="3084638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64" name="Rectangle 1763">
                    <a:extLst>
                      <a:ext uri="{FF2B5EF4-FFF2-40B4-BE49-F238E27FC236}">
                        <a16:creationId xmlns:a16="http://schemas.microsoft.com/office/drawing/2014/main" id="{72EA873A-2C6B-4A3C-8453-18FF6CC21C53}"/>
                      </a:ext>
                    </a:extLst>
                  </p:cNvPr>
                  <p:cNvSpPr/>
                  <p:nvPr/>
                </p:nvSpPr>
                <p:spPr>
                  <a:xfrm>
                    <a:off x="3407300" y="3702580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1765" name="Rectangle 1764">
                    <a:extLst>
                      <a:ext uri="{FF2B5EF4-FFF2-40B4-BE49-F238E27FC236}">
                        <a16:creationId xmlns:a16="http://schemas.microsoft.com/office/drawing/2014/main" id="{D1E3FF77-8171-4F15-A795-A4FF0425814D}"/>
                      </a:ext>
                    </a:extLst>
                  </p:cNvPr>
                  <p:cNvSpPr/>
                  <p:nvPr/>
                </p:nvSpPr>
                <p:spPr>
                  <a:xfrm>
                    <a:off x="2789359" y="1848756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66" name="Rectangle 1765">
                    <a:extLst>
                      <a:ext uri="{FF2B5EF4-FFF2-40B4-BE49-F238E27FC236}">
                        <a16:creationId xmlns:a16="http://schemas.microsoft.com/office/drawing/2014/main" id="{2959758F-91EB-470D-99CF-AE17632C2014}"/>
                      </a:ext>
                    </a:extLst>
                  </p:cNvPr>
                  <p:cNvSpPr/>
                  <p:nvPr/>
                </p:nvSpPr>
                <p:spPr>
                  <a:xfrm>
                    <a:off x="2171418" y="2466697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1767" name="Rectangle 1766">
                    <a:extLst>
                      <a:ext uri="{FF2B5EF4-FFF2-40B4-BE49-F238E27FC236}">
                        <a16:creationId xmlns:a16="http://schemas.microsoft.com/office/drawing/2014/main" id="{715084B2-0ACB-4361-9D32-1C19F65201BB}"/>
                      </a:ext>
                    </a:extLst>
                  </p:cNvPr>
                  <p:cNvSpPr/>
                  <p:nvPr/>
                </p:nvSpPr>
                <p:spPr>
                  <a:xfrm>
                    <a:off x="3407300" y="2466697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</p:grpSp>
          </p:grpSp>
        </p:grpSp>
        <p:grpSp>
          <p:nvGrpSpPr>
            <p:cNvPr id="1021" name="Group 1020">
              <a:extLst>
                <a:ext uri="{FF2B5EF4-FFF2-40B4-BE49-F238E27FC236}">
                  <a16:creationId xmlns:a16="http://schemas.microsoft.com/office/drawing/2014/main" id="{5E9F4595-F10B-4E7C-AEC3-A1CDC2FDC403}"/>
                </a:ext>
              </a:extLst>
            </p:cNvPr>
            <p:cNvGrpSpPr/>
            <p:nvPr/>
          </p:nvGrpSpPr>
          <p:grpSpPr>
            <a:xfrm>
              <a:off x="2121793" y="3008902"/>
              <a:ext cx="1788225" cy="1784222"/>
              <a:chOff x="1307369" y="1922640"/>
              <a:chExt cx="1788225" cy="1784222"/>
            </a:xfrm>
          </p:grpSpPr>
          <p:grpSp>
            <p:nvGrpSpPr>
              <p:cNvPr id="1668" name="Group 1667">
                <a:extLst>
                  <a:ext uri="{FF2B5EF4-FFF2-40B4-BE49-F238E27FC236}">
                    <a16:creationId xmlns:a16="http://schemas.microsoft.com/office/drawing/2014/main" id="{BEEB1B37-580E-4E28-A2E0-F61407CB669E}"/>
                  </a:ext>
                </a:extLst>
              </p:cNvPr>
              <p:cNvGrpSpPr/>
              <p:nvPr/>
            </p:nvGrpSpPr>
            <p:grpSpPr>
              <a:xfrm>
                <a:off x="1308549" y="1922640"/>
                <a:ext cx="1787045" cy="894315"/>
                <a:chOff x="1510838" y="1809195"/>
                <a:chExt cx="1787045" cy="894315"/>
              </a:xfrm>
            </p:grpSpPr>
            <p:grpSp>
              <p:nvGrpSpPr>
                <p:cNvPr id="1708" name="Group 1707">
                  <a:extLst>
                    <a:ext uri="{FF2B5EF4-FFF2-40B4-BE49-F238E27FC236}">
                      <a16:creationId xmlns:a16="http://schemas.microsoft.com/office/drawing/2014/main" id="{B3046537-E868-4B5F-B2F9-D05D1B23FAC6}"/>
                    </a:ext>
                  </a:extLst>
                </p:cNvPr>
                <p:cNvGrpSpPr/>
                <p:nvPr/>
              </p:nvGrpSpPr>
              <p:grpSpPr>
                <a:xfrm>
                  <a:off x="1510838" y="1809195"/>
                  <a:ext cx="892343" cy="894315"/>
                  <a:chOff x="1553476" y="1843990"/>
                  <a:chExt cx="3707647" cy="3715841"/>
                </a:xfrm>
              </p:grpSpPr>
              <p:sp>
                <p:nvSpPr>
                  <p:cNvPr id="1728" name="Rectangle 1727">
                    <a:extLst>
                      <a:ext uri="{FF2B5EF4-FFF2-40B4-BE49-F238E27FC236}">
                        <a16:creationId xmlns:a16="http://schemas.microsoft.com/office/drawing/2014/main" id="{95DFD193-B4BB-4CF0-BC93-23F6AB187A27}"/>
                      </a:ext>
                    </a:extLst>
                  </p:cNvPr>
                  <p:cNvSpPr/>
                  <p:nvPr/>
                </p:nvSpPr>
                <p:spPr>
                  <a:xfrm>
                    <a:off x="1557437" y="1854114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1729" name="Rectangle 1728">
                    <a:extLst>
                      <a:ext uri="{FF2B5EF4-FFF2-40B4-BE49-F238E27FC236}">
                        <a16:creationId xmlns:a16="http://schemas.microsoft.com/office/drawing/2014/main" id="{5A9CBB38-4932-4EAA-9BB4-D50823DEC5AB}"/>
                      </a:ext>
                    </a:extLst>
                  </p:cNvPr>
                  <p:cNvSpPr/>
                  <p:nvPr/>
                </p:nvSpPr>
                <p:spPr>
                  <a:xfrm>
                    <a:off x="4025241" y="4319182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30" name="Rectangle 1729">
                    <a:extLst>
                      <a:ext uri="{FF2B5EF4-FFF2-40B4-BE49-F238E27FC236}">
                        <a16:creationId xmlns:a16="http://schemas.microsoft.com/office/drawing/2014/main" id="{5BF86E65-BC01-4844-9522-EC1E3693CBB4}"/>
                      </a:ext>
                    </a:extLst>
                  </p:cNvPr>
                  <p:cNvSpPr/>
                  <p:nvPr/>
                </p:nvSpPr>
                <p:spPr>
                  <a:xfrm>
                    <a:off x="4643182" y="4937124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1731" name="Rectangle 1730">
                    <a:extLst>
                      <a:ext uri="{FF2B5EF4-FFF2-40B4-BE49-F238E27FC236}">
                        <a16:creationId xmlns:a16="http://schemas.microsoft.com/office/drawing/2014/main" id="{86A7CA1B-C256-4B28-97E5-F9416F41D58D}"/>
                      </a:ext>
                    </a:extLst>
                  </p:cNvPr>
                  <p:cNvSpPr/>
                  <p:nvPr/>
                </p:nvSpPr>
                <p:spPr>
                  <a:xfrm>
                    <a:off x="2789359" y="4323948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32" name="Rectangle 1731">
                    <a:extLst>
                      <a:ext uri="{FF2B5EF4-FFF2-40B4-BE49-F238E27FC236}">
                        <a16:creationId xmlns:a16="http://schemas.microsoft.com/office/drawing/2014/main" id="{BE773357-4AD7-452A-B64F-2AC1441FF5F6}"/>
                      </a:ext>
                    </a:extLst>
                  </p:cNvPr>
                  <p:cNvSpPr/>
                  <p:nvPr/>
                </p:nvSpPr>
                <p:spPr>
                  <a:xfrm>
                    <a:off x="2171418" y="4941890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1733" name="Rectangle 1732">
                    <a:extLst>
                      <a:ext uri="{FF2B5EF4-FFF2-40B4-BE49-F238E27FC236}">
                        <a16:creationId xmlns:a16="http://schemas.microsoft.com/office/drawing/2014/main" id="{F73520FE-1D67-4FE2-A9FE-EF45994FF343}"/>
                      </a:ext>
                    </a:extLst>
                  </p:cNvPr>
                  <p:cNvSpPr/>
                  <p:nvPr/>
                </p:nvSpPr>
                <p:spPr>
                  <a:xfrm>
                    <a:off x="1553476" y="4323948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34" name="Rectangle 1733">
                    <a:extLst>
                      <a:ext uri="{FF2B5EF4-FFF2-40B4-BE49-F238E27FC236}">
                        <a16:creationId xmlns:a16="http://schemas.microsoft.com/office/drawing/2014/main" id="{A0DCB1D7-7F8F-4D3C-9395-4BAE8BC3970F}"/>
                      </a:ext>
                    </a:extLst>
                  </p:cNvPr>
                  <p:cNvSpPr/>
                  <p:nvPr/>
                </p:nvSpPr>
                <p:spPr>
                  <a:xfrm>
                    <a:off x="3407300" y="4941890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1735" name="Rectangle 1734">
                    <a:extLst>
                      <a:ext uri="{FF2B5EF4-FFF2-40B4-BE49-F238E27FC236}">
                        <a16:creationId xmlns:a16="http://schemas.microsoft.com/office/drawing/2014/main" id="{C25A6BE3-7E0B-469A-BCA9-7D594184D48B}"/>
                      </a:ext>
                    </a:extLst>
                  </p:cNvPr>
                  <p:cNvSpPr/>
                  <p:nvPr/>
                </p:nvSpPr>
                <p:spPr>
                  <a:xfrm>
                    <a:off x="4025241" y="3079872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36" name="Rectangle 1735">
                    <a:extLst>
                      <a:ext uri="{FF2B5EF4-FFF2-40B4-BE49-F238E27FC236}">
                        <a16:creationId xmlns:a16="http://schemas.microsoft.com/office/drawing/2014/main" id="{4C87357C-FA24-4903-BC2D-709EDB1B3522}"/>
                      </a:ext>
                    </a:extLst>
                  </p:cNvPr>
                  <p:cNvSpPr/>
                  <p:nvPr/>
                </p:nvSpPr>
                <p:spPr>
                  <a:xfrm>
                    <a:off x="4643182" y="3697814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1737" name="Rectangle 1736">
                    <a:extLst>
                      <a:ext uri="{FF2B5EF4-FFF2-40B4-BE49-F238E27FC236}">
                        <a16:creationId xmlns:a16="http://schemas.microsoft.com/office/drawing/2014/main" id="{00F1E44C-194C-4926-AC04-16ECDADCBFF2}"/>
                      </a:ext>
                    </a:extLst>
                  </p:cNvPr>
                  <p:cNvSpPr/>
                  <p:nvPr/>
                </p:nvSpPr>
                <p:spPr>
                  <a:xfrm>
                    <a:off x="4025241" y="1843990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38" name="Rectangle 1737">
                    <a:extLst>
                      <a:ext uri="{FF2B5EF4-FFF2-40B4-BE49-F238E27FC236}">
                        <a16:creationId xmlns:a16="http://schemas.microsoft.com/office/drawing/2014/main" id="{C05874AD-046E-4D64-A480-8176EE32D0E5}"/>
                      </a:ext>
                    </a:extLst>
                  </p:cNvPr>
                  <p:cNvSpPr/>
                  <p:nvPr/>
                </p:nvSpPr>
                <p:spPr>
                  <a:xfrm>
                    <a:off x="4643182" y="2461931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1739" name="Rectangle 1738">
                    <a:extLst>
                      <a:ext uri="{FF2B5EF4-FFF2-40B4-BE49-F238E27FC236}">
                        <a16:creationId xmlns:a16="http://schemas.microsoft.com/office/drawing/2014/main" id="{469814BE-8241-4ED1-ADD6-A3268E843DC2}"/>
                      </a:ext>
                    </a:extLst>
                  </p:cNvPr>
                  <p:cNvSpPr/>
                  <p:nvPr/>
                </p:nvSpPr>
                <p:spPr>
                  <a:xfrm>
                    <a:off x="2789359" y="3084638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40" name="Rectangle 1739">
                    <a:extLst>
                      <a:ext uri="{FF2B5EF4-FFF2-40B4-BE49-F238E27FC236}">
                        <a16:creationId xmlns:a16="http://schemas.microsoft.com/office/drawing/2014/main" id="{CCAF7284-C74A-4DE1-A1E3-8646589BE123}"/>
                      </a:ext>
                    </a:extLst>
                  </p:cNvPr>
                  <p:cNvSpPr/>
                  <p:nvPr/>
                </p:nvSpPr>
                <p:spPr>
                  <a:xfrm>
                    <a:off x="2171418" y="3702580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1741" name="Rectangle 1740">
                    <a:extLst>
                      <a:ext uri="{FF2B5EF4-FFF2-40B4-BE49-F238E27FC236}">
                        <a16:creationId xmlns:a16="http://schemas.microsoft.com/office/drawing/2014/main" id="{75202321-6A3A-4DE7-B1B4-7E5DB793F7B8}"/>
                      </a:ext>
                    </a:extLst>
                  </p:cNvPr>
                  <p:cNvSpPr/>
                  <p:nvPr/>
                </p:nvSpPr>
                <p:spPr>
                  <a:xfrm>
                    <a:off x="1553476" y="3084638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42" name="Rectangle 1741">
                    <a:extLst>
                      <a:ext uri="{FF2B5EF4-FFF2-40B4-BE49-F238E27FC236}">
                        <a16:creationId xmlns:a16="http://schemas.microsoft.com/office/drawing/2014/main" id="{E60688D6-753E-4561-B688-71FF6351B4BF}"/>
                      </a:ext>
                    </a:extLst>
                  </p:cNvPr>
                  <p:cNvSpPr/>
                  <p:nvPr/>
                </p:nvSpPr>
                <p:spPr>
                  <a:xfrm>
                    <a:off x="3407300" y="3702580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1743" name="Rectangle 1742">
                    <a:extLst>
                      <a:ext uri="{FF2B5EF4-FFF2-40B4-BE49-F238E27FC236}">
                        <a16:creationId xmlns:a16="http://schemas.microsoft.com/office/drawing/2014/main" id="{D0EC1EB0-FA75-423D-828C-658838322B89}"/>
                      </a:ext>
                    </a:extLst>
                  </p:cNvPr>
                  <p:cNvSpPr/>
                  <p:nvPr/>
                </p:nvSpPr>
                <p:spPr>
                  <a:xfrm>
                    <a:off x="2789359" y="1848756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44" name="Rectangle 1743">
                    <a:extLst>
                      <a:ext uri="{FF2B5EF4-FFF2-40B4-BE49-F238E27FC236}">
                        <a16:creationId xmlns:a16="http://schemas.microsoft.com/office/drawing/2014/main" id="{D4EBE0E0-78E2-4833-AC0D-62500E0B0238}"/>
                      </a:ext>
                    </a:extLst>
                  </p:cNvPr>
                  <p:cNvSpPr/>
                  <p:nvPr/>
                </p:nvSpPr>
                <p:spPr>
                  <a:xfrm>
                    <a:off x="2171418" y="2466697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1745" name="Rectangle 1744">
                    <a:extLst>
                      <a:ext uri="{FF2B5EF4-FFF2-40B4-BE49-F238E27FC236}">
                        <a16:creationId xmlns:a16="http://schemas.microsoft.com/office/drawing/2014/main" id="{ECD29065-0727-424A-B9F8-FD5625EA7A6A}"/>
                      </a:ext>
                    </a:extLst>
                  </p:cNvPr>
                  <p:cNvSpPr/>
                  <p:nvPr/>
                </p:nvSpPr>
                <p:spPr>
                  <a:xfrm>
                    <a:off x="3407300" y="2466697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</p:grpSp>
            <p:grpSp>
              <p:nvGrpSpPr>
                <p:cNvPr id="1709" name="Group 1708">
                  <a:extLst>
                    <a:ext uri="{FF2B5EF4-FFF2-40B4-BE49-F238E27FC236}">
                      <a16:creationId xmlns:a16="http://schemas.microsoft.com/office/drawing/2014/main" id="{A05A11BA-5206-4BE3-9998-7F2E85F0368E}"/>
                    </a:ext>
                  </a:extLst>
                </p:cNvPr>
                <p:cNvGrpSpPr/>
                <p:nvPr/>
              </p:nvGrpSpPr>
              <p:grpSpPr>
                <a:xfrm>
                  <a:off x="2405540" y="1809195"/>
                  <a:ext cx="892343" cy="894315"/>
                  <a:chOff x="1553476" y="1843990"/>
                  <a:chExt cx="3707647" cy="3715841"/>
                </a:xfrm>
              </p:grpSpPr>
              <p:sp>
                <p:nvSpPr>
                  <p:cNvPr id="1710" name="Rectangle 1709">
                    <a:extLst>
                      <a:ext uri="{FF2B5EF4-FFF2-40B4-BE49-F238E27FC236}">
                        <a16:creationId xmlns:a16="http://schemas.microsoft.com/office/drawing/2014/main" id="{C01EFA9C-E5EB-4FE6-BA28-1C5B0E149850}"/>
                      </a:ext>
                    </a:extLst>
                  </p:cNvPr>
                  <p:cNvSpPr/>
                  <p:nvPr/>
                </p:nvSpPr>
                <p:spPr>
                  <a:xfrm>
                    <a:off x="1557437" y="1854114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1711" name="Rectangle 1710">
                    <a:extLst>
                      <a:ext uri="{FF2B5EF4-FFF2-40B4-BE49-F238E27FC236}">
                        <a16:creationId xmlns:a16="http://schemas.microsoft.com/office/drawing/2014/main" id="{6AD3F6BF-CF8A-461F-B341-13FE04CB2467}"/>
                      </a:ext>
                    </a:extLst>
                  </p:cNvPr>
                  <p:cNvSpPr/>
                  <p:nvPr/>
                </p:nvSpPr>
                <p:spPr>
                  <a:xfrm>
                    <a:off x="4025241" y="4319182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12" name="Rectangle 1711">
                    <a:extLst>
                      <a:ext uri="{FF2B5EF4-FFF2-40B4-BE49-F238E27FC236}">
                        <a16:creationId xmlns:a16="http://schemas.microsoft.com/office/drawing/2014/main" id="{E25D629A-DD6A-4796-8567-2398382D3B3A}"/>
                      </a:ext>
                    </a:extLst>
                  </p:cNvPr>
                  <p:cNvSpPr/>
                  <p:nvPr/>
                </p:nvSpPr>
                <p:spPr>
                  <a:xfrm>
                    <a:off x="4643182" y="4937124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1713" name="Rectangle 1712">
                    <a:extLst>
                      <a:ext uri="{FF2B5EF4-FFF2-40B4-BE49-F238E27FC236}">
                        <a16:creationId xmlns:a16="http://schemas.microsoft.com/office/drawing/2014/main" id="{8A1B0E87-6483-4E53-86A0-73D3C60F1320}"/>
                      </a:ext>
                    </a:extLst>
                  </p:cNvPr>
                  <p:cNvSpPr/>
                  <p:nvPr/>
                </p:nvSpPr>
                <p:spPr>
                  <a:xfrm>
                    <a:off x="2789359" y="4323948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14" name="Rectangle 1713">
                    <a:extLst>
                      <a:ext uri="{FF2B5EF4-FFF2-40B4-BE49-F238E27FC236}">
                        <a16:creationId xmlns:a16="http://schemas.microsoft.com/office/drawing/2014/main" id="{636C222C-1B06-44F4-8C7C-B61A0EA836B3}"/>
                      </a:ext>
                    </a:extLst>
                  </p:cNvPr>
                  <p:cNvSpPr/>
                  <p:nvPr/>
                </p:nvSpPr>
                <p:spPr>
                  <a:xfrm>
                    <a:off x="2171418" y="4941889"/>
                    <a:ext cx="617942" cy="617942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1715" name="Rectangle 1714">
                    <a:extLst>
                      <a:ext uri="{FF2B5EF4-FFF2-40B4-BE49-F238E27FC236}">
                        <a16:creationId xmlns:a16="http://schemas.microsoft.com/office/drawing/2014/main" id="{96343A43-87B1-4FC9-AB6D-1306577181FD}"/>
                      </a:ext>
                    </a:extLst>
                  </p:cNvPr>
                  <p:cNvSpPr/>
                  <p:nvPr/>
                </p:nvSpPr>
                <p:spPr>
                  <a:xfrm>
                    <a:off x="1553476" y="4323948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16" name="Rectangle 1715">
                    <a:extLst>
                      <a:ext uri="{FF2B5EF4-FFF2-40B4-BE49-F238E27FC236}">
                        <a16:creationId xmlns:a16="http://schemas.microsoft.com/office/drawing/2014/main" id="{EC7825D8-77ED-42EF-B8BD-53198D07A99B}"/>
                      </a:ext>
                    </a:extLst>
                  </p:cNvPr>
                  <p:cNvSpPr/>
                  <p:nvPr/>
                </p:nvSpPr>
                <p:spPr>
                  <a:xfrm>
                    <a:off x="3407300" y="4941890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1717" name="Rectangle 1716">
                    <a:extLst>
                      <a:ext uri="{FF2B5EF4-FFF2-40B4-BE49-F238E27FC236}">
                        <a16:creationId xmlns:a16="http://schemas.microsoft.com/office/drawing/2014/main" id="{5E2784FC-3A0A-497F-9416-E311EEE923B8}"/>
                      </a:ext>
                    </a:extLst>
                  </p:cNvPr>
                  <p:cNvSpPr/>
                  <p:nvPr/>
                </p:nvSpPr>
                <p:spPr>
                  <a:xfrm>
                    <a:off x="4025241" y="3079872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18" name="Rectangle 1717">
                    <a:extLst>
                      <a:ext uri="{FF2B5EF4-FFF2-40B4-BE49-F238E27FC236}">
                        <a16:creationId xmlns:a16="http://schemas.microsoft.com/office/drawing/2014/main" id="{06AC5864-4901-4B00-9F26-6EA9DF1FE365}"/>
                      </a:ext>
                    </a:extLst>
                  </p:cNvPr>
                  <p:cNvSpPr/>
                  <p:nvPr/>
                </p:nvSpPr>
                <p:spPr>
                  <a:xfrm>
                    <a:off x="4643182" y="3697814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1719" name="Rectangle 1718">
                    <a:extLst>
                      <a:ext uri="{FF2B5EF4-FFF2-40B4-BE49-F238E27FC236}">
                        <a16:creationId xmlns:a16="http://schemas.microsoft.com/office/drawing/2014/main" id="{D3BEBDBB-1F91-41D0-986D-33AC68E94E0A}"/>
                      </a:ext>
                    </a:extLst>
                  </p:cNvPr>
                  <p:cNvSpPr/>
                  <p:nvPr/>
                </p:nvSpPr>
                <p:spPr>
                  <a:xfrm>
                    <a:off x="4025241" y="1843990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20" name="Rectangle 1719">
                    <a:extLst>
                      <a:ext uri="{FF2B5EF4-FFF2-40B4-BE49-F238E27FC236}">
                        <a16:creationId xmlns:a16="http://schemas.microsoft.com/office/drawing/2014/main" id="{D0FC4024-90E4-4BD8-A2B1-042687F62073}"/>
                      </a:ext>
                    </a:extLst>
                  </p:cNvPr>
                  <p:cNvSpPr/>
                  <p:nvPr/>
                </p:nvSpPr>
                <p:spPr>
                  <a:xfrm>
                    <a:off x="4643182" y="2461931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1721" name="Rectangle 1720">
                    <a:extLst>
                      <a:ext uri="{FF2B5EF4-FFF2-40B4-BE49-F238E27FC236}">
                        <a16:creationId xmlns:a16="http://schemas.microsoft.com/office/drawing/2014/main" id="{D774EB10-8E9B-4B92-B6FE-19FFC69E5264}"/>
                      </a:ext>
                    </a:extLst>
                  </p:cNvPr>
                  <p:cNvSpPr/>
                  <p:nvPr/>
                </p:nvSpPr>
                <p:spPr>
                  <a:xfrm>
                    <a:off x="2789359" y="3084638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22" name="Rectangle 1721">
                    <a:extLst>
                      <a:ext uri="{FF2B5EF4-FFF2-40B4-BE49-F238E27FC236}">
                        <a16:creationId xmlns:a16="http://schemas.microsoft.com/office/drawing/2014/main" id="{65FC72D5-F1B7-4824-AD0B-88ABF8966B00}"/>
                      </a:ext>
                    </a:extLst>
                  </p:cNvPr>
                  <p:cNvSpPr/>
                  <p:nvPr/>
                </p:nvSpPr>
                <p:spPr>
                  <a:xfrm>
                    <a:off x="2171418" y="3702580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1723" name="Rectangle 1722">
                    <a:extLst>
                      <a:ext uri="{FF2B5EF4-FFF2-40B4-BE49-F238E27FC236}">
                        <a16:creationId xmlns:a16="http://schemas.microsoft.com/office/drawing/2014/main" id="{565E52AB-D3F6-40D9-AADD-C9424EFFB125}"/>
                      </a:ext>
                    </a:extLst>
                  </p:cNvPr>
                  <p:cNvSpPr/>
                  <p:nvPr/>
                </p:nvSpPr>
                <p:spPr>
                  <a:xfrm>
                    <a:off x="1553476" y="3084638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24" name="Rectangle 1723">
                    <a:extLst>
                      <a:ext uri="{FF2B5EF4-FFF2-40B4-BE49-F238E27FC236}">
                        <a16:creationId xmlns:a16="http://schemas.microsoft.com/office/drawing/2014/main" id="{A53F8F0C-9060-487B-9FB3-F24AD9CCF4A7}"/>
                      </a:ext>
                    </a:extLst>
                  </p:cNvPr>
                  <p:cNvSpPr/>
                  <p:nvPr/>
                </p:nvSpPr>
                <p:spPr>
                  <a:xfrm>
                    <a:off x="3407300" y="3702580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1725" name="Rectangle 1724">
                    <a:extLst>
                      <a:ext uri="{FF2B5EF4-FFF2-40B4-BE49-F238E27FC236}">
                        <a16:creationId xmlns:a16="http://schemas.microsoft.com/office/drawing/2014/main" id="{1239F2B3-34C1-4FCF-B146-47A2D614E74E}"/>
                      </a:ext>
                    </a:extLst>
                  </p:cNvPr>
                  <p:cNvSpPr/>
                  <p:nvPr/>
                </p:nvSpPr>
                <p:spPr>
                  <a:xfrm>
                    <a:off x="2789359" y="1848756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26" name="Rectangle 1725">
                    <a:extLst>
                      <a:ext uri="{FF2B5EF4-FFF2-40B4-BE49-F238E27FC236}">
                        <a16:creationId xmlns:a16="http://schemas.microsoft.com/office/drawing/2014/main" id="{6BB69970-5441-4F4A-86BD-508BDCDC605E}"/>
                      </a:ext>
                    </a:extLst>
                  </p:cNvPr>
                  <p:cNvSpPr/>
                  <p:nvPr/>
                </p:nvSpPr>
                <p:spPr>
                  <a:xfrm>
                    <a:off x="2171418" y="2466697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1727" name="Rectangle 1726">
                    <a:extLst>
                      <a:ext uri="{FF2B5EF4-FFF2-40B4-BE49-F238E27FC236}">
                        <a16:creationId xmlns:a16="http://schemas.microsoft.com/office/drawing/2014/main" id="{E3C82318-767C-41C4-9C0D-ADFAD2677334}"/>
                      </a:ext>
                    </a:extLst>
                  </p:cNvPr>
                  <p:cNvSpPr/>
                  <p:nvPr/>
                </p:nvSpPr>
                <p:spPr>
                  <a:xfrm>
                    <a:off x="3407300" y="2466697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</p:grpSp>
          </p:grpSp>
          <p:grpSp>
            <p:nvGrpSpPr>
              <p:cNvPr id="1669" name="Group 1668">
                <a:extLst>
                  <a:ext uri="{FF2B5EF4-FFF2-40B4-BE49-F238E27FC236}">
                    <a16:creationId xmlns:a16="http://schemas.microsoft.com/office/drawing/2014/main" id="{EC1778FB-F7D9-405A-8EF8-C5703B162C90}"/>
                  </a:ext>
                </a:extLst>
              </p:cNvPr>
              <p:cNvGrpSpPr/>
              <p:nvPr/>
            </p:nvGrpSpPr>
            <p:grpSpPr>
              <a:xfrm>
                <a:off x="1307369" y="2812547"/>
                <a:ext cx="1787045" cy="894315"/>
                <a:chOff x="1510838" y="1809195"/>
                <a:chExt cx="1787045" cy="894315"/>
              </a:xfrm>
            </p:grpSpPr>
            <p:grpSp>
              <p:nvGrpSpPr>
                <p:cNvPr id="1670" name="Group 1669">
                  <a:extLst>
                    <a:ext uri="{FF2B5EF4-FFF2-40B4-BE49-F238E27FC236}">
                      <a16:creationId xmlns:a16="http://schemas.microsoft.com/office/drawing/2014/main" id="{5C43DA95-70EE-47EB-B30E-9B8A0079AFFB}"/>
                    </a:ext>
                  </a:extLst>
                </p:cNvPr>
                <p:cNvGrpSpPr/>
                <p:nvPr/>
              </p:nvGrpSpPr>
              <p:grpSpPr>
                <a:xfrm>
                  <a:off x="1510838" y="1809195"/>
                  <a:ext cx="892343" cy="894315"/>
                  <a:chOff x="1553476" y="1843990"/>
                  <a:chExt cx="3707647" cy="3715841"/>
                </a:xfrm>
              </p:grpSpPr>
              <p:sp>
                <p:nvSpPr>
                  <p:cNvPr id="1690" name="Rectangle 1689">
                    <a:extLst>
                      <a:ext uri="{FF2B5EF4-FFF2-40B4-BE49-F238E27FC236}">
                        <a16:creationId xmlns:a16="http://schemas.microsoft.com/office/drawing/2014/main" id="{0E00C1DC-C24A-4FF5-84F4-0DBBD98300C9}"/>
                      </a:ext>
                    </a:extLst>
                  </p:cNvPr>
                  <p:cNvSpPr/>
                  <p:nvPr/>
                </p:nvSpPr>
                <p:spPr>
                  <a:xfrm>
                    <a:off x="1557437" y="1854114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1691" name="Rectangle 1690">
                    <a:extLst>
                      <a:ext uri="{FF2B5EF4-FFF2-40B4-BE49-F238E27FC236}">
                        <a16:creationId xmlns:a16="http://schemas.microsoft.com/office/drawing/2014/main" id="{24CCA94C-310B-4EFA-BAC2-B406A9353EED}"/>
                      </a:ext>
                    </a:extLst>
                  </p:cNvPr>
                  <p:cNvSpPr/>
                  <p:nvPr/>
                </p:nvSpPr>
                <p:spPr>
                  <a:xfrm>
                    <a:off x="4025241" y="4319182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92" name="Rectangle 1691">
                    <a:extLst>
                      <a:ext uri="{FF2B5EF4-FFF2-40B4-BE49-F238E27FC236}">
                        <a16:creationId xmlns:a16="http://schemas.microsoft.com/office/drawing/2014/main" id="{5759FA2D-8F41-499D-B062-36A403D6008C}"/>
                      </a:ext>
                    </a:extLst>
                  </p:cNvPr>
                  <p:cNvSpPr/>
                  <p:nvPr/>
                </p:nvSpPr>
                <p:spPr>
                  <a:xfrm>
                    <a:off x="4643182" y="4937124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1693" name="Rectangle 1692">
                    <a:extLst>
                      <a:ext uri="{FF2B5EF4-FFF2-40B4-BE49-F238E27FC236}">
                        <a16:creationId xmlns:a16="http://schemas.microsoft.com/office/drawing/2014/main" id="{F33D274B-D570-46A2-880B-852F24991B6C}"/>
                      </a:ext>
                    </a:extLst>
                  </p:cNvPr>
                  <p:cNvSpPr/>
                  <p:nvPr/>
                </p:nvSpPr>
                <p:spPr>
                  <a:xfrm>
                    <a:off x="2789359" y="4323948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94" name="Rectangle 1693">
                    <a:extLst>
                      <a:ext uri="{FF2B5EF4-FFF2-40B4-BE49-F238E27FC236}">
                        <a16:creationId xmlns:a16="http://schemas.microsoft.com/office/drawing/2014/main" id="{3DEE65C9-0926-4B3F-8460-7A5FEF9CF30C}"/>
                      </a:ext>
                    </a:extLst>
                  </p:cNvPr>
                  <p:cNvSpPr/>
                  <p:nvPr/>
                </p:nvSpPr>
                <p:spPr>
                  <a:xfrm>
                    <a:off x="2171418" y="4941890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1695" name="Rectangle 1694">
                    <a:extLst>
                      <a:ext uri="{FF2B5EF4-FFF2-40B4-BE49-F238E27FC236}">
                        <a16:creationId xmlns:a16="http://schemas.microsoft.com/office/drawing/2014/main" id="{072A43BA-8ED5-4ACD-9D57-A863891D4DFB}"/>
                      </a:ext>
                    </a:extLst>
                  </p:cNvPr>
                  <p:cNvSpPr/>
                  <p:nvPr/>
                </p:nvSpPr>
                <p:spPr>
                  <a:xfrm>
                    <a:off x="1553476" y="4323948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96" name="Rectangle 1695">
                    <a:extLst>
                      <a:ext uri="{FF2B5EF4-FFF2-40B4-BE49-F238E27FC236}">
                        <a16:creationId xmlns:a16="http://schemas.microsoft.com/office/drawing/2014/main" id="{60F468E4-7371-426A-A440-F6FC1A81E782}"/>
                      </a:ext>
                    </a:extLst>
                  </p:cNvPr>
                  <p:cNvSpPr/>
                  <p:nvPr/>
                </p:nvSpPr>
                <p:spPr>
                  <a:xfrm>
                    <a:off x="3407300" y="4941890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1697" name="Rectangle 1696">
                    <a:extLst>
                      <a:ext uri="{FF2B5EF4-FFF2-40B4-BE49-F238E27FC236}">
                        <a16:creationId xmlns:a16="http://schemas.microsoft.com/office/drawing/2014/main" id="{613CEEEF-15F9-4606-9899-E191D646C154}"/>
                      </a:ext>
                    </a:extLst>
                  </p:cNvPr>
                  <p:cNvSpPr/>
                  <p:nvPr/>
                </p:nvSpPr>
                <p:spPr>
                  <a:xfrm>
                    <a:off x="4025241" y="3079872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98" name="Rectangle 1697">
                    <a:extLst>
                      <a:ext uri="{FF2B5EF4-FFF2-40B4-BE49-F238E27FC236}">
                        <a16:creationId xmlns:a16="http://schemas.microsoft.com/office/drawing/2014/main" id="{2511813F-55F0-4ACA-A68A-60805D70070A}"/>
                      </a:ext>
                    </a:extLst>
                  </p:cNvPr>
                  <p:cNvSpPr/>
                  <p:nvPr/>
                </p:nvSpPr>
                <p:spPr>
                  <a:xfrm>
                    <a:off x="4643182" y="3697814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1699" name="Rectangle 1698">
                    <a:extLst>
                      <a:ext uri="{FF2B5EF4-FFF2-40B4-BE49-F238E27FC236}">
                        <a16:creationId xmlns:a16="http://schemas.microsoft.com/office/drawing/2014/main" id="{CB8670DE-8D13-46DC-A741-6FBAD2586F23}"/>
                      </a:ext>
                    </a:extLst>
                  </p:cNvPr>
                  <p:cNvSpPr/>
                  <p:nvPr/>
                </p:nvSpPr>
                <p:spPr>
                  <a:xfrm>
                    <a:off x="4025241" y="1843990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00" name="Rectangle 1699">
                    <a:extLst>
                      <a:ext uri="{FF2B5EF4-FFF2-40B4-BE49-F238E27FC236}">
                        <a16:creationId xmlns:a16="http://schemas.microsoft.com/office/drawing/2014/main" id="{CDB95CCC-1B46-4628-A4AC-73A0C60C4ADF}"/>
                      </a:ext>
                    </a:extLst>
                  </p:cNvPr>
                  <p:cNvSpPr/>
                  <p:nvPr/>
                </p:nvSpPr>
                <p:spPr>
                  <a:xfrm>
                    <a:off x="4643182" y="2461931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1701" name="Rectangle 1700">
                    <a:extLst>
                      <a:ext uri="{FF2B5EF4-FFF2-40B4-BE49-F238E27FC236}">
                        <a16:creationId xmlns:a16="http://schemas.microsoft.com/office/drawing/2014/main" id="{8022FD30-9A9E-45DC-BC87-569BDF25E089}"/>
                      </a:ext>
                    </a:extLst>
                  </p:cNvPr>
                  <p:cNvSpPr/>
                  <p:nvPr/>
                </p:nvSpPr>
                <p:spPr>
                  <a:xfrm>
                    <a:off x="2789359" y="3084638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02" name="Rectangle 1701">
                    <a:extLst>
                      <a:ext uri="{FF2B5EF4-FFF2-40B4-BE49-F238E27FC236}">
                        <a16:creationId xmlns:a16="http://schemas.microsoft.com/office/drawing/2014/main" id="{C7AE2EBA-B3E5-4423-8470-F544A21638BD}"/>
                      </a:ext>
                    </a:extLst>
                  </p:cNvPr>
                  <p:cNvSpPr/>
                  <p:nvPr/>
                </p:nvSpPr>
                <p:spPr>
                  <a:xfrm>
                    <a:off x="2171418" y="3702580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1703" name="Rectangle 1702">
                    <a:extLst>
                      <a:ext uri="{FF2B5EF4-FFF2-40B4-BE49-F238E27FC236}">
                        <a16:creationId xmlns:a16="http://schemas.microsoft.com/office/drawing/2014/main" id="{8CB1A91F-ADFD-4B58-A188-D77693CCFFFC}"/>
                      </a:ext>
                    </a:extLst>
                  </p:cNvPr>
                  <p:cNvSpPr/>
                  <p:nvPr/>
                </p:nvSpPr>
                <p:spPr>
                  <a:xfrm>
                    <a:off x="1553476" y="3084638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04" name="Rectangle 1703">
                    <a:extLst>
                      <a:ext uri="{FF2B5EF4-FFF2-40B4-BE49-F238E27FC236}">
                        <a16:creationId xmlns:a16="http://schemas.microsoft.com/office/drawing/2014/main" id="{D26C7691-0C65-4CB8-B4D3-C2F806007701}"/>
                      </a:ext>
                    </a:extLst>
                  </p:cNvPr>
                  <p:cNvSpPr/>
                  <p:nvPr/>
                </p:nvSpPr>
                <p:spPr>
                  <a:xfrm>
                    <a:off x="3407300" y="3702580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1705" name="Rectangle 1704">
                    <a:extLst>
                      <a:ext uri="{FF2B5EF4-FFF2-40B4-BE49-F238E27FC236}">
                        <a16:creationId xmlns:a16="http://schemas.microsoft.com/office/drawing/2014/main" id="{8198B858-FD84-4A94-B482-693BF7E025EC}"/>
                      </a:ext>
                    </a:extLst>
                  </p:cNvPr>
                  <p:cNvSpPr/>
                  <p:nvPr/>
                </p:nvSpPr>
                <p:spPr>
                  <a:xfrm>
                    <a:off x="2789359" y="1848756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06" name="Rectangle 1705">
                    <a:extLst>
                      <a:ext uri="{FF2B5EF4-FFF2-40B4-BE49-F238E27FC236}">
                        <a16:creationId xmlns:a16="http://schemas.microsoft.com/office/drawing/2014/main" id="{9A3757DB-E641-4159-8CCC-4A94980A4BD9}"/>
                      </a:ext>
                    </a:extLst>
                  </p:cNvPr>
                  <p:cNvSpPr/>
                  <p:nvPr/>
                </p:nvSpPr>
                <p:spPr>
                  <a:xfrm>
                    <a:off x="2171418" y="2466697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1707" name="Rectangle 1706">
                    <a:extLst>
                      <a:ext uri="{FF2B5EF4-FFF2-40B4-BE49-F238E27FC236}">
                        <a16:creationId xmlns:a16="http://schemas.microsoft.com/office/drawing/2014/main" id="{298C82F9-6319-435A-B727-1F5FEC91580C}"/>
                      </a:ext>
                    </a:extLst>
                  </p:cNvPr>
                  <p:cNvSpPr/>
                  <p:nvPr/>
                </p:nvSpPr>
                <p:spPr>
                  <a:xfrm>
                    <a:off x="3407300" y="2466697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</p:grpSp>
            <p:grpSp>
              <p:nvGrpSpPr>
                <p:cNvPr id="1671" name="Group 1670">
                  <a:extLst>
                    <a:ext uri="{FF2B5EF4-FFF2-40B4-BE49-F238E27FC236}">
                      <a16:creationId xmlns:a16="http://schemas.microsoft.com/office/drawing/2014/main" id="{CFD99DFB-513A-4EAF-B5A9-30234CCF42D4}"/>
                    </a:ext>
                  </a:extLst>
                </p:cNvPr>
                <p:cNvGrpSpPr/>
                <p:nvPr/>
              </p:nvGrpSpPr>
              <p:grpSpPr>
                <a:xfrm>
                  <a:off x="2405540" y="1809195"/>
                  <a:ext cx="892343" cy="894315"/>
                  <a:chOff x="1553476" y="1843990"/>
                  <a:chExt cx="3707647" cy="3715841"/>
                </a:xfrm>
              </p:grpSpPr>
              <p:sp>
                <p:nvSpPr>
                  <p:cNvPr id="1672" name="Rectangle 1671">
                    <a:extLst>
                      <a:ext uri="{FF2B5EF4-FFF2-40B4-BE49-F238E27FC236}">
                        <a16:creationId xmlns:a16="http://schemas.microsoft.com/office/drawing/2014/main" id="{9ECDE244-B17E-4639-8D6A-C27090595BE2}"/>
                      </a:ext>
                    </a:extLst>
                  </p:cNvPr>
                  <p:cNvSpPr/>
                  <p:nvPr/>
                </p:nvSpPr>
                <p:spPr>
                  <a:xfrm>
                    <a:off x="1557437" y="1854114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1673" name="Rectangle 1672">
                    <a:extLst>
                      <a:ext uri="{FF2B5EF4-FFF2-40B4-BE49-F238E27FC236}">
                        <a16:creationId xmlns:a16="http://schemas.microsoft.com/office/drawing/2014/main" id="{43D55D27-EF0B-4617-ABD5-FBC944432A4F}"/>
                      </a:ext>
                    </a:extLst>
                  </p:cNvPr>
                  <p:cNvSpPr/>
                  <p:nvPr/>
                </p:nvSpPr>
                <p:spPr>
                  <a:xfrm>
                    <a:off x="4025241" y="4319182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4" name="Rectangle 1673">
                    <a:extLst>
                      <a:ext uri="{FF2B5EF4-FFF2-40B4-BE49-F238E27FC236}">
                        <a16:creationId xmlns:a16="http://schemas.microsoft.com/office/drawing/2014/main" id="{8376CF5E-1DEE-4D4C-9F4F-BBFB7983F16B}"/>
                      </a:ext>
                    </a:extLst>
                  </p:cNvPr>
                  <p:cNvSpPr/>
                  <p:nvPr/>
                </p:nvSpPr>
                <p:spPr>
                  <a:xfrm>
                    <a:off x="4643182" y="4937124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1675" name="Rectangle 1674">
                    <a:extLst>
                      <a:ext uri="{FF2B5EF4-FFF2-40B4-BE49-F238E27FC236}">
                        <a16:creationId xmlns:a16="http://schemas.microsoft.com/office/drawing/2014/main" id="{EC20430A-453F-4073-BF0B-97810E2E632D}"/>
                      </a:ext>
                    </a:extLst>
                  </p:cNvPr>
                  <p:cNvSpPr/>
                  <p:nvPr/>
                </p:nvSpPr>
                <p:spPr>
                  <a:xfrm>
                    <a:off x="2789359" y="4323948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76" name="Rectangle 1675">
                    <a:extLst>
                      <a:ext uri="{FF2B5EF4-FFF2-40B4-BE49-F238E27FC236}">
                        <a16:creationId xmlns:a16="http://schemas.microsoft.com/office/drawing/2014/main" id="{19BD554E-D736-4A5D-8FE1-A10DD7071F18}"/>
                      </a:ext>
                    </a:extLst>
                  </p:cNvPr>
                  <p:cNvSpPr/>
                  <p:nvPr/>
                </p:nvSpPr>
                <p:spPr>
                  <a:xfrm>
                    <a:off x="2171418" y="4941890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1677" name="Rectangle 1676">
                    <a:extLst>
                      <a:ext uri="{FF2B5EF4-FFF2-40B4-BE49-F238E27FC236}">
                        <a16:creationId xmlns:a16="http://schemas.microsoft.com/office/drawing/2014/main" id="{7AC6A665-6526-4484-8AE8-C96D90C6CD29}"/>
                      </a:ext>
                    </a:extLst>
                  </p:cNvPr>
                  <p:cNvSpPr/>
                  <p:nvPr/>
                </p:nvSpPr>
                <p:spPr>
                  <a:xfrm>
                    <a:off x="1553476" y="4323948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8" name="Rectangle 1677">
                    <a:extLst>
                      <a:ext uri="{FF2B5EF4-FFF2-40B4-BE49-F238E27FC236}">
                        <a16:creationId xmlns:a16="http://schemas.microsoft.com/office/drawing/2014/main" id="{6696AABD-A440-4403-A7ED-26053AF138A2}"/>
                      </a:ext>
                    </a:extLst>
                  </p:cNvPr>
                  <p:cNvSpPr/>
                  <p:nvPr/>
                </p:nvSpPr>
                <p:spPr>
                  <a:xfrm>
                    <a:off x="3407300" y="4941890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1679" name="Rectangle 1678">
                    <a:extLst>
                      <a:ext uri="{FF2B5EF4-FFF2-40B4-BE49-F238E27FC236}">
                        <a16:creationId xmlns:a16="http://schemas.microsoft.com/office/drawing/2014/main" id="{49415EAE-5B7C-456F-B0C0-ED2D52C4847A}"/>
                      </a:ext>
                    </a:extLst>
                  </p:cNvPr>
                  <p:cNvSpPr/>
                  <p:nvPr/>
                </p:nvSpPr>
                <p:spPr>
                  <a:xfrm>
                    <a:off x="4025241" y="3079872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80" name="Rectangle 1679">
                    <a:extLst>
                      <a:ext uri="{FF2B5EF4-FFF2-40B4-BE49-F238E27FC236}">
                        <a16:creationId xmlns:a16="http://schemas.microsoft.com/office/drawing/2014/main" id="{69CC8763-CE16-48BE-AA44-03F1C3FBEA74}"/>
                      </a:ext>
                    </a:extLst>
                  </p:cNvPr>
                  <p:cNvSpPr/>
                  <p:nvPr/>
                </p:nvSpPr>
                <p:spPr>
                  <a:xfrm>
                    <a:off x="4643182" y="3697814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1681" name="Rectangle 1680">
                    <a:extLst>
                      <a:ext uri="{FF2B5EF4-FFF2-40B4-BE49-F238E27FC236}">
                        <a16:creationId xmlns:a16="http://schemas.microsoft.com/office/drawing/2014/main" id="{9AAD3917-E896-4806-8ABF-E4EF120AA04E}"/>
                      </a:ext>
                    </a:extLst>
                  </p:cNvPr>
                  <p:cNvSpPr/>
                  <p:nvPr/>
                </p:nvSpPr>
                <p:spPr>
                  <a:xfrm>
                    <a:off x="4025241" y="1843990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82" name="Rectangle 1681">
                    <a:extLst>
                      <a:ext uri="{FF2B5EF4-FFF2-40B4-BE49-F238E27FC236}">
                        <a16:creationId xmlns:a16="http://schemas.microsoft.com/office/drawing/2014/main" id="{8443A9B4-A643-4424-BCB8-676DFE851C5A}"/>
                      </a:ext>
                    </a:extLst>
                  </p:cNvPr>
                  <p:cNvSpPr/>
                  <p:nvPr/>
                </p:nvSpPr>
                <p:spPr>
                  <a:xfrm>
                    <a:off x="4643182" y="2461931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1683" name="Rectangle 1682">
                    <a:extLst>
                      <a:ext uri="{FF2B5EF4-FFF2-40B4-BE49-F238E27FC236}">
                        <a16:creationId xmlns:a16="http://schemas.microsoft.com/office/drawing/2014/main" id="{4F40ABB2-EFAD-4089-9EB7-2C0470A913EF}"/>
                      </a:ext>
                    </a:extLst>
                  </p:cNvPr>
                  <p:cNvSpPr/>
                  <p:nvPr/>
                </p:nvSpPr>
                <p:spPr>
                  <a:xfrm>
                    <a:off x="2789359" y="3084638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84" name="Rectangle 1683">
                    <a:extLst>
                      <a:ext uri="{FF2B5EF4-FFF2-40B4-BE49-F238E27FC236}">
                        <a16:creationId xmlns:a16="http://schemas.microsoft.com/office/drawing/2014/main" id="{316B2F06-42AF-4568-9907-7F7267AC665B}"/>
                      </a:ext>
                    </a:extLst>
                  </p:cNvPr>
                  <p:cNvSpPr/>
                  <p:nvPr/>
                </p:nvSpPr>
                <p:spPr>
                  <a:xfrm>
                    <a:off x="2171418" y="3702580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1685" name="Rectangle 1684">
                    <a:extLst>
                      <a:ext uri="{FF2B5EF4-FFF2-40B4-BE49-F238E27FC236}">
                        <a16:creationId xmlns:a16="http://schemas.microsoft.com/office/drawing/2014/main" id="{653DA69E-743F-4CE1-B41C-4B135B62E7F1}"/>
                      </a:ext>
                    </a:extLst>
                  </p:cNvPr>
                  <p:cNvSpPr/>
                  <p:nvPr/>
                </p:nvSpPr>
                <p:spPr>
                  <a:xfrm>
                    <a:off x="1553476" y="3084638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86" name="Rectangle 1685">
                    <a:extLst>
                      <a:ext uri="{FF2B5EF4-FFF2-40B4-BE49-F238E27FC236}">
                        <a16:creationId xmlns:a16="http://schemas.microsoft.com/office/drawing/2014/main" id="{208201A0-D4D0-4522-963A-0A2BF9D7EEBA}"/>
                      </a:ext>
                    </a:extLst>
                  </p:cNvPr>
                  <p:cNvSpPr/>
                  <p:nvPr/>
                </p:nvSpPr>
                <p:spPr>
                  <a:xfrm>
                    <a:off x="3407300" y="3702580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1687" name="Rectangle 1686">
                    <a:extLst>
                      <a:ext uri="{FF2B5EF4-FFF2-40B4-BE49-F238E27FC236}">
                        <a16:creationId xmlns:a16="http://schemas.microsoft.com/office/drawing/2014/main" id="{D52F2F49-AD55-4359-9E5A-5E79ABBA415C}"/>
                      </a:ext>
                    </a:extLst>
                  </p:cNvPr>
                  <p:cNvSpPr/>
                  <p:nvPr/>
                </p:nvSpPr>
                <p:spPr>
                  <a:xfrm>
                    <a:off x="2789359" y="1848756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88" name="Rectangle 1687">
                    <a:extLst>
                      <a:ext uri="{FF2B5EF4-FFF2-40B4-BE49-F238E27FC236}">
                        <a16:creationId xmlns:a16="http://schemas.microsoft.com/office/drawing/2014/main" id="{4D25C01B-0E24-4242-9F91-47E290406BED}"/>
                      </a:ext>
                    </a:extLst>
                  </p:cNvPr>
                  <p:cNvSpPr/>
                  <p:nvPr/>
                </p:nvSpPr>
                <p:spPr>
                  <a:xfrm>
                    <a:off x="2171418" y="2466697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1689" name="Rectangle 1688">
                    <a:extLst>
                      <a:ext uri="{FF2B5EF4-FFF2-40B4-BE49-F238E27FC236}">
                        <a16:creationId xmlns:a16="http://schemas.microsoft.com/office/drawing/2014/main" id="{E25A9BDB-D515-495B-BDD3-F2558148C717}"/>
                      </a:ext>
                    </a:extLst>
                  </p:cNvPr>
                  <p:cNvSpPr/>
                  <p:nvPr/>
                </p:nvSpPr>
                <p:spPr>
                  <a:xfrm>
                    <a:off x="3407300" y="2466697"/>
                    <a:ext cx="617941" cy="61794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</p:grpSp>
          </p:grpSp>
        </p:grpSp>
        <p:grpSp>
          <p:nvGrpSpPr>
            <p:cNvPr id="1022" name="Group 1021">
              <a:extLst>
                <a:ext uri="{FF2B5EF4-FFF2-40B4-BE49-F238E27FC236}">
                  <a16:creationId xmlns:a16="http://schemas.microsoft.com/office/drawing/2014/main" id="{D93EB6FA-869A-4CCF-9FB8-F0E48BFBB1FF}"/>
                </a:ext>
              </a:extLst>
            </p:cNvPr>
            <p:cNvGrpSpPr/>
            <p:nvPr/>
          </p:nvGrpSpPr>
          <p:grpSpPr>
            <a:xfrm>
              <a:off x="330579" y="1217249"/>
              <a:ext cx="3589282" cy="915211"/>
              <a:chOff x="330579" y="1217249"/>
              <a:chExt cx="3589282" cy="915211"/>
            </a:xfrm>
          </p:grpSpPr>
          <p:grpSp>
            <p:nvGrpSpPr>
              <p:cNvPr id="1487" name="Group 1486">
                <a:extLst>
                  <a:ext uri="{FF2B5EF4-FFF2-40B4-BE49-F238E27FC236}">
                    <a16:creationId xmlns:a16="http://schemas.microsoft.com/office/drawing/2014/main" id="{82A267EB-6FFB-4F94-8607-1F62BA6544E0}"/>
                  </a:ext>
                </a:extLst>
              </p:cNvPr>
              <p:cNvGrpSpPr/>
              <p:nvPr/>
            </p:nvGrpSpPr>
            <p:grpSpPr>
              <a:xfrm>
                <a:off x="330579" y="1217827"/>
                <a:ext cx="919372" cy="914400"/>
                <a:chOff x="1502227" y="1797644"/>
                <a:chExt cx="3819953" cy="3799294"/>
              </a:xfrm>
              <a:solidFill>
                <a:schemeClr val="accent1"/>
              </a:solidFill>
            </p:grpSpPr>
            <p:grpSp>
              <p:nvGrpSpPr>
                <p:cNvPr id="1618" name="Group 1617">
                  <a:extLst>
                    <a:ext uri="{FF2B5EF4-FFF2-40B4-BE49-F238E27FC236}">
                      <a16:creationId xmlns:a16="http://schemas.microsoft.com/office/drawing/2014/main" id="{4D6A314A-8D90-4A9D-9519-6CA219FB0F06}"/>
                    </a:ext>
                  </a:extLst>
                </p:cNvPr>
                <p:cNvGrpSpPr/>
                <p:nvPr/>
              </p:nvGrpSpPr>
              <p:grpSpPr>
                <a:xfrm>
                  <a:off x="1502227" y="1798687"/>
                  <a:ext cx="3192204" cy="3798251"/>
                  <a:chOff x="1561401" y="1813506"/>
                  <a:chExt cx="3192204" cy="3798251"/>
                </a:xfrm>
                <a:grpFill/>
              </p:grpSpPr>
              <p:sp>
                <p:nvSpPr>
                  <p:cNvPr id="1626" name="Oval 1625">
                    <a:extLst>
                      <a:ext uri="{FF2B5EF4-FFF2-40B4-BE49-F238E27FC236}">
                        <a16:creationId xmlns:a16="http://schemas.microsoft.com/office/drawing/2014/main" id="{B8D82B9D-9DFC-4441-AA1E-6E89E62FEC3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561401" y="3667330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27" name="Oval 1626">
                    <a:extLst>
                      <a:ext uri="{FF2B5EF4-FFF2-40B4-BE49-F238E27FC236}">
                        <a16:creationId xmlns:a16="http://schemas.microsoft.com/office/drawing/2014/main" id="{E2E41D49-91C8-4F65-AD0E-177DCA4F8FAB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561401" y="4285272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28" name="Oval 1627">
                    <a:extLst>
                      <a:ext uri="{FF2B5EF4-FFF2-40B4-BE49-F238E27FC236}">
                        <a16:creationId xmlns:a16="http://schemas.microsoft.com/office/drawing/2014/main" id="{A62FEDDC-5408-438E-9395-96A8710BE1C4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561401" y="1813506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29" name="Oval 1628">
                    <a:extLst>
                      <a:ext uri="{FF2B5EF4-FFF2-40B4-BE49-F238E27FC236}">
                        <a16:creationId xmlns:a16="http://schemas.microsoft.com/office/drawing/2014/main" id="{559F0D8F-5BE7-41D8-BF2B-24451C95EC1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179343" y="1813506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30" name="Oval 1629">
                    <a:extLst>
                      <a:ext uri="{FF2B5EF4-FFF2-40B4-BE49-F238E27FC236}">
                        <a16:creationId xmlns:a16="http://schemas.microsoft.com/office/drawing/2014/main" id="{59346CC3-B313-4340-9314-A6DDAB2500C8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561401" y="2431447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31" name="Oval 1630">
                    <a:extLst>
                      <a:ext uri="{FF2B5EF4-FFF2-40B4-BE49-F238E27FC236}">
                        <a16:creationId xmlns:a16="http://schemas.microsoft.com/office/drawing/2014/main" id="{70024044-621A-435A-93F2-E87D49A433E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179343" y="2431447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32" name="Oval 1631">
                    <a:extLst>
                      <a:ext uri="{FF2B5EF4-FFF2-40B4-BE49-F238E27FC236}">
                        <a16:creationId xmlns:a16="http://schemas.microsoft.com/office/drawing/2014/main" id="{82227584-C508-43D2-B5DE-FFECACCCF0B8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561401" y="3049389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33" name="Oval 1632">
                    <a:extLst>
                      <a:ext uri="{FF2B5EF4-FFF2-40B4-BE49-F238E27FC236}">
                        <a16:creationId xmlns:a16="http://schemas.microsoft.com/office/drawing/2014/main" id="{FCF849D0-40A2-4B35-8768-C8F412002153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797284" y="1813506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34" name="Oval 1633">
                    <a:extLst>
                      <a:ext uri="{FF2B5EF4-FFF2-40B4-BE49-F238E27FC236}">
                        <a16:creationId xmlns:a16="http://schemas.microsoft.com/office/drawing/2014/main" id="{D6D55E13-C4C6-41AE-84C7-52B4DC403EC9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3415225" y="1813506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35" name="Oval 1634">
                    <a:extLst>
                      <a:ext uri="{FF2B5EF4-FFF2-40B4-BE49-F238E27FC236}">
                        <a16:creationId xmlns:a16="http://schemas.microsoft.com/office/drawing/2014/main" id="{294C0ECD-E72D-4DBE-87E6-44291EEB736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179343" y="3667330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36" name="Oval 1635">
                    <a:extLst>
                      <a:ext uri="{FF2B5EF4-FFF2-40B4-BE49-F238E27FC236}">
                        <a16:creationId xmlns:a16="http://schemas.microsoft.com/office/drawing/2014/main" id="{EA8254C9-6FB2-4269-8EE2-809B1242BDBB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797284" y="3667330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37" name="Oval 1636">
                    <a:extLst>
                      <a:ext uri="{FF2B5EF4-FFF2-40B4-BE49-F238E27FC236}">
                        <a16:creationId xmlns:a16="http://schemas.microsoft.com/office/drawing/2014/main" id="{F4CAD864-5A14-4096-8A98-861ACC125057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797284" y="4285272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38" name="Oval 1637">
                    <a:extLst>
                      <a:ext uri="{FF2B5EF4-FFF2-40B4-BE49-F238E27FC236}">
                        <a16:creationId xmlns:a16="http://schemas.microsoft.com/office/drawing/2014/main" id="{4242FFD5-701C-40EA-BE25-5B9D512AF1CE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179343" y="4285272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39" name="Oval 1638">
                    <a:extLst>
                      <a:ext uri="{FF2B5EF4-FFF2-40B4-BE49-F238E27FC236}">
                        <a16:creationId xmlns:a16="http://schemas.microsoft.com/office/drawing/2014/main" id="{6F42BE86-2DE1-49F0-9AD8-BD4AD6FD0AB9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3415225" y="3667330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40" name="Oval 1639">
                    <a:extLst>
                      <a:ext uri="{FF2B5EF4-FFF2-40B4-BE49-F238E27FC236}">
                        <a16:creationId xmlns:a16="http://schemas.microsoft.com/office/drawing/2014/main" id="{2376E30C-D549-474A-AD09-4FA5CD4F6D1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3415225" y="4285272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41" name="Oval 1640">
                    <a:extLst>
                      <a:ext uri="{FF2B5EF4-FFF2-40B4-BE49-F238E27FC236}">
                        <a16:creationId xmlns:a16="http://schemas.microsoft.com/office/drawing/2014/main" id="{99311547-7C30-407A-8500-606D02BF72A8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797284" y="2431447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42" name="Oval 1641">
                    <a:extLst>
                      <a:ext uri="{FF2B5EF4-FFF2-40B4-BE49-F238E27FC236}">
                        <a16:creationId xmlns:a16="http://schemas.microsoft.com/office/drawing/2014/main" id="{139FC11C-85D2-42E3-B63E-28FDF5BD5DB8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797284" y="3049389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43" name="Oval 1642">
                    <a:extLst>
                      <a:ext uri="{FF2B5EF4-FFF2-40B4-BE49-F238E27FC236}">
                        <a16:creationId xmlns:a16="http://schemas.microsoft.com/office/drawing/2014/main" id="{A320471C-0609-4E4C-8289-34BAAC7A5285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179343" y="3049389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44" name="Oval 1643">
                    <a:extLst>
                      <a:ext uri="{FF2B5EF4-FFF2-40B4-BE49-F238E27FC236}">
                        <a16:creationId xmlns:a16="http://schemas.microsoft.com/office/drawing/2014/main" id="{8D11DD06-8D25-4A91-B441-0423F1D3C1AE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3415225" y="2431447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45" name="Oval 1644">
                    <a:extLst>
                      <a:ext uri="{FF2B5EF4-FFF2-40B4-BE49-F238E27FC236}">
                        <a16:creationId xmlns:a16="http://schemas.microsoft.com/office/drawing/2014/main" id="{8E7F9FC1-47F3-4D38-A473-5405EB724186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3415225" y="3049389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46" name="Oval 1645">
                    <a:extLst>
                      <a:ext uri="{FF2B5EF4-FFF2-40B4-BE49-F238E27FC236}">
                        <a16:creationId xmlns:a16="http://schemas.microsoft.com/office/drawing/2014/main" id="{B583E489-9010-4D8F-9A26-02C8FEABCE78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571209" y="4895019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47" name="Oval 1646">
                    <a:extLst>
                      <a:ext uri="{FF2B5EF4-FFF2-40B4-BE49-F238E27FC236}">
                        <a16:creationId xmlns:a16="http://schemas.microsoft.com/office/drawing/2014/main" id="{A4377D1B-E38E-4583-9908-B8DB1E309AB5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571209" y="5512961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48" name="Oval 1647">
                    <a:extLst>
                      <a:ext uri="{FF2B5EF4-FFF2-40B4-BE49-F238E27FC236}">
                        <a16:creationId xmlns:a16="http://schemas.microsoft.com/office/drawing/2014/main" id="{C671C560-F1F6-4E51-8999-4FAA2156C52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189151" y="4895019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49" name="Oval 1648">
                    <a:extLst>
                      <a:ext uri="{FF2B5EF4-FFF2-40B4-BE49-F238E27FC236}">
                        <a16:creationId xmlns:a16="http://schemas.microsoft.com/office/drawing/2014/main" id="{D5030EA8-C6D8-4245-85A8-16B44567809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807092" y="4895019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50" name="Oval 1649">
                    <a:extLst>
                      <a:ext uri="{FF2B5EF4-FFF2-40B4-BE49-F238E27FC236}">
                        <a16:creationId xmlns:a16="http://schemas.microsoft.com/office/drawing/2014/main" id="{1DAD6E58-7252-4EDD-815C-B17F90689355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807092" y="5512961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51" name="Oval 1650">
                    <a:extLst>
                      <a:ext uri="{FF2B5EF4-FFF2-40B4-BE49-F238E27FC236}">
                        <a16:creationId xmlns:a16="http://schemas.microsoft.com/office/drawing/2014/main" id="{A89A11C3-0B4E-4501-8B52-20BCCF4877EF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189151" y="5512961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52" name="Oval 1651">
                    <a:extLst>
                      <a:ext uri="{FF2B5EF4-FFF2-40B4-BE49-F238E27FC236}">
                        <a16:creationId xmlns:a16="http://schemas.microsoft.com/office/drawing/2014/main" id="{E417DCAA-75F5-4391-9DC9-1762EDFE44F3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3425033" y="4895019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53" name="Oval 1652">
                    <a:extLst>
                      <a:ext uri="{FF2B5EF4-FFF2-40B4-BE49-F238E27FC236}">
                        <a16:creationId xmlns:a16="http://schemas.microsoft.com/office/drawing/2014/main" id="{17ADAA64-03BF-4EEC-A902-31EF695D279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3425033" y="5512961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54" name="Oval 1653">
                    <a:extLst>
                      <a:ext uri="{FF2B5EF4-FFF2-40B4-BE49-F238E27FC236}">
                        <a16:creationId xmlns:a16="http://schemas.microsoft.com/office/drawing/2014/main" id="{CA312FE9-84D4-4ED3-9934-722DF4779EA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033163" y="1819611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55" name="Oval 1654">
                    <a:extLst>
                      <a:ext uri="{FF2B5EF4-FFF2-40B4-BE49-F238E27FC236}">
                        <a16:creationId xmlns:a16="http://schemas.microsoft.com/office/drawing/2014/main" id="{03E5AC1F-4226-49A4-ABCF-8B1757176152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033163" y="3673435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56" name="Oval 1655">
                    <a:extLst>
                      <a:ext uri="{FF2B5EF4-FFF2-40B4-BE49-F238E27FC236}">
                        <a16:creationId xmlns:a16="http://schemas.microsoft.com/office/drawing/2014/main" id="{F0CC2820-7C2A-418F-90A8-CD0B8088BCE4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033163" y="4291377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57" name="Oval 1656">
                    <a:extLst>
                      <a:ext uri="{FF2B5EF4-FFF2-40B4-BE49-F238E27FC236}">
                        <a16:creationId xmlns:a16="http://schemas.microsoft.com/office/drawing/2014/main" id="{2BDE567D-064F-4FBA-8989-51DAD6647DC2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033163" y="2437552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58" name="Oval 1657">
                    <a:extLst>
                      <a:ext uri="{FF2B5EF4-FFF2-40B4-BE49-F238E27FC236}">
                        <a16:creationId xmlns:a16="http://schemas.microsoft.com/office/drawing/2014/main" id="{ED14CEEE-BAE5-4CAB-A985-4D53B84A7BC7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033163" y="3055494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59" name="Oval 1658">
                    <a:extLst>
                      <a:ext uri="{FF2B5EF4-FFF2-40B4-BE49-F238E27FC236}">
                        <a16:creationId xmlns:a16="http://schemas.microsoft.com/office/drawing/2014/main" id="{2DD863E1-047D-442A-A8ED-C7A6F3589148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042971" y="4901124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60" name="Oval 1659">
                    <a:extLst>
                      <a:ext uri="{FF2B5EF4-FFF2-40B4-BE49-F238E27FC236}">
                        <a16:creationId xmlns:a16="http://schemas.microsoft.com/office/drawing/2014/main" id="{6751C22F-9A6B-403C-9ED5-044A09A03273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042971" y="5519066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61" name="Oval 1660">
                    <a:extLst>
                      <a:ext uri="{FF2B5EF4-FFF2-40B4-BE49-F238E27FC236}">
                        <a16:creationId xmlns:a16="http://schemas.microsoft.com/office/drawing/2014/main" id="{A5BBF977-652F-45D3-A2E4-1F7149BE061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651106" y="1813506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62" name="Oval 1661">
                    <a:extLst>
                      <a:ext uri="{FF2B5EF4-FFF2-40B4-BE49-F238E27FC236}">
                        <a16:creationId xmlns:a16="http://schemas.microsoft.com/office/drawing/2014/main" id="{6828473A-D010-4F72-95D9-BD0F3C3CC977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651106" y="3667330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63" name="Oval 1662">
                    <a:extLst>
                      <a:ext uri="{FF2B5EF4-FFF2-40B4-BE49-F238E27FC236}">
                        <a16:creationId xmlns:a16="http://schemas.microsoft.com/office/drawing/2014/main" id="{853D8673-FD8B-47B2-961E-B72038823EF7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651106" y="4285272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64" name="Oval 1663">
                    <a:extLst>
                      <a:ext uri="{FF2B5EF4-FFF2-40B4-BE49-F238E27FC236}">
                        <a16:creationId xmlns:a16="http://schemas.microsoft.com/office/drawing/2014/main" id="{3D940177-EA62-4CA6-BC00-14B47E0AB739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651106" y="2431447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65" name="Oval 1664">
                    <a:extLst>
                      <a:ext uri="{FF2B5EF4-FFF2-40B4-BE49-F238E27FC236}">
                        <a16:creationId xmlns:a16="http://schemas.microsoft.com/office/drawing/2014/main" id="{6DFC1110-4971-4EBE-B6CA-5A188BC1AE22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651106" y="3049389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66" name="Oval 1665">
                    <a:extLst>
                      <a:ext uri="{FF2B5EF4-FFF2-40B4-BE49-F238E27FC236}">
                        <a16:creationId xmlns:a16="http://schemas.microsoft.com/office/drawing/2014/main" id="{F72B1DB8-9BBC-4418-BD8C-4BF79ED6EE97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660914" y="4895019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67" name="Oval 1666">
                    <a:extLst>
                      <a:ext uri="{FF2B5EF4-FFF2-40B4-BE49-F238E27FC236}">
                        <a16:creationId xmlns:a16="http://schemas.microsoft.com/office/drawing/2014/main" id="{409ABEAA-3E6B-46B3-80D7-FF382D7B2D52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660914" y="5512961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619" name="Oval 1618">
                  <a:extLst>
                    <a:ext uri="{FF2B5EF4-FFF2-40B4-BE49-F238E27FC236}">
                      <a16:creationId xmlns:a16="http://schemas.microsoft.com/office/drawing/2014/main" id="{5A193B9D-88A6-49ED-8AC7-35DFE7BEDCBE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219681" y="1797644"/>
                  <a:ext cx="92691" cy="92691"/>
                </a:xfrm>
                <a:prstGeom prst="ellipse">
                  <a:avLst/>
                </a:prstGeom>
                <a:grp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20" name="Oval 1619">
                  <a:extLst>
                    <a:ext uri="{FF2B5EF4-FFF2-40B4-BE49-F238E27FC236}">
                      <a16:creationId xmlns:a16="http://schemas.microsoft.com/office/drawing/2014/main" id="{0476E8E7-595E-45D5-9109-5A7FD5092B50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219681" y="3651468"/>
                  <a:ext cx="92691" cy="92691"/>
                </a:xfrm>
                <a:prstGeom prst="ellipse">
                  <a:avLst/>
                </a:prstGeom>
                <a:grp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21" name="Oval 1620">
                  <a:extLst>
                    <a:ext uri="{FF2B5EF4-FFF2-40B4-BE49-F238E27FC236}">
                      <a16:creationId xmlns:a16="http://schemas.microsoft.com/office/drawing/2014/main" id="{078770C9-419B-48DE-B1F1-DA281630FD64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219681" y="4269410"/>
                  <a:ext cx="92691" cy="92691"/>
                </a:xfrm>
                <a:prstGeom prst="ellipse">
                  <a:avLst/>
                </a:prstGeom>
                <a:grp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22" name="Oval 1621">
                  <a:extLst>
                    <a:ext uri="{FF2B5EF4-FFF2-40B4-BE49-F238E27FC236}">
                      <a16:creationId xmlns:a16="http://schemas.microsoft.com/office/drawing/2014/main" id="{13B9D39E-E2CC-4BD3-9B22-91298DA61DF5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219681" y="2415585"/>
                  <a:ext cx="92691" cy="92691"/>
                </a:xfrm>
                <a:prstGeom prst="ellipse">
                  <a:avLst/>
                </a:prstGeom>
                <a:grp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23" name="Oval 1622">
                  <a:extLst>
                    <a:ext uri="{FF2B5EF4-FFF2-40B4-BE49-F238E27FC236}">
                      <a16:creationId xmlns:a16="http://schemas.microsoft.com/office/drawing/2014/main" id="{66ED03AD-468D-4E4D-BC1E-BD2D7FE73982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219681" y="3033527"/>
                  <a:ext cx="92691" cy="92691"/>
                </a:xfrm>
                <a:prstGeom prst="ellipse">
                  <a:avLst/>
                </a:prstGeom>
                <a:grp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24" name="Oval 1623">
                  <a:extLst>
                    <a:ext uri="{FF2B5EF4-FFF2-40B4-BE49-F238E27FC236}">
                      <a16:creationId xmlns:a16="http://schemas.microsoft.com/office/drawing/2014/main" id="{89BB7C81-5316-48AB-A289-A1B264A02E92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229489" y="4879157"/>
                  <a:ext cx="92691" cy="92691"/>
                </a:xfrm>
                <a:prstGeom prst="ellipse">
                  <a:avLst/>
                </a:prstGeom>
                <a:grp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25" name="Oval 1624">
                  <a:extLst>
                    <a:ext uri="{FF2B5EF4-FFF2-40B4-BE49-F238E27FC236}">
                      <a16:creationId xmlns:a16="http://schemas.microsoft.com/office/drawing/2014/main" id="{4DBA9E8A-8B7F-4040-8AE4-357A6C13518B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229489" y="5497099"/>
                  <a:ext cx="92691" cy="92691"/>
                </a:xfrm>
                <a:prstGeom prst="ellipse">
                  <a:avLst/>
                </a:prstGeom>
                <a:grp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488" name="Group 1487">
                <a:extLst>
                  <a:ext uri="{FF2B5EF4-FFF2-40B4-BE49-F238E27FC236}">
                    <a16:creationId xmlns:a16="http://schemas.microsoft.com/office/drawing/2014/main" id="{8150617D-DCE4-412C-B028-FEB0D2159A13}"/>
                  </a:ext>
                </a:extLst>
              </p:cNvPr>
              <p:cNvGrpSpPr/>
              <p:nvPr/>
            </p:nvGrpSpPr>
            <p:grpSpPr>
              <a:xfrm>
                <a:off x="1371874" y="1217249"/>
                <a:ext cx="919372" cy="914400"/>
                <a:chOff x="1502227" y="1797644"/>
                <a:chExt cx="3819953" cy="3799294"/>
              </a:xfrm>
              <a:solidFill>
                <a:schemeClr val="accent1"/>
              </a:solidFill>
            </p:grpSpPr>
            <p:grpSp>
              <p:nvGrpSpPr>
                <p:cNvPr id="1568" name="Group 1567">
                  <a:extLst>
                    <a:ext uri="{FF2B5EF4-FFF2-40B4-BE49-F238E27FC236}">
                      <a16:creationId xmlns:a16="http://schemas.microsoft.com/office/drawing/2014/main" id="{AEBBC6E7-D021-4929-85CD-29FD9F668DEC}"/>
                    </a:ext>
                  </a:extLst>
                </p:cNvPr>
                <p:cNvGrpSpPr/>
                <p:nvPr/>
              </p:nvGrpSpPr>
              <p:grpSpPr>
                <a:xfrm>
                  <a:off x="1502227" y="1798687"/>
                  <a:ext cx="3192204" cy="3798251"/>
                  <a:chOff x="1561401" y="1813506"/>
                  <a:chExt cx="3192204" cy="3798251"/>
                </a:xfrm>
                <a:grpFill/>
              </p:grpSpPr>
              <p:sp>
                <p:nvSpPr>
                  <p:cNvPr id="1576" name="Oval 1575">
                    <a:extLst>
                      <a:ext uri="{FF2B5EF4-FFF2-40B4-BE49-F238E27FC236}">
                        <a16:creationId xmlns:a16="http://schemas.microsoft.com/office/drawing/2014/main" id="{6B3E9E45-26C7-4D98-A4C4-8C1039282619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561401" y="3667330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77" name="Oval 1576">
                    <a:extLst>
                      <a:ext uri="{FF2B5EF4-FFF2-40B4-BE49-F238E27FC236}">
                        <a16:creationId xmlns:a16="http://schemas.microsoft.com/office/drawing/2014/main" id="{454E3DD8-0814-49D4-BBB0-4D3E5E96B7AB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561401" y="4285272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78" name="Oval 1577">
                    <a:extLst>
                      <a:ext uri="{FF2B5EF4-FFF2-40B4-BE49-F238E27FC236}">
                        <a16:creationId xmlns:a16="http://schemas.microsoft.com/office/drawing/2014/main" id="{352D28E4-935B-4D27-934B-7F39D7A206E6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561401" y="1813506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79" name="Oval 1578">
                    <a:extLst>
                      <a:ext uri="{FF2B5EF4-FFF2-40B4-BE49-F238E27FC236}">
                        <a16:creationId xmlns:a16="http://schemas.microsoft.com/office/drawing/2014/main" id="{6A31E5A7-485B-4DAA-AD8B-B741DF09E154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179343" y="1813506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80" name="Oval 1579">
                    <a:extLst>
                      <a:ext uri="{FF2B5EF4-FFF2-40B4-BE49-F238E27FC236}">
                        <a16:creationId xmlns:a16="http://schemas.microsoft.com/office/drawing/2014/main" id="{7340C4D1-2127-4F72-AABE-06439E7F3DB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561401" y="2431447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81" name="Oval 1580">
                    <a:extLst>
                      <a:ext uri="{FF2B5EF4-FFF2-40B4-BE49-F238E27FC236}">
                        <a16:creationId xmlns:a16="http://schemas.microsoft.com/office/drawing/2014/main" id="{6792052B-189C-4D86-8976-DF9E37DAE2A4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179343" y="2431447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82" name="Oval 1581">
                    <a:extLst>
                      <a:ext uri="{FF2B5EF4-FFF2-40B4-BE49-F238E27FC236}">
                        <a16:creationId xmlns:a16="http://schemas.microsoft.com/office/drawing/2014/main" id="{82AEB70F-2AA4-4BE3-8EE1-C16E029A9DE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561401" y="3049389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83" name="Oval 1582">
                    <a:extLst>
                      <a:ext uri="{FF2B5EF4-FFF2-40B4-BE49-F238E27FC236}">
                        <a16:creationId xmlns:a16="http://schemas.microsoft.com/office/drawing/2014/main" id="{EA2D394C-64C1-4208-BE95-FD5DD9E79C03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797284" y="1813506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84" name="Oval 1583">
                    <a:extLst>
                      <a:ext uri="{FF2B5EF4-FFF2-40B4-BE49-F238E27FC236}">
                        <a16:creationId xmlns:a16="http://schemas.microsoft.com/office/drawing/2014/main" id="{B3545216-9AA4-4736-B06F-2D5C05C241DC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3415225" y="1813506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85" name="Oval 1584">
                    <a:extLst>
                      <a:ext uri="{FF2B5EF4-FFF2-40B4-BE49-F238E27FC236}">
                        <a16:creationId xmlns:a16="http://schemas.microsoft.com/office/drawing/2014/main" id="{B293BEEA-10C6-49E9-842B-0AE213086962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179343" y="3667330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86" name="Oval 1585">
                    <a:extLst>
                      <a:ext uri="{FF2B5EF4-FFF2-40B4-BE49-F238E27FC236}">
                        <a16:creationId xmlns:a16="http://schemas.microsoft.com/office/drawing/2014/main" id="{314372F4-92CD-40D2-8CBB-DFE3213E3AB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797284" y="3667330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87" name="Oval 1586">
                    <a:extLst>
                      <a:ext uri="{FF2B5EF4-FFF2-40B4-BE49-F238E27FC236}">
                        <a16:creationId xmlns:a16="http://schemas.microsoft.com/office/drawing/2014/main" id="{F41F9253-08CF-4D69-B630-DC5ABE61AA38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797284" y="4285272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88" name="Oval 1587">
                    <a:extLst>
                      <a:ext uri="{FF2B5EF4-FFF2-40B4-BE49-F238E27FC236}">
                        <a16:creationId xmlns:a16="http://schemas.microsoft.com/office/drawing/2014/main" id="{7618C4A6-9986-4A83-97F9-1350018E6CB6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179343" y="4285272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89" name="Oval 1588">
                    <a:extLst>
                      <a:ext uri="{FF2B5EF4-FFF2-40B4-BE49-F238E27FC236}">
                        <a16:creationId xmlns:a16="http://schemas.microsoft.com/office/drawing/2014/main" id="{057B2F4B-9B9C-45BB-8FC2-AC5B7E6AFA8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3415225" y="3667330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90" name="Oval 1589">
                    <a:extLst>
                      <a:ext uri="{FF2B5EF4-FFF2-40B4-BE49-F238E27FC236}">
                        <a16:creationId xmlns:a16="http://schemas.microsoft.com/office/drawing/2014/main" id="{FBE4114C-E30E-4605-8C89-E5628EAE2C8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3415225" y="4285272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91" name="Oval 1590">
                    <a:extLst>
                      <a:ext uri="{FF2B5EF4-FFF2-40B4-BE49-F238E27FC236}">
                        <a16:creationId xmlns:a16="http://schemas.microsoft.com/office/drawing/2014/main" id="{026A99CC-7536-4F3C-B6A5-CA207CBFDA3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797284" y="2431447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92" name="Oval 1591">
                    <a:extLst>
                      <a:ext uri="{FF2B5EF4-FFF2-40B4-BE49-F238E27FC236}">
                        <a16:creationId xmlns:a16="http://schemas.microsoft.com/office/drawing/2014/main" id="{CB3D9DC7-83AD-4F2F-9D82-CFB34BDE7C18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797284" y="3049389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93" name="Oval 1592">
                    <a:extLst>
                      <a:ext uri="{FF2B5EF4-FFF2-40B4-BE49-F238E27FC236}">
                        <a16:creationId xmlns:a16="http://schemas.microsoft.com/office/drawing/2014/main" id="{E0DAB983-395A-4422-B3A9-9314551EDAF5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179343" y="3049389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94" name="Oval 1593">
                    <a:extLst>
                      <a:ext uri="{FF2B5EF4-FFF2-40B4-BE49-F238E27FC236}">
                        <a16:creationId xmlns:a16="http://schemas.microsoft.com/office/drawing/2014/main" id="{E40B0037-3C54-4944-AFF3-12EA107E8B65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3415225" y="2431447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95" name="Oval 1594">
                    <a:extLst>
                      <a:ext uri="{FF2B5EF4-FFF2-40B4-BE49-F238E27FC236}">
                        <a16:creationId xmlns:a16="http://schemas.microsoft.com/office/drawing/2014/main" id="{F10C68D4-0D3D-4617-8C0F-19CEDF6B8C1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3415225" y="3049389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96" name="Oval 1595">
                    <a:extLst>
                      <a:ext uri="{FF2B5EF4-FFF2-40B4-BE49-F238E27FC236}">
                        <a16:creationId xmlns:a16="http://schemas.microsoft.com/office/drawing/2014/main" id="{1F3A0532-55A8-40E3-AB93-854712D8ADA9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571209" y="4895019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97" name="Oval 1596">
                    <a:extLst>
                      <a:ext uri="{FF2B5EF4-FFF2-40B4-BE49-F238E27FC236}">
                        <a16:creationId xmlns:a16="http://schemas.microsoft.com/office/drawing/2014/main" id="{7F3C5F25-7F3D-451E-A331-F2B527C488FE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571209" y="5512961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98" name="Oval 1597">
                    <a:extLst>
                      <a:ext uri="{FF2B5EF4-FFF2-40B4-BE49-F238E27FC236}">
                        <a16:creationId xmlns:a16="http://schemas.microsoft.com/office/drawing/2014/main" id="{3234C0BE-60AC-4E2F-A4F1-9C927CFFA9EB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189151" y="4895019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99" name="Oval 1598">
                    <a:extLst>
                      <a:ext uri="{FF2B5EF4-FFF2-40B4-BE49-F238E27FC236}">
                        <a16:creationId xmlns:a16="http://schemas.microsoft.com/office/drawing/2014/main" id="{D39D789F-942A-49A2-9AEB-C0274FDB5716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807092" y="4895019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00" name="Oval 1599">
                    <a:extLst>
                      <a:ext uri="{FF2B5EF4-FFF2-40B4-BE49-F238E27FC236}">
                        <a16:creationId xmlns:a16="http://schemas.microsoft.com/office/drawing/2014/main" id="{1158661C-4F8F-4BF9-9CF0-589C91CD8813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807092" y="5512961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01" name="Oval 1600">
                    <a:extLst>
                      <a:ext uri="{FF2B5EF4-FFF2-40B4-BE49-F238E27FC236}">
                        <a16:creationId xmlns:a16="http://schemas.microsoft.com/office/drawing/2014/main" id="{CBDACBF2-3C47-4493-83D2-A0A33688B81E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189151" y="5512961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02" name="Oval 1601">
                    <a:extLst>
                      <a:ext uri="{FF2B5EF4-FFF2-40B4-BE49-F238E27FC236}">
                        <a16:creationId xmlns:a16="http://schemas.microsoft.com/office/drawing/2014/main" id="{1D774A08-0F01-4209-9009-B60FB9E583FC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3425033" y="4895019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03" name="Oval 1602">
                    <a:extLst>
                      <a:ext uri="{FF2B5EF4-FFF2-40B4-BE49-F238E27FC236}">
                        <a16:creationId xmlns:a16="http://schemas.microsoft.com/office/drawing/2014/main" id="{9DF11697-F31E-4A1E-8B14-C452BF1C17A9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3425033" y="5512961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04" name="Oval 1603">
                    <a:extLst>
                      <a:ext uri="{FF2B5EF4-FFF2-40B4-BE49-F238E27FC236}">
                        <a16:creationId xmlns:a16="http://schemas.microsoft.com/office/drawing/2014/main" id="{13C31DB0-A5B4-47A3-9BB2-232D4A6E7934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033163" y="1819611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05" name="Oval 1604">
                    <a:extLst>
                      <a:ext uri="{FF2B5EF4-FFF2-40B4-BE49-F238E27FC236}">
                        <a16:creationId xmlns:a16="http://schemas.microsoft.com/office/drawing/2014/main" id="{F9A1A8F9-D77C-4F4F-91B8-B4352FFC5304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033163" y="3673435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06" name="Oval 1605">
                    <a:extLst>
                      <a:ext uri="{FF2B5EF4-FFF2-40B4-BE49-F238E27FC236}">
                        <a16:creationId xmlns:a16="http://schemas.microsoft.com/office/drawing/2014/main" id="{25E40FB9-5F0D-4B47-8265-DC2C37EBC6DF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033163" y="4291377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07" name="Oval 1606">
                    <a:extLst>
                      <a:ext uri="{FF2B5EF4-FFF2-40B4-BE49-F238E27FC236}">
                        <a16:creationId xmlns:a16="http://schemas.microsoft.com/office/drawing/2014/main" id="{1B157CF3-654B-4AAF-ABF4-0B71CE3A15E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033163" y="2437552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08" name="Oval 1607">
                    <a:extLst>
                      <a:ext uri="{FF2B5EF4-FFF2-40B4-BE49-F238E27FC236}">
                        <a16:creationId xmlns:a16="http://schemas.microsoft.com/office/drawing/2014/main" id="{79972DC7-8DA1-451E-A683-A9E5E36D5F4F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033163" y="3055494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09" name="Oval 1608">
                    <a:extLst>
                      <a:ext uri="{FF2B5EF4-FFF2-40B4-BE49-F238E27FC236}">
                        <a16:creationId xmlns:a16="http://schemas.microsoft.com/office/drawing/2014/main" id="{25C7AA26-167A-418E-83BB-EFB286BE8693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042971" y="4901124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10" name="Oval 1609">
                    <a:extLst>
                      <a:ext uri="{FF2B5EF4-FFF2-40B4-BE49-F238E27FC236}">
                        <a16:creationId xmlns:a16="http://schemas.microsoft.com/office/drawing/2014/main" id="{2AA99068-9CC9-482A-8FC1-8433ACC666D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042971" y="5519066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11" name="Oval 1610">
                    <a:extLst>
                      <a:ext uri="{FF2B5EF4-FFF2-40B4-BE49-F238E27FC236}">
                        <a16:creationId xmlns:a16="http://schemas.microsoft.com/office/drawing/2014/main" id="{34ACFEF5-3C21-40C6-B30B-B5247FDCF1D7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651106" y="1813506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12" name="Oval 1611">
                    <a:extLst>
                      <a:ext uri="{FF2B5EF4-FFF2-40B4-BE49-F238E27FC236}">
                        <a16:creationId xmlns:a16="http://schemas.microsoft.com/office/drawing/2014/main" id="{AE3E5309-8E2A-4D88-B740-B9B7A0AEFBF4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651106" y="3667330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13" name="Oval 1612">
                    <a:extLst>
                      <a:ext uri="{FF2B5EF4-FFF2-40B4-BE49-F238E27FC236}">
                        <a16:creationId xmlns:a16="http://schemas.microsoft.com/office/drawing/2014/main" id="{FABF6402-692B-444D-BF39-46DCF8880778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651106" y="4285272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14" name="Oval 1613">
                    <a:extLst>
                      <a:ext uri="{FF2B5EF4-FFF2-40B4-BE49-F238E27FC236}">
                        <a16:creationId xmlns:a16="http://schemas.microsoft.com/office/drawing/2014/main" id="{62E3EFF2-A3B6-4A21-9807-8DCF2AE30997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651106" y="2431447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15" name="Oval 1614">
                    <a:extLst>
                      <a:ext uri="{FF2B5EF4-FFF2-40B4-BE49-F238E27FC236}">
                        <a16:creationId xmlns:a16="http://schemas.microsoft.com/office/drawing/2014/main" id="{0BC43C7D-D2EE-49CF-987F-3B9968AA47CE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651106" y="3049389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16" name="Oval 1615">
                    <a:extLst>
                      <a:ext uri="{FF2B5EF4-FFF2-40B4-BE49-F238E27FC236}">
                        <a16:creationId xmlns:a16="http://schemas.microsoft.com/office/drawing/2014/main" id="{57A389A7-6351-4DAE-AEC8-26DB8F296B7B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660914" y="4895019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17" name="Oval 1616">
                    <a:extLst>
                      <a:ext uri="{FF2B5EF4-FFF2-40B4-BE49-F238E27FC236}">
                        <a16:creationId xmlns:a16="http://schemas.microsoft.com/office/drawing/2014/main" id="{3037A54F-D5C6-4128-8C88-4D861E2581B8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660914" y="5512961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569" name="Oval 1568">
                  <a:extLst>
                    <a:ext uri="{FF2B5EF4-FFF2-40B4-BE49-F238E27FC236}">
                      <a16:creationId xmlns:a16="http://schemas.microsoft.com/office/drawing/2014/main" id="{D7372C44-CAA0-493F-85E9-F74BE42DC3F1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219681" y="1797644"/>
                  <a:ext cx="92691" cy="92691"/>
                </a:xfrm>
                <a:prstGeom prst="ellipse">
                  <a:avLst/>
                </a:prstGeom>
                <a:grp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70" name="Oval 1569">
                  <a:extLst>
                    <a:ext uri="{FF2B5EF4-FFF2-40B4-BE49-F238E27FC236}">
                      <a16:creationId xmlns:a16="http://schemas.microsoft.com/office/drawing/2014/main" id="{E1CF7EA3-7D40-4809-AB86-06D985EA176F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219681" y="3651468"/>
                  <a:ext cx="92691" cy="92691"/>
                </a:xfrm>
                <a:prstGeom prst="ellipse">
                  <a:avLst/>
                </a:prstGeom>
                <a:grp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71" name="Oval 1570">
                  <a:extLst>
                    <a:ext uri="{FF2B5EF4-FFF2-40B4-BE49-F238E27FC236}">
                      <a16:creationId xmlns:a16="http://schemas.microsoft.com/office/drawing/2014/main" id="{CFFA24F4-9316-4921-B19B-7033D071D0CD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219681" y="4269410"/>
                  <a:ext cx="92691" cy="92691"/>
                </a:xfrm>
                <a:prstGeom prst="ellipse">
                  <a:avLst/>
                </a:prstGeom>
                <a:grp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72" name="Oval 1571">
                  <a:extLst>
                    <a:ext uri="{FF2B5EF4-FFF2-40B4-BE49-F238E27FC236}">
                      <a16:creationId xmlns:a16="http://schemas.microsoft.com/office/drawing/2014/main" id="{C03C1B90-939E-4EAE-AD2D-033FC7237FD6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219681" y="2415585"/>
                  <a:ext cx="92691" cy="92691"/>
                </a:xfrm>
                <a:prstGeom prst="ellipse">
                  <a:avLst/>
                </a:prstGeom>
                <a:grp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73" name="Oval 1572">
                  <a:extLst>
                    <a:ext uri="{FF2B5EF4-FFF2-40B4-BE49-F238E27FC236}">
                      <a16:creationId xmlns:a16="http://schemas.microsoft.com/office/drawing/2014/main" id="{14E1843A-3F30-488D-8836-7ADA7BB6A617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219681" y="3033527"/>
                  <a:ext cx="92691" cy="92691"/>
                </a:xfrm>
                <a:prstGeom prst="ellipse">
                  <a:avLst/>
                </a:prstGeom>
                <a:grp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74" name="Oval 1573">
                  <a:extLst>
                    <a:ext uri="{FF2B5EF4-FFF2-40B4-BE49-F238E27FC236}">
                      <a16:creationId xmlns:a16="http://schemas.microsoft.com/office/drawing/2014/main" id="{D7823783-569F-409B-B248-4CF128574619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229489" y="4879157"/>
                  <a:ext cx="92691" cy="92691"/>
                </a:xfrm>
                <a:prstGeom prst="ellipse">
                  <a:avLst/>
                </a:prstGeom>
                <a:grp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75" name="Oval 1574">
                  <a:extLst>
                    <a:ext uri="{FF2B5EF4-FFF2-40B4-BE49-F238E27FC236}">
                      <a16:creationId xmlns:a16="http://schemas.microsoft.com/office/drawing/2014/main" id="{882717D8-3F8F-43A7-AE69-82705B343C5D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229489" y="5497099"/>
                  <a:ext cx="92691" cy="92691"/>
                </a:xfrm>
                <a:prstGeom prst="ellipse">
                  <a:avLst/>
                </a:prstGeom>
                <a:grp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489" name="Group 1488">
                <a:extLst>
                  <a:ext uri="{FF2B5EF4-FFF2-40B4-BE49-F238E27FC236}">
                    <a16:creationId xmlns:a16="http://schemas.microsoft.com/office/drawing/2014/main" id="{2F63BE7D-C3D2-41C3-AA96-DE13C94D1AA8}"/>
                  </a:ext>
                </a:extLst>
              </p:cNvPr>
              <p:cNvGrpSpPr/>
              <p:nvPr/>
            </p:nvGrpSpPr>
            <p:grpSpPr>
              <a:xfrm>
                <a:off x="2407725" y="1218060"/>
                <a:ext cx="919372" cy="914400"/>
                <a:chOff x="1502227" y="1797644"/>
                <a:chExt cx="3819953" cy="3799294"/>
              </a:xfrm>
              <a:solidFill>
                <a:schemeClr val="accent1"/>
              </a:solidFill>
            </p:grpSpPr>
            <p:grpSp>
              <p:nvGrpSpPr>
                <p:cNvPr id="1518" name="Group 1517">
                  <a:extLst>
                    <a:ext uri="{FF2B5EF4-FFF2-40B4-BE49-F238E27FC236}">
                      <a16:creationId xmlns:a16="http://schemas.microsoft.com/office/drawing/2014/main" id="{74BC4217-08AF-40A6-932B-654072406915}"/>
                    </a:ext>
                  </a:extLst>
                </p:cNvPr>
                <p:cNvGrpSpPr/>
                <p:nvPr/>
              </p:nvGrpSpPr>
              <p:grpSpPr>
                <a:xfrm>
                  <a:off x="1502227" y="1798687"/>
                  <a:ext cx="3192204" cy="3798251"/>
                  <a:chOff x="1561401" y="1813506"/>
                  <a:chExt cx="3192204" cy="3798251"/>
                </a:xfrm>
                <a:grpFill/>
              </p:grpSpPr>
              <p:sp>
                <p:nvSpPr>
                  <p:cNvPr id="1526" name="Oval 1525">
                    <a:extLst>
                      <a:ext uri="{FF2B5EF4-FFF2-40B4-BE49-F238E27FC236}">
                        <a16:creationId xmlns:a16="http://schemas.microsoft.com/office/drawing/2014/main" id="{2785AEBD-725F-4646-94A2-930E006BF576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561401" y="3667330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27" name="Oval 1526">
                    <a:extLst>
                      <a:ext uri="{FF2B5EF4-FFF2-40B4-BE49-F238E27FC236}">
                        <a16:creationId xmlns:a16="http://schemas.microsoft.com/office/drawing/2014/main" id="{684E9375-5534-4557-8E51-F761F85FF196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561401" y="4285272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28" name="Oval 1527">
                    <a:extLst>
                      <a:ext uri="{FF2B5EF4-FFF2-40B4-BE49-F238E27FC236}">
                        <a16:creationId xmlns:a16="http://schemas.microsoft.com/office/drawing/2014/main" id="{5891B67E-7706-488A-9385-E64462ABD49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561401" y="1813506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29" name="Oval 1528">
                    <a:extLst>
                      <a:ext uri="{FF2B5EF4-FFF2-40B4-BE49-F238E27FC236}">
                        <a16:creationId xmlns:a16="http://schemas.microsoft.com/office/drawing/2014/main" id="{33F827DB-A932-4C22-A21F-B5D346ACD208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179343" y="1813506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30" name="Oval 1529">
                    <a:extLst>
                      <a:ext uri="{FF2B5EF4-FFF2-40B4-BE49-F238E27FC236}">
                        <a16:creationId xmlns:a16="http://schemas.microsoft.com/office/drawing/2014/main" id="{0B062786-4BA5-4F51-AF6B-7C8B0DA95776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561401" y="2431447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31" name="Oval 1530">
                    <a:extLst>
                      <a:ext uri="{FF2B5EF4-FFF2-40B4-BE49-F238E27FC236}">
                        <a16:creationId xmlns:a16="http://schemas.microsoft.com/office/drawing/2014/main" id="{EA2D8656-31DC-41BF-921A-7896E7DB7959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179343" y="2431447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32" name="Oval 1531">
                    <a:extLst>
                      <a:ext uri="{FF2B5EF4-FFF2-40B4-BE49-F238E27FC236}">
                        <a16:creationId xmlns:a16="http://schemas.microsoft.com/office/drawing/2014/main" id="{73F4108B-75B2-4B2E-8E72-C85FDE5CFB23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561401" y="3049389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33" name="Oval 1532">
                    <a:extLst>
                      <a:ext uri="{FF2B5EF4-FFF2-40B4-BE49-F238E27FC236}">
                        <a16:creationId xmlns:a16="http://schemas.microsoft.com/office/drawing/2014/main" id="{1A0C6DF1-CC7E-40FA-B4F3-C2ED2FB56C3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797284" y="1813506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34" name="Oval 1533">
                    <a:extLst>
                      <a:ext uri="{FF2B5EF4-FFF2-40B4-BE49-F238E27FC236}">
                        <a16:creationId xmlns:a16="http://schemas.microsoft.com/office/drawing/2014/main" id="{8997BAF4-0252-4351-B28A-AA19D0276CE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3415225" y="1813506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35" name="Oval 1534">
                    <a:extLst>
                      <a:ext uri="{FF2B5EF4-FFF2-40B4-BE49-F238E27FC236}">
                        <a16:creationId xmlns:a16="http://schemas.microsoft.com/office/drawing/2014/main" id="{D58A2571-5C2A-4B96-925E-F291DE3234E6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179343" y="3667330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36" name="Oval 1535">
                    <a:extLst>
                      <a:ext uri="{FF2B5EF4-FFF2-40B4-BE49-F238E27FC236}">
                        <a16:creationId xmlns:a16="http://schemas.microsoft.com/office/drawing/2014/main" id="{CB05446E-18A3-4656-94D9-4DD955968392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797284" y="3667330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37" name="Oval 1536">
                    <a:extLst>
                      <a:ext uri="{FF2B5EF4-FFF2-40B4-BE49-F238E27FC236}">
                        <a16:creationId xmlns:a16="http://schemas.microsoft.com/office/drawing/2014/main" id="{925C25B1-C57E-43FA-A92A-ADA59A0D5F0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797284" y="4285272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38" name="Oval 1537">
                    <a:extLst>
                      <a:ext uri="{FF2B5EF4-FFF2-40B4-BE49-F238E27FC236}">
                        <a16:creationId xmlns:a16="http://schemas.microsoft.com/office/drawing/2014/main" id="{95A6D445-0D25-41E4-8AC5-817F41B4415C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179343" y="4285272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39" name="Oval 1538">
                    <a:extLst>
                      <a:ext uri="{FF2B5EF4-FFF2-40B4-BE49-F238E27FC236}">
                        <a16:creationId xmlns:a16="http://schemas.microsoft.com/office/drawing/2014/main" id="{CDA186C2-DEA5-45F7-81E2-6831F98047AC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3415225" y="3667330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40" name="Oval 1539">
                    <a:extLst>
                      <a:ext uri="{FF2B5EF4-FFF2-40B4-BE49-F238E27FC236}">
                        <a16:creationId xmlns:a16="http://schemas.microsoft.com/office/drawing/2014/main" id="{B6A894B1-86D5-4B74-93B2-D08267152EE5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3415225" y="4285272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41" name="Oval 1540">
                    <a:extLst>
                      <a:ext uri="{FF2B5EF4-FFF2-40B4-BE49-F238E27FC236}">
                        <a16:creationId xmlns:a16="http://schemas.microsoft.com/office/drawing/2014/main" id="{B961CCC7-ABB2-448C-B5E2-673FAD71C6AE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797284" y="2431447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42" name="Oval 1541">
                    <a:extLst>
                      <a:ext uri="{FF2B5EF4-FFF2-40B4-BE49-F238E27FC236}">
                        <a16:creationId xmlns:a16="http://schemas.microsoft.com/office/drawing/2014/main" id="{15741049-FD1E-47BA-A397-9CA2E604791C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797284" y="3049389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43" name="Oval 1542">
                    <a:extLst>
                      <a:ext uri="{FF2B5EF4-FFF2-40B4-BE49-F238E27FC236}">
                        <a16:creationId xmlns:a16="http://schemas.microsoft.com/office/drawing/2014/main" id="{97E5AE80-7E2A-4207-BC90-1BA9591CF737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179343" y="3049389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44" name="Oval 1543">
                    <a:extLst>
                      <a:ext uri="{FF2B5EF4-FFF2-40B4-BE49-F238E27FC236}">
                        <a16:creationId xmlns:a16="http://schemas.microsoft.com/office/drawing/2014/main" id="{5173AE1B-A488-4CAD-B8B7-0DB2C985716B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3415225" y="2431447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45" name="Oval 1544">
                    <a:extLst>
                      <a:ext uri="{FF2B5EF4-FFF2-40B4-BE49-F238E27FC236}">
                        <a16:creationId xmlns:a16="http://schemas.microsoft.com/office/drawing/2014/main" id="{4B1ABD59-FB9E-43AC-91E8-4D2654AA1EDB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3415225" y="3049389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46" name="Oval 1545">
                    <a:extLst>
                      <a:ext uri="{FF2B5EF4-FFF2-40B4-BE49-F238E27FC236}">
                        <a16:creationId xmlns:a16="http://schemas.microsoft.com/office/drawing/2014/main" id="{84E98759-4003-4362-A462-4FFF823A066C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571209" y="4895019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47" name="Oval 1546">
                    <a:extLst>
                      <a:ext uri="{FF2B5EF4-FFF2-40B4-BE49-F238E27FC236}">
                        <a16:creationId xmlns:a16="http://schemas.microsoft.com/office/drawing/2014/main" id="{623342CB-40C2-48ED-B9F9-D5CE76F623CF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571209" y="5512961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48" name="Oval 1547">
                    <a:extLst>
                      <a:ext uri="{FF2B5EF4-FFF2-40B4-BE49-F238E27FC236}">
                        <a16:creationId xmlns:a16="http://schemas.microsoft.com/office/drawing/2014/main" id="{04AEB2EA-7D52-44CD-8D4F-0528DA1E41CC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189151" y="4895019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49" name="Oval 1548">
                    <a:extLst>
                      <a:ext uri="{FF2B5EF4-FFF2-40B4-BE49-F238E27FC236}">
                        <a16:creationId xmlns:a16="http://schemas.microsoft.com/office/drawing/2014/main" id="{0AD7EC5A-1F3A-4273-BCF8-2AE0F56BE0C9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807092" y="4895019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50" name="Oval 1549">
                    <a:extLst>
                      <a:ext uri="{FF2B5EF4-FFF2-40B4-BE49-F238E27FC236}">
                        <a16:creationId xmlns:a16="http://schemas.microsoft.com/office/drawing/2014/main" id="{5E239A17-D63A-4167-9B08-5371D8C54A55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807092" y="5512961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51" name="Oval 1550">
                    <a:extLst>
                      <a:ext uri="{FF2B5EF4-FFF2-40B4-BE49-F238E27FC236}">
                        <a16:creationId xmlns:a16="http://schemas.microsoft.com/office/drawing/2014/main" id="{AD4E0AD8-8BBA-4C1D-BCFC-C8F34B93223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189151" y="5512961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52" name="Oval 1551">
                    <a:extLst>
                      <a:ext uri="{FF2B5EF4-FFF2-40B4-BE49-F238E27FC236}">
                        <a16:creationId xmlns:a16="http://schemas.microsoft.com/office/drawing/2014/main" id="{E062A248-AEE2-4A86-A92D-1880AEE5A4F3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3425033" y="4895019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53" name="Oval 1552">
                    <a:extLst>
                      <a:ext uri="{FF2B5EF4-FFF2-40B4-BE49-F238E27FC236}">
                        <a16:creationId xmlns:a16="http://schemas.microsoft.com/office/drawing/2014/main" id="{3EDFED63-2537-487E-A155-DAB410CE148E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3425033" y="5512961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54" name="Oval 1553">
                    <a:extLst>
                      <a:ext uri="{FF2B5EF4-FFF2-40B4-BE49-F238E27FC236}">
                        <a16:creationId xmlns:a16="http://schemas.microsoft.com/office/drawing/2014/main" id="{787EFD8D-52C2-44B3-9A7E-9776B37529A8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033163" y="1819611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55" name="Oval 1554">
                    <a:extLst>
                      <a:ext uri="{FF2B5EF4-FFF2-40B4-BE49-F238E27FC236}">
                        <a16:creationId xmlns:a16="http://schemas.microsoft.com/office/drawing/2014/main" id="{D229E0A8-7B49-42AB-9EBB-DF83BE8ABAA6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033163" y="3673435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56" name="Oval 1555">
                    <a:extLst>
                      <a:ext uri="{FF2B5EF4-FFF2-40B4-BE49-F238E27FC236}">
                        <a16:creationId xmlns:a16="http://schemas.microsoft.com/office/drawing/2014/main" id="{39F1EA77-E4CD-46F9-BE57-B750532879AB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033163" y="4291377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57" name="Oval 1556">
                    <a:extLst>
                      <a:ext uri="{FF2B5EF4-FFF2-40B4-BE49-F238E27FC236}">
                        <a16:creationId xmlns:a16="http://schemas.microsoft.com/office/drawing/2014/main" id="{8DAAAC87-629F-44AC-80B9-64E0E832DA3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033163" y="2437552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58" name="Oval 1557">
                    <a:extLst>
                      <a:ext uri="{FF2B5EF4-FFF2-40B4-BE49-F238E27FC236}">
                        <a16:creationId xmlns:a16="http://schemas.microsoft.com/office/drawing/2014/main" id="{C45E1FC5-5B35-4EE6-BA52-BB8B483E27C3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033163" y="3055494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59" name="Oval 1558">
                    <a:extLst>
                      <a:ext uri="{FF2B5EF4-FFF2-40B4-BE49-F238E27FC236}">
                        <a16:creationId xmlns:a16="http://schemas.microsoft.com/office/drawing/2014/main" id="{F0C6E0B3-48C8-4CD0-AB0B-E8A18CCAFC66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042971" y="4901124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60" name="Oval 1559">
                    <a:extLst>
                      <a:ext uri="{FF2B5EF4-FFF2-40B4-BE49-F238E27FC236}">
                        <a16:creationId xmlns:a16="http://schemas.microsoft.com/office/drawing/2014/main" id="{E7717E99-E477-45EA-B16C-0571E27A2CE6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042971" y="5519066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61" name="Oval 1560">
                    <a:extLst>
                      <a:ext uri="{FF2B5EF4-FFF2-40B4-BE49-F238E27FC236}">
                        <a16:creationId xmlns:a16="http://schemas.microsoft.com/office/drawing/2014/main" id="{1014CB26-4AA3-48BB-85E5-0D748CFD663C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651106" y="1813506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62" name="Oval 1561">
                    <a:extLst>
                      <a:ext uri="{FF2B5EF4-FFF2-40B4-BE49-F238E27FC236}">
                        <a16:creationId xmlns:a16="http://schemas.microsoft.com/office/drawing/2014/main" id="{B91B18D0-0494-4CAF-AA1D-44E906CF0F19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651106" y="3667330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63" name="Oval 1562">
                    <a:extLst>
                      <a:ext uri="{FF2B5EF4-FFF2-40B4-BE49-F238E27FC236}">
                        <a16:creationId xmlns:a16="http://schemas.microsoft.com/office/drawing/2014/main" id="{5756FEDF-DE62-4F94-ACB7-99775B1142C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651106" y="4285272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64" name="Oval 1563">
                    <a:extLst>
                      <a:ext uri="{FF2B5EF4-FFF2-40B4-BE49-F238E27FC236}">
                        <a16:creationId xmlns:a16="http://schemas.microsoft.com/office/drawing/2014/main" id="{CF6B6443-7320-4EA0-99DD-258041399B13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651106" y="2431447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65" name="Oval 1564">
                    <a:extLst>
                      <a:ext uri="{FF2B5EF4-FFF2-40B4-BE49-F238E27FC236}">
                        <a16:creationId xmlns:a16="http://schemas.microsoft.com/office/drawing/2014/main" id="{F8A46D9D-CCCE-41BD-A3F5-B999A8EFB33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651106" y="3049389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66" name="Oval 1565">
                    <a:extLst>
                      <a:ext uri="{FF2B5EF4-FFF2-40B4-BE49-F238E27FC236}">
                        <a16:creationId xmlns:a16="http://schemas.microsoft.com/office/drawing/2014/main" id="{D579579F-1177-4A5C-9E0F-06E47CF37AA5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660914" y="4895019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67" name="Oval 1566">
                    <a:extLst>
                      <a:ext uri="{FF2B5EF4-FFF2-40B4-BE49-F238E27FC236}">
                        <a16:creationId xmlns:a16="http://schemas.microsoft.com/office/drawing/2014/main" id="{7B856AFD-761C-4CC6-8774-DAD9188EE68E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660914" y="5512961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519" name="Oval 1518">
                  <a:extLst>
                    <a:ext uri="{FF2B5EF4-FFF2-40B4-BE49-F238E27FC236}">
                      <a16:creationId xmlns:a16="http://schemas.microsoft.com/office/drawing/2014/main" id="{C07D8D5C-27B0-44D4-B1C2-A487AAD866B7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219681" y="1797644"/>
                  <a:ext cx="92691" cy="92691"/>
                </a:xfrm>
                <a:prstGeom prst="ellipse">
                  <a:avLst/>
                </a:prstGeom>
                <a:grp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20" name="Oval 1519">
                  <a:extLst>
                    <a:ext uri="{FF2B5EF4-FFF2-40B4-BE49-F238E27FC236}">
                      <a16:creationId xmlns:a16="http://schemas.microsoft.com/office/drawing/2014/main" id="{E56E237E-00B2-4BB5-B773-C8C276E6A0EE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219681" y="3651468"/>
                  <a:ext cx="92691" cy="92691"/>
                </a:xfrm>
                <a:prstGeom prst="ellipse">
                  <a:avLst/>
                </a:prstGeom>
                <a:grp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21" name="Oval 1520">
                  <a:extLst>
                    <a:ext uri="{FF2B5EF4-FFF2-40B4-BE49-F238E27FC236}">
                      <a16:creationId xmlns:a16="http://schemas.microsoft.com/office/drawing/2014/main" id="{018576FA-DE28-4CEB-ACB8-208162492F76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219681" y="4269410"/>
                  <a:ext cx="92691" cy="92691"/>
                </a:xfrm>
                <a:prstGeom prst="ellipse">
                  <a:avLst/>
                </a:prstGeom>
                <a:grp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22" name="Oval 1521">
                  <a:extLst>
                    <a:ext uri="{FF2B5EF4-FFF2-40B4-BE49-F238E27FC236}">
                      <a16:creationId xmlns:a16="http://schemas.microsoft.com/office/drawing/2014/main" id="{C9A29EC0-44E5-40E5-8C30-A94A568D63E0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219681" y="2415585"/>
                  <a:ext cx="92691" cy="92691"/>
                </a:xfrm>
                <a:prstGeom prst="ellipse">
                  <a:avLst/>
                </a:prstGeom>
                <a:grp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23" name="Oval 1522">
                  <a:extLst>
                    <a:ext uri="{FF2B5EF4-FFF2-40B4-BE49-F238E27FC236}">
                      <a16:creationId xmlns:a16="http://schemas.microsoft.com/office/drawing/2014/main" id="{30FD1729-6328-4A26-B19E-B725C5D56B46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219681" y="3033527"/>
                  <a:ext cx="92691" cy="92691"/>
                </a:xfrm>
                <a:prstGeom prst="ellipse">
                  <a:avLst/>
                </a:prstGeom>
                <a:grp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24" name="Oval 1523">
                  <a:extLst>
                    <a:ext uri="{FF2B5EF4-FFF2-40B4-BE49-F238E27FC236}">
                      <a16:creationId xmlns:a16="http://schemas.microsoft.com/office/drawing/2014/main" id="{F487B0D3-F97B-4DBB-A6C2-83DFFA5CCAD6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229489" y="4879157"/>
                  <a:ext cx="92691" cy="92691"/>
                </a:xfrm>
                <a:prstGeom prst="ellipse">
                  <a:avLst/>
                </a:prstGeom>
                <a:grp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25" name="Oval 1524">
                  <a:extLst>
                    <a:ext uri="{FF2B5EF4-FFF2-40B4-BE49-F238E27FC236}">
                      <a16:creationId xmlns:a16="http://schemas.microsoft.com/office/drawing/2014/main" id="{A820E628-ACAC-4FE0-BE7C-275D3108B5DF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229489" y="5497099"/>
                  <a:ext cx="92691" cy="92691"/>
                </a:xfrm>
                <a:prstGeom prst="ellipse">
                  <a:avLst/>
                </a:prstGeom>
                <a:grp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490" name="Oval 1489">
                <a:extLst>
                  <a:ext uri="{FF2B5EF4-FFF2-40B4-BE49-F238E27FC236}">
                    <a16:creationId xmlns:a16="http://schemas.microsoft.com/office/drawing/2014/main" id="{F04963BF-B324-420C-AF80-77251097289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449020" y="1663905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1" name="Oval 1490">
                <a:extLst>
                  <a:ext uri="{FF2B5EF4-FFF2-40B4-BE49-F238E27FC236}">
                    <a16:creationId xmlns:a16="http://schemas.microsoft.com/office/drawing/2014/main" id="{55A53A26-038D-4D7F-B621-086DC46BA9C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449020" y="1812628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2" name="Oval 1491">
                <a:extLst>
                  <a:ext uri="{FF2B5EF4-FFF2-40B4-BE49-F238E27FC236}">
                    <a16:creationId xmlns:a16="http://schemas.microsoft.com/office/drawing/2014/main" id="{8E855C8B-CB55-4DE9-BA8E-4A52FB78ECF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449020" y="1217733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3" name="Oval 1492">
                <a:extLst>
                  <a:ext uri="{FF2B5EF4-FFF2-40B4-BE49-F238E27FC236}">
                    <a16:creationId xmlns:a16="http://schemas.microsoft.com/office/drawing/2014/main" id="{7A3EA509-7CCE-4ED7-BF4B-04C0A52A8C1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597744" y="1217733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4" name="Oval 1493">
                <a:extLst>
                  <a:ext uri="{FF2B5EF4-FFF2-40B4-BE49-F238E27FC236}">
                    <a16:creationId xmlns:a16="http://schemas.microsoft.com/office/drawing/2014/main" id="{208E7FCD-7607-4019-A595-D1F033EFA13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449020" y="1366457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5" name="Oval 1494">
                <a:extLst>
                  <a:ext uri="{FF2B5EF4-FFF2-40B4-BE49-F238E27FC236}">
                    <a16:creationId xmlns:a16="http://schemas.microsoft.com/office/drawing/2014/main" id="{2471DDC8-05C2-448C-9A4C-E6F86D8C56F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597744" y="1366457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6" name="Oval 1495">
                <a:extLst>
                  <a:ext uri="{FF2B5EF4-FFF2-40B4-BE49-F238E27FC236}">
                    <a16:creationId xmlns:a16="http://schemas.microsoft.com/office/drawing/2014/main" id="{F930D217-ADCF-4343-9741-D27850A9CB7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449020" y="1515181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7" name="Oval 1496">
                <a:extLst>
                  <a:ext uri="{FF2B5EF4-FFF2-40B4-BE49-F238E27FC236}">
                    <a16:creationId xmlns:a16="http://schemas.microsoft.com/office/drawing/2014/main" id="{6AB7861C-9B85-4976-9AA1-6EF7DDBAB71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746468" y="1217733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8" name="Oval 1497">
                <a:extLst>
                  <a:ext uri="{FF2B5EF4-FFF2-40B4-BE49-F238E27FC236}">
                    <a16:creationId xmlns:a16="http://schemas.microsoft.com/office/drawing/2014/main" id="{9B87E0DB-0BD0-4FBD-89AB-3E85DDB1B08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895192" y="1217733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9" name="Oval 1498">
                <a:extLst>
                  <a:ext uri="{FF2B5EF4-FFF2-40B4-BE49-F238E27FC236}">
                    <a16:creationId xmlns:a16="http://schemas.microsoft.com/office/drawing/2014/main" id="{EC8EA302-7FD2-4117-BBB3-3C99252EC2B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597744" y="1663905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0" name="Oval 1499">
                <a:extLst>
                  <a:ext uri="{FF2B5EF4-FFF2-40B4-BE49-F238E27FC236}">
                    <a16:creationId xmlns:a16="http://schemas.microsoft.com/office/drawing/2014/main" id="{F833DF42-0E2D-414B-9120-A99F8EF393D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746468" y="1663905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1" name="Oval 1500">
                <a:extLst>
                  <a:ext uri="{FF2B5EF4-FFF2-40B4-BE49-F238E27FC236}">
                    <a16:creationId xmlns:a16="http://schemas.microsoft.com/office/drawing/2014/main" id="{1E0EFEA5-B4CE-448A-8AB1-47D2A2A9C61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746468" y="1812628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2" name="Oval 1501">
                <a:extLst>
                  <a:ext uri="{FF2B5EF4-FFF2-40B4-BE49-F238E27FC236}">
                    <a16:creationId xmlns:a16="http://schemas.microsoft.com/office/drawing/2014/main" id="{7E2F5D31-D851-4EC5-B05E-4FBB695E416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597744" y="1812628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3" name="Oval 1502">
                <a:extLst>
                  <a:ext uri="{FF2B5EF4-FFF2-40B4-BE49-F238E27FC236}">
                    <a16:creationId xmlns:a16="http://schemas.microsoft.com/office/drawing/2014/main" id="{EC1D38BF-59C7-4F17-9159-F284B90B0BE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895192" y="1663905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4" name="Oval 1503">
                <a:extLst>
                  <a:ext uri="{FF2B5EF4-FFF2-40B4-BE49-F238E27FC236}">
                    <a16:creationId xmlns:a16="http://schemas.microsoft.com/office/drawing/2014/main" id="{1E9FE3DA-DA62-46EC-B8F3-B671B6A2D94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895192" y="1812628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5" name="Oval 1504">
                <a:extLst>
                  <a:ext uri="{FF2B5EF4-FFF2-40B4-BE49-F238E27FC236}">
                    <a16:creationId xmlns:a16="http://schemas.microsoft.com/office/drawing/2014/main" id="{8AA4ECE6-ECFE-4815-B68B-A2A5FF97D48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746468" y="1366457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6" name="Oval 1505">
                <a:extLst>
                  <a:ext uri="{FF2B5EF4-FFF2-40B4-BE49-F238E27FC236}">
                    <a16:creationId xmlns:a16="http://schemas.microsoft.com/office/drawing/2014/main" id="{75D9F519-75CF-4495-9DCA-C5C020396B1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746468" y="1515181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7" name="Oval 1506">
                <a:extLst>
                  <a:ext uri="{FF2B5EF4-FFF2-40B4-BE49-F238E27FC236}">
                    <a16:creationId xmlns:a16="http://schemas.microsoft.com/office/drawing/2014/main" id="{A2B73FFC-1DFC-4AFF-82E8-D66187468AF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597744" y="1515181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8" name="Oval 1507">
                <a:extLst>
                  <a:ext uri="{FF2B5EF4-FFF2-40B4-BE49-F238E27FC236}">
                    <a16:creationId xmlns:a16="http://schemas.microsoft.com/office/drawing/2014/main" id="{E452F255-EB18-4B6E-8E9C-57B54A260C3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895192" y="1366457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9" name="Oval 1508">
                <a:extLst>
                  <a:ext uri="{FF2B5EF4-FFF2-40B4-BE49-F238E27FC236}">
                    <a16:creationId xmlns:a16="http://schemas.microsoft.com/office/drawing/2014/main" id="{2250D5A9-BD3D-45A0-8DFA-3D9E6D05193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895192" y="1515181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0" name="Oval 1509">
                <a:extLst>
                  <a:ext uri="{FF2B5EF4-FFF2-40B4-BE49-F238E27FC236}">
                    <a16:creationId xmlns:a16="http://schemas.microsoft.com/office/drawing/2014/main" id="{D6323D04-4A68-4EA2-89C4-C9E7B25F06C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451381" y="1959380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1" name="Oval 1510">
                <a:extLst>
                  <a:ext uri="{FF2B5EF4-FFF2-40B4-BE49-F238E27FC236}">
                    <a16:creationId xmlns:a16="http://schemas.microsoft.com/office/drawing/2014/main" id="{04FD4043-58C6-42B2-BCB1-042327C187A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451381" y="2108104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2" name="Oval 1511">
                <a:extLst>
                  <a:ext uri="{FF2B5EF4-FFF2-40B4-BE49-F238E27FC236}">
                    <a16:creationId xmlns:a16="http://schemas.microsoft.com/office/drawing/2014/main" id="{822DDC88-FCBD-409C-8D6F-EC1F1C37157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600105" y="1959380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3" name="Oval 1512">
                <a:extLst>
                  <a:ext uri="{FF2B5EF4-FFF2-40B4-BE49-F238E27FC236}">
                    <a16:creationId xmlns:a16="http://schemas.microsoft.com/office/drawing/2014/main" id="{B1A9E4A6-0DF3-474C-94EB-0DFF6026651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748828" y="1959380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4" name="Oval 1513">
                <a:extLst>
                  <a:ext uri="{FF2B5EF4-FFF2-40B4-BE49-F238E27FC236}">
                    <a16:creationId xmlns:a16="http://schemas.microsoft.com/office/drawing/2014/main" id="{07164DFF-7ADA-4D35-B71F-6A9BF10C660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748828" y="2108104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5" name="Oval 1514">
                <a:extLst>
                  <a:ext uri="{FF2B5EF4-FFF2-40B4-BE49-F238E27FC236}">
                    <a16:creationId xmlns:a16="http://schemas.microsoft.com/office/drawing/2014/main" id="{6CF9362E-175B-4DC9-8A48-DA276EAED3E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600105" y="2108104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6" name="Oval 1515">
                <a:extLst>
                  <a:ext uri="{FF2B5EF4-FFF2-40B4-BE49-F238E27FC236}">
                    <a16:creationId xmlns:a16="http://schemas.microsoft.com/office/drawing/2014/main" id="{01A8798F-9CF3-4BA0-9192-E798FD395BC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897552" y="1959380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7" name="Oval 1516">
                <a:extLst>
                  <a:ext uri="{FF2B5EF4-FFF2-40B4-BE49-F238E27FC236}">
                    <a16:creationId xmlns:a16="http://schemas.microsoft.com/office/drawing/2014/main" id="{486E11F2-C73C-4F65-8519-070E930FC32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897552" y="2108104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23" name="Group 1022">
              <a:extLst>
                <a:ext uri="{FF2B5EF4-FFF2-40B4-BE49-F238E27FC236}">
                  <a16:creationId xmlns:a16="http://schemas.microsoft.com/office/drawing/2014/main" id="{DD3F8DF0-5D72-4952-A6AB-7E020027A1ED}"/>
                </a:ext>
              </a:extLst>
            </p:cNvPr>
            <p:cNvGrpSpPr/>
            <p:nvPr/>
          </p:nvGrpSpPr>
          <p:grpSpPr>
            <a:xfrm>
              <a:off x="330579" y="2252394"/>
              <a:ext cx="3589282" cy="915211"/>
              <a:chOff x="330579" y="1217249"/>
              <a:chExt cx="3589282" cy="915211"/>
            </a:xfrm>
          </p:grpSpPr>
          <p:grpSp>
            <p:nvGrpSpPr>
              <p:cNvPr id="1306" name="Group 1305">
                <a:extLst>
                  <a:ext uri="{FF2B5EF4-FFF2-40B4-BE49-F238E27FC236}">
                    <a16:creationId xmlns:a16="http://schemas.microsoft.com/office/drawing/2014/main" id="{9536D2F4-EBDA-47A5-A64B-744D60D8D4E7}"/>
                  </a:ext>
                </a:extLst>
              </p:cNvPr>
              <p:cNvGrpSpPr/>
              <p:nvPr/>
            </p:nvGrpSpPr>
            <p:grpSpPr>
              <a:xfrm>
                <a:off x="330579" y="1217827"/>
                <a:ext cx="919372" cy="914400"/>
                <a:chOff x="1502227" y="1797644"/>
                <a:chExt cx="3819953" cy="3799294"/>
              </a:xfrm>
              <a:solidFill>
                <a:schemeClr val="accent1"/>
              </a:solidFill>
            </p:grpSpPr>
            <p:grpSp>
              <p:nvGrpSpPr>
                <p:cNvPr id="1437" name="Group 1436">
                  <a:extLst>
                    <a:ext uri="{FF2B5EF4-FFF2-40B4-BE49-F238E27FC236}">
                      <a16:creationId xmlns:a16="http://schemas.microsoft.com/office/drawing/2014/main" id="{6BC1F03A-4AFE-4E47-8734-52BF315D6692}"/>
                    </a:ext>
                  </a:extLst>
                </p:cNvPr>
                <p:cNvGrpSpPr/>
                <p:nvPr/>
              </p:nvGrpSpPr>
              <p:grpSpPr>
                <a:xfrm>
                  <a:off x="1502227" y="1798687"/>
                  <a:ext cx="3192204" cy="3798251"/>
                  <a:chOff x="1561401" y="1813506"/>
                  <a:chExt cx="3192204" cy="3798251"/>
                </a:xfrm>
                <a:grpFill/>
              </p:grpSpPr>
              <p:sp>
                <p:nvSpPr>
                  <p:cNvPr id="1445" name="Oval 1444">
                    <a:extLst>
                      <a:ext uri="{FF2B5EF4-FFF2-40B4-BE49-F238E27FC236}">
                        <a16:creationId xmlns:a16="http://schemas.microsoft.com/office/drawing/2014/main" id="{50DFB8E8-F0F9-4389-A194-88E1C8697035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561401" y="3667330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46" name="Oval 1445">
                    <a:extLst>
                      <a:ext uri="{FF2B5EF4-FFF2-40B4-BE49-F238E27FC236}">
                        <a16:creationId xmlns:a16="http://schemas.microsoft.com/office/drawing/2014/main" id="{930D0349-E912-4F80-9453-16861C7E67A9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561401" y="4285272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47" name="Oval 1446">
                    <a:extLst>
                      <a:ext uri="{FF2B5EF4-FFF2-40B4-BE49-F238E27FC236}">
                        <a16:creationId xmlns:a16="http://schemas.microsoft.com/office/drawing/2014/main" id="{DF9FC884-5645-49F6-983E-594F015C09D8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561401" y="1813506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48" name="Oval 1447">
                    <a:extLst>
                      <a:ext uri="{FF2B5EF4-FFF2-40B4-BE49-F238E27FC236}">
                        <a16:creationId xmlns:a16="http://schemas.microsoft.com/office/drawing/2014/main" id="{8DDFB130-B528-4E80-B2BA-D00CE699BCB7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179343" y="1813506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49" name="Oval 1448">
                    <a:extLst>
                      <a:ext uri="{FF2B5EF4-FFF2-40B4-BE49-F238E27FC236}">
                        <a16:creationId xmlns:a16="http://schemas.microsoft.com/office/drawing/2014/main" id="{7358D900-8979-4992-B589-CD20AD942F1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561401" y="2431447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50" name="Oval 1449">
                    <a:extLst>
                      <a:ext uri="{FF2B5EF4-FFF2-40B4-BE49-F238E27FC236}">
                        <a16:creationId xmlns:a16="http://schemas.microsoft.com/office/drawing/2014/main" id="{66963609-589B-4417-85BD-2CF665EE5705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179343" y="2431447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51" name="Oval 1450">
                    <a:extLst>
                      <a:ext uri="{FF2B5EF4-FFF2-40B4-BE49-F238E27FC236}">
                        <a16:creationId xmlns:a16="http://schemas.microsoft.com/office/drawing/2014/main" id="{88F2D08E-F0DB-4A5B-B628-6FEFE1FB159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561401" y="3049389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52" name="Oval 1451">
                    <a:extLst>
                      <a:ext uri="{FF2B5EF4-FFF2-40B4-BE49-F238E27FC236}">
                        <a16:creationId xmlns:a16="http://schemas.microsoft.com/office/drawing/2014/main" id="{705629A0-B42D-4670-AF90-A1CBEFD826C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797284" y="1813506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53" name="Oval 1452">
                    <a:extLst>
                      <a:ext uri="{FF2B5EF4-FFF2-40B4-BE49-F238E27FC236}">
                        <a16:creationId xmlns:a16="http://schemas.microsoft.com/office/drawing/2014/main" id="{01E0DE26-5E02-49C8-940B-9DAA15374828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3415225" y="1813506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54" name="Oval 1453">
                    <a:extLst>
                      <a:ext uri="{FF2B5EF4-FFF2-40B4-BE49-F238E27FC236}">
                        <a16:creationId xmlns:a16="http://schemas.microsoft.com/office/drawing/2014/main" id="{93CF6F75-305A-4A41-87FC-EBC54F016236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179343" y="3667330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55" name="Oval 1454">
                    <a:extLst>
                      <a:ext uri="{FF2B5EF4-FFF2-40B4-BE49-F238E27FC236}">
                        <a16:creationId xmlns:a16="http://schemas.microsoft.com/office/drawing/2014/main" id="{9844254A-A385-4F70-83A0-167B719BECC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797284" y="3667330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56" name="Oval 1455">
                    <a:extLst>
                      <a:ext uri="{FF2B5EF4-FFF2-40B4-BE49-F238E27FC236}">
                        <a16:creationId xmlns:a16="http://schemas.microsoft.com/office/drawing/2014/main" id="{AE7BD5A6-3E2E-4E9C-836D-EE71A10C87D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797284" y="4285272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57" name="Oval 1456">
                    <a:extLst>
                      <a:ext uri="{FF2B5EF4-FFF2-40B4-BE49-F238E27FC236}">
                        <a16:creationId xmlns:a16="http://schemas.microsoft.com/office/drawing/2014/main" id="{FF2F10DB-667A-4382-B861-AEB1E9CCD5B4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179343" y="4285272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58" name="Oval 1457">
                    <a:extLst>
                      <a:ext uri="{FF2B5EF4-FFF2-40B4-BE49-F238E27FC236}">
                        <a16:creationId xmlns:a16="http://schemas.microsoft.com/office/drawing/2014/main" id="{CDE4907E-7AD1-44B2-A854-6247447A12D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3415225" y="3667330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59" name="Oval 1458">
                    <a:extLst>
                      <a:ext uri="{FF2B5EF4-FFF2-40B4-BE49-F238E27FC236}">
                        <a16:creationId xmlns:a16="http://schemas.microsoft.com/office/drawing/2014/main" id="{032D20DE-F2F5-456B-968F-BA70C147AEF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3415225" y="4285272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60" name="Oval 1459">
                    <a:extLst>
                      <a:ext uri="{FF2B5EF4-FFF2-40B4-BE49-F238E27FC236}">
                        <a16:creationId xmlns:a16="http://schemas.microsoft.com/office/drawing/2014/main" id="{BA8ADCC6-508E-4B16-868F-194243A0F98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797284" y="2431447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61" name="Oval 1460">
                    <a:extLst>
                      <a:ext uri="{FF2B5EF4-FFF2-40B4-BE49-F238E27FC236}">
                        <a16:creationId xmlns:a16="http://schemas.microsoft.com/office/drawing/2014/main" id="{DC52BF1D-0531-4E4F-AB52-7D591562C2BB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797284" y="3049389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62" name="Oval 1461">
                    <a:extLst>
                      <a:ext uri="{FF2B5EF4-FFF2-40B4-BE49-F238E27FC236}">
                        <a16:creationId xmlns:a16="http://schemas.microsoft.com/office/drawing/2014/main" id="{671F43B2-62E5-4065-A529-CD85C04C8575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179343" y="3049389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63" name="Oval 1462">
                    <a:extLst>
                      <a:ext uri="{FF2B5EF4-FFF2-40B4-BE49-F238E27FC236}">
                        <a16:creationId xmlns:a16="http://schemas.microsoft.com/office/drawing/2014/main" id="{751D9710-BF52-4D97-BA7B-B1976868B6A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3415225" y="2431447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64" name="Oval 1463">
                    <a:extLst>
                      <a:ext uri="{FF2B5EF4-FFF2-40B4-BE49-F238E27FC236}">
                        <a16:creationId xmlns:a16="http://schemas.microsoft.com/office/drawing/2014/main" id="{5601B542-B494-483C-935D-2A1231ACF25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3415225" y="3049389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65" name="Oval 1464">
                    <a:extLst>
                      <a:ext uri="{FF2B5EF4-FFF2-40B4-BE49-F238E27FC236}">
                        <a16:creationId xmlns:a16="http://schemas.microsoft.com/office/drawing/2014/main" id="{44C558DD-9DA2-42C6-8882-91C23196AD7C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571209" y="4895019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66" name="Oval 1465">
                    <a:extLst>
                      <a:ext uri="{FF2B5EF4-FFF2-40B4-BE49-F238E27FC236}">
                        <a16:creationId xmlns:a16="http://schemas.microsoft.com/office/drawing/2014/main" id="{933BB9B5-1D56-44A6-9D21-7FC1F0717C6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571209" y="5512961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67" name="Oval 1466">
                    <a:extLst>
                      <a:ext uri="{FF2B5EF4-FFF2-40B4-BE49-F238E27FC236}">
                        <a16:creationId xmlns:a16="http://schemas.microsoft.com/office/drawing/2014/main" id="{37137997-2A7B-4E1B-BF2E-1F2CF2450195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189151" y="4895019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68" name="Oval 1467">
                    <a:extLst>
                      <a:ext uri="{FF2B5EF4-FFF2-40B4-BE49-F238E27FC236}">
                        <a16:creationId xmlns:a16="http://schemas.microsoft.com/office/drawing/2014/main" id="{DA8FC46A-99D1-45FE-93EE-F7D7D71DB816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807092" y="4895019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69" name="Oval 1468">
                    <a:extLst>
                      <a:ext uri="{FF2B5EF4-FFF2-40B4-BE49-F238E27FC236}">
                        <a16:creationId xmlns:a16="http://schemas.microsoft.com/office/drawing/2014/main" id="{08D3B460-BCC7-4609-965D-9C06E5716E96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807092" y="5512961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70" name="Oval 1469">
                    <a:extLst>
                      <a:ext uri="{FF2B5EF4-FFF2-40B4-BE49-F238E27FC236}">
                        <a16:creationId xmlns:a16="http://schemas.microsoft.com/office/drawing/2014/main" id="{8D5BB604-1C1C-4411-8937-090EBE11E4D7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189151" y="5512961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71" name="Oval 1470">
                    <a:extLst>
                      <a:ext uri="{FF2B5EF4-FFF2-40B4-BE49-F238E27FC236}">
                        <a16:creationId xmlns:a16="http://schemas.microsoft.com/office/drawing/2014/main" id="{E55433BE-6712-4BCF-B51B-B3D839BAF88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3425033" y="4895019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72" name="Oval 1471">
                    <a:extLst>
                      <a:ext uri="{FF2B5EF4-FFF2-40B4-BE49-F238E27FC236}">
                        <a16:creationId xmlns:a16="http://schemas.microsoft.com/office/drawing/2014/main" id="{39DB0838-1BA1-4F48-8C1B-F8AC4AE91A3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3425033" y="5512961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73" name="Oval 1472">
                    <a:extLst>
                      <a:ext uri="{FF2B5EF4-FFF2-40B4-BE49-F238E27FC236}">
                        <a16:creationId xmlns:a16="http://schemas.microsoft.com/office/drawing/2014/main" id="{4BB3648C-F782-42BF-8772-34C5D2C23AE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033163" y="1819611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74" name="Oval 1473">
                    <a:extLst>
                      <a:ext uri="{FF2B5EF4-FFF2-40B4-BE49-F238E27FC236}">
                        <a16:creationId xmlns:a16="http://schemas.microsoft.com/office/drawing/2014/main" id="{D40BAB11-7073-499E-B6F6-9CB7AFE08F36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033163" y="3673435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75" name="Oval 1474">
                    <a:extLst>
                      <a:ext uri="{FF2B5EF4-FFF2-40B4-BE49-F238E27FC236}">
                        <a16:creationId xmlns:a16="http://schemas.microsoft.com/office/drawing/2014/main" id="{192F07B9-125C-48EC-8889-F7E04DC266FE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033163" y="4291377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76" name="Oval 1475">
                    <a:extLst>
                      <a:ext uri="{FF2B5EF4-FFF2-40B4-BE49-F238E27FC236}">
                        <a16:creationId xmlns:a16="http://schemas.microsoft.com/office/drawing/2014/main" id="{1CF56DDD-1576-448A-B420-57F0BE021C98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033163" y="2437552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77" name="Oval 1476">
                    <a:extLst>
                      <a:ext uri="{FF2B5EF4-FFF2-40B4-BE49-F238E27FC236}">
                        <a16:creationId xmlns:a16="http://schemas.microsoft.com/office/drawing/2014/main" id="{857E6646-B884-49D8-A495-E69867F219A3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033163" y="3055494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78" name="Oval 1477">
                    <a:extLst>
                      <a:ext uri="{FF2B5EF4-FFF2-40B4-BE49-F238E27FC236}">
                        <a16:creationId xmlns:a16="http://schemas.microsoft.com/office/drawing/2014/main" id="{7DA459A0-35BF-4D10-93A6-12144E86B108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042971" y="4901124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79" name="Oval 1478">
                    <a:extLst>
                      <a:ext uri="{FF2B5EF4-FFF2-40B4-BE49-F238E27FC236}">
                        <a16:creationId xmlns:a16="http://schemas.microsoft.com/office/drawing/2014/main" id="{33C70D69-D90C-47CB-9D26-2E24D02B8B17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042971" y="5519066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80" name="Oval 1479">
                    <a:extLst>
                      <a:ext uri="{FF2B5EF4-FFF2-40B4-BE49-F238E27FC236}">
                        <a16:creationId xmlns:a16="http://schemas.microsoft.com/office/drawing/2014/main" id="{14796287-FFD4-436E-B8C1-D6DF2BF92DB5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651106" y="1813506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81" name="Oval 1480">
                    <a:extLst>
                      <a:ext uri="{FF2B5EF4-FFF2-40B4-BE49-F238E27FC236}">
                        <a16:creationId xmlns:a16="http://schemas.microsoft.com/office/drawing/2014/main" id="{5D536687-9D21-4333-9DDC-25DAB00085C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651106" y="3667330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82" name="Oval 1481">
                    <a:extLst>
                      <a:ext uri="{FF2B5EF4-FFF2-40B4-BE49-F238E27FC236}">
                        <a16:creationId xmlns:a16="http://schemas.microsoft.com/office/drawing/2014/main" id="{E504BFBC-F9A5-4CEF-83A5-7932EE5720C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651106" y="4285272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83" name="Oval 1482">
                    <a:extLst>
                      <a:ext uri="{FF2B5EF4-FFF2-40B4-BE49-F238E27FC236}">
                        <a16:creationId xmlns:a16="http://schemas.microsoft.com/office/drawing/2014/main" id="{7EB6C8E4-33AD-473F-8661-AF6BABCB7C1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651106" y="2431447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84" name="Oval 1483">
                    <a:extLst>
                      <a:ext uri="{FF2B5EF4-FFF2-40B4-BE49-F238E27FC236}">
                        <a16:creationId xmlns:a16="http://schemas.microsoft.com/office/drawing/2014/main" id="{2B46D27A-D7CA-469B-B610-23F4E41F7806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651106" y="3049389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85" name="Oval 1484">
                    <a:extLst>
                      <a:ext uri="{FF2B5EF4-FFF2-40B4-BE49-F238E27FC236}">
                        <a16:creationId xmlns:a16="http://schemas.microsoft.com/office/drawing/2014/main" id="{656BDC8D-8916-4025-A5AF-EA0DEBDBA90B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660914" y="4895019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86" name="Oval 1485">
                    <a:extLst>
                      <a:ext uri="{FF2B5EF4-FFF2-40B4-BE49-F238E27FC236}">
                        <a16:creationId xmlns:a16="http://schemas.microsoft.com/office/drawing/2014/main" id="{E0CCBA73-81D4-4640-BC86-0999DAD3FC4E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660914" y="5512961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438" name="Oval 1437">
                  <a:extLst>
                    <a:ext uri="{FF2B5EF4-FFF2-40B4-BE49-F238E27FC236}">
                      <a16:creationId xmlns:a16="http://schemas.microsoft.com/office/drawing/2014/main" id="{ACC67089-190C-4123-9F75-A6E483BB76E2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219681" y="1797644"/>
                  <a:ext cx="92691" cy="92691"/>
                </a:xfrm>
                <a:prstGeom prst="ellipse">
                  <a:avLst/>
                </a:prstGeom>
                <a:grp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39" name="Oval 1438">
                  <a:extLst>
                    <a:ext uri="{FF2B5EF4-FFF2-40B4-BE49-F238E27FC236}">
                      <a16:creationId xmlns:a16="http://schemas.microsoft.com/office/drawing/2014/main" id="{DFB8598D-A369-4079-91A2-1AE0B68697FF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219681" y="3651468"/>
                  <a:ext cx="92691" cy="92691"/>
                </a:xfrm>
                <a:prstGeom prst="ellipse">
                  <a:avLst/>
                </a:prstGeom>
                <a:grp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40" name="Oval 1439">
                  <a:extLst>
                    <a:ext uri="{FF2B5EF4-FFF2-40B4-BE49-F238E27FC236}">
                      <a16:creationId xmlns:a16="http://schemas.microsoft.com/office/drawing/2014/main" id="{150213F9-13FD-400C-83F8-18696D0CADC6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219681" y="4269410"/>
                  <a:ext cx="92691" cy="92691"/>
                </a:xfrm>
                <a:prstGeom prst="ellipse">
                  <a:avLst/>
                </a:prstGeom>
                <a:grp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41" name="Oval 1440">
                  <a:extLst>
                    <a:ext uri="{FF2B5EF4-FFF2-40B4-BE49-F238E27FC236}">
                      <a16:creationId xmlns:a16="http://schemas.microsoft.com/office/drawing/2014/main" id="{279BE038-1670-4916-9BE7-74F98FFD9A83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219681" y="2415585"/>
                  <a:ext cx="92691" cy="92691"/>
                </a:xfrm>
                <a:prstGeom prst="ellipse">
                  <a:avLst/>
                </a:prstGeom>
                <a:grp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42" name="Oval 1441">
                  <a:extLst>
                    <a:ext uri="{FF2B5EF4-FFF2-40B4-BE49-F238E27FC236}">
                      <a16:creationId xmlns:a16="http://schemas.microsoft.com/office/drawing/2014/main" id="{12E3D632-BDFB-4EF5-BE78-9FA4ED25E28D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219681" y="3033527"/>
                  <a:ext cx="92691" cy="92691"/>
                </a:xfrm>
                <a:prstGeom prst="ellipse">
                  <a:avLst/>
                </a:prstGeom>
                <a:grp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43" name="Oval 1442">
                  <a:extLst>
                    <a:ext uri="{FF2B5EF4-FFF2-40B4-BE49-F238E27FC236}">
                      <a16:creationId xmlns:a16="http://schemas.microsoft.com/office/drawing/2014/main" id="{B6CBB4EA-28AC-44BD-9CC1-96B82E9455B8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229489" y="4879157"/>
                  <a:ext cx="92691" cy="92691"/>
                </a:xfrm>
                <a:prstGeom prst="ellipse">
                  <a:avLst/>
                </a:prstGeom>
                <a:grp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44" name="Oval 1443">
                  <a:extLst>
                    <a:ext uri="{FF2B5EF4-FFF2-40B4-BE49-F238E27FC236}">
                      <a16:creationId xmlns:a16="http://schemas.microsoft.com/office/drawing/2014/main" id="{1E40CE04-4445-4E0C-802B-0ACD6DF32BD5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229489" y="5497099"/>
                  <a:ext cx="92691" cy="92691"/>
                </a:xfrm>
                <a:prstGeom prst="ellipse">
                  <a:avLst/>
                </a:prstGeom>
                <a:grp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07" name="Group 1306">
                <a:extLst>
                  <a:ext uri="{FF2B5EF4-FFF2-40B4-BE49-F238E27FC236}">
                    <a16:creationId xmlns:a16="http://schemas.microsoft.com/office/drawing/2014/main" id="{F1903874-10B8-49FD-9DEF-F9C13FF01CA6}"/>
                  </a:ext>
                </a:extLst>
              </p:cNvPr>
              <p:cNvGrpSpPr/>
              <p:nvPr/>
            </p:nvGrpSpPr>
            <p:grpSpPr>
              <a:xfrm>
                <a:off x="1371874" y="1217249"/>
                <a:ext cx="919372" cy="914400"/>
                <a:chOff x="1502227" y="1797644"/>
                <a:chExt cx="3819953" cy="3799294"/>
              </a:xfrm>
              <a:solidFill>
                <a:schemeClr val="accent1"/>
              </a:solidFill>
            </p:grpSpPr>
            <p:grpSp>
              <p:nvGrpSpPr>
                <p:cNvPr id="1387" name="Group 1386">
                  <a:extLst>
                    <a:ext uri="{FF2B5EF4-FFF2-40B4-BE49-F238E27FC236}">
                      <a16:creationId xmlns:a16="http://schemas.microsoft.com/office/drawing/2014/main" id="{D3685DE9-E886-4147-9B53-E17A02EDB2DD}"/>
                    </a:ext>
                  </a:extLst>
                </p:cNvPr>
                <p:cNvGrpSpPr/>
                <p:nvPr/>
              </p:nvGrpSpPr>
              <p:grpSpPr>
                <a:xfrm>
                  <a:off x="1502227" y="1798687"/>
                  <a:ext cx="3192204" cy="3798251"/>
                  <a:chOff x="1561401" y="1813506"/>
                  <a:chExt cx="3192204" cy="3798251"/>
                </a:xfrm>
                <a:grpFill/>
              </p:grpSpPr>
              <p:sp>
                <p:nvSpPr>
                  <p:cNvPr id="1395" name="Oval 1394">
                    <a:extLst>
                      <a:ext uri="{FF2B5EF4-FFF2-40B4-BE49-F238E27FC236}">
                        <a16:creationId xmlns:a16="http://schemas.microsoft.com/office/drawing/2014/main" id="{7F55B39F-F0CF-40BD-8D94-2AC9F84A37A6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561401" y="3667330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96" name="Oval 1395">
                    <a:extLst>
                      <a:ext uri="{FF2B5EF4-FFF2-40B4-BE49-F238E27FC236}">
                        <a16:creationId xmlns:a16="http://schemas.microsoft.com/office/drawing/2014/main" id="{A716E061-FF4F-4CE8-8136-BC1C90C266EF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561401" y="4285272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97" name="Oval 1396">
                    <a:extLst>
                      <a:ext uri="{FF2B5EF4-FFF2-40B4-BE49-F238E27FC236}">
                        <a16:creationId xmlns:a16="http://schemas.microsoft.com/office/drawing/2014/main" id="{DE8C02D7-E79E-4761-9AD4-564C375FC89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561401" y="1813506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98" name="Oval 1397">
                    <a:extLst>
                      <a:ext uri="{FF2B5EF4-FFF2-40B4-BE49-F238E27FC236}">
                        <a16:creationId xmlns:a16="http://schemas.microsoft.com/office/drawing/2014/main" id="{5C8446EE-6275-4B19-BE22-F298476A0E56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179343" y="1813506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99" name="Oval 1398">
                    <a:extLst>
                      <a:ext uri="{FF2B5EF4-FFF2-40B4-BE49-F238E27FC236}">
                        <a16:creationId xmlns:a16="http://schemas.microsoft.com/office/drawing/2014/main" id="{10B68C8B-A6CD-4A96-A7DC-891608AC4DA3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561401" y="2431447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00" name="Oval 1399">
                    <a:extLst>
                      <a:ext uri="{FF2B5EF4-FFF2-40B4-BE49-F238E27FC236}">
                        <a16:creationId xmlns:a16="http://schemas.microsoft.com/office/drawing/2014/main" id="{4338F437-7FA1-424E-8765-F8A257328E7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179343" y="2431447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01" name="Oval 1400">
                    <a:extLst>
                      <a:ext uri="{FF2B5EF4-FFF2-40B4-BE49-F238E27FC236}">
                        <a16:creationId xmlns:a16="http://schemas.microsoft.com/office/drawing/2014/main" id="{0FC7092A-4E7C-4317-A7CA-A230C2011557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561401" y="3049389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02" name="Oval 1401">
                    <a:extLst>
                      <a:ext uri="{FF2B5EF4-FFF2-40B4-BE49-F238E27FC236}">
                        <a16:creationId xmlns:a16="http://schemas.microsoft.com/office/drawing/2014/main" id="{0A37996A-3483-4E07-B390-008468C6B209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797284" y="1813506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03" name="Oval 1402">
                    <a:extLst>
                      <a:ext uri="{FF2B5EF4-FFF2-40B4-BE49-F238E27FC236}">
                        <a16:creationId xmlns:a16="http://schemas.microsoft.com/office/drawing/2014/main" id="{C5B4831D-E225-42EE-B12A-5C7D8EFB3C55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3415225" y="1813506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04" name="Oval 1403">
                    <a:extLst>
                      <a:ext uri="{FF2B5EF4-FFF2-40B4-BE49-F238E27FC236}">
                        <a16:creationId xmlns:a16="http://schemas.microsoft.com/office/drawing/2014/main" id="{E5F531A4-004D-45F0-A6E3-1714E6558747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179343" y="3667330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05" name="Oval 1404">
                    <a:extLst>
                      <a:ext uri="{FF2B5EF4-FFF2-40B4-BE49-F238E27FC236}">
                        <a16:creationId xmlns:a16="http://schemas.microsoft.com/office/drawing/2014/main" id="{CAE63A9D-7DD9-4F30-A8E0-228E39DB1DF4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797284" y="3667330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06" name="Oval 1405">
                    <a:extLst>
                      <a:ext uri="{FF2B5EF4-FFF2-40B4-BE49-F238E27FC236}">
                        <a16:creationId xmlns:a16="http://schemas.microsoft.com/office/drawing/2014/main" id="{35485004-85E5-41F9-A131-C3DE931019B3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797284" y="4285272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07" name="Oval 1406">
                    <a:extLst>
                      <a:ext uri="{FF2B5EF4-FFF2-40B4-BE49-F238E27FC236}">
                        <a16:creationId xmlns:a16="http://schemas.microsoft.com/office/drawing/2014/main" id="{2ABC3DD3-CE2C-42CE-BCD6-2E8DA6BA4C3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179343" y="4285272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08" name="Oval 1407">
                    <a:extLst>
                      <a:ext uri="{FF2B5EF4-FFF2-40B4-BE49-F238E27FC236}">
                        <a16:creationId xmlns:a16="http://schemas.microsoft.com/office/drawing/2014/main" id="{124F7A17-053D-4F0A-87B8-91BFBBFD5CA5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3415225" y="3667330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09" name="Oval 1408">
                    <a:extLst>
                      <a:ext uri="{FF2B5EF4-FFF2-40B4-BE49-F238E27FC236}">
                        <a16:creationId xmlns:a16="http://schemas.microsoft.com/office/drawing/2014/main" id="{74420364-DE43-4C4C-AACA-AFFF2E3B6007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3415225" y="4285272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10" name="Oval 1409">
                    <a:extLst>
                      <a:ext uri="{FF2B5EF4-FFF2-40B4-BE49-F238E27FC236}">
                        <a16:creationId xmlns:a16="http://schemas.microsoft.com/office/drawing/2014/main" id="{051A4F96-014F-421F-97F0-6BAF35EDD81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797284" y="2431447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11" name="Oval 1410">
                    <a:extLst>
                      <a:ext uri="{FF2B5EF4-FFF2-40B4-BE49-F238E27FC236}">
                        <a16:creationId xmlns:a16="http://schemas.microsoft.com/office/drawing/2014/main" id="{AE872866-8EBF-4E44-BFF6-106A001F3F0B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797284" y="3049389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12" name="Oval 1411">
                    <a:extLst>
                      <a:ext uri="{FF2B5EF4-FFF2-40B4-BE49-F238E27FC236}">
                        <a16:creationId xmlns:a16="http://schemas.microsoft.com/office/drawing/2014/main" id="{C753C793-3529-493C-B6CA-FDA88730AE65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179343" y="3049389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13" name="Oval 1412">
                    <a:extLst>
                      <a:ext uri="{FF2B5EF4-FFF2-40B4-BE49-F238E27FC236}">
                        <a16:creationId xmlns:a16="http://schemas.microsoft.com/office/drawing/2014/main" id="{32B824BD-BBC4-4F2E-A084-2F9E14ED205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3415225" y="2431447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14" name="Oval 1413">
                    <a:extLst>
                      <a:ext uri="{FF2B5EF4-FFF2-40B4-BE49-F238E27FC236}">
                        <a16:creationId xmlns:a16="http://schemas.microsoft.com/office/drawing/2014/main" id="{2A224589-A45A-4220-92BC-428506A1A0C8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3415225" y="3049389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15" name="Oval 1414">
                    <a:extLst>
                      <a:ext uri="{FF2B5EF4-FFF2-40B4-BE49-F238E27FC236}">
                        <a16:creationId xmlns:a16="http://schemas.microsoft.com/office/drawing/2014/main" id="{DE49825A-8686-4FD3-B2A5-B64265AD145F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571209" y="4895019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16" name="Oval 1415">
                    <a:extLst>
                      <a:ext uri="{FF2B5EF4-FFF2-40B4-BE49-F238E27FC236}">
                        <a16:creationId xmlns:a16="http://schemas.microsoft.com/office/drawing/2014/main" id="{549231C2-D326-4312-B392-BA36A805FCC5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571209" y="5512961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17" name="Oval 1416">
                    <a:extLst>
                      <a:ext uri="{FF2B5EF4-FFF2-40B4-BE49-F238E27FC236}">
                        <a16:creationId xmlns:a16="http://schemas.microsoft.com/office/drawing/2014/main" id="{8D239105-5BED-4E04-946A-7B69D92F9DC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189151" y="4895019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18" name="Oval 1417">
                    <a:extLst>
                      <a:ext uri="{FF2B5EF4-FFF2-40B4-BE49-F238E27FC236}">
                        <a16:creationId xmlns:a16="http://schemas.microsoft.com/office/drawing/2014/main" id="{1229D7AB-D7D6-46DE-8E87-F6CB6677218C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807092" y="4895019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19" name="Oval 1418">
                    <a:extLst>
                      <a:ext uri="{FF2B5EF4-FFF2-40B4-BE49-F238E27FC236}">
                        <a16:creationId xmlns:a16="http://schemas.microsoft.com/office/drawing/2014/main" id="{58CDBA9D-1110-43FE-BCB8-181AA717E15C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807092" y="5512961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20" name="Oval 1419">
                    <a:extLst>
                      <a:ext uri="{FF2B5EF4-FFF2-40B4-BE49-F238E27FC236}">
                        <a16:creationId xmlns:a16="http://schemas.microsoft.com/office/drawing/2014/main" id="{29E8FD5E-8032-4E5F-9E08-C6C1FC7741F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189151" y="5512961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21" name="Oval 1420">
                    <a:extLst>
                      <a:ext uri="{FF2B5EF4-FFF2-40B4-BE49-F238E27FC236}">
                        <a16:creationId xmlns:a16="http://schemas.microsoft.com/office/drawing/2014/main" id="{BDA80636-A6C5-431A-8E16-A7913FD62763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3425033" y="4895019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22" name="Oval 1421">
                    <a:extLst>
                      <a:ext uri="{FF2B5EF4-FFF2-40B4-BE49-F238E27FC236}">
                        <a16:creationId xmlns:a16="http://schemas.microsoft.com/office/drawing/2014/main" id="{20ECC413-7A56-4979-BDF7-8BA72576A6FB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3425033" y="5512961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23" name="Oval 1422">
                    <a:extLst>
                      <a:ext uri="{FF2B5EF4-FFF2-40B4-BE49-F238E27FC236}">
                        <a16:creationId xmlns:a16="http://schemas.microsoft.com/office/drawing/2014/main" id="{EBAC1994-2A19-48CA-AEA5-6C4DB3575B5E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033163" y="1819611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24" name="Oval 1423">
                    <a:extLst>
                      <a:ext uri="{FF2B5EF4-FFF2-40B4-BE49-F238E27FC236}">
                        <a16:creationId xmlns:a16="http://schemas.microsoft.com/office/drawing/2014/main" id="{41E8E89A-8DA9-4119-8BC7-5E9BF10385DB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033163" y="3673435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25" name="Oval 1424">
                    <a:extLst>
                      <a:ext uri="{FF2B5EF4-FFF2-40B4-BE49-F238E27FC236}">
                        <a16:creationId xmlns:a16="http://schemas.microsoft.com/office/drawing/2014/main" id="{90D129E1-E8DA-4393-A85C-6D72F5A77CC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033163" y="4291377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26" name="Oval 1425">
                    <a:extLst>
                      <a:ext uri="{FF2B5EF4-FFF2-40B4-BE49-F238E27FC236}">
                        <a16:creationId xmlns:a16="http://schemas.microsoft.com/office/drawing/2014/main" id="{5F577B91-1F55-463E-9CAB-2869CB54EC5E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033163" y="2437552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27" name="Oval 1426">
                    <a:extLst>
                      <a:ext uri="{FF2B5EF4-FFF2-40B4-BE49-F238E27FC236}">
                        <a16:creationId xmlns:a16="http://schemas.microsoft.com/office/drawing/2014/main" id="{DBD8F37C-ECE9-47F5-9227-54E9A23CC5F7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033163" y="3055494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28" name="Oval 1427">
                    <a:extLst>
                      <a:ext uri="{FF2B5EF4-FFF2-40B4-BE49-F238E27FC236}">
                        <a16:creationId xmlns:a16="http://schemas.microsoft.com/office/drawing/2014/main" id="{91DC1690-8EB5-4618-80A2-A0652537FADE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042971" y="4901124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29" name="Oval 1428">
                    <a:extLst>
                      <a:ext uri="{FF2B5EF4-FFF2-40B4-BE49-F238E27FC236}">
                        <a16:creationId xmlns:a16="http://schemas.microsoft.com/office/drawing/2014/main" id="{354233A3-3785-46FD-8FBC-8EB56FDD135C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042971" y="5519066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30" name="Oval 1429">
                    <a:extLst>
                      <a:ext uri="{FF2B5EF4-FFF2-40B4-BE49-F238E27FC236}">
                        <a16:creationId xmlns:a16="http://schemas.microsoft.com/office/drawing/2014/main" id="{5B65B48A-354F-4FC8-B2F0-011D2CF00F8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651106" y="1813506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31" name="Oval 1430">
                    <a:extLst>
                      <a:ext uri="{FF2B5EF4-FFF2-40B4-BE49-F238E27FC236}">
                        <a16:creationId xmlns:a16="http://schemas.microsoft.com/office/drawing/2014/main" id="{2923E02E-2C4A-413F-BB27-55703DD4B40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651106" y="3667330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32" name="Oval 1431">
                    <a:extLst>
                      <a:ext uri="{FF2B5EF4-FFF2-40B4-BE49-F238E27FC236}">
                        <a16:creationId xmlns:a16="http://schemas.microsoft.com/office/drawing/2014/main" id="{C2AA6F87-38BB-47AE-8979-3ACA6FA5059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651106" y="4285272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33" name="Oval 1432">
                    <a:extLst>
                      <a:ext uri="{FF2B5EF4-FFF2-40B4-BE49-F238E27FC236}">
                        <a16:creationId xmlns:a16="http://schemas.microsoft.com/office/drawing/2014/main" id="{990A35B1-2F93-460A-BBB2-C555AE94E88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651106" y="2431447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34" name="Oval 1433">
                    <a:extLst>
                      <a:ext uri="{FF2B5EF4-FFF2-40B4-BE49-F238E27FC236}">
                        <a16:creationId xmlns:a16="http://schemas.microsoft.com/office/drawing/2014/main" id="{0DB9E890-7521-4AB5-AA02-79CE51AAF8C4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651106" y="3049389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35" name="Oval 1434">
                    <a:extLst>
                      <a:ext uri="{FF2B5EF4-FFF2-40B4-BE49-F238E27FC236}">
                        <a16:creationId xmlns:a16="http://schemas.microsoft.com/office/drawing/2014/main" id="{84E0CADB-F334-48CE-8E1F-1E359525A10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660914" y="4895019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36" name="Oval 1435">
                    <a:extLst>
                      <a:ext uri="{FF2B5EF4-FFF2-40B4-BE49-F238E27FC236}">
                        <a16:creationId xmlns:a16="http://schemas.microsoft.com/office/drawing/2014/main" id="{93C06C06-7E0F-4092-85F2-928D85D388D2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660914" y="5512961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388" name="Oval 1387">
                  <a:extLst>
                    <a:ext uri="{FF2B5EF4-FFF2-40B4-BE49-F238E27FC236}">
                      <a16:creationId xmlns:a16="http://schemas.microsoft.com/office/drawing/2014/main" id="{8C619733-83D5-41D4-8732-F635924C673B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219681" y="1797644"/>
                  <a:ext cx="92691" cy="92691"/>
                </a:xfrm>
                <a:prstGeom prst="ellipse">
                  <a:avLst/>
                </a:prstGeom>
                <a:grp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89" name="Oval 1388">
                  <a:extLst>
                    <a:ext uri="{FF2B5EF4-FFF2-40B4-BE49-F238E27FC236}">
                      <a16:creationId xmlns:a16="http://schemas.microsoft.com/office/drawing/2014/main" id="{EEB8862A-5BCB-4C8E-AEC0-CE8E6CFBD384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219681" y="3651468"/>
                  <a:ext cx="92691" cy="92691"/>
                </a:xfrm>
                <a:prstGeom prst="ellipse">
                  <a:avLst/>
                </a:prstGeom>
                <a:grp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90" name="Oval 1389">
                  <a:extLst>
                    <a:ext uri="{FF2B5EF4-FFF2-40B4-BE49-F238E27FC236}">
                      <a16:creationId xmlns:a16="http://schemas.microsoft.com/office/drawing/2014/main" id="{92A728DA-2380-4866-836D-A08D0D2FE719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219681" y="4269410"/>
                  <a:ext cx="92691" cy="92691"/>
                </a:xfrm>
                <a:prstGeom prst="ellipse">
                  <a:avLst/>
                </a:prstGeom>
                <a:grp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91" name="Oval 1390">
                  <a:extLst>
                    <a:ext uri="{FF2B5EF4-FFF2-40B4-BE49-F238E27FC236}">
                      <a16:creationId xmlns:a16="http://schemas.microsoft.com/office/drawing/2014/main" id="{72B4C7E0-7FBD-466F-83D8-6135E5EFB687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219681" y="2415585"/>
                  <a:ext cx="92691" cy="92691"/>
                </a:xfrm>
                <a:prstGeom prst="ellipse">
                  <a:avLst/>
                </a:prstGeom>
                <a:grp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92" name="Oval 1391">
                  <a:extLst>
                    <a:ext uri="{FF2B5EF4-FFF2-40B4-BE49-F238E27FC236}">
                      <a16:creationId xmlns:a16="http://schemas.microsoft.com/office/drawing/2014/main" id="{EB4AAA1C-1A4E-4E6A-9F92-A09AEE705291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219681" y="3033527"/>
                  <a:ext cx="92691" cy="92691"/>
                </a:xfrm>
                <a:prstGeom prst="ellipse">
                  <a:avLst/>
                </a:prstGeom>
                <a:grp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93" name="Oval 1392">
                  <a:extLst>
                    <a:ext uri="{FF2B5EF4-FFF2-40B4-BE49-F238E27FC236}">
                      <a16:creationId xmlns:a16="http://schemas.microsoft.com/office/drawing/2014/main" id="{B18BD9C0-473A-4E86-A5BA-F39290BBC758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229489" y="4879157"/>
                  <a:ext cx="92691" cy="92691"/>
                </a:xfrm>
                <a:prstGeom prst="ellipse">
                  <a:avLst/>
                </a:prstGeom>
                <a:grp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94" name="Oval 1393">
                  <a:extLst>
                    <a:ext uri="{FF2B5EF4-FFF2-40B4-BE49-F238E27FC236}">
                      <a16:creationId xmlns:a16="http://schemas.microsoft.com/office/drawing/2014/main" id="{1C8A0B1B-EF72-440F-B534-7FBF2E3E6A58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229489" y="5497099"/>
                  <a:ext cx="92691" cy="92691"/>
                </a:xfrm>
                <a:prstGeom prst="ellipse">
                  <a:avLst/>
                </a:prstGeom>
                <a:grp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08" name="Group 1307">
                <a:extLst>
                  <a:ext uri="{FF2B5EF4-FFF2-40B4-BE49-F238E27FC236}">
                    <a16:creationId xmlns:a16="http://schemas.microsoft.com/office/drawing/2014/main" id="{6BBC76FF-4C5F-4EF3-A213-AEC0A5015B4A}"/>
                  </a:ext>
                </a:extLst>
              </p:cNvPr>
              <p:cNvGrpSpPr/>
              <p:nvPr/>
            </p:nvGrpSpPr>
            <p:grpSpPr>
              <a:xfrm>
                <a:off x="2407725" y="1218060"/>
                <a:ext cx="919372" cy="914400"/>
                <a:chOff x="1502227" y="1797644"/>
                <a:chExt cx="3819953" cy="3799294"/>
              </a:xfrm>
              <a:solidFill>
                <a:schemeClr val="accent1"/>
              </a:solidFill>
            </p:grpSpPr>
            <p:grpSp>
              <p:nvGrpSpPr>
                <p:cNvPr id="1337" name="Group 1336">
                  <a:extLst>
                    <a:ext uri="{FF2B5EF4-FFF2-40B4-BE49-F238E27FC236}">
                      <a16:creationId xmlns:a16="http://schemas.microsoft.com/office/drawing/2014/main" id="{3D4743BD-8119-4865-B085-7831872E5CD2}"/>
                    </a:ext>
                  </a:extLst>
                </p:cNvPr>
                <p:cNvGrpSpPr/>
                <p:nvPr/>
              </p:nvGrpSpPr>
              <p:grpSpPr>
                <a:xfrm>
                  <a:off x="1502227" y="1798687"/>
                  <a:ext cx="3192204" cy="3798251"/>
                  <a:chOff x="1561401" y="1813506"/>
                  <a:chExt cx="3192204" cy="3798251"/>
                </a:xfrm>
                <a:grpFill/>
              </p:grpSpPr>
              <p:sp>
                <p:nvSpPr>
                  <p:cNvPr id="1345" name="Oval 1344">
                    <a:extLst>
                      <a:ext uri="{FF2B5EF4-FFF2-40B4-BE49-F238E27FC236}">
                        <a16:creationId xmlns:a16="http://schemas.microsoft.com/office/drawing/2014/main" id="{CA62CBB9-681B-4C0B-9017-C662FDAC0C5F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561401" y="3667330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46" name="Oval 1345">
                    <a:extLst>
                      <a:ext uri="{FF2B5EF4-FFF2-40B4-BE49-F238E27FC236}">
                        <a16:creationId xmlns:a16="http://schemas.microsoft.com/office/drawing/2014/main" id="{8D813388-D49A-454E-A249-B6ADC55D10CB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561401" y="4285272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47" name="Oval 1346">
                    <a:extLst>
                      <a:ext uri="{FF2B5EF4-FFF2-40B4-BE49-F238E27FC236}">
                        <a16:creationId xmlns:a16="http://schemas.microsoft.com/office/drawing/2014/main" id="{2D482467-26E6-4E50-8C97-2450D985889C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561401" y="1813506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48" name="Oval 1347">
                    <a:extLst>
                      <a:ext uri="{FF2B5EF4-FFF2-40B4-BE49-F238E27FC236}">
                        <a16:creationId xmlns:a16="http://schemas.microsoft.com/office/drawing/2014/main" id="{C475DEF2-3F79-4728-96DB-ED796A23ABFE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179343" y="1813506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49" name="Oval 1348">
                    <a:extLst>
                      <a:ext uri="{FF2B5EF4-FFF2-40B4-BE49-F238E27FC236}">
                        <a16:creationId xmlns:a16="http://schemas.microsoft.com/office/drawing/2014/main" id="{13228F4C-CECF-4BC9-97CD-C678E504A69C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561401" y="2431447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50" name="Oval 1349">
                    <a:extLst>
                      <a:ext uri="{FF2B5EF4-FFF2-40B4-BE49-F238E27FC236}">
                        <a16:creationId xmlns:a16="http://schemas.microsoft.com/office/drawing/2014/main" id="{4963FEC3-C95E-4F02-AAC9-68D3DA0D036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179343" y="2431447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51" name="Oval 1350">
                    <a:extLst>
                      <a:ext uri="{FF2B5EF4-FFF2-40B4-BE49-F238E27FC236}">
                        <a16:creationId xmlns:a16="http://schemas.microsoft.com/office/drawing/2014/main" id="{0660342C-C2DA-4FDF-8BCD-3BC15E6C0413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561401" y="3049389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52" name="Oval 1351">
                    <a:extLst>
                      <a:ext uri="{FF2B5EF4-FFF2-40B4-BE49-F238E27FC236}">
                        <a16:creationId xmlns:a16="http://schemas.microsoft.com/office/drawing/2014/main" id="{ED33F5BA-41CD-4EEE-B89C-841AC8FD01DC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797284" y="1813506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53" name="Oval 1352">
                    <a:extLst>
                      <a:ext uri="{FF2B5EF4-FFF2-40B4-BE49-F238E27FC236}">
                        <a16:creationId xmlns:a16="http://schemas.microsoft.com/office/drawing/2014/main" id="{82FBEEC5-0492-431D-B5CA-AF4632FC4014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3415225" y="1813506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54" name="Oval 1353">
                    <a:extLst>
                      <a:ext uri="{FF2B5EF4-FFF2-40B4-BE49-F238E27FC236}">
                        <a16:creationId xmlns:a16="http://schemas.microsoft.com/office/drawing/2014/main" id="{4CB9C2A1-801D-4639-AA4F-F0733D853536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179343" y="3667330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55" name="Oval 1354">
                    <a:extLst>
                      <a:ext uri="{FF2B5EF4-FFF2-40B4-BE49-F238E27FC236}">
                        <a16:creationId xmlns:a16="http://schemas.microsoft.com/office/drawing/2014/main" id="{35B21CC3-DD33-40C1-B099-7E0FA06927F4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797284" y="3667330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56" name="Oval 1355">
                    <a:extLst>
                      <a:ext uri="{FF2B5EF4-FFF2-40B4-BE49-F238E27FC236}">
                        <a16:creationId xmlns:a16="http://schemas.microsoft.com/office/drawing/2014/main" id="{F73EAA6E-3B15-4969-8032-84D1025E7F77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797284" y="4285272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57" name="Oval 1356">
                    <a:extLst>
                      <a:ext uri="{FF2B5EF4-FFF2-40B4-BE49-F238E27FC236}">
                        <a16:creationId xmlns:a16="http://schemas.microsoft.com/office/drawing/2014/main" id="{44DF5CEE-CAC9-4B97-B86C-93BF1F9167BB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179343" y="4285272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58" name="Oval 1357">
                    <a:extLst>
                      <a:ext uri="{FF2B5EF4-FFF2-40B4-BE49-F238E27FC236}">
                        <a16:creationId xmlns:a16="http://schemas.microsoft.com/office/drawing/2014/main" id="{89DEBCF1-6889-4ADE-A596-02D929CDE4C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3415225" y="3667330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59" name="Oval 1358">
                    <a:extLst>
                      <a:ext uri="{FF2B5EF4-FFF2-40B4-BE49-F238E27FC236}">
                        <a16:creationId xmlns:a16="http://schemas.microsoft.com/office/drawing/2014/main" id="{F6865CD2-0A9F-4D68-AAEB-A7F7BF694993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3415225" y="4285272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60" name="Oval 1359">
                    <a:extLst>
                      <a:ext uri="{FF2B5EF4-FFF2-40B4-BE49-F238E27FC236}">
                        <a16:creationId xmlns:a16="http://schemas.microsoft.com/office/drawing/2014/main" id="{F28231A8-8405-48F7-893E-8BE745DE544E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797284" y="2431447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61" name="Oval 1360">
                    <a:extLst>
                      <a:ext uri="{FF2B5EF4-FFF2-40B4-BE49-F238E27FC236}">
                        <a16:creationId xmlns:a16="http://schemas.microsoft.com/office/drawing/2014/main" id="{0E077368-3048-4304-9797-16E64C42F95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797284" y="3049389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62" name="Oval 1361">
                    <a:extLst>
                      <a:ext uri="{FF2B5EF4-FFF2-40B4-BE49-F238E27FC236}">
                        <a16:creationId xmlns:a16="http://schemas.microsoft.com/office/drawing/2014/main" id="{69776143-7A6F-44B7-B04E-9E54072ADD6B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179343" y="3049389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63" name="Oval 1362">
                    <a:extLst>
                      <a:ext uri="{FF2B5EF4-FFF2-40B4-BE49-F238E27FC236}">
                        <a16:creationId xmlns:a16="http://schemas.microsoft.com/office/drawing/2014/main" id="{15A9762D-27C9-48FD-B996-122B9CE635C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3415225" y="2431447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64" name="Oval 1363">
                    <a:extLst>
                      <a:ext uri="{FF2B5EF4-FFF2-40B4-BE49-F238E27FC236}">
                        <a16:creationId xmlns:a16="http://schemas.microsoft.com/office/drawing/2014/main" id="{9E4D1B9B-91B0-4324-9F94-DE3BE0F546C9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3415225" y="3049389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65" name="Oval 1364">
                    <a:extLst>
                      <a:ext uri="{FF2B5EF4-FFF2-40B4-BE49-F238E27FC236}">
                        <a16:creationId xmlns:a16="http://schemas.microsoft.com/office/drawing/2014/main" id="{A0C32AD5-A769-48EB-9CB3-0C40C94EB0D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571209" y="4895019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66" name="Oval 1365">
                    <a:extLst>
                      <a:ext uri="{FF2B5EF4-FFF2-40B4-BE49-F238E27FC236}">
                        <a16:creationId xmlns:a16="http://schemas.microsoft.com/office/drawing/2014/main" id="{47410617-AC6A-4142-80C3-00EDE9239503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571209" y="5512961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67" name="Oval 1366">
                    <a:extLst>
                      <a:ext uri="{FF2B5EF4-FFF2-40B4-BE49-F238E27FC236}">
                        <a16:creationId xmlns:a16="http://schemas.microsoft.com/office/drawing/2014/main" id="{430DB2A9-B08B-4A95-9902-59E4D82B5887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189151" y="4895019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68" name="Oval 1367">
                    <a:extLst>
                      <a:ext uri="{FF2B5EF4-FFF2-40B4-BE49-F238E27FC236}">
                        <a16:creationId xmlns:a16="http://schemas.microsoft.com/office/drawing/2014/main" id="{DAE94853-ADF9-49D2-A4F0-E6DE73605B82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807092" y="4895019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69" name="Oval 1368">
                    <a:extLst>
                      <a:ext uri="{FF2B5EF4-FFF2-40B4-BE49-F238E27FC236}">
                        <a16:creationId xmlns:a16="http://schemas.microsoft.com/office/drawing/2014/main" id="{98FBD3CA-B0CD-458D-9F40-700A8340D704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807092" y="5512961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70" name="Oval 1369">
                    <a:extLst>
                      <a:ext uri="{FF2B5EF4-FFF2-40B4-BE49-F238E27FC236}">
                        <a16:creationId xmlns:a16="http://schemas.microsoft.com/office/drawing/2014/main" id="{88F093CD-07AF-48AC-99C6-5EDCEC18143C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189151" y="5512961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71" name="Oval 1370">
                    <a:extLst>
                      <a:ext uri="{FF2B5EF4-FFF2-40B4-BE49-F238E27FC236}">
                        <a16:creationId xmlns:a16="http://schemas.microsoft.com/office/drawing/2014/main" id="{480441E1-884C-4D50-AAF1-F36B543A6D9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3425033" y="4895019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72" name="Oval 1371">
                    <a:extLst>
                      <a:ext uri="{FF2B5EF4-FFF2-40B4-BE49-F238E27FC236}">
                        <a16:creationId xmlns:a16="http://schemas.microsoft.com/office/drawing/2014/main" id="{1755463A-FC6B-4EFF-A638-A226A01ABB6B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3425033" y="5512961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73" name="Oval 1372">
                    <a:extLst>
                      <a:ext uri="{FF2B5EF4-FFF2-40B4-BE49-F238E27FC236}">
                        <a16:creationId xmlns:a16="http://schemas.microsoft.com/office/drawing/2014/main" id="{74E98E10-1B27-44A8-A422-163BD3945DFE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033163" y="1819611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74" name="Oval 1373">
                    <a:extLst>
                      <a:ext uri="{FF2B5EF4-FFF2-40B4-BE49-F238E27FC236}">
                        <a16:creationId xmlns:a16="http://schemas.microsoft.com/office/drawing/2014/main" id="{AD14A425-FDD1-4DC0-8740-6FD1EA2A9257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033163" y="3673435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75" name="Oval 1374">
                    <a:extLst>
                      <a:ext uri="{FF2B5EF4-FFF2-40B4-BE49-F238E27FC236}">
                        <a16:creationId xmlns:a16="http://schemas.microsoft.com/office/drawing/2014/main" id="{F4EED937-2910-4E0F-A7A9-1A4363607083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033163" y="4291377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76" name="Oval 1375">
                    <a:extLst>
                      <a:ext uri="{FF2B5EF4-FFF2-40B4-BE49-F238E27FC236}">
                        <a16:creationId xmlns:a16="http://schemas.microsoft.com/office/drawing/2014/main" id="{F03D4E72-C107-449F-AB42-BC6CBEF45E22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033163" y="2437552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77" name="Oval 1376">
                    <a:extLst>
                      <a:ext uri="{FF2B5EF4-FFF2-40B4-BE49-F238E27FC236}">
                        <a16:creationId xmlns:a16="http://schemas.microsoft.com/office/drawing/2014/main" id="{13EA7344-8597-4A64-BDF3-D6EBFD9EDEC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033163" y="3055494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78" name="Oval 1377">
                    <a:extLst>
                      <a:ext uri="{FF2B5EF4-FFF2-40B4-BE49-F238E27FC236}">
                        <a16:creationId xmlns:a16="http://schemas.microsoft.com/office/drawing/2014/main" id="{4BE1E806-EF80-4776-83E5-5986B733ABE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042971" y="4901124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79" name="Oval 1378">
                    <a:extLst>
                      <a:ext uri="{FF2B5EF4-FFF2-40B4-BE49-F238E27FC236}">
                        <a16:creationId xmlns:a16="http://schemas.microsoft.com/office/drawing/2014/main" id="{8BF13F50-5800-4282-AA37-8BBC24478843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042971" y="5519066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80" name="Oval 1379">
                    <a:extLst>
                      <a:ext uri="{FF2B5EF4-FFF2-40B4-BE49-F238E27FC236}">
                        <a16:creationId xmlns:a16="http://schemas.microsoft.com/office/drawing/2014/main" id="{B29E95A7-7730-465F-B834-77B372C0841E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651106" y="1813506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81" name="Oval 1380">
                    <a:extLst>
                      <a:ext uri="{FF2B5EF4-FFF2-40B4-BE49-F238E27FC236}">
                        <a16:creationId xmlns:a16="http://schemas.microsoft.com/office/drawing/2014/main" id="{182673C6-7116-417A-8544-5F662C6526E7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651106" y="3667330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82" name="Oval 1381">
                    <a:extLst>
                      <a:ext uri="{FF2B5EF4-FFF2-40B4-BE49-F238E27FC236}">
                        <a16:creationId xmlns:a16="http://schemas.microsoft.com/office/drawing/2014/main" id="{0D93FC11-CCC0-4F95-BCD2-84594372966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651106" y="4285272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83" name="Oval 1382">
                    <a:extLst>
                      <a:ext uri="{FF2B5EF4-FFF2-40B4-BE49-F238E27FC236}">
                        <a16:creationId xmlns:a16="http://schemas.microsoft.com/office/drawing/2014/main" id="{0053B89C-B9BC-4CAD-BFF5-BE217ADB07B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651106" y="2431447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84" name="Oval 1383">
                    <a:extLst>
                      <a:ext uri="{FF2B5EF4-FFF2-40B4-BE49-F238E27FC236}">
                        <a16:creationId xmlns:a16="http://schemas.microsoft.com/office/drawing/2014/main" id="{79EAB2F9-C4E5-4CA8-AF53-24B55CA7E7B2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651106" y="3049389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85" name="Oval 1384">
                    <a:extLst>
                      <a:ext uri="{FF2B5EF4-FFF2-40B4-BE49-F238E27FC236}">
                        <a16:creationId xmlns:a16="http://schemas.microsoft.com/office/drawing/2014/main" id="{9510DD9C-B2AA-4355-9F0E-E63CE3620F6C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660914" y="4895019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86" name="Oval 1385">
                    <a:extLst>
                      <a:ext uri="{FF2B5EF4-FFF2-40B4-BE49-F238E27FC236}">
                        <a16:creationId xmlns:a16="http://schemas.microsoft.com/office/drawing/2014/main" id="{503971D6-636C-4BF5-AE60-1BFEF8AA1AB6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660914" y="5512961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338" name="Oval 1337">
                  <a:extLst>
                    <a:ext uri="{FF2B5EF4-FFF2-40B4-BE49-F238E27FC236}">
                      <a16:creationId xmlns:a16="http://schemas.microsoft.com/office/drawing/2014/main" id="{23F2352C-79BB-4A93-B921-6AB32A5C3D38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219681" y="1797644"/>
                  <a:ext cx="92691" cy="92691"/>
                </a:xfrm>
                <a:prstGeom prst="ellipse">
                  <a:avLst/>
                </a:prstGeom>
                <a:grp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39" name="Oval 1338">
                  <a:extLst>
                    <a:ext uri="{FF2B5EF4-FFF2-40B4-BE49-F238E27FC236}">
                      <a16:creationId xmlns:a16="http://schemas.microsoft.com/office/drawing/2014/main" id="{83A4E661-65B4-448F-9ACB-16E0C9FA813C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219681" y="3651468"/>
                  <a:ext cx="92691" cy="92691"/>
                </a:xfrm>
                <a:prstGeom prst="ellipse">
                  <a:avLst/>
                </a:prstGeom>
                <a:grp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0" name="Oval 1339">
                  <a:extLst>
                    <a:ext uri="{FF2B5EF4-FFF2-40B4-BE49-F238E27FC236}">
                      <a16:creationId xmlns:a16="http://schemas.microsoft.com/office/drawing/2014/main" id="{3BE4B758-99AE-4820-BC5A-A0399A90A4A6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219681" y="4269410"/>
                  <a:ext cx="92691" cy="92691"/>
                </a:xfrm>
                <a:prstGeom prst="ellipse">
                  <a:avLst/>
                </a:prstGeom>
                <a:grp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1" name="Oval 1340">
                  <a:extLst>
                    <a:ext uri="{FF2B5EF4-FFF2-40B4-BE49-F238E27FC236}">
                      <a16:creationId xmlns:a16="http://schemas.microsoft.com/office/drawing/2014/main" id="{0E9C0A8F-090D-483B-AB73-A13C1F9A596C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219681" y="2415585"/>
                  <a:ext cx="92691" cy="92691"/>
                </a:xfrm>
                <a:prstGeom prst="ellipse">
                  <a:avLst/>
                </a:prstGeom>
                <a:grp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2" name="Oval 1341">
                  <a:extLst>
                    <a:ext uri="{FF2B5EF4-FFF2-40B4-BE49-F238E27FC236}">
                      <a16:creationId xmlns:a16="http://schemas.microsoft.com/office/drawing/2014/main" id="{19A5BAD3-8753-4EA7-AA10-D92BD7CD82CE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219681" y="3033527"/>
                  <a:ext cx="92691" cy="92691"/>
                </a:xfrm>
                <a:prstGeom prst="ellipse">
                  <a:avLst/>
                </a:prstGeom>
                <a:grp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3" name="Oval 1342">
                  <a:extLst>
                    <a:ext uri="{FF2B5EF4-FFF2-40B4-BE49-F238E27FC236}">
                      <a16:creationId xmlns:a16="http://schemas.microsoft.com/office/drawing/2014/main" id="{1578BAFA-214A-4C42-87AB-66D146241A2F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229489" y="4879157"/>
                  <a:ext cx="92691" cy="92691"/>
                </a:xfrm>
                <a:prstGeom prst="ellipse">
                  <a:avLst/>
                </a:prstGeom>
                <a:grp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4" name="Oval 1343">
                  <a:extLst>
                    <a:ext uri="{FF2B5EF4-FFF2-40B4-BE49-F238E27FC236}">
                      <a16:creationId xmlns:a16="http://schemas.microsoft.com/office/drawing/2014/main" id="{3B7EE81B-36F4-4CF9-85F0-A7DB36716398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229489" y="5497099"/>
                  <a:ext cx="92691" cy="92691"/>
                </a:xfrm>
                <a:prstGeom prst="ellipse">
                  <a:avLst/>
                </a:prstGeom>
                <a:grp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309" name="Oval 1308">
                <a:extLst>
                  <a:ext uri="{FF2B5EF4-FFF2-40B4-BE49-F238E27FC236}">
                    <a16:creationId xmlns:a16="http://schemas.microsoft.com/office/drawing/2014/main" id="{70C3C327-6656-4116-BC90-3B7A5C3B812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449020" y="1663905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0" name="Oval 1309">
                <a:extLst>
                  <a:ext uri="{FF2B5EF4-FFF2-40B4-BE49-F238E27FC236}">
                    <a16:creationId xmlns:a16="http://schemas.microsoft.com/office/drawing/2014/main" id="{5EFDB0BC-A03A-49C2-B363-33C08A10307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449020" y="1812628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1" name="Oval 1310">
                <a:extLst>
                  <a:ext uri="{FF2B5EF4-FFF2-40B4-BE49-F238E27FC236}">
                    <a16:creationId xmlns:a16="http://schemas.microsoft.com/office/drawing/2014/main" id="{0CA0D805-74CA-4FA5-B64B-7F9D11AEA65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449020" y="1217733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2" name="Oval 1311">
                <a:extLst>
                  <a:ext uri="{FF2B5EF4-FFF2-40B4-BE49-F238E27FC236}">
                    <a16:creationId xmlns:a16="http://schemas.microsoft.com/office/drawing/2014/main" id="{303E2E77-6ABA-4429-AA0D-FE11FB80592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597744" y="1217733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3" name="Oval 1312">
                <a:extLst>
                  <a:ext uri="{FF2B5EF4-FFF2-40B4-BE49-F238E27FC236}">
                    <a16:creationId xmlns:a16="http://schemas.microsoft.com/office/drawing/2014/main" id="{AC9850BD-BF97-4517-B059-89C8A21444B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449020" y="1366457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4" name="Oval 1313">
                <a:extLst>
                  <a:ext uri="{FF2B5EF4-FFF2-40B4-BE49-F238E27FC236}">
                    <a16:creationId xmlns:a16="http://schemas.microsoft.com/office/drawing/2014/main" id="{33312F8D-01EC-4FB1-B675-2B98DC44BF4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597744" y="1366457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5" name="Oval 1314">
                <a:extLst>
                  <a:ext uri="{FF2B5EF4-FFF2-40B4-BE49-F238E27FC236}">
                    <a16:creationId xmlns:a16="http://schemas.microsoft.com/office/drawing/2014/main" id="{A8430362-7BFB-4B61-9557-F1FA0C13E23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449020" y="1515181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6" name="Oval 1315">
                <a:extLst>
                  <a:ext uri="{FF2B5EF4-FFF2-40B4-BE49-F238E27FC236}">
                    <a16:creationId xmlns:a16="http://schemas.microsoft.com/office/drawing/2014/main" id="{4A51214A-EA7F-48BD-94F7-AFBCA66F39A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746468" y="1217733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7" name="Oval 1316">
                <a:extLst>
                  <a:ext uri="{FF2B5EF4-FFF2-40B4-BE49-F238E27FC236}">
                    <a16:creationId xmlns:a16="http://schemas.microsoft.com/office/drawing/2014/main" id="{6B0B658C-93BA-4554-910E-6FCB4E508F4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895192" y="1217733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8" name="Oval 1317">
                <a:extLst>
                  <a:ext uri="{FF2B5EF4-FFF2-40B4-BE49-F238E27FC236}">
                    <a16:creationId xmlns:a16="http://schemas.microsoft.com/office/drawing/2014/main" id="{19FF9A6D-4F01-4817-9858-348310CA282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597744" y="1663905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9" name="Oval 1318">
                <a:extLst>
                  <a:ext uri="{FF2B5EF4-FFF2-40B4-BE49-F238E27FC236}">
                    <a16:creationId xmlns:a16="http://schemas.microsoft.com/office/drawing/2014/main" id="{C5D71B87-E546-40CF-BADA-A7FD7A622BC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746468" y="1663905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0" name="Oval 1319">
                <a:extLst>
                  <a:ext uri="{FF2B5EF4-FFF2-40B4-BE49-F238E27FC236}">
                    <a16:creationId xmlns:a16="http://schemas.microsoft.com/office/drawing/2014/main" id="{A31B342C-7269-46E4-B9DB-D59149FFDE5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746468" y="1812628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1" name="Oval 1320">
                <a:extLst>
                  <a:ext uri="{FF2B5EF4-FFF2-40B4-BE49-F238E27FC236}">
                    <a16:creationId xmlns:a16="http://schemas.microsoft.com/office/drawing/2014/main" id="{5117C90C-BD47-4859-9E6B-215D4BAC7A6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597744" y="1812628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2" name="Oval 1321">
                <a:extLst>
                  <a:ext uri="{FF2B5EF4-FFF2-40B4-BE49-F238E27FC236}">
                    <a16:creationId xmlns:a16="http://schemas.microsoft.com/office/drawing/2014/main" id="{251FED83-9BB7-41E1-9FF0-11CCDE9190D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895192" y="1663905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3" name="Oval 1322">
                <a:extLst>
                  <a:ext uri="{FF2B5EF4-FFF2-40B4-BE49-F238E27FC236}">
                    <a16:creationId xmlns:a16="http://schemas.microsoft.com/office/drawing/2014/main" id="{7B8C4B9E-0BC7-499B-8565-020D77BBF02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895192" y="1812628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4" name="Oval 1323">
                <a:extLst>
                  <a:ext uri="{FF2B5EF4-FFF2-40B4-BE49-F238E27FC236}">
                    <a16:creationId xmlns:a16="http://schemas.microsoft.com/office/drawing/2014/main" id="{303BCBA9-85D9-494D-954F-14C37714437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746468" y="1366457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5" name="Oval 1324">
                <a:extLst>
                  <a:ext uri="{FF2B5EF4-FFF2-40B4-BE49-F238E27FC236}">
                    <a16:creationId xmlns:a16="http://schemas.microsoft.com/office/drawing/2014/main" id="{B23F9915-060B-4C05-AD76-076625C6B89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746468" y="1515181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6" name="Oval 1325">
                <a:extLst>
                  <a:ext uri="{FF2B5EF4-FFF2-40B4-BE49-F238E27FC236}">
                    <a16:creationId xmlns:a16="http://schemas.microsoft.com/office/drawing/2014/main" id="{6F2B5AC2-9A0D-42E7-93AF-6D542593196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597744" y="1515181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7" name="Oval 1326">
                <a:extLst>
                  <a:ext uri="{FF2B5EF4-FFF2-40B4-BE49-F238E27FC236}">
                    <a16:creationId xmlns:a16="http://schemas.microsoft.com/office/drawing/2014/main" id="{83DAD927-00AE-4F4D-818B-6F3A7E44ABD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895192" y="1366457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8" name="Oval 1327">
                <a:extLst>
                  <a:ext uri="{FF2B5EF4-FFF2-40B4-BE49-F238E27FC236}">
                    <a16:creationId xmlns:a16="http://schemas.microsoft.com/office/drawing/2014/main" id="{7C3CCCF5-221E-4348-86B9-3DC93FF0D04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895192" y="1515181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9" name="Oval 1328">
                <a:extLst>
                  <a:ext uri="{FF2B5EF4-FFF2-40B4-BE49-F238E27FC236}">
                    <a16:creationId xmlns:a16="http://schemas.microsoft.com/office/drawing/2014/main" id="{06EC987C-B0CB-44FB-9434-C14EBB35E74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451381" y="1959380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0" name="Oval 1329">
                <a:extLst>
                  <a:ext uri="{FF2B5EF4-FFF2-40B4-BE49-F238E27FC236}">
                    <a16:creationId xmlns:a16="http://schemas.microsoft.com/office/drawing/2014/main" id="{0DBE21AC-7FB8-4344-A931-536B2FCDFF3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451381" y="2108104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1" name="Oval 1330">
                <a:extLst>
                  <a:ext uri="{FF2B5EF4-FFF2-40B4-BE49-F238E27FC236}">
                    <a16:creationId xmlns:a16="http://schemas.microsoft.com/office/drawing/2014/main" id="{937A9DC2-844F-4A3F-AF6F-A824D84C587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600105" y="1959380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2" name="Oval 1331">
                <a:extLst>
                  <a:ext uri="{FF2B5EF4-FFF2-40B4-BE49-F238E27FC236}">
                    <a16:creationId xmlns:a16="http://schemas.microsoft.com/office/drawing/2014/main" id="{277ED15D-408E-4CC8-B165-CDE67CA79A9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748828" y="1959380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3" name="Oval 1332">
                <a:extLst>
                  <a:ext uri="{FF2B5EF4-FFF2-40B4-BE49-F238E27FC236}">
                    <a16:creationId xmlns:a16="http://schemas.microsoft.com/office/drawing/2014/main" id="{8DA18618-D13B-4C6C-A1FC-9A97018A99A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748828" y="2108104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4" name="Oval 1333">
                <a:extLst>
                  <a:ext uri="{FF2B5EF4-FFF2-40B4-BE49-F238E27FC236}">
                    <a16:creationId xmlns:a16="http://schemas.microsoft.com/office/drawing/2014/main" id="{F35A5D86-0194-4EAD-9A87-A5890DC957C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600105" y="2108104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5" name="Oval 1334">
                <a:extLst>
                  <a:ext uri="{FF2B5EF4-FFF2-40B4-BE49-F238E27FC236}">
                    <a16:creationId xmlns:a16="http://schemas.microsoft.com/office/drawing/2014/main" id="{DAF9060D-5D0B-4C51-B7FF-2BFFB00D394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897552" y="1959380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6" name="Oval 1335">
                <a:extLst>
                  <a:ext uri="{FF2B5EF4-FFF2-40B4-BE49-F238E27FC236}">
                    <a16:creationId xmlns:a16="http://schemas.microsoft.com/office/drawing/2014/main" id="{F764590E-6C20-4ECB-9A29-310C2E318A5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897552" y="2108104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24" name="Group 1023">
              <a:extLst>
                <a:ext uri="{FF2B5EF4-FFF2-40B4-BE49-F238E27FC236}">
                  <a16:creationId xmlns:a16="http://schemas.microsoft.com/office/drawing/2014/main" id="{BE8E9FA6-7218-4AF9-B750-79C984791814}"/>
                </a:ext>
              </a:extLst>
            </p:cNvPr>
            <p:cNvGrpSpPr/>
            <p:nvPr/>
          </p:nvGrpSpPr>
          <p:grpSpPr>
            <a:xfrm>
              <a:off x="337833" y="3288914"/>
              <a:ext cx="3589282" cy="915211"/>
              <a:chOff x="330579" y="1217249"/>
              <a:chExt cx="3589282" cy="915211"/>
            </a:xfrm>
          </p:grpSpPr>
          <p:grpSp>
            <p:nvGrpSpPr>
              <p:cNvPr id="1125" name="Group 1124">
                <a:extLst>
                  <a:ext uri="{FF2B5EF4-FFF2-40B4-BE49-F238E27FC236}">
                    <a16:creationId xmlns:a16="http://schemas.microsoft.com/office/drawing/2014/main" id="{B5D38499-37B4-43A2-A03E-F22F8104D220}"/>
                  </a:ext>
                </a:extLst>
              </p:cNvPr>
              <p:cNvGrpSpPr/>
              <p:nvPr/>
            </p:nvGrpSpPr>
            <p:grpSpPr>
              <a:xfrm>
                <a:off x="330579" y="1217827"/>
                <a:ext cx="919372" cy="914400"/>
                <a:chOff x="1502227" y="1797644"/>
                <a:chExt cx="3819953" cy="3799294"/>
              </a:xfrm>
              <a:solidFill>
                <a:schemeClr val="accent1"/>
              </a:solidFill>
            </p:grpSpPr>
            <p:grpSp>
              <p:nvGrpSpPr>
                <p:cNvPr id="1256" name="Group 1255">
                  <a:extLst>
                    <a:ext uri="{FF2B5EF4-FFF2-40B4-BE49-F238E27FC236}">
                      <a16:creationId xmlns:a16="http://schemas.microsoft.com/office/drawing/2014/main" id="{69823B21-9E37-41D4-8540-7DEE08129CE8}"/>
                    </a:ext>
                  </a:extLst>
                </p:cNvPr>
                <p:cNvGrpSpPr/>
                <p:nvPr/>
              </p:nvGrpSpPr>
              <p:grpSpPr>
                <a:xfrm>
                  <a:off x="1502227" y="1798687"/>
                  <a:ext cx="3192204" cy="3798251"/>
                  <a:chOff x="1561401" y="1813506"/>
                  <a:chExt cx="3192204" cy="3798251"/>
                </a:xfrm>
                <a:grpFill/>
              </p:grpSpPr>
              <p:sp>
                <p:nvSpPr>
                  <p:cNvPr id="1264" name="Oval 1263">
                    <a:extLst>
                      <a:ext uri="{FF2B5EF4-FFF2-40B4-BE49-F238E27FC236}">
                        <a16:creationId xmlns:a16="http://schemas.microsoft.com/office/drawing/2014/main" id="{9AFB6209-F004-403F-A5C9-D35253A2052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561401" y="3667330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65" name="Oval 1264">
                    <a:extLst>
                      <a:ext uri="{FF2B5EF4-FFF2-40B4-BE49-F238E27FC236}">
                        <a16:creationId xmlns:a16="http://schemas.microsoft.com/office/drawing/2014/main" id="{27E6CABD-3612-4695-B53F-7400CEEB97C3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561401" y="4285272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66" name="Oval 1265">
                    <a:extLst>
                      <a:ext uri="{FF2B5EF4-FFF2-40B4-BE49-F238E27FC236}">
                        <a16:creationId xmlns:a16="http://schemas.microsoft.com/office/drawing/2014/main" id="{48F05AD6-27F9-4FA2-BE94-91D60CBDA5F5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561401" y="1813506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67" name="Oval 1266">
                    <a:extLst>
                      <a:ext uri="{FF2B5EF4-FFF2-40B4-BE49-F238E27FC236}">
                        <a16:creationId xmlns:a16="http://schemas.microsoft.com/office/drawing/2014/main" id="{FC026305-D034-40EE-AD30-3B4B34183C2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179343" y="1813506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68" name="Oval 1267">
                    <a:extLst>
                      <a:ext uri="{FF2B5EF4-FFF2-40B4-BE49-F238E27FC236}">
                        <a16:creationId xmlns:a16="http://schemas.microsoft.com/office/drawing/2014/main" id="{72965360-45AA-41AE-84C1-42612AE4875C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561401" y="2431447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69" name="Oval 1268">
                    <a:extLst>
                      <a:ext uri="{FF2B5EF4-FFF2-40B4-BE49-F238E27FC236}">
                        <a16:creationId xmlns:a16="http://schemas.microsoft.com/office/drawing/2014/main" id="{09EBE1DF-6973-495B-B7C3-E820262CD35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179343" y="2431447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70" name="Oval 1269">
                    <a:extLst>
                      <a:ext uri="{FF2B5EF4-FFF2-40B4-BE49-F238E27FC236}">
                        <a16:creationId xmlns:a16="http://schemas.microsoft.com/office/drawing/2014/main" id="{D934BF00-4743-46C1-ABFC-6FD24F30581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561401" y="3049389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71" name="Oval 1270">
                    <a:extLst>
                      <a:ext uri="{FF2B5EF4-FFF2-40B4-BE49-F238E27FC236}">
                        <a16:creationId xmlns:a16="http://schemas.microsoft.com/office/drawing/2014/main" id="{EB9A68D8-54B6-4433-B647-820FEA00B1F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797284" y="1813506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72" name="Oval 1271">
                    <a:extLst>
                      <a:ext uri="{FF2B5EF4-FFF2-40B4-BE49-F238E27FC236}">
                        <a16:creationId xmlns:a16="http://schemas.microsoft.com/office/drawing/2014/main" id="{771348BF-CC68-46B8-85F6-6A63B5F35AA7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3415225" y="1813506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73" name="Oval 1272">
                    <a:extLst>
                      <a:ext uri="{FF2B5EF4-FFF2-40B4-BE49-F238E27FC236}">
                        <a16:creationId xmlns:a16="http://schemas.microsoft.com/office/drawing/2014/main" id="{3D174A4B-853C-479C-8BCA-CB52E30D6BE8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179343" y="3667330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74" name="Oval 1273">
                    <a:extLst>
                      <a:ext uri="{FF2B5EF4-FFF2-40B4-BE49-F238E27FC236}">
                        <a16:creationId xmlns:a16="http://schemas.microsoft.com/office/drawing/2014/main" id="{A702CA9A-A6F9-41A6-8DA7-22A164E3848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797284" y="3667330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75" name="Oval 1274">
                    <a:extLst>
                      <a:ext uri="{FF2B5EF4-FFF2-40B4-BE49-F238E27FC236}">
                        <a16:creationId xmlns:a16="http://schemas.microsoft.com/office/drawing/2014/main" id="{E5DC609C-6ACD-42BD-8A2C-FE0FC5E5A5B9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797284" y="4285272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76" name="Oval 1275">
                    <a:extLst>
                      <a:ext uri="{FF2B5EF4-FFF2-40B4-BE49-F238E27FC236}">
                        <a16:creationId xmlns:a16="http://schemas.microsoft.com/office/drawing/2014/main" id="{7E091FF2-168D-4E56-9C3D-38C7E7E80FF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179343" y="4285272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77" name="Oval 1276">
                    <a:extLst>
                      <a:ext uri="{FF2B5EF4-FFF2-40B4-BE49-F238E27FC236}">
                        <a16:creationId xmlns:a16="http://schemas.microsoft.com/office/drawing/2014/main" id="{86CD03B1-68F0-434C-A3B3-C449EE8DF8EE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3415225" y="3667330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78" name="Oval 1277">
                    <a:extLst>
                      <a:ext uri="{FF2B5EF4-FFF2-40B4-BE49-F238E27FC236}">
                        <a16:creationId xmlns:a16="http://schemas.microsoft.com/office/drawing/2014/main" id="{503727A4-D60F-40A6-8DEF-DA54F93D445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3415225" y="4285272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79" name="Oval 1278">
                    <a:extLst>
                      <a:ext uri="{FF2B5EF4-FFF2-40B4-BE49-F238E27FC236}">
                        <a16:creationId xmlns:a16="http://schemas.microsoft.com/office/drawing/2014/main" id="{908AAD4E-D462-40A0-9AE6-176BCDCA0C18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797284" y="2431447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80" name="Oval 1279">
                    <a:extLst>
                      <a:ext uri="{FF2B5EF4-FFF2-40B4-BE49-F238E27FC236}">
                        <a16:creationId xmlns:a16="http://schemas.microsoft.com/office/drawing/2014/main" id="{7F5AC297-6AA9-4CA3-9F3E-902FC0C9FB52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797284" y="3049389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81" name="Oval 1280">
                    <a:extLst>
                      <a:ext uri="{FF2B5EF4-FFF2-40B4-BE49-F238E27FC236}">
                        <a16:creationId xmlns:a16="http://schemas.microsoft.com/office/drawing/2014/main" id="{9DF0937C-BF4F-4A7E-BA2D-770C1B300EC3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179343" y="3049389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82" name="Oval 1281">
                    <a:extLst>
                      <a:ext uri="{FF2B5EF4-FFF2-40B4-BE49-F238E27FC236}">
                        <a16:creationId xmlns:a16="http://schemas.microsoft.com/office/drawing/2014/main" id="{845B3C2C-2124-406C-B2EA-F8E40EA7BC2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3415225" y="2431447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83" name="Oval 1282">
                    <a:extLst>
                      <a:ext uri="{FF2B5EF4-FFF2-40B4-BE49-F238E27FC236}">
                        <a16:creationId xmlns:a16="http://schemas.microsoft.com/office/drawing/2014/main" id="{8583E1AB-9AC7-44BF-B659-6F8813204B8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3415225" y="3049389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84" name="Oval 1283">
                    <a:extLst>
                      <a:ext uri="{FF2B5EF4-FFF2-40B4-BE49-F238E27FC236}">
                        <a16:creationId xmlns:a16="http://schemas.microsoft.com/office/drawing/2014/main" id="{53294C5A-EFA0-43C1-80ED-6645368527A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571209" y="4895019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85" name="Oval 1284">
                    <a:extLst>
                      <a:ext uri="{FF2B5EF4-FFF2-40B4-BE49-F238E27FC236}">
                        <a16:creationId xmlns:a16="http://schemas.microsoft.com/office/drawing/2014/main" id="{FC6F76E6-9437-4D3A-8774-A0E3FA6125C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571209" y="5512961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86" name="Oval 1285">
                    <a:extLst>
                      <a:ext uri="{FF2B5EF4-FFF2-40B4-BE49-F238E27FC236}">
                        <a16:creationId xmlns:a16="http://schemas.microsoft.com/office/drawing/2014/main" id="{945436AB-FE3A-49BF-83EF-9752719CCE4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189151" y="4895019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87" name="Oval 1286">
                    <a:extLst>
                      <a:ext uri="{FF2B5EF4-FFF2-40B4-BE49-F238E27FC236}">
                        <a16:creationId xmlns:a16="http://schemas.microsoft.com/office/drawing/2014/main" id="{63CFD3A3-E52C-4538-86A1-07B6209D0692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807092" y="4895019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88" name="Oval 1287">
                    <a:extLst>
                      <a:ext uri="{FF2B5EF4-FFF2-40B4-BE49-F238E27FC236}">
                        <a16:creationId xmlns:a16="http://schemas.microsoft.com/office/drawing/2014/main" id="{D1A059CA-72B7-40D4-8DF5-BD54A4A6A0F3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807092" y="5512961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89" name="Oval 1288">
                    <a:extLst>
                      <a:ext uri="{FF2B5EF4-FFF2-40B4-BE49-F238E27FC236}">
                        <a16:creationId xmlns:a16="http://schemas.microsoft.com/office/drawing/2014/main" id="{78C98E6C-5AE4-4FC1-A2C3-A72BB0760C3B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189151" y="5512961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90" name="Oval 1289">
                    <a:extLst>
                      <a:ext uri="{FF2B5EF4-FFF2-40B4-BE49-F238E27FC236}">
                        <a16:creationId xmlns:a16="http://schemas.microsoft.com/office/drawing/2014/main" id="{F4B87AD9-9045-4BCE-842F-FB8AE0978E6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3425033" y="4895019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91" name="Oval 1290">
                    <a:extLst>
                      <a:ext uri="{FF2B5EF4-FFF2-40B4-BE49-F238E27FC236}">
                        <a16:creationId xmlns:a16="http://schemas.microsoft.com/office/drawing/2014/main" id="{0EF80226-19E1-472B-BC60-AC156055B7FE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3425033" y="5512961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92" name="Oval 1291">
                    <a:extLst>
                      <a:ext uri="{FF2B5EF4-FFF2-40B4-BE49-F238E27FC236}">
                        <a16:creationId xmlns:a16="http://schemas.microsoft.com/office/drawing/2014/main" id="{A9A8A2FA-86C7-40D7-9F44-8D48FBDB24E8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033163" y="1819611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93" name="Oval 1292">
                    <a:extLst>
                      <a:ext uri="{FF2B5EF4-FFF2-40B4-BE49-F238E27FC236}">
                        <a16:creationId xmlns:a16="http://schemas.microsoft.com/office/drawing/2014/main" id="{6FA95287-DBB3-4C2F-8BD2-8B0979DEAF22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033163" y="3673435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94" name="Oval 1293">
                    <a:extLst>
                      <a:ext uri="{FF2B5EF4-FFF2-40B4-BE49-F238E27FC236}">
                        <a16:creationId xmlns:a16="http://schemas.microsoft.com/office/drawing/2014/main" id="{143EC331-7984-490A-96D4-B1116CD2E3F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033163" y="4291377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95" name="Oval 1294">
                    <a:extLst>
                      <a:ext uri="{FF2B5EF4-FFF2-40B4-BE49-F238E27FC236}">
                        <a16:creationId xmlns:a16="http://schemas.microsoft.com/office/drawing/2014/main" id="{63C3516D-8144-4E89-8B0B-4BBA69C2D473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033163" y="2437552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96" name="Oval 1295">
                    <a:extLst>
                      <a:ext uri="{FF2B5EF4-FFF2-40B4-BE49-F238E27FC236}">
                        <a16:creationId xmlns:a16="http://schemas.microsoft.com/office/drawing/2014/main" id="{C328B2BB-6FE5-419C-98C1-409F8BE2B3BB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033163" y="3055494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97" name="Oval 1296">
                    <a:extLst>
                      <a:ext uri="{FF2B5EF4-FFF2-40B4-BE49-F238E27FC236}">
                        <a16:creationId xmlns:a16="http://schemas.microsoft.com/office/drawing/2014/main" id="{40A852DF-4267-4D55-BF1B-15DCF334B59C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042971" y="4901124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98" name="Oval 1297">
                    <a:extLst>
                      <a:ext uri="{FF2B5EF4-FFF2-40B4-BE49-F238E27FC236}">
                        <a16:creationId xmlns:a16="http://schemas.microsoft.com/office/drawing/2014/main" id="{B18DB447-FDC1-4312-B8D0-8C88BEEAB93B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042971" y="5519066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99" name="Oval 1298">
                    <a:extLst>
                      <a:ext uri="{FF2B5EF4-FFF2-40B4-BE49-F238E27FC236}">
                        <a16:creationId xmlns:a16="http://schemas.microsoft.com/office/drawing/2014/main" id="{996BF9F0-CB5C-4448-9AD5-527174A43E4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651106" y="1813506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00" name="Oval 1299">
                    <a:extLst>
                      <a:ext uri="{FF2B5EF4-FFF2-40B4-BE49-F238E27FC236}">
                        <a16:creationId xmlns:a16="http://schemas.microsoft.com/office/drawing/2014/main" id="{2F021557-E19B-4394-B057-3B25E81D4DE5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651106" y="3667330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01" name="Oval 1300">
                    <a:extLst>
                      <a:ext uri="{FF2B5EF4-FFF2-40B4-BE49-F238E27FC236}">
                        <a16:creationId xmlns:a16="http://schemas.microsoft.com/office/drawing/2014/main" id="{C8D776F7-4C48-4941-A471-D727CCE7D75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651106" y="4285272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02" name="Oval 1301">
                    <a:extLst>
                      <a:ext uri="{FF2B5EF4-FFF2-40B4-BE49-F238E27FC236}">
                        <a16:creationId xmlns:a16="http://schemas.microsoft.com/office/drawing/2014/main" id="{FF8FB555-E86E-4B27-99DD-A9AB8B1D1855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651106" y="2431447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03" name="Oval 1302">
                    <a:extLst>
                      <a:ext uri="{FF2B5EF4-FFF2-40B4-BE49-F238E27FC236}">
                        <a16:creationId xmlns:a16="http://schemas.microsoft.com/office/drawing/2014/main" id="{25D50BB6-1C14-4DA7-B1B5-B91F958F0F15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651106" y="3049389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04" name="Oval 1303">
                    <a:extLst>
                      <a:ext uri="{FF2B5EF4-FFF2-40B4-BE49-F238E27FC236}">
                        <a16:creationId xmlns:a16="http://schemas.microsoft.com/office/drawing/2014/main" id="{B8213772-A88D-45AB-9985-85D0C547DD9C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660914" y="4895019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05" name="Oval 1304">
                    <a:extLst>
                      <a:ext uri="{FF2B5EF4-FFF2-40B4-BE49-F238E27FC236}">
                        <a16:creationId xmlns:a16="http://schemas.microsoft.com/office/drawing/2014/main" id="{2A670E65-57CB-4290-BFBE-4B139528C8D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660914" y="5512961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257" name="Oval 1256">
                  <a:extLst>
                    <a:ext uri="{FF2B5EF4-FFF2-40B4-BE49-F238E27FC236}">
                      <a16:creationId xmlns:a16="http://schemas.microsoft.com/office/drawing/2014/main" id="{F3E4ADAF-C613-4ED9-8A85-0E859E9C195B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219681" y="1797644"/>
                  <a:ext cx="92691" cy="92691"/>
                </a:xfrm>
                <a:prstGeom prst="ellipse">
                  <a:avLst/>
                </a:prstGeom>
                <a:grp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58" name="Oval 1257">
                  <a:extLst>
                    <a:ext uri="{FF2B5EF4-FFF2-40B4-BE49-F238E27FC236}">
                      <a16:creationId xmlns:a16="http://schemas.microsoft.com/office/drawing/2014/main" id="{C3F8F9DD-821D-4634-870C-337EB8F65A82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219681" y="3651468"/>
                  <a:ext cx="92691" cy="92691"/>
                </a:xfrm>
                <a:prstGeom prst="ellipse">
                  <a:avLst/>
                </a:prstGeom>
                <a:grp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59" name="Oval 1258">
                  <a:extLst>
                    <a:ext uri="{FF2B5EF4-FFF2-40B4-BE49-F238E27FC236}">
                      <a16:creationId xmlns:a16="http://schemas.microsoft.com/office/drawing/2014/main" id="{44C6EB8B-73AF-4422-B08B-8C16633F8445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219681" y="4269410"/>
                  <a:ext cx="92691" cy="92691"/>
                </a:xfrm>
                <a:prstGeom prst="ellipse">
                  <a:avLst/>
                </a:prstGeom>
                <a:grp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60" name="Oval 1259">
                  <a:extLst>
                    <a:ext uri="{FF2B5EF4-FFF2-40B4-BE49-F238E27FC236}">
                      <a16:creationId xmlns:a16="http://schemas.microsoft.com/office/drawing/2014/main" id="{138A7861-B6B7-466C-9FB7-99559E50F63F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219681" y="2415585"/>
                  <a:ext cx="92691" cy="92691"/>
                </a:xfrm>
                <a:prstGeom prst="ellipse">
                  <a:avLst/>
                </a:prstGeom>
                <a:grp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61" name="Oval 1260">
                  <a:extLst>
                    <a:ext uri="{FF2B5EF4-FFF2-40B4-BE49-F238E27FC236}">
                      <a16:creationId xmlns:a16="http://schemas.microsoft.com/office/drawing/2014/main" id="{D39BD797-C34B-4B3F-8D1F-3B14B84BE4FB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219681" y="3033527"/>
                  <a:ext cx="92691" cy="92691"/>
                </a:xfrm>
                <a:prstGeom prst="ellipse">
                  <a:avLst/>
                </a:prstGeom>
                <a:grp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62" name="Oval 1261">
                  <a:extLst>
                    <a:ext uri="{FF2B5EF4-FFF2-40B4-BE49-F238E27FC236}">
                      <a16:creationId xmlns:a16="http://schemas.microsoft.com/office/drawing/2014/main" id="{3B59A5DA-EFFD-462F-BF10-A2C454A4729E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229489" y="4879157"/>
                  <a:ext cx="92691" cy="92691"/>
                </a:xfrm>
                <a:prstGeom prst="ellipse">
                  <a:avLst/>
                </a:prstGeom>
                <a:grp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63" name="Oval 1262">
                  <a:extLst>
                    <a:ext uri="{FF2B5EF4-FFF2-40B4-BE49-F238E27FC236}">
                      <a16:creationId xmlns:a16="http://schemas.microsoft.com/office/drawing/2014/main" id="{F6069205-C9D4-4232-92AF-56DE3521A31F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229489" y="5497099"/>
                  <a:ext cx="92691" cy="92691"/>
                </a:xfrm>
                <a:prstGeom prst="ellipse">
                  <a:avLst/>
                </a:prstGeom>
                <a:grp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26" name="Group 1125">
                <a:extLst>
                  <a:ext uri="{FF2B5EF4-FFF2-40B4-BE49-F238E27FC236}">
                    <a16:creationId xmlns:a16="http://schemas.microsoft.com/office/drawing/2014/main" id="{863CF01E-C878-4A8C-A3CD-F0801F21896F}"/>
                  </a:ext>
                </a:extLst>
              </p:cNvPr>
              <p:cNvGrpSpPr/>
              <p:nvPr/>
            </p:nvGrpSpPr>
            <p:grpSpPr>
              <a:xfrm>
                <a:off x="1371874" y="1217249"/>
                <a:ext cx="919372" cy="914400"/>
                <a:chOff x="1502227" y="1797644"/>
                <a:chExt cx="3819953" cy="3799294"/>
              </a:xfrm>
              <a:solidFill>
                <a:schemeClr val="accent1"/>
              </a:solidFill>
            </p:grpSpPr>
            <p:grpSp>
              <p:nvGrpSpPr>
                <p:cNvPr id="1206" name="Group 1205">
                  <a:extLst>
                    <a:ext uri="{FF2B5EF4-FFF2-40B4-BE49-F238E27FC236}">
                      <a16:creationId xmlns:a16="http://schemas.microsoft.com/office/drawing/2014/main" id="{75FC2957-BABE-4D68-9DCD-2287CC2400F8}"/>
                    </a:ext>
                  </a:extLst>
                </p:cNvPr>
                <p:cNvGrpSpPr/>
                <p:nvPr/>
              </p:nvGrpSpPr>
              <p:grpSpPr>
                <a:xfrm>
                  <a:off x="1502227" y="1798687"/>
                  <a:ext cx="3192204" cy="3798251"/>
                  <a:chOff x="1561401" y="1813506"/>
                  <a:chExt cx="3192204" cy="3798251"/>
                </a:xfrm>
                <a:grpFill/>
              </p:grpSpPr>
              <p:sp>
                <p:nvSpPr>
                  <p:cNvPr id="1214" name="Oval 1213">
                    <a:extLst>
                      <a:ext uri="{FF2B5EF4-FFF2-40B4-BE49-F238E27FC236}">
                        <a16:creationId xmlns:a16="http://schemas.microsoft.com/office/drawing/2014/main" id="{FD1FAE76-9F42-45F0-8524-DDA0CE7BEA9C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561401" y="3667330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15" name="Oval 1214">
                    <a:extLst>
                      <a:ext uri="{FF2B5EF4-FFF2-40B4-BE49-F238E27FC236}">
                        <a16:creationId xmlns:a16="http://schemas.microsoft.com/office/drawing/2014/main" id="{DB321FD6-D425-4F16-982D-A6C7EE201837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561401" y="4285272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16" name="Oval 1215">
                    <a:extLst>
                      <a:ext uri="{FF2B5EF4-FFF2-40B4-BE49-F238E27FC236}">
                        <a16:creationId xmlns:a16="http://schemas.microsoft.com/office/drawing/2014/main" id="{43B59715-F352-4517-9640-46C0BEFCC242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561401" y="1813506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17" name="Oval 1216">
                    <a:extLst>
                      <a:ext uri="{FF2B5EF4-FFF2-40B4-BE49-F238E27FC236}">
                        <a16:creationId xmlns:a16="http://schemas.microsoft.com/office/drawing/2014/main" id="{8EBF3350-8D8B-4954-B7D4-6A16A0935C15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179343" y="1813506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18" name="Oval 1217">
                    <a:extLst>
                      <a:ext uri="{FF2B5EF4-FFF2-40B4-BE49-F238E27FC236}">
                        <a16:creationId xmlns:a16="http://schemas.microsoft.com/office/drawing/2014/main" id="{A04B0EC9-2F43-488F-8734-6901F943EAE9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561401" y="2431447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19" name="Oval 1218">
                    <a:extLst>
                      <a:ext uri="{FF2B5EF4-FFF2-40B4-BE49-F238E27FC236}">
                        <a16:creationId xmlns:a16="http://schemas.microsoft.com/office/drawing/2014/main" id="{2751B75D-816E-4A47-AB30-0C54136EAA93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179343" y="2431447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20" name="Oval 1219">
                    <a:extLst>
                      <a:ext uri="{FF2B5EF4-FFF2-40B4-BE49-F238E27FC236}">
                        <a16:creationId xmlns:a16="http://schemas.microsoft.com/office/drawing/2014/main" id="{ED1FBEB6-9B96-4606-814F-F80AA259AE8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561401" y="3049389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21" name="Oval 1220">
                    <a:extLst>
                      <a:ext uri="{FF2B5EF4-FFF2-40B4-BE49-F238E27FC236}">
                        <a16:creationId xmlns:a16="http://schemas.microsoft.com/office/drawing/2014/main" id="{ECE7E22F-66C8-4EA3-BEA6-3A327ED55F43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797284" y="1813506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22" name="Oval 1221">
                    <a:extLst>
                      <a:ext uri="{FF2B5EF4-FFF2-40B4-BE49-F238E27FC236}">
                        <a16:creationId xmlns:a16="http://schemas.microsoft.com/office/drawing/2014/main" id="{9BAF333F-1C32-4BB0-80E4-D3092801B21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3415225" y="1813506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23" name="Oval 1222">
                    <a:extLst>
                      <a:ext uri="{FF2B5EF4-FFF2-40B4-BE49-F238E27FC236}">
                        <a16:creationId xmlns:a16="http://schemas.microsoft.com/office/drawing/2014/main" id="{6C8DB90E-208D-4371-AE69-E391013AF943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179343" y="3667330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24" name="Oval 1223">
                    <a:extLst>
                      <a:ext uri="{FF2B5EF4-FFF2-40B4-BE49-F238E27FC236}">
                        <a16:creationId xmlns:a16="http://schemas.microsoft.com/office/drawing/2014/main" id="{D42955EF-AB22-4DBA-A0D6-CFDD12D67FD9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797284" y="3667330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25" name="Oval 1224">
                    <a:extLst>
                      <a:ext uri="{FF2B5EF4-FFF2-40B4-BE49-F238E27FC236}">
                        <a16:creationId xmlns:a16="http://schemas.microsoft.com/office/drawing/2014/main" id="{F1E28001-1ADC-4101-97F1-EFF09625A19F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797284" y="4285272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26" name="Oval 1225">
                    <a:extLst>
                      <a:ext uri="{FF2B5EF4-FFF2-40B4-BE49-F238E27FC236}">
                        <a16:creationId xmlns:a16="http://schemas.microsoft.com/office/drawing/2014/main" id="{530A3391-B9E3-40B5-8D18-AB66FF26D843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179343" y="4285272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27" name="Oval 1226">
                    <a:extLst>
                      <a:ext uri="{FF2B5EF4-FFF2-40B4-BE49-F238E27FC236}">
                        <a16:creationId xmlns:a16="http://schemas.microsoft.com/office/drawing/2014/main" id="{83571C4D-CE6C-4B71-9E13-C28F0716FF15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3415225" y="3667330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28" name="Oval 1227">
                    <a:extLst>
                      <a:ext uri="{FF2B5EF4-FFF2-40B4-BE49-F238E27FC236}">
                        <a16:creationId xmlns:a16="http://schemas.microsoft.com/office/drawing/2014/main" id="{A2345078-3C65-4B18-A91B-9C309123F6D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3415225" y="4285272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29" name="Oval 1228">
                    <a:extLst>
                      <a:ext uri="{FF2B5EF4-FFF2-40B4-BE49-F238E27FC236}">
                        <a16:creationId xmlns:a16="http://schemas.microsoft.com/office/drawing/2014/main" id="{857D044C-191E-49BE-BEBB-A78BEF7D9F4B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797284" y="2431447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30" name="Oval 1229">
                    <a:extLst>
                      <a:ext uri="{FF2B5EF4-FFF2-40B4-BE49-F238E27FC236}">
                        <a16:creationId xmlns:a16="http://schemas.microsoft.com/office/drawing/2014/main" id="{E7F1BF38-8107-4675-8631-8380338AF5C5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797284" y="3049389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31" name="Oval 1230">
                    <a:extLst>
                      <a:ext uri="{FF2B5EF4-FFF2-40B4-BE49-F238E27FC236}">
                        <a16:creationId xmlns:a16="http://schemas.microsoft.com/office/drawing/2014/main" id="{1C99F216-74BE-4734-868E-F95BCDC56A09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179343" y="3049389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32" name="Oval 1231">
                    <a:extLst>
                      <a:ext uri="{FF2B5EF4-FFF2-40B4-BE49-F238E27FC236}">
                        <a16:creationId xmlns:a16="http://schemas.microsoft.com/office/drawing/2014/main" id="{3726E24B-E3FA-4F56-B109-D77C1E35B6A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3415225" y="2431447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33" name="Oval 1232">
                    <a:extLst>
                      <a:ext uri="{FF2B5EF4-FFF2-40B4-BE49-F238E27FC236}">
                        <a16:creationId xmlns:a16="http://schemas.microsoft.com/office/drawing/2014/main" id="{6CF0F2DE-400F-42A5-96C4-364E3FD741E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3415225" y="3049389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34" name="Oval 1233">
                    <a:extLst>
                      <a:ext uri="{FF2B5EF4-FFF2-40B4-BE49-F238E27FC236}">
                        <a16:creationId xmlns:a16="http://schemas.microsoft.com/office/drawing/2014/main" id="{DE61BB56-4E95-457F-8547-85F25BF9D8E5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571209" y="4895019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35" name="Oval 1234">
                    <a:extLst>
                      <a:ext uri="{FF2B5EF4-FFF2-40B4-BE49-F238E27FC236}">
                        <a16:creationId xmlns:a16="http://schemas.microsoft.com/office/drawing/2014/main" id="{27DCB907-CBB1-46E4-872D-07446DC5464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571209" y="5512961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36" name="Oval 1235">
                    <a:extLst>
                      <a:ext uri="{FF2B5EF4-FFF2-40B4-BE49-F238E27FC236}">
                        <a16:creationId xmlns:a16="http://schemas.microsoft.com/office/drawing/2014/main" id="{0844DAC8-2BAE-40AD-B67E-D0D7866F21D8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189151" y="4895019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37" name="Oval 1236">
                    <a:extLst>
                      <a:ext uri="{FF2B5EF4-FFF2-40B4-BE49-F238E27FC236}">
                        <a16:creationId xmlns:a16="http://schemas.microsoft.com/office/drawing/2014/main" id="{DDC5725A-8337-4CAF-B1B7-69EB192911C5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807092" y="4895019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38" name="Oval 1237">
                    <a:extLst>
                      <a:ext uri="{FF2B5EF4-FFF2-40B4-BE49-F238E27FC236}">
                        <a16:creationId xmlns:a16="http://schemas.microsoft.com/office/drawing/2014/main" id="{8A2C1637-C96E-4DC1-89F6-F2E2C09CC19F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807092" y="5512961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39" name="Oval 1238">
                    <a:extLst>
                      <a:ext uri="{FF2B5EF4-FFF2-40B4-BE49-F238E27FC236}">
                        <a16:creationId xmlns:a16="http://schemas.microsoft.com/office/drawing/2014/main" id="{3C14F147-DA09-4856-AF64-A0674805DE73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189151" y="5512961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40" name="Oval 1239">
                    <a:extLst>
                      <a:ext uri="{FF2B5EF4-FFF2-40B4-BE49-F238E27FC236}">
                        <a16:creationId xmlns:a16="http://schemas.microsoft.com/office/drawing/2014/main" id="{562DB37C-7DD5-4667-A29B-08AD413F53FE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3425033" y="4895019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41" name="Oval 1240">
                    <a:extLst>
                      <a:ext uri="{FF2B5EF4-FFF2-40B4-BE49-F238E27FC236}">
                        <a16:creationId xmlns:a16="http://schemas.microsoft.com/office/drawing/2014/main" id="{0C1DE2CE-39C7-408F-8475-0CB9A56FE372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3425033" y="5512961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42" name="Oval 1241">
                    <a:extLst>
                      <a:ext uri="{FF2B5EF4-FFF2-40B4-BE49-F238E27FC236}">
                        <a16:creationId xmlns:a16="http://schemas.microsoft.com/office/drawing/2014/main" id="{8DEBF6BB-B281-4FBB-B83A-C4C8117BD352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033163" y="1819611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43" name="Oval 1242">
                    <a:extLst>
                      <a:ext uri="{FF2B5EF4-FFF2-40B4-BE49-F238E27FC236}">
                        <a16:creationId xmlns:a16="http://schemas.microsoft.com/office/drawing/2014/main" id="{E3B5BA78-DFC7-42CF-A4B4-ECCDB7DFB2CF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033163" y="3673435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44" name="Oval 1243">
                    <a:extLst>
                      <a:ext uri="{FF2B5EF4-FFF2-40B4-BE49-F238E27FC236}">
                        <a16:creationId xmlns:a16="http://schemas.microsoft.com/office/drawing/2014/main" id="{B36091C7-768C-4A43-ADF7-57640CFE4148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033163" y="4291377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45" name="Oval 1244">
                    <a:extLst>
                      <a:ext uri="{FF2B5EF4-FFF2-40B4-BE49-F238E27FC236}">
                        <a16:creationId xmlns:a16="http://schemas.microsoft.com/office/drawing/2014/main" id="{A31E313D-B6B4-462F-BF32-92511D2DCBBC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033163" y="2437552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46" name="Oval 1245">
                    <a:extLst>
                      <a:ext uri="{FF2B5EF4-FFF2-40B4-BE49-F238E27FC236}">
                        <a16:creationId xmlns:a16="http://schemas.microsoft.com/office/drawing/2014/main" id="{A197CB62-FB7F-48AA-BE2B-11C39BD0C166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033163" y="3055494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47" name="Oval 1246">
                    <a:extLst>
                      <a:ext uri="{FF2B5EF4-FFF2-40B4-BE49-F238E27FC236}">
                        <a16:creationId xmlns:a16="http://schemas.microsoft.com/office/drawing/2014/main" id="{8E3BE9B2-49F2-4472-A8BF-56AA03ADCFE5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042971" y="4901124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48" name="Oval 1247">
                    <a:extLst>
                      <a:ext uri="{FF2B5EF4-FFF2-40B4-BE49-F238E27FC236}">
                        <a16:creationId xmlns:a16="http://schemas.microsoft.com/office/drawing/2014/main" id="{6AEA8562-60D6-4634-ADF8-A454AF07C03F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042971" y="5519066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49" name="Oval 1248">
                    <a:extLst>
                      <a:ext uri="{FF2B5EF4-FFF2-40B4-BE49-F238E27FC236}">
                        <a16:creationId xmlns:a16="http://schemas.microsoft.com/office/drawing/2014/main" id="{5AEAFAFD-89E5-4240-8E50-5F5A00061684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651106" y="1813506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50" name="Oval 1249">
                    <a:extLst>
                      <a:ext uri="{FF2B5EF4-FFF2-40B4-BE49-F238E27FC236}">
                        <a16:creationId xmlns:a16="http://schemas.microsoft.com/office/drawing/2014/main" id="{3B5BA5A2-BD73-4473-92C2-3D4F4A40DF1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651106" y="3667330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51" name="Oval 1250">
                    <a:extLst>
                      <a:ext uri="{FF2B5EF4-FFF2-40B4-BE49-F238E27FC236}">
                        <a16:creationId xmlns:a16="http://schemas.microsoft.com/office/drawing/2014/main" id="{F379AC59-5ECC-42D2-A3DF-C0A0CA5382C2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651106" y="4285272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52" name="Oval 1251">
                    <a:extLst>
                      <a:ext uri="{FF2B5EF4-FFF2-40B4-BE49-F238E27FC236}">
                        <a16:creationId xmlns:a16="http://schemas.microsoft.com/office/drawing/2014/main" id="{187689FF-D456-47FD-B87A-7BEEA107A1D3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651106" y="2431447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53" name="Oval 1252">
                    <a:extLst>
                      <a:ext uri="{FF2B5EF4-FFF2-40B4-BE49-F238E27FC236}">
                        <a16:creationId xmlns:a16="http://schemas.microsoft.com/office/drawing/2014/main" id="{B948F5EC-6AEC-49C7-BC6E-ABE958DFA8AE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651106" y="3049389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54" name="Oval 1253">
                    <a:extLst>
                      <a:ext uri="{FF2B5EF4-FFF2-40B4-BE49-F238E27FC236}">
                        <a16:creationId xmlns:a16="http://schemas.microsoft.com/office/drawing/2014/main" id="{1BD2F3BC-120D-4284-A20A-E4F0340C1F8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660914" y="4895019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55" name="Oval 1254">
                    <a:extLst>
                      <a:ext uri="{FF2B5EF4-FFF2-40B4-BE49-F238E27FC236}">
                        <a16:creationId xmlns:a16="http://schemas.microsoft.com/office/drawing/2014/main" id="{EDAAA7EC-FCFE-4047-94EA-B4D91A24A9D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660914" y="5512961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207" name="Oval 1206">
                  <a:extLst>
                    <a:ext uri="{FF2B5EF4-FFF2-40B4-BE49-F238E27FC236}">
                      <a16:creationId xmlns:a16="http://schemas.microsoft.com/office/drawing/2014/main" id="{EDA9E00E-32A3-4EE5-AC82-923AEF974585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219681" y="1797644"/>
                  <a:ext cx="92691" cy="92691"/>
                </a:xfrm>
                <a:prstGeom prst="ellipse">
                  <a:avLst/>
                </a:prstGeom>
                <a:grp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08" name="Oval 1207">
                  <a:extLst>
                    <a:ext uri="{FF2B5EF4-FFF2-40B4-BE49-F238E27FC236}">
                      <a16:creationId xmlns:a16="http://schemas.microsoft.com/office/drawing/2014/main" id="{D8DB05EC-2CD1-4274-BDB1-E97CD4978362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219681" y="3651468"/>
                  <a:ext cx="92691" cy="92691"/>
                </a:xfrm>
                <a:prstGeom prst="ellipse">
                  <a:avLst/>
                </a:prstGeom>
                <a:grp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09" name="Oval 1208">
                  <a:extLst>
                    <a:ext uri="{FF2B5EF4-FFF2-40B4-BE49-F238E27FC236}">
                      <a16:creationId xmlns:a16="http://schemas.microsoft.com/office/drawing/2014/main" id="{B480DCCA-92BE-44BF-8EAC-8A08DF71BE71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219681" y="4269410"/>
                  <a:ext cx="92691" cy="92691"/>
                </a:xfrm>
                <a:prstGeom prst="ellipse">
                  <a:avLst/>
                </a:prstGeom>
                <a:grp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10" name="Oval 1209">
                  <a:extLst>
                    <a:ext uri="{FF2B5EF4-FFF2-40B4-BE49-F238E27FC236}">
                      <a16:creationId xmlns:a16="http://schemas.microsoft.com/office/drawing/2014/main" id="{D36F2992-7831-4A73-BE62-1F6316ED04D4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219681" y="2415585"/>
                  <a:ext cx="92691" cy="92691"/>
                </a:xfrm>
                <a:prstGeom prst="ellipse">
                  <a:avLst/>
                </a:prstGeom>
                <a:grp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11" name="Oval 1210">
                  <a:extLst>
                    <a:ext uri="{FF2B5EF4-FFF2-40B4-BE49-F238E27FC236}">
                      <a16:creationId xmlns:a16="http://schemas.microsoft.com/office/drawing/2014/main" id="{740BA6E2-9BBF-449F-BE00-E50A88AB2904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219681" y="3033527"/>
                  <a:ext cx="92691" cy="92691"/>
                </a:xfrm>
                <a:prstGeom prst="ellipse">
                  <a:avLst/>
                </a:prstGeom>
                <a:grp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12" name="Oval 1211">
                  <a:extLst>
                    <a:ext uri="{FF2B5EF4-FFF2-40B4-BE49-F238E27FC236}">
                      <a16:creationId xmlns:a16="http://schemas.microsoft.com/office/drawing/2014/main" id="{081F1340-4E22-466C-AD45-96AFEB833BFD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229489" y="4879157"/>
                  <a:ext cx="92691" cy="92691"/>
                </a:xfrm>
                <a:prstGeom prst="ellipse">
                  <a:avLst/>
                </a:prstGeom>
                <a:grp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13" name="Oval 1212">
                  <a:extLst>
                    <a:ext uri="{FF2B5EF4-FFF2-40B4-BE49-F238E27FC236}">
                      <a16:creationId xmlns:a16="http://schemas.microsoft.com/office/drawing/2014/main" id="{B9B1AC7C-6301-484A-91CB-D927B017C4A6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229489" y="5497099"/>
                  <a:ext cx="92691" cy="92691"/>
                </a:xfrm>
                <a:prstGeom prst="ellipse">
                  <a:avLst/>
                </a:prstGeom>
                <a:grp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27" name="Group 1126">
                <a:extLst>
                  <a:ext uri="{FF2B5EF4-FFF2-40B4-BE49-F238E27FC236}">
                    <a16:creationId xmlns:a16="http://schemas.microsoft.com/office/drawing/2014/main" id="{210E56A5-95B3-4A3C-9D40-22416693F0B3}"/>
                  </a:ext>
                </a:extLst>
              </p:cNvPr>
              <p:cNvGrpSpPr/>
              <p:nvPr/>
            </p:nvGrpSpPr>
            <p:grpSpPr>
              <a:xfrm>
                <a:off x="2407725" y="1218060"/>
                <a:ext cx="919372" cy="914400"/>
                <a:chOff x="1502227" y="1797644"/>
                <a:chExt cx="3819953" cy="3799294"/>
              </a:xfrm>
              <a:solidFill>
                <a:schemeClr val="accent1"/>
              </a:solidFill>
            </p:grpSpPr>
            <p:grpSp>
              <p:nvGrpSpPr>
                <p:cNvPr id="1156" name="Group 1155">
                  <a:extLst>
                    <a:ext uri="{FF2B5EF4-FFF2-40B4-BE49-F238E27FC236}">
                      <a16:creationId xmlns:a16="http://schemas.microsoft.com/office/drawing/2014/main" id="{D0511AB6-492D-4373-B71D-7C6192A229EF}"/>
                    </a:ext>
                  </a:extLst>
                </p:cNvPr>
                <p:cNvGrpSpPr/>
                <p:nvPr/>
              </p:nvGrpSpPr>
              <p:grpSpPr>
                <a:xfrm>
                  <a:off x="1502227" y="1798687"/>
                  <a:ext cx="3192204" cy="3798251"/>
                  <a:chOff x="1561401" y="1813506"/>
                  <a:chExt cx="3192204" cy="3798251"/>
                </a:xfrm>
                <a:grpFill/>
              </p:grpSpPr>
              <p:sp>
                <p:nvSpPr>
                  <p:cNvPr id="1164" name="Oval 1163">
                    <a:extLst>
                      <a:ext uri="{FF2B5EF4-FFF2-40B4-BE49-F238E27FC236}">
                        <a16:creationId xmlns:a16="http://schemas.microsoft.com/office/drawing/2014/main" id="{C5014B43-A651-4B6F-8D18-3D3B4EA9B126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561401" y="3667330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65" name="Oval 1164">
                    <a:extLst>
                      <a:ext uri="{FF2B5EF4-FFF2-40B4-BE49-F238E27FC236}">
                        <a16:creationId xmlns:a16="http://schemas.microsoft.com/office/drawing/2014/main" id="{1DA9781B-7B46-4181-874D-F412868430A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561401" y="4285272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66" name="Oval 1165">
                    <a:extLst>
                      <a:ext uri="{FF2B5EF4-FFF2-40B4-BE49-F238E27FC236}">
                        <a16:creationId xmlns:a16="http://schemas.microsoft.com/office/drawing/2014/main" id="{71DEA4C7-8D05-4AF9-A511-4C03A993CB23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561401" y="1813506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67" name="Oval 1166">
                    <a:extLst>
                      <a:ext uri="{FF2B5EF4-FFF2-40B4-BE49-F238E27FC236}">
                        <a16:creationId xmlns:a16="http://schemas.microsoft.com/office/drawing/2014/main" id="{55168BF2-523C-4CFE-BB49-F1E4CB9C595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179343" y="1813506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68" name="Oval 1167">
                    <a:extLst>
                      <a:ext uri="{FF2B5EF4-FFF2-40B4-BE49-F238E27FC236}">
                        <a16:creationId xmlns:a16="http://schemas.microsoft.com/office/drawing/2014/main" id="{526EBEDE-C1C9-4D24-8B92-72453E141846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561401" y="2431447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69" name="Oval 1168">
                    <a:extLst>
                      <a:ext uri="{FF2B5EF4-FFF2-40B4-BE49-F238E27FC236}">
                        <a16:creationId xmlns:a16="http://schemas.microsoft.com/office/drawing/2014/main" id="{84C49726-F44A-4588-A161-082C38EE4D77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179343" y="2431447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70" name="Oval 1169">
                    <a:extLst>
                      <a:ext uri="{FF2B5EF4-FFF2-40B4-BE49-F238E27FC236}">
                        <a16:creationId xmlns:a16="http://schemas.microsoft.com/office/drawing/2014/main" id="{FBDF3FAA-0DA3-4876-B384-30A15F9A31E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561401" y="3049389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71" name="Oval 1170">
                    <a:extLst>
                      <a:ext uri="{FF2B5EF4-FFF2-40B4-BE49-F238E27FC236}">
                        <a16:creationId xmlns:a16="http://schemas.microsoft.com/office/drawing/2014/main" id="{A98D518F-530D-4C12-9B1A-0AEF6155A64E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797284" y="1813506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72" name="Oval 1171">
                    <a:extLst>
                      <a:ext uri="{FF2B5EF4-FFF2-40B4-BE49-F238E27FC236}">
                        <a16:creationId xmlns:a16="http://schemas.microsoft.com/office/drawing/2014/main" id="{5CFEEE4A-9AC9-4E26-A618-EF5AB820EF9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3415225" y="1813506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73" name="Oval 1172">
                    <a:extLst>
                      <a:ext uri="{FF2B5EF4-FFF2-40B4-BE49-F238E27FC236}">
                        <a16:creationId xmlns:a16="http://schemas.microsoft.com/office/drawing/2014/main" id="{A8E3FB08-6175-4CDE-BB7B-2A92905887C2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179343" y="3667330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74" name="Oval 1173">
                    <a:extLst>
                      <a:ext uri="{FF2B5EF4-FFF2-40B4-BE49-F238E27FC236}">
                        <a16:creationId xmlns:a16="http://schemas.microsoft.com/office/drawing/2014/main" id="{C93CB04D-4A8C-48C1-B59E-87E168C104C3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797284" y="3667330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75" name="Oval 1174">
                    <a:extLst>
                      <a:ext uri="{FF2B5EF4-FFF2-40B4-BE49-F238E27FC236}">
                        <a16:creationId xmlns:a16="http://schemas.microsoft.com/office/drawing/2014/main" id="{A9CA24BC-7225-4A1F-9D62-A5B9DB00AFB9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797284" y="4285272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76" name="Oval 1175">
                    <a:extLst>
                      <a:ext uri="{FF2B5EF4-FFF2-40B4-BE49-F238E27FC236}">
                        <a16:creationId xmlns:a16="http://schemas.microsoft.com/office/drawing/2014/main" id="{F4A58017-2EF8-4B75-8859-C002C626A965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179343" y="4285272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77" name="Oval 1176">
                    <a:extLst>
                      <a:ext uri="{FF2B5EF4-FFF2-40B4-BE49-F238E27FC236}">
                        <a16:creationId xmlns:a16="http://schemas.microsoft.com/office/drawing/2014/main" id="{70500BAC-496A-491E-8C67-08CD4EA7D22E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3415225" y="3667330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78" name="Oval 1177">
                    <a:extLst>
                      <a:ext uri="{FF2B5EF4-FFF2-40B4-BE49-F238E27FC236}">
                        <a16:creationId xmlns:a16="http://schemas.microsoft.com/office/drawing/2014/main" id="{120DB6B4-E31A-4F67-AE87-616BD2C3C22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3415225" y="4285272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79" name="Oval 1178">
                    <a:extLst>
                      <a:ext uri="{FF2B5EF4-FFF2-40B4-BE49-F238E27FC236}">
                        <a16:creationId xmlns:a16="http://schemas.microsoft.com/office/drawing/2014/main" id="{89703AFE-E6A5-4FE0-9219-5E54EEA244EB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797284" y="2431447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80" name="Oval 1179">
                    <a:extLst>
                      <a:ext uri="{FF2B5EF4-FFF2-40B4-BE49-F238E27FC236}">
                        <a16:creationId xmlns:a16="http://schemas.microsoft.com/office/drawing/2014/main" id="{971EE1B3-0BF3-463C-AEC6-379D92FC80AB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797284" y="3049389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81" name="Oval 1180">
                    <a:extLst>
                      <a:ext uri="{FF2B5EF4-FFF2-40B4-BE49-F238E27FC236}">
                        <a16:creationId xmlns:a16="http://schemas.microsoft.com/office/drawing/2014/main" id="{39927017-D22E-4195-A63E-7BBFF0CB65B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179343" y="3049389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82" name="Oval 1181">
                    <a:extLst>
                      <a:ext uri="{FF2B5EF4-FFF2-40B4-BE49-F238E27FC236}">
                        <a16:creationId xmlns:a16="http://schemas.microsoft.com/office/drawing/2014/main" id="{A57A042D-771A-40AB-B467-C345E4644EC7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3415225" y="2431447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83" name="Oval 1182">
                    <a:extLst>
                      <a:ext uri="{FF2B5EF4-FFF2-40B4-BE49-F238E27FC236}">
                        <a16:creationId xmlns:a16="http://schemas.microsoft.com/office/drawing/2014/main" id="{43C01B3D-FFC3-405D-B923-45A90F2C8E22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3415225" y="3049389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84" name="Oval 1183">
                    <a:extLst>
                      <a:ext uri="{FF2B5EF4-FFF2-40B4-BE49-F238E27FC236}">
                        <a16:creationId xmlns:a16="http://schemas.microsoft.com/office/drawing/2014/main" id="{8DFA5FBC-E6AE-439D-9785-0B22EEC27B5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571209" y="4895019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85" name="Oval 1184">
                    <a:extLst>
                      <a:ext uri="{FF2B5EF4-FFF2-40B4-BE49-F238E27FC236}">
                        <a16:creationId xmlns:a16="http://schemas.microsoft.com/office/drawing/2014/main" id="{72269AB1-3B04-49CD-A6F6-3999B6B4DDFC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571209" y="5512961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86" name="Oval 1185">
                    <a:extLst>
                      <a:ext uri="{FF2B5EF4-FFF2-40B4-BE49-F238E27FC236}">
                        <a16:creationId xmlns:a16="http://schemas.microsoft.com/office/drawing/2014/main" id="{1C45ECA5-2871-4E85-870C-4E9AAF0702E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189151" y="4895019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87" name="Oval 1186">
                    <a:extLst>
                      <a:ext uri="{FF2B5EF4-FFF2-40B4-BE49-F238E27FC236}">
                        <a16:creationId xmlns:a16="http://schemas.microsoft.com/office/drawing/2014/main" id="{8BFEECD1-A7E4-460A-BE68-84462D28B04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807092" y="4895019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88" name="Oval 1187">
                    <a:extLst>
                      <a:ext uri="{FF2B5EF4-FFF2-40B4-BE49-F238E27FC236}">
                        <a16:creationId xmlns:a16="http://schemas.microsoft.com/office/drawing/2014/main" id="{327276E4-927A-44D6-AC2C-2DADC8D2E89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807092" y="5512961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89" name="Oval 1188">
                    <a:extLst>
                      <a:ext uri="{FF2B5EF4-FFF2-40B4-BE49-F238E27FC236}">
                        <a16:creationId xmlns:a16="http://schemas.microsoft.com/office/drawing/2014/main" id="{2CC767E3-D219-4C77-AD60-B4AFA38E78B8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189151" y="5512961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90" name="Oval 1189">
                    <a:extLst>
                      <a:ext uri="{FF2B5EF4-FFF2-40B4-BE49-F238E27FC236}">
                        <a16:creationId xmlns:a16="http://schemas.microsoft.com/office/drawing/2014/main" id="{B6B22DB5-7CF2-4AA7-A6AC-37C6F46C5D9E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3425033" y="4895019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91" name="Oval 1190">
                    <a:extLst>
                      <a:ext uri="{FF2B5EF4-FFF2-40B4-BE49-F238E27FC236}">
                        <a16:creationId xmlns:a16="http://schemas.microsoft.com/office/drawing/2014/main" id="{7FEADACD-3495-44FE-92AA-CBEE40D6CF34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3425033" y="5512961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92" name="Oval 1191">
                    <a:extLst>
                      <a:ext uri="{FF2B5EF4-FFF2-40B4-BE49-F238E27FC236}">
                        <a16:creationId xmlns:a16="http://schemas.microsoft.com/office/drawing/2014/main" id="{7914BFE3-D8D9-4B65-8439-8020B8FB8BF8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033163" y="1819611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93" name="Oval 1192">
                    <a:extLst>
                      <a:ext uri="{FF2B5EF4-FFF2-40B4-BE49-F238E27FC236}">
                        <a16:creationId xmlns:a16="http://schemas.microsoft.com/office/drawing/2014/main" id="{14E7F075-9443-49CF-BAC8-2991DFA86FE3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033163" y="3673435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94" name="Oval 1193">
                    <a:extLst>
                      <a:ext uri="{FF2B5EF4-FFF2-40B4-BE49-F238E27FC236}">
                        <a16:creationId xmlns:a16="http://schemas.microsoft.com/office/drawing/2014/main" id="{7B00EAE9-0CAE-412A-974C-CCFDA22EFCA8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033163" y="4291377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95" name="Oval 1194">
                    <a:extLst>
                      <a:ext uri="{FF2B5EF4-FFF2-40B4-BE49-F238E27FC236}">
                        <a16:creationId xmlns:a16="http://schemas.microsoft.com/office/drawing/2014/main" id="{A7B1E299-8919-4CE5-8985-6DB808F1319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033163" y="2437552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96" name="Oval 1195">
                    <a:extLst>
                      <a:ext uri="{FF2B5EF4-FFF2-40B4-BE49-F238E27FC236}">
                        <a16:creationId xmlns:a16="http://schemas.microsoft.com/office/drawing/2014/main" id="{97BE61DA-CFBD-4BEA-98C8-BBDEADDA30F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033163" y="3055494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97" name="Oval 1196">
                    <a:extLst>
                      <a:ext uri="{FF2B5EF4-FFF2-40B4-BE49-F238E27FC236}">
                        <a16:creationId xmlns:a16="http://schemas.microsoft.com/office/drawing/2014/main" id="{62735E64-1DD0-4B87-8B4B-FECCCAE9AE5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042971" y="4901124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98" name="Oval 1197">
                    <a:extLst>
                      <a:ext uri="{FF2B5EF4-FFF2-40B4-BE49-F238E27FC236}">
                        <a16:creationId xmlns:a16="http://schemas.microsoft.com/office/drawing/2014/main" id="{58820BDE-EE25-4715-BB74-5F6C8184AD68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042971" y="5519066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99" name="Oval 1198">
                    <a:extLst>
                      <a:ext uri="{FF2B5EF4-FFF2-40B4-BE49-F238E27FC236}">
                        <a16:creationId xmlns:a16="http://schemas.microsoft.com/office/drawing/2014/main" id="{E28E2364-7871-4E8E-8D94-01026A52FB48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651106" y="1813506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00" name="Oval 1199">
                    <a:extLst>
                      <a:ext uri="{FF2B5EF4-FFF2-40B4-BE49-F238E27FC236}">
                        <a16:creationId xmlns:a16="http://schemas.microsoft.com/office/drawing/2014/main" id="{56966C38-F001-4284-957D-F6E14316CF23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651106" y="3667330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01" name="Oval 1200">
                    <a:extLst>
                      <a:ext uri="{FF2B5EF4-FFF2-40B4-BE49-F238E27FC236}">
                        <a16:creationId xmlns:a16="http://schemas.microsoft.com/office/drawing/2014/main" id="{8FC539DF-A578-4FD5-B0F2-05839BC19A7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651106" y="4285272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02" name="Oval 1201">
                    <a:extLst>
                      <a:ext uri="{FF2B5EF4-FFF2-40B4-BE49-F238E27FC236}">
                        <a16:creationId xmlns:a16="http://schemas.microsoft.com/office/drawing/2014/main" id="{9F92A108-FD21-4F09-8CC1-28AD3826F615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651106" y="2431447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03" name="Oval 1202">
                    <a:extLst>
                      <a:ext uri="{FF2B5EF4-FFF2-40B4-BE49-F238E27FC236}">
                        <a16:creationId xmlns:a16="http://schemas.microsoft.com/office/drawing/2014/main" id="{E09D1A05-CE46-4119-9B79-046B53BA46CC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651106" y="3049389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04" name="Oval 1203">
                    <a:extLst>
                      <a:ext uri="{FF2B5EF4-FFF2-40B4-BE49-F238E27FC236}">
                        <a16:creationId xmlns:a16="http://schemas.microsoft.com/office/drawing/2014/main" id="{37498762-EC7C-4A48-AD9C-BB678E2BDB86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660914" y="4895019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05" name="Oval 1204">
                    <a:extLst>
                      <a:ext uri="{FF2B5EF4-FFF2-40B4-BE49-F238E27FC236}">
                        <a16:creationId xmlns:a16="http://schemas.microsoft.com/office/drawing/2014/main" id="{0A674F05-3EEF-4436-B912-523929A45A8E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660914" y="5512961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157" name="Oval 1156">
                  <a:extLst>
                    <a:ext uri="{FF2B5EF4-FFF2-40B4-BE49-F238E27FC236}">
                      <a16:creationId xmlns:a16="http://schemas.microsoft.com/office/drawing/2014/main" id="{7306FA14-FEA6-4567-AAB5-0D21B03F886F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219681" y="1797644"/>
                  <a:ext cx="92691" cy="92691"/>
                </a:xfrm>
                <a:prstGeom prst="ellipse">
                  <a:avLst/>
                </a:prstGeom>
                <a:grp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8" name="Oval 1157">
                  <a:extLst>
                    <a:ext uri="{FF2B5EF4-FFF2-40B4-BE49-F238E27FC236}">
                      <a16:creationId xmlns:a16="http://schemas.microsoft.com/office/drawing/2014/main" id="{6A6AC8B4-3028-44BB-8190-0A03C87DE4CA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219681" y="3651468"/>
                  <a:ext cx="92691" cy="92691"/>
                </a:xfrm>
                <a:prstGeom prst="ellipse">
                  <a:avLst/>
                </a:prstGeom>
                <a:grp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9" name="Oval 1158">
                  <a:extLst>
                    <a:ext uri="{FF2B5EF4-FFF2-40B4-BE49-F238E27FC236}">
                      <a16:creationId xmlns:a16="http://schemas.microsoft.com/office/drawing/2014/main" id="{B5DBC554-0E9E-4590-B9A2-637C1D3F4CD4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219681" y="4269410"/>
                  <a:ext cx="92691" cy="92691"/>
                </a:xfrm>
                <a:prstGeom prst="ellipse">
                  <a:avLst/>
                </a:prstGeom>
                <a:grp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0" name="Oval 1159">
                  <a:extLst>
                    <a:ext uri="{FF2B5EF4-FFF2-40B4-BE49-F238E27FC236}">
                      <a16:creationId xmlns:a16="http://schemas.microsoft.com/office/drawing/2014/main" id="{130B54EB-E7FF-4626-8888-EC5E8EA52B1B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219681" y="2415585"/>
                  <a:ext cx="92691" cy="92691"/>
                </a:xfrm>
                <a:prstGeom prst="ellipse">
                  <a:avLst/>
                </a:prstGeom>
                <a:grp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1" name="Oval 1160">
                  <a:extLst>
                    <a:ext uri="{FF2B5EF4-FFF2-40B4-BE49-F238E27FC236}">
                      <a16:creationId xmlns:a16="http://schemas.microsoft.com/office/drawing/2014/main" id="{E6295F80-38AA-4381-976E-A6413B8B9C3E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219681" y="3033527"/>
                  <a:ext cx="92691" cy="92691"/>
                </a:xfrm>
                <a:prstGeom prst="ellipse">
                  <a:avLst/>
                </a:prstGeom>
                <a:grp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2" name="Oval 1161">
                  <a:extLst>
                    <a:ext uri="{FF2B5EF4-FFF2-40B4-BE49-F238E27FC236}">
                      <a16:creationId xmlns:a16="http://schemas.microsoft.com/office/drawing/2014/main" id="{285951A9-D625-47B1-A727-39BC73FAF468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229489" y="4879157"/>
                  <a:ext cx="92691" cy="92691"/>
                </a:xfrm>
                <a:prstGeom prst="ellipse">
                  <a:avLst/>
                </a:prstGeom>
                <a:grp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3" name="Oval 1162">
                  <a:extLst>
                    <a:ext uri="{FF2B5EF4-FFF2-40B4-BE49-F238E27FC236}">
                      <a16:creationId xmlns:a16="http://schemas.microsoft.com/office/drawing/2014/main" id="{FF737836-E367-4AAB-8048-374C7A81B8BB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229489" y="5497099"/>
                  <a:ext cx="92691" cy="92691"/>
                </a:xfrm>
                <a:prstGeom prst="ellipse">
                  <a:avLst/>
                </a:prstGeom>
                <a:grp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128" name="Oval 1127">
                <a:extLst>
                  <a:ext uri="{FF2B5EF4-FFF2-40B4-BE49-F238E27FC236}">
                    <a16:creationId xmlns:a16="http://schemas.microsoft.com/office/drawing/2014/main" id="{A6AC0AC7-597A-44F5-82F3-DFA5B28DA66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449020" y="1663905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9" name="Oval 1128">
                <a:extLst>
                  <a:ext uri="{FF2B5EF4-FFF2-40B4-BE49-F238E27FC236}">
                    <a16:creationId xmlns:a16="http://schemas.microsoft.com/office/drawing/2014/main" id="{A2900DB4-24AA-4B9C-8742-AC84CB8741A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449020" y="1812628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0" name="Oval 1129">
                <a:extLst>
                  <a:ext uri="{FF2B5EF4-FFF2-40B4-BE49-F238E27FC236}">
                    <a16:creationId xmlns:a16="http://schemas.microsoft.com/office/drawing/2014/main" id="{C7E60860-A5BA-4A86-928C-548ADE6AFC9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449020" y="1217733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1" name="Oval 1130">
                <a:extLst>
                  <a:ext uri="{FF2B5EF4-FFF2-40B4-BE49-F238E27FC236}">
                    <a16:creationId xmlns:a16="http://schemas.microsoft.com/office/drawing/2014/main" id="{6EBB3657-367D-4F2B-A65D-7F980AA2748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597744" y="1217733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2" name="Oval 1131">
                <a:extLst>
                  <a:ext uri="{FF2B5EF4-FFF2-40B4-BE49-F238E27FC236}">
                    <a16:creationId xmlns:a16="http://schemas.microsoft.com/office/drawing/2014/main" id="{7A4A73BE-568E-4C40-9CC1-DECCEFB12ED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449020" y="1366457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3" name="Oval 1132">
                <a:extLst>
                  <a:ext uri="{FF2B5EF4-FFF2-40B4-BE49-F238E27FC236}">
                    <a16:creationId xmlns:a16="http://schemas.microsoft.com/office/drawing/2014/main" id="{EE8B812E-D99C-49B8-B697-C4235961F3F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597744" y="1366457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4" name="Oval 1133">
                <a:extLst>
                  <a:ext uri="{FF2B5EF4-FFF2-40B4-BE49-F238E27FC236}">
                    <a16:creationId xmlns:a16="http://schemas.microsoft.com/office/drawing/2014/main" id="{ABB2C1DD-3248-4622-91E2-0507C217D36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449020" y="1515181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5" name="Oval 1134">
                <a:extLst>
                  <a:ext uri="{FF2B5EF4-FFF2-40B4-BE49-F238E27FC236}">
                    <a16:creationId xmlns:a16="http://schemas.microsoft.com/office/drawing/2014/main" id="{D270358F-B915-466B-9F7F-BD5B711BF5F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746468" y="1217733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6" name="Oval 1135">
                <a:extLst>
                  <a:ext uri="{FF2B5EF4-FFF2-40B4-BE49-F238E27FC236}">
                    <a16:creationId xmlns:a16="http://schemas.microsoft.com/office/drawing/2014/main" id="{73E22EC8-0694-49F4-BBD7-7222C153B95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895192" y="1217733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7" name="Oval 1136">
                <a:extLst>
                  <a:ext uri="{FF2B5EF4-FFF2-40B4-BE49-F238E27FC236}">
                    <a16:creationId xmlns:a16="http://schemas.microsoft.com/office/drawing/2014/main" id="{2D6D9C29-E5A3-4C29-BFCF-4C0D5076275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597744" y="1663905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8" name="Oval 1137">
                <a:extLst>
                  <a:ext uri="{FF2B5EF4-FFF2-40B4-BE49-F238E27FC236}">
                    <a16:creationId xmlns:a16="http://schemas.microsoft.com/office/drawing/2014/main" id="{6D136078-35F3-4D83-A8DD-459D4305A91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746468" y="1663905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9" name="Oval 1138">
                <a:extLst>
                  <a:ext uri="{FF2B5EF4-FFF2-40B4-BE49-F238E27FC236}">
                    <a16:creationId xmlns:a16="http://schemas.microsoft.com/office/drawing/2014/main" id="{E0B94EF0-99AD-427C-A23F-EFB756D1AC7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746468" y="1812628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0" name="Oval 1139">
                <a:extLst>
                  <a:ext uri="{FF2B5EF4-FFF2-40B4-BE49-F238E27FC236}">
                    <a16:creationId xmlns:a16="http://schemas.microsoft.com/office/drawing/2014/main" id="{17C5CF9F-DC2E-40A3-A36F-B9D8A66E7CA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597744" y="1812628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1" name="Oval 1140">
                <a:extLst>
                  <a:ext uri="{FF2B5EF4-FFF2-40B4-BE49-F238E27FC236}">
                    <a16:creationId xmlns:a16="http://schemas.microsoft.com/office/drawing/2014/main" id="{7900A165-A917-488B-BC2F-1C8BAFBA6AB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895192" y="1663905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2" name="Oval 1141">
                <a:extLst>
                  <a:ext uri="{FF2B5EF4-FFF2-40B4-BE49-F238E27FC236}">
                    <a16:creationId xmlns:a16="http://schemas.microsoft.com/office/drawing/2014/main" id="{4850A6F4-3DF1-4F10-B821-C1420AAACAB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895192" y="1812628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3" name="Oval 1142">
                <a:extLst>
                  <a:ext uri="{FF2B5EF4-FFF2-40B4-BE49-F238E27FC236}">
                    <a16:creationId xmlns:a16="http://schemas.microsoft.com/office/drawing/2014/main" id="{2053464C-AF94-4CCE-946C-6472EBAE308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746468" y="1366457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4" name="Oval 1143">
                <a:extLst>
                  <a:ext uri="{FF2B5EF4-FFF2-40B4-BE49-F238E27FC236}">
                    <a16:creationId xmlns:a16="http://schemas.microsoft.com/office/drawing/2014/main" id="{D7834912-4CD4-4BAA-87E2-5AC79AE3222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746468" y="1515181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5" name="Oval 1144">
                <a:extLst>
                  <a:ext uri="{FF2B5EF4-FFF2-40B4-BE49-F238E27FC236}">
                    <a16:creationId xmlns:a16="http://schemas.microsoft.com/office/drawing/2014/main" id="{36BB783C-280B-493B-AD1B-30ACB621D10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597744" y="1515181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6" name="Oval 1145">
                <a:extLst>
                  <a:ext uri="{FF2B5EF4-FFF2-40B4-BE49-F238E27FC236}">
                    <a16:creationId xmlns:a16="http://schemas.microsoft.com/office/drawing/2014/main" id="{D59597B4-5D04-49A2-BB26-EC2EE4E83D9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895192" y="1366457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7" name="Oval 1146">
                <a:extLst>
                  <a:ext uri="{FF2B5EF4-FFF2-40B4-BE49-F238E27FC236}">
                    <a16:creationId xmlns:a16="http://schemas.microsoft.com/office/drawing/2014/main" id="{C179E200-BF9B-4C1A-B0D0-5D7492A7658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895192" y="1515181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8" name="Oval 1147">
                <a:extLst>
                  <a:ext uri="{FF2B5EF4-FFF2-40B4-BE49-F238E27FC236}">
                    <a16:creationId xmlns:a16="http://schemas.microsoft.com/office/drawing/2014/main" id="{D9FA20F1-AA67-41BD-82F2-11A6A94AE8F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451381" y="1959380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9" name="Oval 1148">
                <a:extLst>
                  <a:ext uri="{FF2B5EF4-FFF2-40B4-BE49-F238E27FC236}">
                    <a16:creationId xmlns:a16="http://schemas.microsoft.com/office/drawing/2014/main" id="{9E900162-8FDF-48F9-8A25-46AEC6DB75D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451381" y="2108104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0" name="Oval 1149">
                <a:extLst>
                  <a:ext uri="{FF2B5EF4-FFF2-40B4-BE49-F238E27FC236}">
                    <a16:creationId xmlns:a16="http://schemas.microsoft.com/office/drawing/2014/main" id="{AC32DDA8-1F19-48BE-BFE6-F0D14FB0272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600105" y="1959380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1" name="Oval 1150">
                <a:extLst>
                  <a:ext uri="{FF2B5EF4-FFF2-40B4-BE49-F238E27FC236}">
                    <a16:creationId xmlns:a16="http://schemas.microsoft.com/office/drawing/2014/main" id="{9134F04B-FBEE-4957-8EA4-738FCD53C98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748828" y="1959380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2" name="Oval 1151">
                <a:extLst>
                  <a:ext uri="{FF2B5EF4-FFF2-40B4-BE49-F238E27FC236}">
                    <a16:creationId xmlns:a16="http://schemas.microsoft.com/office/drawing/2014/main" id="{6E046C00-525F-4B12-A25D-1436E51AF62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748828" y="2108104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3" name="Oval 1152">
                <a:extLst>
                  <a:ext uri="{FF2B5EF4-FFF2-40B4-BE49-F238E27FC236}">
                    <a16:creationId xmlns:a16="http://schemas.microsoft.com/office/drawing/2014/main" id="{B1E00FB2-008C-4F5D-AF2A-2A20EC7B783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600105" y="2108104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4" name="Oval 1153">
                <a:extLst>
                  <a:ext uri="{FF2B5EF4-FFF2-40B4-BE49-F238E27FC236}">
                    <a16:creationId xmlns:a16="http://schemas.microsoft.com/office/drawing/2014/main" id="{4A126F66-8ABA-42E6-B9D2-34CE44E55E1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897552" y="1959380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5" name="Oval 1154">
                <a:extLst>
                  <a:ext uri="{FF2B5EF4-FFF2-40B4-BE49-F238E27FC236}">
                    <a16:creationId xmlns:a16="http://schemas.microsoft.com/office/drawing/2014/main" id="{2ED8FD63-D2FA-47C1-8183-A153B724904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897552" y="2108104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25" name="Oval 1024">
              <a:extLst>
                <a:ext uri="{FF2B5EF4-FFF2-40B4-BE49-F238E27FC236}">
                  <a16:creationId xmlns:a16="http://schemas.microsoft.com/office/drawing/2014/main" id="{172E886A-3AE5-4696-B08D-BCA829C29C3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5473" y="4784022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6" name="Oval 1025">
              <a:extLst>
                <a:ext uri="{FF2B5EF4-FFF2-40B4-BE49-F238E27FC236}">
                  <a16:creationId xmlns:a16="http://schemas.microsoft.com/office/drawing/2014/main" id="{818B576A-8129-4839-B5E7-C4F9C393261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5473" y="4337850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7" name="Oval 1026">
              <a:extLst>
                <a:ext uri="{FF2B5EF4-FFF2-40B4-BE49-F238E27FC236}">
                  <a16:creationId xmlns:a16="http://schemas.microsoft.com/office/drawing/2014/main" id="{D51290F8-EFAA-4F28-BB01-A8ECF2CC8EC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84197" y="4337850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8" name="Oval 1027">
              <a:extLst>
                <a:ext uri="{FF2B5EF4-FFF2-40B4-BE49-F238E27FC236}">
                  <a16:creationId xmlns:a16="http://schemas.microsoft.com/office/drawing/2014/main" id="{06C5ECBD-4301-4F92-903F-243603F2B21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5473" y="4486574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9" name="Oval 1028">
              <a:extLst>
                <a:ext uri="{FF2B5EF4-FFF2-40B4-BE49-F238E27FC236}">
                  <a16:creationId xmlns:a16="http://schemas.microsoft.com/office/drawing/2014/main" id="{6ED5A35B-1560-4C8C-A647-31B69E7BAC9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84197" y="4486574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0" name="Oval 1029">
              <a:extLst>
                <a:ext uri="{FF2B5EF4-FFF2-40B4-BE49-F238E27FC236}">
                  <a16:creationId xmlns:a16="http://schemas.microsoft.com/office/drawing/2014/main" id="{9EEF744D-7A6E-467F-B7D3-5695736D477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5473" y="4635298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1" name="Oval 1030">
              <a:extLst>
                <a:ext uri="{FF2B5EF4-FFF2-40B4-BE49-F238E27FC236}">
                  <a16:creationId xmlns:a16="http://schemas.microsoft.com/office/drawing/2014/main" id="{2AD61E8F-4194-4DB9-A17A-9B765BBFB73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2921" y="4337850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2" name="Oval 1031">
              <a:extLst>
                <a:ext uri="{FF2B5EF4-FFF2-40B4-BE49-F238E27FC236}">
                  <a16:creationId xmlns:a16="http://schemas.microsoft.com/office/drawing/2014/main" id="{0169BADE-F2F0-4A3E-938F-4099A77380A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1645" y="4337850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3" name="Oval 1032">
              <a:extLst>
                <a:ext uri="{FF2B5EF4-FFF2-40B4-BE49-F238E27FC236}">
                  <a16:creationId xmlns:a16="http://schemas.microsoft.com/office/drawing/2014/main" id="{CC054EE9-C13A-491F-845F-B643BDBA25F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84197" y="4784022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4" name="Oval 1033">
              <a:extLst>
                <a:ext uri="{FF2B5EF4-FFF2-40B4-BE49-F238E27FC236}">
                  <a16:creationId xmlns:a16="http://schemas.microsoft.com/office/drawing/2014/main" id="{ADDF4457-BFD3-48CF-8011-2E871B7072D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2921" y="4784022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5" name="Oval 1034">
              <a:extLst>
                <a:ext uri="{FF2B5EF4-FFF2-40B4-BE49-F238E27FC236}">
                  <a16:creationId xmlns:a16="http://schemas.microsoft.com/office/drawing/2014/main" id="{BAC24981-9729-4559-B7C2-AD90C5606EB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1645" y="4784022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6" name="Oval 1035">
              <a:extLst>
                <a:ext uri="{FF2B5EF4-FFF2-40B4-BE49-F238E27FC236}">
                  <a16:creationId xmlns:a16="http://schemas.microsoft.com/office/drawing/2014/main" id="{700A542A-7390-4937-98C0-609857F51A6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2921" y="4486574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7" name="Oval 1036">
              <a:extLst>
                <a:ext uri="{FF2B5EF4-FFF2-40B4-BE49-F238E27FC236}">
                  <a16:creationId xmlns:a16="http://schemas.microsoft.com/office/drawing/2014/main" id="{F8852AFE-D483-450E-986D-99519FA83EE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2921" y="4635298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8" name="Oval 1037">
              <a:extLst>
                <a:ext uri="{FF2B5EF4-FFF2-40B4-BE49-F238E27FC236}">
                  <a16:creationId xmlns:a16="http://schemas.microsoft.com/office/drawing/2014/main" id="{6D433375-1F73-40D3-977E-5FC4A7ECF9E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84197" y="4635298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9" name="Oval 1038">
              <a:extLst>
                <a:ext uri="{FF2B5EF4-FFF2-40B4-BE49-F238E27FC236}">
                  <a16:creationId xmlns:a16="http://schemas.microsoft.com/office/drawing/2014/main" id="{E57C71D8-9547-40D8-BD39-794188C1DA2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1645" y="4486574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0" name="Oval 1039">
              <a:extLst>
                <a:ext uri="{FF2B5EF4-FFF2-40B4-BE49-F238E27FC236}">
                  <a16:creationId xmlns:a16="http://schemas.microsoft.com/office/drawing/2014/main" id="{B0E292DF-BD75-4394-88EB-B7B111CC870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1645" y="4635298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1" name="Oval 1040">
              <a:extLst>
                <a:ext uri="{FF2B5EF4-FFF2-40B4-BE49-F238E27FC236}">
                  <a16:creationId xmlns:a16="http://schemas.microsoft.com/office/drawing/2014/main" id="{7259C0DA-049D-4E23-BB5F-48A39E0A186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30368" y="4339319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2" name="Oval 1041">
              <a:extLst>
                <a:ext uri="{FF2B5EF4-FFF2-40B4-BE49-F238E27FC236}">
                  <a16:creationId xmlns:a16="http://schemas.microsoft.com/office/drawing/2014/main" id="{1A1DBDEE-06C7-487B-97C6-FDC37201DE5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30368" y="4785491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3" name="Oval 1042">
              <a:extLst>
                <a:ext uri="{FF2B5EF4-FFF2-40B4-BE49-F238E27FC236}">
                  <a16:creationId xmlns:a16="http://schemas.microsoft.com/office/drawing/2014/main" id="{6C0E9FD2-A161-49BC-AD66-ECC3E7D28F0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30368" y="4488043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4" name="Oval 1043">
              <a:extLst>
                <a:ext uri="{FF2B5EF4-FFF2-40B4-BE49-F238E27FC236}">
                  <a16:creationId xmlns:a16="http://schemas.microsoft.com/office/drawing/2014/main" id="{CE2E3F25-7A29-4A61-A490-C4BAACE5F2C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30368" y="4636767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5" name="Oval 1044">
              <a:extLst>
                <a:ext uri="{FF2B5EF4-FFF2-40B4-BE49-F238E27FC236}">
                  <a16:creationId xmlns:a16="http://schemas.microsoft.com/office/drawing/2014/main" id="{C8D35821-B4E7-42EE-8829-F74DA95A139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9092" y="4337850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6" name="Oval 1045">
              <a:extLst>
                <a:ext uri="{FF2B5EF4-FFF2-40B4-BE49-F238E27FC236}">
                  <a16:creationId xmlns:a16="http://schemas.microsoft.com/office/drawing/2014/main" id="{6F4B3804-A20E-4EB0-968D-341ADD6D100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9092" y="4784022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7" name="Oval 1046">
              <a:extLst>
                <a:ext uri="{FF2B5EF4-FFF2-40B4-BE49-F238E27FC236}">
                  <a16:creationId xmlns:a16="http://schemas.microsoft.com/office/drawing/2014/main" id="{2D69865C-9D64-4BF7-B494-231D63866F5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9092" y="4486574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" name="Oval 1047">
              <a:extLst>
                <a:ext uri="{FF2B5EF4-FFF2-40B4-BE49-F238E27FC236}">
                  <a16:creationId xmlns:a16="http://schemas.microsoft.com/office/drawing/2014/main" id="{EF5ABAD1-5BE1-4667-BE9F-D2BAFD080E1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9092" y="4635298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" name="Oval 1048">
              <a:extLst>
                <a:ext uri="{FF2B5EF4-FFF2-40B4-BE49-F238E27FC236}">
                  <a16:creationId xmlns:a16="http://schemas.microsoft.com/office/drawing/2014/main" id="{6320F845-608B-46E5-92F2-22DC5F180E4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230176" y="4337599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0" name="Oval 1049">
              <a:extLst>
                <a:ext uri="{FF2B5EF4-FFF2-40B4-BE49-F238E27FC236}">
                  <a16:creationId xmlns:a16="http://schemas.microsoft.com/office/drawing/2014/main" id="{1578423B-4597-4F23-B6B3-7BA49FCD2E0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230176" y="4783770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1" name="Oval 1050">
              <a:extLst>
                <a:ext uri="{FF2B5EF4-FFF2-40B4-BE49-F238E27FC236}">
                  <a16:creationId xmlns:a16="http://schemas.microsoft.com/office/drawing/2014/main" id="{BE8D1B31-2356-49A4-A88C-D66C5ADCD0E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230176" y="4486323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2" name="Oval 1051">
              <a:extLst>
                <a:ext uri="{FF2B5EF4-FFF2-40B4-BE49-F238E27FC236}">
                  <a16:creationId xmlns:a16="http://schemas.microsoft.com/office/drawing/2014/main" id="{137AE744-793A-4A6F-B995-C4A4A1F2341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230176" y="4635047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3" name="Oval 1052">
              <a:extLst>
                <a:ext uri="{FF2B5EF4-FFF2-40B4-BE49-F238E27FC236}">
                  <a16:creationId xmlns:a16="http://schemas.microsoft.com/office/drawing/2014/main" id="{14BC0CB3-AAAC-4EE7-A2DF-84DDE20F6F7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376768" y="4783444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4" name="Oval 1053">
              <a:extLst>
                <a:ext uri="{FF2B5EF4-FFF2-40B4-BE49-F238E27FC236}">
                  <a16:creationId xmlns:a16="http://schemas.microsoft.com/office/drawing/2014/main" id="{2A702196-14F0-4156-9C10-ECB0047D07F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376768" y="4337272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5" name="Oval 1054">
              <a:extLst>
                <a:ext uri="{FF2B5EF4-FFF2-40B4-BE49-F238E27FC236}">
                  <a16:creationId xmlns:a16="http://schemas.microsoft.com/office/drawing/2014/main" id="{953E8FDF-B717-4DDA-BE4A-37519523F22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25492" y="4337272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6" name="Oval 1055">
              <a:extLst>
                <a:ext uri="{FF2B5EF4-FFF2-40B4-BE49-F238E27FC236}">
                  <a16:creationId xmlns:a16="http://schemas.microsoft.com/office/drawing/2014/main" id="{3ED26FFF-A2A9-4100-8C5C-5557BCD1E63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376768" y="4485996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7" name="Oval 1056">
              <a:extLst>
                <a:ext uri="{FF2B5EF4-FFF2-40B4-BE49-F238E27FC236}">
                  <a16:creationId xmlns:a16="http://schemas.microsoft.com/office/drawing/2014/main" id="{28157DED-F324-40E6-A5B3-135C4994E1E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25492" y="4485996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8" name="Oval 1057">
              <a:extLst>
                <a:ext uri="{FF2B5EF4-FFF2-40B4-BE49-F238E27FC236}">
                  <a16:creationId xmlns:a16="http://schemas.microsoft.com/office/drawing/2014/main" id="{7A91180B-4481-40B6-9EDA-2AFA8460FC0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376768" y="4634720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9" name="Oval 1058">
              <a:extLst>
                <a:ext uri="{FF2B5EF4-FFF2-40B4-BE49-F238E27FC236}">
                  <a16:creationId xmlns:a16="http://schemas.microsoft.com/office/drawing/2014/main" id="{C5441C6C-8900-4A3A-8BE5-E888F07396D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74216" y="4337272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0" name="Oval 1059">
              <a:extLst>
                <a:ext uri="{FF2B5EF4-FFF2-40B4-BE49-F238E27FC236}">
                  <a16:creationId xmlns:a16="http://schemas.microsoft.com/office/drawing/2014/main" id="{6A3036CC-179C-4082-A12A-CCC8B3822F1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22940" y="4337272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1" name="Oval 1060">
              <a:extLst>
                <a:ext uri="{FF2B5EF4-FFF2-40B4-BE49-F238E27FC236}">
                  <a16:creationId xmlns:a16="http://schemas.microsoft.com/office/drawing/2014/main" id="{508666F1-04E2-4597-8F5F-BF748188B18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25492" y="4783444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2" name="Oval 1061">
              <a:extLst>
                <a:ext uri="{FF2B5EF4-FFF2-40B4-BE49-F238E27FC236}">
                  <a16:creationId xmlns:a16="http://schemas.microsoft.com/office/drawing/2014/main" id="{8021E94E-2E1C-412C-9D5D-790D7BC4C23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74216" y="4783444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3" name="Oval 1062">
              <a:extLst>
                <a:ext uri="{FF2B5EF4-FFF2-40B4-BE49-F238E27FC236}">
                  <a16:creationId xmlns:a16="http://schemas.microsoft.com/office/drawing/2014/main" id="{E691C252-46DC-4891-8DC5-D90680B2E4A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22940" y="4783444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4" name="Oval 1063">
              <a:extLst>
                <a:ext uri="{FF2B5EF4-FFF2-40B4-BE49-F238E27FC236}">
                  <a16:creationId xmlns:a16="http://schemas.microsoft.com/office/drawing/2014/main" id="{094AACB3-D66F-4D05-BEAF-67C5502F7A1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74216" y="4485996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5" name="Oval 1064">
              <a:extLst>
                <a:ext uri="{FF2B5EF4-FFF2-40B4-BE49-F238E27FC236}">
                  <a16:creationId xmlns:a16="http://schemas.microsoft.com/office/drawing/2014/main" id="{9B69E8A6-C5B6-422A-BCE2-2C16106D96A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74216" y="4634720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6" name="Oval 1065">
              <a:extLst>
                <a:ext uri="{FF2B5EF4-FFF2-40B4-BE49-F238E27FC236}">
                  <a16:creationId xmlns:a16="http://schemas.microsoft.com/office/drawing/2014/main" id="{F585A0FB-573E-48F6-8AB4-CDD979FB0E6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25492" y="4634720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7" name="Oval 1066">
              <a:extLst>
                <a:ext uri="{FF2B5EF4-FFF2-40B4-BE49-F238E27FC236}">
                  <a16:creationId xmlns:a16="http://schemas.microsoft.com/office/drawing/2014/main" id="{934E0CB7-215A-482E-9B64-938C7CD46DA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22940" y="4485996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8" name="Oval 1067">
              <a:extLst>
                <a:ext uri="{FF2B5EF4-FFF2-40B4-BE49-F238E27FC236}">
                  <a16:creationId xmlns:a16="http://schemas.microsoft.com/office/drawing/2014/main" id="{83D0C303-4374-468B-8C3C-E6846C72483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22940" y="4634720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9" name="Oval 1068">
              <a:extLst>
                <a:ext uri="{FF2B5EF4-FFF2-40B4-BE49-F238E27FC236}">
                  <a16:creationId xmlns:a16="http://schemas.microsoft.com/office/drawing/2014/main" id="{841E7DEB-CC3A-4811-B7EE-8212FFE6DCC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971663" y="4338741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0" name="Oval 1069">
              <a:extLst>
                <a:ext uri="{FF2B5EF4-FFF2-40B4-BE49-F238E27FC236}">
                  <a16:creationId xmlns:a16="http://schemas.microsoft.com/office/drawing/2014/main" id="{20634056-E149-4CD4-8A37-24926FEE8E1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971663" y="4784913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1" name="Oval 1070">
              <a:extLst>
                <a:ext uri="{FF2B5EF4-FFF2-40B4-BE49-F238E27FC236}">
                  <a16:creationId xmlns:a16="http://schemas.microsoft.com/office/drawing/2014/main" id="{95690FE5-278A-42C8-8DC5-A541C8829AE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971663" y="4487465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2" name="Oval 1071">
              <a:extLst>
                <a:ext uri="{FF2B5EF4-FFF2-40B4-BE49-F238E27FC236}">
                  <a16:creationId xmlns:a16="http://schemas.microsoft.com/office/drawing/2014/main" id="{9AA35F92-49AF-4E4C-9611-54218676383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971663" y="4636189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3" name="Oval 1072">
              <a:extLst>
                <a:ext uri="{FF2B5EF4-FFF2-40B4-BE49-F238E27FC236}">
                  <a16:creationId xmlns:a16="http://schemas.microsoft.com/office/drawing/2014/main" id="{438D63AB-882B-4B5E-A3DC-EF6A344DBDA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20387" y="4337272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4" name="Oval 1073">
              <a:extLst>
                <a:ext uri="{FF2B5EF4-FFF2-40B4-BE49-F238E27FC236}">
                  <a16:creationId xmlns:a16="http://schemas.microsoft.com/office/drawing/2014/main" id="{242418F1-445A-4E8A-B620-22E5EA770FC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20387" y="4783444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5" name="Oval 1074">
              <a:extLst>
                <a:ext uri="{FF2B5EF4-FFF2-40B4-BE49-F238E27FC236}">
                  <a16:creationId xmlns:a16="http://schemas.microsoft.com/office/drawing/2014/main" id="{F104F42F-8C3A-4019-8865-F958231B2D7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20387" y="4485996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6" name="Oval 1075">
              <a:extLst>
                <a:ext uri="{FF2B5EF4-FFF2-40B4-BE49-F238E27FC236}">
                  <a16:creationId xmlns:a16="http://schemas.microsoft.com/office/drawing/2014/main" id="{BFBF5CCA-F2C3-49D8-8121-E6CA51A6964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20387" y="4634720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7" name="Oval 1076">
              <a:extLst>
                <a:ext uri="{FF2B5EF4-FFF2-40B4-BE49-F238E27FC236}">
                  <a16:creationId xmlns:a16="http://schemas.microsoft.com/office/drawing/2014/main" id="{57058B7B-2264-4EAD-92E8-8E8761EA16A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271471" y="4337021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8" name="Oval 1077">
              <a:extLst>
                <a:ext uri="{FF2B5EF4-FFF2-40B4-BE49-F238E27FC236}">
                  <a16:creationId xmlns:a16="http://schemas.microsoft.com/office/drawing/2014/main" id="{F3933992-0F3C-4517-9AEE-BCCE7AF4480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271471" y="4783192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9" name="Oval 1078">
              <a:extLst>
                <a:ext uri="{FF2B5EF4-FFF2-40B4-BE49-F238E27FC236}">
                  <a16:creationId xmlns:a16="http://schemas.microsoft.com/office/drawing/2014/main" id="{B2216952-32D8-49DC-81F7-E4A27D674D1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271471" y="4485745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0" name="Oval 1079">
              <a:extLst>
                <a:ext uri="{FF2B5EF4-FFF2-40B4-BE49-F238E27FC236}">
                  <a16:creationId xmlns:a16="http://schemas.microsoft.com/office/drawing/2014/main" id="{B4199D94-FA67-45D8-B074-546AC6E919C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271471" y="4634469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1" name="Oval 1080">
              <a:extLst>
                <a:ext uri="{FF2B5EF4-FFF2-40B4-BE49-F238E27FC236}">
                  <a16:creationId xmlns:a16="http://schemas.microsoft.com/office/drawing/2014/main" id="{A6C6B672-73EA-49D8-9D56-C019486617F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412619" y="4784255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2" name="Oval 1081">
              <a:extLst>
                <a:ext uri="{FF2B5EF4-FFF2-40B4-BE49-F238E27FC236}">
                  <a16:creationId xmlns:a16="http://schemas.microsoft.com/office/drawing/2014/main" id="{81305102-C0EC-42A9-833C-CFC760C90B8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412619" y="4338083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3" name="Oval 1082">
              <a:extLst>
                <a:ext uri="{FF2B5EF4-FFF2-40B4-BE49-F238E27FC236}">
                  <a16:creationId xmlns:a16="http://schemas.microsoft.com/office/drawing/2014/main" id="{BCE58BF2-BC92-48D3-BC33-230998CBC55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61343" y="4338083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4" name="Oval 1083">
              <a:extLst>
                <a:ext uri="{FF2B5EF4-FFF2-40B4-BE49-F238E27FC236}">
                  <a16:creationId xmlns:a16="http://schemas.microsoft.com/office/drawing/2014/main" id="{D8A99CBD-D81F-4C22-AC4F-3F01138DF7A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412619" y="4486807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5" name="Oval 1084">
              <a:extLst>
                <a:ext uri="{FF2B5EF4-FFF2-40B4-BE49-F238E27FC236}">
                  <a16:creationId xmlns:a16="http://schemas.microsoft.com/office/drawing/2014/main" id="{6BF054A8-0FC8-44C9-972F-E932F9DFC4D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61343" y="4486807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6" name="Oval 1085">
              <a:extLst>
                <a:ext uri="{FF2B5EF4-FFF2-40B4-BE49-F238E27FC236}">
                  <a16:creationId xmlns:a16="http://schemas.microsoft.com/office/drawing/2014/main" id="{29C6F3A0-0470-4BB0-A9B3-6C9E2BD6CC5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412619" y="4635531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7" name="Oval 1086">
              <a:extLst>
                <a:ext uri="{FF2B5EF4-FFF2-40B4-BE49-F238E27FC236}">
                  <a16:creationId xmlns:a16="http://schemas.microsoft.com/office/drawing/2014/main" id="{1853C582-60F6-4D5F-B8D7-0CDB0126E04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10067" y="4338083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8" name="Oval 1087">
              <a:extLst>
                <a:ext uri="{FF2B5EF4-FFF2-40B4-BE49-F238E27FC236}">
                  <a16:creationId xmlns:a16="http://schemas.microsoft.com/office/drawing/2014/main" id="{59D11D8B-6D34-45EC-9070-F93C780EF35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58791" y="4338083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9" name="Oval 1088">
              <a:extLst>
                <a:ext uri="{FF2B5EF4-FFF2-40B4-BE49-F238E27FC236}">
                  <a16:creationId xmlns:a16="http://schemas.microsoft.com/office/drawing/2014/main" id="{8DA20882-30E7-404B-BB6A-BF927FF0796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61343" y="4784255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0" name="Oval 1089">
              <a:extLst>
                <a:ext uri="{FF2B5EF4-FFF2-40B4-BE49-F238E27FC236}">
                  <a16:creationId xmlns:a16="http://schemas.microsoft.com/office/drawing/2014/main" id="{623EEAFB-EBC8-4143-BF6F-31A8FA876CC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10067" y="4784255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1" name="Oval 1090">
              <a:extLst>
                <a:ext uri="{FF2B5EF4-FFF2-40B4-BE49-F238E27FC236}">
                  <a16:creationId xmlns:a16="http://schemas.microsoft.com/office/drawing/2014/main" id="{A159B250-8643-44A6-B2D1-E18610A882A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58791" y="4784255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2" name="Oval 1091">
              <a:extLst>
                <a:ext uri="{FF2B5EF4-FFF2-40B4-BE49-F238E27FC236}">
                  <a16:creationId xmlns:a16="http://schemas.microsoft.com/office/drawing/2014/main" id="{6B787806-C8A9-4D5C-ACF6-920E42756E6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10067" y="4486807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3" name="Oval 1092">
              <a:extLst>
                <a:ext uri="{FF2B5EF4-FFF2-40B4-BE49-F238E27FC236}">
                  <a16:creationId xmlns:a16="http://schemas.microsoft.com/office/drawing/2014/main" id="{D44C01D7-DEDD-4CD0-9FB8-722EB8EB6CC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10067" y="4635531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4" name="Oval 1093">
              <a:extLst>
                <a:ext uri="{FF2B5EF4-FFF2-40B4-BE49-F238E27FC236}">
                  <a16:creationId xmlns:a16="http://schemas.microsoft.com/office/drawing/2014/main" id="{7D4BA2D1-31BA-49F8-8969-7FAE5AF0090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61343" y="4635531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5" name="Oval 1094">
              <a:extLst>
                <a:ext uri="{FF2B5EF4-FFF2-40B4-BE49-F238E27FC236}">
                  <a16:creationId xmlns:a16="http://schemas.microsoft.com/office/drawing/2014/main" id="{C7359CC0-C1EC-44B2-85DD-524EFE99698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58791" y="4486807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6" name="Oval 1095">
              <a:extLst>
                <a:ext uri="{FF2B5EF4-FFF2-40B4-BE49-F238E27FC236}">
                  <a16:creationId xmlns:a16="http://schemas.microsoft.com/office/drawing/2014/main" id="{C4AF720C-AC31-46E7-9742-E1CA2E257B2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58791" y="4635531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7" name="Oval 1096">
              <a:extLst>
                <a:ext uri="{FF2B5EF4-FFF2-40B4-BE49-F238E27FC236}">
                  <a16:creationId xmlns:a16="http://schemas.microsoft.com/office/drawing/2014/main" id="{FA0FA9AC-AB3E-4967-BB7E-D4BEA2D026C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007514" y="4339552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8" name="Oval 1097">
              <a:extLst>
                <a:ext uri="{FF2B5EF4-FFF2-40B4-BE49-F238E27FC236}">
                  <a16:creationId xmlns:a16="http://schemas.microsoft.com/office/drawing/2014/main" id="{78CDC958-57E6-4F36-822E-C870770D227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007514" y="4785724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9" name="Oval 1098">
              <a:extLst>
                <a:ext uri="{FF2B5EF4-FFF2-40B4-BE49-F238E27FC236}">
                  <a16:creationId xmlns:a16="http://schemas.microsoft.com/office/drawing/2014/main" id="{62D0912C-947C-4D1D-A553-26300A51809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007514" y="4488276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0" name="Oval 1099">
              <a:extLst>
                <a:ext uri="{FF2B5EF4-FFF2-40B4-BE49-F238E27FC236}">
                  <a16:creationId xmlns:a16="http://schemas.microsoft.com/office/drawing/2014/main" id="{FEDF846A-4185-4D9F-A6A8-5F35715EA4C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007514" y="4637000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1" name="Oval 1100">
              <a:extLst>
                <a:ext uri="{FF2B5EF4-FFF2-40B4-BE49-F238E27FC236}">
                  <a16:creationId xmlns:a16="http://schemas.microsoft.com/office/drawing/2014/main" id="{9793FF99-A22A-43E4-8323-FE34604CFE2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156238" y="4338083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2" name="Oval 1101">
              <a:extLst>
                <a:ext uri="{FF2B5EF4-FFF2-40B4-BE49-F238E27FC236}">
                  <a16:creationId xmlns:a16="http://schemas.microsoft.com/office/drawing/2014/main" id="{A0715C15-C5BC-434F-8141-A1E51D1454B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156238" y="4784255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3" name="Oval 1102">
              <a:extLst>
                <a:ext uri="{FF2B5EF4-FFF2-40B4-BE49-F238E27FC236}">
                  <a16:creationId xmlns:a16="http://schemas.microsoft.com/office/drawing/2014/main" id="{EB13EACD-92C2-42CF-BF6D-F3FEE71CF6E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156238" y="4486807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4" name="Oval 1103">
              <a:extLst>
                <a:ext uri="{FF2B5EF4-FFF2-40B4-BE49-F238E27FC236}">
                  <a16:creationId xmlns:a16="http://schemas.microsoft.com/office/drawing/2014/main" id="{4144F321-3BAA-4D3B-9ED6-227D87065FE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156238" y="4635531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5" name="Oval 1104">
              <a:extLst>
                <a:ext uri="{FF2B5EF4-FFF2-40B4-BE49-F238E27FC236}">
                  <a16:creationId xmlns:a16="http://schemas.microsoft.com/office/drawing/2014/main" id="{F365E2D5-4C5D-4FDD-8B81-8DCECC52C73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07322" y="4337832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6" name="Oval 1105">
              <a:extLst>
                <a:ext uri="{FF2B5EF4-FFF2-40B4-BE49-F238E27FC236}">
                  <a16:creationId xmlns:a16="http://schemas.microsoft.com/office/drawing/2014/main" id="{4BD1CB1B-01E8-486A-88DE-6015BE87D81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07322" y="4784003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7" name="Oval 1106">
              <a:extLst>
                <a:ext uri="{FF2B5EF4-FFF2-40B4-BE49-F238E27FC236}">
                  <a16:creationId xmlns:a16="http://schemas.microsoft.com/office/drawing/2014/main" id="{2C7A2525-E340-4F4E-BD0D-930E7F31910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07322" y="4486556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8" name="Oval 1107">
              <a:extLst>
                <a:ext uri="{FF2B5EF4-FFF2-40B4-BE49-F238E27FC236}">
                  <a16:creationId xmlns:a16="http://schemas.microsoft.com/office/drawing/2014/main" id="{55E67B26-59D5-45C0-8AC8-95B0F448197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07322" y="4635280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9" name="Oval 1108">
              <a:extLst>
                <a:ext uri="{FF2B5EF4-FFF2-40B4-BE49-F238E27FC236}">
                  <a16:creationId xmlns:a16="http://schemas.microsoft.com/office/drawing/2014/main" id="{738F2887-C4B7-4B0D-8912-0C4C320938C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453914" y="4783677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0" name="Oval 1109">
              <a:extLst>
                <a:ext uri="{FF2B5EF4-FFF2-40B4-BE49-F238E27FC236}">
                  <a16:creationId xmlns:a16="http://schemas.microsoft.com/office/drawing/2014/main" id="{D19121F0-9C9B-4DC8-BD1D-8EF324EFF23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453914" y="4337505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1" name="Oval 1110">
              <a:extLst>
                <a:ext uri="{FF2B5EF4-FFF2-40B4-BE49-F238E27FC236}">
                  <a16:creationId xmlns:a16="http://schemas.microsoft.com/office/drawing/2014/main" id="{8738DAF9-665A-4CD5-850F-5B33794BA31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602638" y="4337505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2" name="Oval 1111">
              <a:extLst>
                <a:ext uri="{FF2B5EF4-FFF2-40B4-BE49-F238E27FC236}">
                  <a16:creationId xmlns:a16="http://schemas.microsoft.com/office/drawing/2014/main" id="{C785ED4C-8A65-496B-B548-32DEBF8308F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453914" y="4486229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3" name="Oval 1112">
              <a:extLst>
                <a:ext uri="{FF2B5EF4-FFF2-40B4-BE49-F238E27FC236}">
                  <a16:creationId xmlns:a16="http://schemas.microsoft.com/office/drawing/2014/main" id="{28299AD3-4328-4763-8043-AE3E7E86944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602638" y="4486229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4" name="Oval 1113">
              <a:extLst>
                <a:ext uri="{FF2B5EF4-FFF2-40B4-BE49-F238E27FC236}">
                  <a16:creationId xmlns:a16="http://schemas.microsoft.com/office/drawing/2014/main" id="{9FC0C1D6-8D28-4EBA-9DC9-CE45C665AE6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453914" y="4634953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5" name="Oval 1114">
              <a:extLst>
                <a:ext uri="{FF2B5EF4-FFF2-40B4-BE49-F238E27FC236}">
                  <a16:creationId xmlns:a16="http://schemas.microsoft.com/office/drawing/2014/main" id="{C35B5D0C-E0AE-45E3-BB0A-FB57E53C0B0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51362" y="4337505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6" name="Oval 1115">
              <a:extLst>
                <a:ext uri="{FF2B5EF4-FFF2-40B4-BE49-F238E27FC236}">
                  <a16:creationId xmlns:a16="http://schemas.microsoft.com/office/drawing/2014/main" id="{5831B0E0-7F1A-45E0-9F62-6E14F483FEA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00086" y="4337505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7" name="Oval 1116">
              <a:extLst>
                <a:ext uri="{FF2B5EF4-FFF2-40B4-BE49-F238E27FC236}">
                  <a16:creationId xmlns:a16="http://schemas.microsoft.com/office/drawing/2014/main" id="{347913EA-C921-48D8-9A5C-AE9ED6EFB96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602638" y="4783677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8" name="Oval 1117">
              <a:extLst>
                <a:ext uri="{FF2B5EF4-FFF2-40B4-BE49-F238E27FC236}">
                  <a16:creationId xmlns:a16="http://schemas.microsoft.com/office/drawing/2014/main" id="{2BA0E2D7-96B4-455A-9A13-9EDDB1A0757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51362" y="4783677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9" name="Oval 1118">
              <a:extLst>
                <a:ext uri="{FF2B5EF4-FFF2-40B4-BE49-F238E27FC236}">
                  <a16:creationId xmlns:a16="http://schemas.microsoft.com/office/drawing/2014/main" id="{61E6135A-963B-496A-A06B-864F754A927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00086" y="4783677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0" name="Oval 1119">
              <a:extLst>
                <a:ext uri="{FF2B5EF4-FFF2-40B4-BE49-F238E27FC236}">
                  <a16:creationId xmlns:a16="http://schemas.microsoft.com/office/drawing/2014/main" id="{A3E8811D-9DDA-4211-8650-AA678D4531B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51362" y="4486229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1" name="Oval 1120">
              <a:extLst>
                <a:ext uri="{FF2B5EF4-FFF2-40B4-BE49-F238E27FC236}">
                  <a16:creationId xmlns:a16="http://schemas.microsoft.com/office/drawing/2014/main" id="{F18D1F38-C165-418D-B969-7199AD53ECE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51362" y="4634953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2" name="Oval 1121">
              <a:extLst>
                <a:ext uri="{FF2B5EF4-FFF2-40B4-BE49-F238E27FC236}">
                  <a16:creationId xmlns:a16="http://schemas.microsoft.com/office/drawing/2014/main" id="{C5919A84-6CC4-4055-AA3D-89021B91A7B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602638" y="4634953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3" name="Oval 1122">
              <a:extLst>
                <a:ext uri="{FF2B5EF4-FFF2-40B4-BE49-F238E27FC236}">
                  <a16:creationId xmlns:a16="http://schemas.microsoft.com/office/drawing/2014/main" id="{5DA4C100-CB23-4352-8D72-166A7265188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00086" y="4486229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4" name="Oval 1123">
              <a:extLst>
                <a:ext uri="{FF2B5EF4-FFF2-40B4-BE49-F238E27FC236}">
                  <a16:creationId xmlns:a16="http://schemas.microsoft.com/office/drawing/2014/main" id="{24AE71F5-94A1-4F1A-AE1A-4D4A882A4E0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00086" y="4634953"/>
              <a:ext cx="22309" cy="2230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E534F2E-576D-43B8-91D3-1D75EDF0E8B8}"/>
              </a:ext>
            </a:extLst>
          </p:cNvPr>
          <p:cNvCxnSpPr/>
          <p:nvPr/>
        </p:nvCxnSpPr>
        <p:spPr>
          <a:xfrm>
            <a:off x="4654411" y="3641592"/>
            <a:ext cx="966439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" name="Picture 3" descr="A picture containing sky, line, several, day&#10;&#10;Description automatically generated">
            <a:extLst>
              <a:ext uri="{FF2B5EF4-FFF2-40B4-BE49-F238E27FC236}">
                <a16:creationId xmlns:a16="http://schemas.microsoft.com/office/drawing/2014/main" id="{FA1E2173-4B53-422E-9A06-10ED2B027B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999" y="1906248"/>
            <a:ext cx="3726662" cy="3726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213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3" name="Title 1">
            <a:extLst>
              <a:ext uri="{FF2B5EF4-FFF2-40B4-BE49-F238E27FC236}">
                <a16:creationId xmlns:a16="http://schemas.microsoft.com/office/drawing/2014/main" id="{5F19E913-5DD5-40A4-AE19-51451FC43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026236" cy="1325563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Main results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FE1CAA4-229F-4568-A110-58687F58AFEE}"/>
              </a:ext>
            </a:extLst>
          </p:cNvPr>
          <p:cNvSpPr txBox="1"/>
          <p:nvPr/>
        </p:nvSpPr>
        <p:spPr>
          <a:xfrm>
            <a:off x="838200" y="2356214"/>
            <a:ext cx="965601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With 2D local gates</a:t>
            </a:r>
            <a:r>
              <a:rPr lang="en-US" sz="2000" baseline="30000" dirty="0">
                <a:solidFill>
                  <a:srgbClr val="C00000"/>
                </a:solidFill>
              </a:rPr>
              <a:t>1</a:t>
            </a:r>
            <a:r>
              <a:rPr lang="en-US" sz="2000" dirty="0"/>
              <a:t>:</a:t>
            </a:r>
            <a:endParaRPr lang="en-US" sz="2000" dirty="0">
              <a:solidFill>
                <a:schemeClr val="accent5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Need large depth circuits or many ancilla qubits.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Numerically: </a:t>
            </a:r>
            <a:r>
              <a:rPr lang="en-US" sz="2000" dirty="0">
                <a:solidFill>
                  <a:srgbClr val="C00000"/>
                </a:solidFill>
              </a:rPr>
              <a:t>poor performance</a:t>
            </a:r>
            <a:r>
              <a:rPr lang="en-US" sz="2000" dirty="0"/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r>
              <a:rPr lang="en-US" sz="2000" dirty="0">
                <a:solidFill>
                  <a:srgbClr val="C00000"/>
                </a:solidFill>
              </a:rPr>
              <a:t>With</a:t>
            </a:r>
            <a:r>
              <a:rPr lang="en-US" sz="2000" dirty="0"/>
              <a:t> </a:t>
            </a:r>
            <a:r>
              <a:rPr lang="en-US" sz="2000" dirty="0">
                <a:solidFill>
                  <a:srgbClr val="C00000"/>
                </a:solidFill>
              </a:rPr>
              <a:t>long-range connections</a:t>
            </a:r>
            <a:r>
              <a:rPr lang="en-US" sz="2000" baseline="30000" dirty="0">
                <a:solidFill>
                  <a:srgbClr val="C00000"/>
                </a:solidFill>
              </a:rPr>
              <a:t>2, 3</a:t>
            </a:r>
            <a:r>
              <a:rPr lang="en-US" sz="2000" dirty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Layout based on only a few planar layers.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Numerically </a:t>
            </a:r>
            <a:r>
              <a:rPr lang="en-US" sz="2000" dirty="0">
                <a:solidFill>
                  <a:srgbClr val="C00000"/>
                </a:solidFill>
              </a:rPr>
              <a:t>outperform surface codes</a:t>
            </a:r>
            <a:r>
              <a:rPr lang="en-US" sz="2000" dirty="0"/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EAFF87C-DAF0-3837-02DD-10E3F5872DE6}"/>
              </a:ext>
            </a:extLst>
          </p:cNvPr>
          <p:cNvSpPr txBox="1"/>
          <p:nvPr/>
        </p:nvSpPr>
        <p:spPr>
          <a:xfrm>
            <a:off x="6710" y="5833644"/>
            <a:ext cx="123527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1. Delfosse, Beverland, Tremblay – Bounds on stabilizer measurement circuits and obstruction to local implementations of quantum LDPC codes. </a:t>
            </a:r>
            <a:r>
              <a:rPr lang="en-US" sz="1400" dirty="0">
                <a:hlinkClick r:id="rId3"/>
              </a:rPr>
              <a:t>arxiv2109.14599</a:t>
            </a:r>
            <a:r>
              <a:rPr lang="en-US" sz="1400" dirty="0"/>
              <a:t> </a:t>
            </a:r>
          </a:p>
          <a:p>
            <a:r>
              <a:rPr lang="en-US" sz="1400" dirty="0"/>
              <a:t>2. Tremblay, Delfosse, Beverland – Constant overhead quantum error correction with thin plan connectivity. </a:t>
            </a:r>
            <a:r>
              <a:rPr lang="en-US" sz="1400" dirty="0">
                <a:hlinkClick r:id="rId4"/>
              </a:rPr>
              <a:t>arxiv:2109.14609</a:t>
            </a:r>
            <a:endParaRPr lang="en-US" sz="1400" dirty="0"/>
          </a:p>
          <a:p>
            <a:r>
              <a:rPr lang="en-US" sz="1400" dirty="0"/>
              <a:t>3. </a:t>
            </a:r>
            <a:r>
              <a:rPr lang="en-US" sz="1400" dirty="0" err="1"/>
              <a:t>Bravyi</a:t>
            </a:r>
            <a:r>
              <a:rPr lang="en-US" sz="1400" dirty="0"/>
              <a:t>, Cross, Gambetta, Maslov, </a:t>
            </a:r>
            <a:r>
              <a:rPr lang="en-US" sz="1400" dirty="0" err="1"/>
              <a:t>Rall</a:t>
            </a:r>
            <a:r>
              <a:rPr lang="en-US" sz="1400" dirty="0"/>
              <a:t>, Yoder – High threshold and low overhead fault-tolerant quantum memory. </a:t>
            </a:r>
            <a:r>
              <a:rPr lang="en-US" sz="1400" dirty="0">
                <a:hlinkClick r:id="rId5"/>
              </a:rPr>
              <a:t>arxiv:2308.07915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936044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 descr="A picture containing shape&#10;&#10;Description automatically generated">
            <a:extLst>
              <a:ext uri="{FF2B5EF4-FFF2-40B4-BE49-F238E27FC236}">
                <a16:creationId xmlns:a16="http://schemas.microsoft.com/office/drawing/2014/main" id="{B2C220C5-85C1-2C85-680F-4D6B149CE5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794" y="998858"/>
            <a:ext cx="5752206" cy="575220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0D4444B-1FC1-3D07-5223-7427E6ADD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Naïve layout with long-range connectivity</a:t>
            </a:r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E4D79A51-4376-1888-5AE7-403B8DA75251}"/>
              </a:ext>
            </a:extLst>
          </p:cNvPr>
          <p:cNvSpPr txBox="1">
            <a:spLocks/>
          </p:cNvSpPr>
          <p:nvPr/>
        </p:nvSpPr>
        <p:spPr>
          <a:xfrm>
            <a:off x="507999" y="2422769"/>
            <a:ext cx="4577867" cy="392723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srgbClr val="FF0000"/>
                </a:solidFill>
              </a:rPr>
              <a:t>Issue: </a:t>
            </a:r>
          </a:p>
          <a:p>
            <a:r>
              <a:rPr lang="en-US" sz="2000" dirty="0"/>
              <a:t>Crossing gates may induce correlated errors.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>
                <a:solidFill>
                  <a:srgbClr val="FF0000"/>
                </a:solidFill>
              </a:rPr>
              <a:t>Goal:</a:t>
            </a:r>
          </a:p>
          <a:p>
            <a:r>
              <a:rPr lang="en-US" sz="2000" dirty="0"/>
              <a:t>A small number of crossing gates.</a:t>
            </a:r>
          </a:p>
          <a:p>
            <a:r>
              <a:rPr lang="en-US" sz="2000" dirty="0"/>
              <a:t>Short depth.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F1E3653-9F3D-1D5A-2C4C-4AFEE4C39C6D}"/>
              </a:ext>
            </a:extLst>
          </p:cNvPr>
          <p:cNvSpPr txBox="1"/>
          <p:nvPr/>
        </p:nvSpPr>
        <p:spPr>
          <a:xfrm>
            <a:off x="6888084" y="6523310"/>
            <a:ext cx="4072077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67" dirty="0"/>
              <a:t>Graph with 100 vertices with degree 8 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D7AE61D-CDC0-4080-6796-BD8C8E348E9F}"/>
              </a:ext>
            </a:extLst>
          </p:cNvPr>
          <p:cNvGrpSpPr/>
          <p:nvPr/>
        </p:nvGrpSpPr>
        <p:grpSpPr>
          <a:xfrm rot="2856924">
            <a:off x="6383060" y="3183692"/>
            <a:ext cx="3690629" cy="2761228"/>
            <a:chOff x="7664827" y="9811920"/>
            <a:chExt cx="5499749" cy="4141842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72AD3ABF-D5B5-57A0-B0AD-2FC053160A3E}"/>
                </a:ext>
              </a:extLst>
            </p:cNvPr>
            <p:cNvCxnSpPr>
              <a:cxnSpLocks/>
              <a:endCxn id="25" idx="6"/>
            </p:cNvCxnSpPr>
            <p:nvPr/>
          </p:nvCxnSpPr>
          <p:spPr>
            <a:xfrm rot="18743076">
              <a:off x="7959473" y="9517274"/>
              <a:ext cx="4141842" cy="4731133"/>
            </a:xfrm>
            <a:prstGeom prst="line">
              <a:avLst/>
            </a:prstGeom>
            <a:ln w="76200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BEA3E303-87EB-F157-F42D-39CC886C0A1A}"/>
                </a:ext>
              </a:extLst>
            </p:cNvPr>
            <p:cNvSpPr/>
            <p:nvPr/>
          </p:nvSpPr>
          <p:spPr bwMode="auto">
            <a:xfrm>
              <a:off x="12433056" y="11592554"/>
              <a:ext cx="731520" cy="731520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97536" rIns="121920" bIns="97536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621679" fontAlgn="base">
                <a:spcBef>
                  <a:spcPct val="0"/>
                </a:spcBef>
                <a:spcAft>
                  <a:spcPct val="0"/>
                </a:spcAft>
              </a:pPr>
              <a:endParaRPr lang="en-US" sz="1333" dirty="0" err="1">
                <a:solidFill>
                  <a:srgbClr val="FFFFFF"/>
                </a:solidFill>
                <a:ea typeface="Segoe UI" pitchFamily="34" charset="0"/>
                <a:cs typeface="Segoe UI" pitchFamily="34" charset="0"/>
              </a:endParaRPr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C8DE48CE-A45A-1404-3D86-27525C1C4E88}"/>
                </a:ext>
              </a:extLst>
            </p:cNvPr>
            <p:cNvCxnSpPr>
              <a:cxnSpLocks/>
              <a:stCxn id="25" idx="0"/>
              <a:endCxn id="25" idx="4"/>
            </p:cNvCxnSpPr>
            <p:nvPr/>
          </p:nvCxnSpPr>
          <p:spPr>
            <a:xfrm>
              <a:off x="12798816" y="11592554"/>
              <a:ext cx="0" cy="731520"/>
            </a:xfrm>
            <a:prstGeom prst="line">
              <a:avLst/>
            </a:prstGeom>
            <a:ln w="76200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A80C05E-11E3-5481-51EB-260DF89D1385}"/>
              </a:ext>
            </a:extLst>
          </p:cNvPr>
          <p:cNvGrpSpPr/>
          <p:nvPr/>
        </p:nvGrpSpPr>
        <p:grpSpPr>
          <a:xfrm>
            <a:off x="6378542" y="3765767"/>
            <a:ext cx="4568730" cy="487680"/>
            <a:chOff x="7275894" y="8067560"/>
            <a:chExt cx="6853095" cy="731520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F8B8B42D-A321-31A2-8E7C-485E1E82B1F9}"/>
                </a:ext>
              </a:extLst>
            </p:cNvPr>
            <p:cNvCxnSpPr>
              <a:cxnSpLocks/>
              <a:endCxn id="31" idx="6"/>
            </p:cNvCxnSpPr>
            <p:nvPr/>
          </p:nvCxnSpPr>
          <p:spPr>
            <a:xfrm flipV="1">
              <a:off x="7275894" y="8433320"/>
              <a:ext cx="6853095" cy="41373"/>
            </a:xfrm>
            <a:prstGeom prst="line">
              <a:avLst/>
            </a:prstGeom>
            <a:ln w="76200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05948142-51F7-E91D-48DC-6CEB157059AD}"/>
                </a:ext>
              </a:extLst>
            </p:cNvPr>
            <p:cNvSpPr/>
            <p:nvPr/>
          </p:nvSpPr>
          <p:spPr bwMode="auto">
            <a:xfrm>
              <a:off x="13397469" y="8067560"/>
              <a:ext cx="731520" cy="731520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97536" rIns="121920" bIns="97536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621679" fontAlgn="base">
                <a:spcBef>
                  <a:spcPct val="0"/>
                </a:spcBef>
                <a:spcAft>
                  <a:spcPct val="0"/>
                </a:spcAft>
              </a:pPr>
              <a:endParaRPr lang="en-US" sz="1333" dirty="0" err="1">
                <a:solidFill>
                  <a:srgbClr val="FFFFFF"/>
                </a:solidFill>
                <a:ea typeface="Segoe UI" pitchFamily="34" charset="0"/>
                <a:cs typeface="Segoe UI" pitchFamily="34" charset="0"/>
              </a:endParaRPr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55380BB3-F04D-8F39-5154-710A8F1E70F8}"/>
                </a:ext>
              </a:extLst>
            </p:cNvPr>
            <p:cNvCxnSpPr>
              <a:cxnSpLocks/>
              <a:stCxn id="31" idx="0"/>
              <a:endCxn id="31" idx="4"/>
            </p:cNvCxnSpPr>
            <p:nvPr/>
          </p:nvCxnSpPr>
          <p:spPr>
            <a:xfrm>
              <a:off x="13763229" y="8067560"/>
              <a:ext cx="0" cy="731520"/>
            </a:xfrm>
            <a:prstGeom prst="line">
              <a:avLst/>
            </a:prstGeom>
            <a:ln w="76200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723552DB-EE86-C28F-F90D-452D3180966B}"/>
              </a:ext>
            </a:extLst>
          </p:cNvPr>
          <p:cNvGrpSpPr/>
          <p:nvPr/>
        </p:nvGrpSpPr>
        <p:grpSpPr>
          <a:xfrm rot="20220613">
            <a:off x="6467778" y="3810275"/>
            <a:ext cx="4568730" cy="487680"/>
            <a:chOff x="7275894" y="8067560"/>
            <a:chExt cx="6853095" cy="731520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A185246C-F4C3-7A38-968D-5D97515E38E7}"/>
                </a:ext>
              </a:extLst>
            </p:cNvPr>
            <p:cNvCxnSpPr>
              <a:cxnSpLocks/>
              <a:endCxn id="35" idx="6"/>
            </p:cNvCxnSpPr>
            <p:nvPr/>
          </p:nvCxnSpPr>
          <p:spPr>
            <a:xfrm flipV="1">
              <a:off x="7275894" y="8433320"/>
              <a:ext cx="6853095" cy="41373"/>
            </a:xfrm>
            <a:prstGeom prst="line">
              <a:avLst/>
            </a:prstGeom>
            <a:ln w="76200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B5D30EBE-FC8A-086D-5A2D-B670F445124F}"/>
                </a:ext>
              </a:extLst>
            </p:cNvPr>
            <p:cNvSpPr/>
            <p:nvPr/>
          </p:nvSpPr>
          <p:spPr bwMode="auto">
            <a:xfrm>
              <a:off x="13397469" y="8067560"/>
              <a:ext cx="731520" cy="731520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97536" rIns="121920" bIns="97536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621679" fontAlgn="base">
                <a:spcBef>
                  <a:spcPct val="0"/>
                </a:spcBef>
                <a:spcAft>
                  <a:spcPct val="0"/>
                </a:spcAft>
              </a:pPr>
              <a:endParaRPr lang="en-US" sz="1333" dirty="0" err="1">
                <a:solidFill>
                  <a:srgbClr val="FFFFFF"/>
                </a:solidFill>
                <a:ea typeface="Segoe UI" pitchFamily="34" charset="0"/>
                <a:cs typeface="Segoe UI" pitchFamily="34" charset="0"/>
              </a:endParaRPr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5D2CFEB3-09A9-0820-5407-41CB8DC1785B}"/>
                </a:ext>
              </a:extLst>
            </p:cNvPr>
            <p:cNvCxnSpPr>
              <a:cxnSpLocks/>
              <a:stCxn id="35" idx="0"/>
              <a:endCxn id="35" idx="4"/>
            </p:cNvCxnSpPr>
            <p:nvPr/>
          </p:nvCxnSpPr>
          <p:spPr>
            <a:xfrm>
              <a:off x="13763229" y="8067560"/>
              <a:ext cx="0" cy="731520"/>
            </a:xfrm>
            <a:prstGeom prst="line">
              <a:avLst/>
            </a:prstGeom>
            <a:ln w="76200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9" name="Graphic 38" descr="Lightning bolt with solid fill">
            <a:extLst>
              <a:ext uri="{FF2B5EF4-FFF2-40B4-BE49-F238E27FC236}">
                <a16:creationId xmlns:a16="http://schemas.microsoft.com/office/drawing/2014/main" id="{2872D399-22C0-EE08-6CBC-15E6776083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95058" y="2238793"/>
            <a:ext cx="609600" cy="609600"/>
          </a:xfrm>
          <a:prstGeom prst="rect">
            <a:avLst/>
          </a:prstGeom>
        </p:spPr>
      </p:pic>
      <p:pic>
        <p:nvPicPr>
          <p:cNvPr id="40" name="Graphic 39" descr="Lightning bolt with solid fill">
            <a:extLst>
              <a:ext uri="{FF2B5EF4-FFF2-40B4-BE49-F238E27FC236}">
                <a16:creationId xmlns:a16="http://schemas.microsoft.com/office/drawing/2014/main" id="{4E6968BA-04CE-F7FA-BDDF-4FEC7B9242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31633" y="6023841"/>
            <a:ext cx="609600" cy="609600"/>
          </a:xfrm>
          <a:prstGeom prst="rect">
            <a:avLst/>
          </a:prstGeom>
        </p:spPr>
      </p:pic>
      <p:pic>
        <p:nvPicPr>
          <p:cNvPr id="41" name="Graphic 40" descr="Lightning bolt with solid fill">
            <a:extLst>
              <a:ext uri="{FF2B5EF4-FFF2-40B4-BE49-F238E27FC236}">
                <a16:creationId xmlns:a16="http://schemas.microsoft.com/office/drawing/2014/main" id="{1F4F2F29-128A-1169-6C83-4405092F28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93230" y="2594335"/>
            <a:ext cx="609600" cy="609600"/>
          </a:xfrm>
          <a:prstGeom prst="rect">
            <a:avLst/>
          </a:prstGeom>
        </p:spPr>
      </p:pic>
      <p:pic>
        <p:nvPicPr>
          <p:cNvPr id="42" name="Graphic 41" descr="Lightning bolt with solid fill">
            <a:extLst>
              <a:ext uri="{FF2B5EF4-FFF2-40B4-BE49-F238E27FC236}">
                <a16:creationId xmlns:a16="http://schemas.microsoft.com/office/drawing/2014/main" id="{2C4E8AD4-169E-FBD5-2A2C-5F533680AD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080345" y="364384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432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C6D62CC8-5440-5148-8FA7-9657660CFBD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07999" y="878863"/>
            <a:ext cx="41678" cy="223074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63C4454-6D93-4DE2-931F-0031EE30F2A4}"/>
              </a:ext>
            </a:extLst>
          </p:cNvPr>
          <p:cNvGrpSpPr/>
          <p:nvPr/>
        </p:nvGrpSpPr>
        <p:grpSpPr>
          <a:xfrm>
            <a:off x="1157804" y="2883938"/>
            <a:ext cx="3484482" cy="1359049"/>
            <a:chOff x="838200" y="3346224"/>
            <a:chExt cx="3484482" cy="1359049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13FA23F2-9D66-4ED5-93E9-7B617DF9890A}"/>
                </a:ext>
              </a:extLst>
            </p:cNvPr>
            <p:cNvGrpSpPr/>
            <p:nvPr/>
          </p:nvGrpSpPr>
          <p:grpSpPr>
            <a:xfrm>
              <a:off x="838200" y="3346224"/>
              <a:ext cx="3484482" cy="1351010"/>
              <a:chOff x="746760" y="2260870"/>
              <a:chExt cx="3484482" cy="1351010"/>
            </a:xfrm>
          </p:grpSpPr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86B11EFC-9C9A-4B58-805A-6AB9B470F93D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>
                <a:off x="746760" y="2272858"/>
                <a:ext cx="182880" cy="182880"/>
              </a:xfrm>
              <a:prstGeom prst="ellipse">
                <a:avLst/>
              </a:prstGeom>
              <a:solidFill>
                <a:schemeClr val="bg1"/>
              </a:solidFill>
              <a:ln w="19050"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034B2139-E3B1-4039-931E-C2A14B101B7C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>
                <a:off x="1297029" y="2270884"/>
                <a:ext cx="182880" cy="182880"/>
              </a:xfrm>
              <a:prstGeom prst="ellipse">
                <a:avLst/>
              </a:prstGeom>
              <a:solidFill>
                <a:schemeClr val="bg1"/>
              </a:solidFill>
              <a:ln w="19050"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64D73049-D4F1-4C53-BFF0-1BF6534D2362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>
                <a:off x="1847297" y="2280897"/>
                <a:ext cx="182880" cy="182880"/>
              </a:xfrm>
              <a:prstGeom prst="ellipse">
                <a:avLst/>
              </a:prstGeom>
              <a:solidFill>
                <a:schemeClr val="bg1"/>
              </a:solidFill>
              <a:ln w="19050"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934074F7-642C-4BCB-A2F5-7196405F7BA8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>
                <a:off x="2397564" y="2280898"/>
                <a:ext cx="182880" cy="182880"/>
              </a:xfrm>
              <a:prstGeom prst="ellipse">
                <a:avLst/>
              </a:prstGeom>
              <a:solidFill>
                <a:schemeClr val="bg1"/>
              </a:solidFill>
              <a:ln w="19050"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9E9CF1AD-0FEE-4EA2-9D48-3290D5E43EEF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>
                <a:off x="2947830" y="2270884"/>
                <a:ext cx="182880" cy="182880"/>
              </a:xfrm>
              <a:prstGeom prst="ellipse">
                <a:avLst/>
              </a:prstGeom>
              <a:solidFill>
                <a:schemeClr val="bg1"/>
              </a:solidFill>
              <a:ln w="19050"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185A16A1-FEA9-4C97-8B90-AE04CF0CA80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050244" y="3429000"/>
                <a:ext cx="182880" cy="18288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EAD3E675-02FD-4A7F-8792-961F09DF1000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>
                <a:off x="3498096" y="2270884"/>
                <a:ext cx="182880" cy="182880"/>
              </a:xfrm>
              <a:prstGeom prst="ellipse">
                <a:avLst/>
              </a:prstGeom>
              <a:solidFill>
                <a:schemeClr val="bg1"/>
              </a:solidFill>
              <a:ln w="19050"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AC172988-C4B5-4703-B105-84DA4A4CBFEE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>
                <a:off x="4048362" y="2260870"/>
                <a:ext cx="182880" cy="182880"/>
              </a:xfrm>
              <a:prstGeom prst="ellipse">
                <a:avLst/>
              </a:prstGeom>
              <a:solidFill>
                <a:schemeClr val="bg1"/>
              </a:solidFill>
              <a:ln w="19050"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804A7CCE-00B1-4BBD-9CA5-802994652422}"/>
                  </a:ext>
                </a:extLst>
              </p:cNvPr>
              <p:cNvCxnSpPr>
                <a:cxnSpLocks/>
                <a:stCxn id="22" idx="0"/>
                <a:endCxn id="24" idx="0"/>
              </p:cNvCxnSpPr>
              <p:nvPr/>
            </p:nvCxnSpPr>
            <p:spPr>
              <a:xfrm flipV="1">
                <a:off x="3141684" y="2443750"/>
                <a:ext cx="998118" cy="985250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ACC5F979-280F-407C-96CE-BAE95B172389}"/>
                  </a:ext>
                </a:extLst>
              </p:cNvPr>
              <p:cNvCxnSpPr>
                <a:cxnSpLocks/>
                <a:stCxn id="22" idx="0"/>
                <a:endCxn id="21" idx="0"/>
              </p:cNvCxnSpPr>
              <p:nvPr/>
            </p:nvCxnSpPr>
            <p:spPr>
              <a:xfrm flipH="1" flipV="1">
                <a:off x="3039270" y="2453764"/>
                <a:ext cx="102414" cy="975236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7F5EA5FA-5F18-42CC-BD6A-C9C2514FC375}"/>
                  </a:ext>
                </a:extLst>
              </p:cNvPr>
              <p:cNvCxnSpPr>
                <a:cxnSpLocks/>
                <a:stCxn id="22" idx="0"/>
                <a:endCxn id="19" idx="0"/>
              </p:cNvCxnSpPr>
              <p:nvPr/>
            </p:nvCxnSpPr>
            <p:spPr>
              <a:xfrm flipH="1" flipV="1">
                <a:off x="1938737" y="2463777"/>
                <a:ext cx="1202947" cy="965223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BF424691-CD9C-498A-984A-89F04E4E9944}"/>
                  </a:ext>
                </a:extLst>
              </p:cNvPr>
              <p:cNvCxnSpPr>
                <a:cxnSpLocks/>
                <a:stCxn id="22" idx="0"/>
                <a:endCxn id="17" idx="0"/>
              </p:cNvCxnSpPr>
              <p:nvPr/>
            </p:nvCxnSpPr>
            <p:spPr>
              <a:xfrm flipH="1" flipV="1">
                <a:off x="838200" y="2455738"/>
                <a:ext cx="2303484" cy="973262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E741578-9DE5-4F86-86E0-836331408C3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472869" y="4522393"/>
              <a:ext cx="182880" cy="18288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9DD6D21-1EBE-4BD2-9CA8-2B33B07D6C0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15028" y="4514354"/>
              <a:ext cx="182880" cy="18288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C6FEA9D6-7DCA-4EB3-B191-274A37A33868}"/>
                </a:ext>
              </a:extLst>
            </p:cNvPr>
            <p:cNvCxnSpPr>
              <a:cxnSpLocks/>
              <a:stCxn id="8" idx="0"/>
              <a:endCxn id="17" idx="0"/>
            </p:cNvCxnSpPr>
            <p:nvPr/>
          </p:nvCxnSpPr>
          <p:spPr>
            <a:xfrm flipH="1" flipV="1">
              <a:off x="929640" y="3541092"/>
              <a:ext cx="976828" cy="973262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5B38344E-F07A-4F1B-8AC4-198521A3292E}"/>
                </a:ext>
              </a:extLst>
            </p:cNvPr>
            <p:cNvCxnSpPr>
              <a:cxnSpLocks/>
              <a:stCxn id="8" idx="0"/>
              <a:endCxn id="18" idx="0"/>
            </p:cNvCxnSpPr>
            <p:nvPr/>
          </p:nvCxnSpPr>
          <p:spPr>
            <a:xfrm flipH="1" flipV="1">
              <a:off x="1479909" y="3539118"/>
              <a:ext cx="426559" cy="97523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915A6111-D66C-4A89-A69B-EEE542F6154D}"/>
                </a:ext>
              </a:extLst>
            </p:cNvPr>
            <p:cNvCxnSpPr>
              <a:cxnSpLocks/>
              <a:stCxn id="8" idx="0"/>
              <a:endCxn id="19" idx="0"/>
            </p:cNvCxnSpPr>
            <p:nvPr/>
          </p:nvCxnSpPr>
          <p:spPr>
            <a:xfrm flipV="1">
              <a:off x="1906468" y="3549131"/>
              <a:ext cx="123709" cy="965223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CB1CE02-E5C2-402F-A106-913E14EE6314}"/>
                </a:ext>
              </a:extLst>
            </p:cNvPr>
            <p:cNvCxnSpPr>
              <a:cxnSpLocks/>
              <a:stCxn id="8" idx="0"/>
              <a:endCxn id="20" idx="0"/>
            </p:cNvCxnSpPr>
            <p:nvPr/>
          </p:nvCxnSpPr>
          <p:spPr>
            <a:xfrm flipV="1">
              <a:off x="1906468" y="3549132"/>
              <a:ext cx="673976" cy="965222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1796DCF7-D577-4911-960E-ABA7D9CD2364}"/>
                </a:ext>
              </a:extLst>
            </p:cNvPr>
            <p:cNvCxnSpPr>
              <a:cxnSpLocks/>
              <a:stCxn id="7" idx="0"/>
              <a:endCxn id="17" idx="0"/>
            </p:cNvCxnSpPr>
            <p:nvPr/>
          </p:nvCxnSpPr>
          <p:spPr>
            <a:xfrm flipH="1" flipV="1">
              <a:off x="929640" y="3541092"/>
              <a:ext cx="1634669" cy="981301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FEEA3A8B-3160-444E-A027-4B7EE7E4923D}"/>
                </a:ext>
              </a:extLst>
            </p:cNvPr>
            <p:cNvCxnSpPr>
              <a:cxnSpLocks/>
              <a:stCxn id="7" idx="0"/>
              <a:endCxn id="18" idx="0"/>
            </p:cNvCxnSpPr>
            <p:nvPr/>
          </p:nvCxnSpPr>
          <p:spPr>
            <a:xfrm flipH="1" flipV="1">
              <a:off x="1479909" y="3539118"/>
              <a:ext cx="1084400" cy="983275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94F6CA6A-3833-42BE-9DBD-EE4A1E2B46A9}"/>
                </a:ext>
              </a:extLst>
            </p:cNvPr>
            <p:cNvCxnSpPr>
              <a:cxnSpLocks/>
              <a:stCxn id="7" idx="0"/>
              <a:endCxn id="21" idx="0"/>
            </p:cNvCxnSpPr>
            <p:nvPr/>
          </p:nvCxnSpPr>
          <p:spPr>
            <a:xfrm flipV="1">
              <a:off x="2564309" y="3539118"/>
              <a:ext cx="566401" cy="983275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5DB2452F-0373-4EFA-9142-AC66CBC21AFC}"/>
                </a:ext>
              </a:extLst>
            </p:cNvPr>
            <p:cNvCxnSpPr>
              <a:cxnSpLocks/>
              <a:stCxn id="7" idx="0"/>
              <a:endCxn id="23" idx="0"/>
            </p:cNvCxnSpPr>
            <p:nvPr/>
          </p:nvCxnSpPr>
          <p:spPr>
            <a:xfrm flipV="1">
              <a:off x="2564309" y="3539118"/>
              <a:ext cx="1116667" cy="983275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274065DF-1699-4205-A8E8-02622FBFC083}"/>
              </a:ext>
            </a:extLst>
          </p:cNvPr>
          <p:cNvGrpSpPr/>
          <p:nvPr/>
        </p:nvGrpSpPr>
        <p:grpSpPr>
          <a:xfrm>
            <a:off x="6719096" y="4151546"/>
            <a:ext cx="3484482" cy="1359049"/>
            <a:chOff x="6322391" y="4807439"/>
            <a:chExt cx="3484482" cy="1359049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58E8D6EB-097C-4F54-8DD7-FE0EC2AC69BE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6322391" y="4819427"/>
              <a:ext cx="182880" cy="182880"/>
            </a:xfrm>
            <a:prstGeom prst="ellipse">
              <a:avLst/>
            </a:prstGeom>
            <a:solidFill>
              <a:schemeClr val="bg1"/>
            </a:solidFill>
            <a:ln w="1905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B80B21F2-9348-4885-9164-996A8EA72C26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6872660" y="4817453"/>
              <a:ext cx="182880" cy="182880"/>
            </a:xfrm>
            <a:prstGeom prst="ellipse">
              <a:avLst/>
            </a:prstGeom>
            <a:solidFill>
              <a:schemeClr val="bg1"/>
            </a:solidFill>
            <a:ln w="1905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6461D37D-325A-41C0-824C-58ED7F834BD1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7422928" y="4827466"/>
              <a:ext cx="182880" cy="182880"/>
            </a:xfrm>
            <a:prstGeom prst="ellipse">
              <a:avLst/>
            </a:prstGeom>
            <a:solidFill>
              <a:schemeClr val="bg1"/>
            </a:solidFill>
            <a:ln w="1905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9826D123-4280-4B69-9E10-690F393D54A4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7973195" y="4827467"/>
              <a:ext cx="182880" cy="182880"/>
            </a:xfrm>
            <a:prstGeom prst="ellipse">
              <a:avLst/>
            </a:prstGeom>
            <a:solidFill>
              <a:schemeClr val="bg1"/>
            </a:solidFill>
            <a:ln w="1905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56A88A50-E7DD-4193-B22C-B3A24DF3A08B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8523461" y="4817453"/>
              <a:ext cx="182880" cy="182880"/>
            </a:xfrm>
            <a:prstGeom prst="ellipse">
              <a:avLst/>
            </a:prstGeom>
            <a:solidFill>
              <a:schemeClr val="bg1"/>
            </a:solidFill>
            <a:ln w="1905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960C8DD7-BFDD-4C3E-B5BD-0EE917E0416F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9073727" y="4817453"/>
              <a:ext cx="182880" cy="182880"/>
            </a:xfrm>
            <a:prstGeom prst="ellipse">
              <a:avLst/>
            </a:prstGeom>
            <a:solidFill>
              <a:schemeClr val="bg1"/>
            </a:solidFill>
            <a:ln w="1905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F33DBD65-55A9-4C87-B907-1B56A70E915F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9623993" y="4807439"/>
              <a:ext cx="182880" cy="182880"/>
            </a:xfrm>
            <a:prstGeom prst="ellipse">
              <a:avLst/>
            </a:prstGeom>
            <a:solidFill>
              <a:schemeClr val="bg1"/>
            </a:solidFill>
            <a:ln w="1905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11638AA4-E2A2-4FA7-8978-7862A6DB619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57060" y="5983608"/>
              <a:ext cx="182880" cy="18288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D3E1BDE7-4AA8-4B03-B49C-E6AE76B160AA}"/>
                </a:ext>
              </a:extLst>
            </p:cNvPr>
            <p:cNvCxnSpPr>
              <a:cxnSpLocks/>
              <a:stCxn id="31" idx="0"/>
              <a:endCxn id="41" idx="0"/>
            </p:cNvCxnSpPr>
            <p:nvPr/>
          </p:nvCxnSpPr>
          <p:spPr>
            <a:xfrm flipH="1" flipV="1">
              <a:off x="6413831" y="5002307"/>
              <a:ext cx="1634669" cy="981301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050BCEB4-7A94-4E6D-91C5-6D17464CE2C3}"/>
                </a:ext>
              </a:extLst>
            </p:cNvPr>
            <p:cNvCxnSpPr>
              <a:cxnSpLocks/>
              <a:stCxn id="31" idx="0"/>
              <a:endCxn id="42" idx="0"/>
            </p:cNvCxnSpPr>
            <p:nvPr/>
          </p:nvCxnSpPr>
          <p:spPr>
            <a:xfrm flipH="1" flipV="1">
              <a:off x="6964100" y="5000333"/>
              <a:ext cx="1084400" cy="983275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924EE927-DDCD-45B4-BABB-47C88E9E3A30}"/>
                </a:ext>
              </a:extLst>
            </p:cNvPr>
            <p:cNvCxnSpPr>
              <a:cxnSpLocks/>
              <a:stCxn id="31" idx="0"/>
              <a:endCxn id="45" idx="0"/>
            </p:cNvCxnSpPr>
            <p:nvPr/>
          </p:nvCxnSpPr>
          <p:spPr>
            <a:xfrm flipV="1">
              <a:off x="8048500" y="5000333"/>
              <a:ext cx="566401" cy="983275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F232B614-7975-45EE-A635-65060171CB53}"/>
                </a:ext>
              </a:extLst>
            </p:cNvPr>
            <p:cNvCxnSpPr>
              <a:cxnSpLocks/>
              <a:stCxn id="31" idx="0"/>
              <a:endCxn id="47" idx="0"/>
            </p:cNvCxnSpPr>
            <p:nvPr/>
          </p:nvCxnSpPr>
          <p:spPr>
            <a:xfrm flipV="1">
              <a:off x="8048500" y="5000333"/>
              <a:ext cx="1116667" cy="983275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78C85E84-77D5-4874-9015-0114439C25D7}"/>
              </a:ext>
            </a:extLst>
          </p:cNvPr>
          <p:cNvGrpSpPr/>
          <p:nvPr/>
        </p:nvGrpSpPr>
        <p:grpSpPr>
          <a:xfrm>
            <a:off x="6643788" y="1441380"/>
            <a:ext cx="3484482" cy="2213523"/>
            <a:chOff x="6295609" y="1814804"/>
            <a:chExt cx="3484482" cy="2213523"/>
          </a:xfrm>
        </p:grpSpPr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256A58C0-D266-48CD-ACBD-43A2BCDE8EBA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6295609" y="2689305"/>
              <a:ext cx="182880" cy="182880"/>
            </a:xfrm>
            <a:prstGeom prst="ellipse">
              <a:avLst/>
            </a:prstGeom>
            <a:solidFill>
              <a:schemeClr val="bg1"/>
            </a:solidFill>
            <a:ln w="1905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62C06BE2-2ED4-408D-A0D8-E562F9BC2875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6845878" y="2687331"/>
              <a:ext cx="182880" cy="182880"/>
            </a:xfrm>
            <a:prstGeom prst="ellipse">
              <a:avLst/>
            </a:prstGeom>
            <a:solidFill>
              <a:schemeClr val="bg1"/>
            </a:solidFill>
            <a:ln w="1905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D6D65B3B-341E-44FB-9450-34BE369E6266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7396146" y="2697344"/>
              <a:ext cx="182880" cy="182880"/>
            </a:xfrm>
            <a:prstGeom prst="ellipse">
              <a:avLst/>
            </a:prstGeom>
            <a:solidFill>
              <a:schemeClr val="bg1"/>
            </a:solidFill>
            <a:ln w="1905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04711B59-CD32-4D02-B3A2-43E6E6F69C93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7946413" y="2697345"/>
              <a:ext cx="182880" cy="182880"/>
            </a:xfrm>
            <a:prstGeom prst="ellipse">
              <a:avLst/>
            </a:prstGeom>
            <a:solidFill>
              <a:schemeClr val="bg1"/>
            </a:solidFill>
            <a:ln w="1905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641A9334-0553-417A-A8B6-F5CA77CFC550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8496679" y="2687331"/>
              <a:ext cx="182880" cy="182880"/>
            </a:xfrm>
            <a:prstGeom prst="ellipse">
              <a:avLst/>
            </a:prstGeom>
            <a:solidFill>
              <a:schemeClr val="bg1"/>
            </a:solidFill>
            <a:ln w="1905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CAAB69A5-7C4D-40EB-BF32-C556193F4E34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8679559" y="1814804"/>
              <a:ext cx="182880" cy="18288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3CDC90F6-9F3E-4B14-9E66-350F59F71DA3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9046945" y="2687331"/>
              <a:ext cx="182880" cy="182880"/>
            </a:xfrm>
            <a:prstGeom prst="ellipse">
              <a:avLst/>
            </a:prstGeom>
            <a:solidFill>
              <a:schemeClr val="bg1"/>
            </a:solidFill>
            <a:ln w="1905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840F1052-1950-49DE-9DB7-4F447F71A2ED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9597211" y="2677317"/>
              <a:ext cx="182880" cy="182880"/>
            </a:xfrm>
            <a:prstGeom prst="ellipse">
              <a:avLst/>
            </a:prstGeom>
            <a:solidFill>
              <a:schemeClr val="bg1"/>
            </a:solidFill>
            <a:ln w="1905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8F374403-519F-4FE9-8538-F8BA4CE5EF1E}"/>
                </a:ext>
              </a:extLst>
            </p:cNvPr>
            <p:cNvCxnSpPr>
              <a:cxnSpLocks/>
              <a:stCxn id="70" idx="0"/>
              <a:endCxn id="72" idx="4"/>
            </p:cNvCxnSpPr>
            <p:nvPr/>
          </p:nvCxnSpPr>
          <p:spPr>
            <a:xfrm>
              <a:off x="8770999" y="1997684"/>
              <a:ext cx="917652" cy="679633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00E889FC-006F-42F5-9C34-8479E82511E5}"/>
                </a:ext>
              </a:extLst>
            </p:cNvPr>
            <p:cNvCxnSpPr>
              <a:cxnSpLocks/>
              <a:stCxn id="70" idx="0"/>
              <a:endCxn id="69" idx="4"/>
            </p:cNvCxnSpPr>
            <p:nvPr/>
          </p:nvCxnSpPr>
          <p:spPr>
            <a:xfrm flipH="1">
              <a:off x="8588119" y="1997684"/>
              <a:ext cx="182880" cy="689647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B85590E8-4127-41EA-A371-C6046A1BB6F3}"/>
                </a:ext>
              </a:extLst>
            </p:cNvPr>
            <p:cNvCxnSpPr>
              <a:cxnSpLocks/>
              <a:stCxn id="70" idx="0"/>
              <a:endCxn id="67" idx="4"/>
            </p:cNvCxnSpPr>
            <p:nvPr/>
          </p:nvCxnSpPr>
          <p:spPr>
            <a:xfrm flipH="1">
              <a:off x="7487586" y="1997684"/>
              <a:ext cx="1283413" cy="69966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984F1232-D08F-4374-86C6-33FF3138D00B}"/>
                </a:ext>
              </a:extLst>
            </p:cNvPr>
            <p:cNvCxnSpPr>
              <a:cxnSpLocks/>
              <a:stCxn id="70" idx="0"/>
              <a:endCxn id="65" idx="4"/>
            </p:cNvCxnSpPr>
            <p:nvPr/>
          </p:nvCxnSpPr>
          <p:spPr>
            <a:xfrm flipH="1">
              <a:off x="6387049" y="1997684"/>
              <a:ext cx="2383950" cy="691621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9D8FE279-5E86-40FD-B264-BD77EBCCF35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72437" y="3845447"/>
              <a:ext cx="182880" cy="18288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05C633D5-7607-4838-A621-BA0071DB564C}"/>
                </a:ext>
              </a:extLst>
            </p:cNvPr>
            <p:cNvCxnSpPr>
              <a:cxnSpLocks/>
              <a:stCxn id="56" idx="0"/>
              <a:endCxn id="65" idx="0"/>
            </p:cNvCxnSpPr>
            <p:nvPr/>
          </p:nvCxnSpPr>
          <p:spPr>
            <a:xfrm flipH="1" flipV="1">
              <a:off x="6387049" y="2872185"/>
              <a:ext cx="976828" cy="973262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C1110FDB-B3DA-4675-9EF0-66BA3ECFEAD0}"/>
                </a:ext>
              </a:extLst>
            </p:cNvPr>
            <p:cNvCxnSpPr>
              <a:cxnSpLocks/>
              <a:stCxn id="56" idx="0"/>
              <a:endCxn id="66" idx="0"/>
            </p:cNvCxnSpPr>
            <p:nvPr/>
          </p:nvCxnSpPr>
          <p:spPr>
            <a:xfrm flipH="1" flipV="1">
              <a:off x="6937318" y="2870211"/>
              <a:ext cx="426559" cy="97523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5B678069-C57B-42DD-820C-AE03E377E278}"/>
                </a:ext>
              </a:extLst>
            </p:cNvPr>
            <p:cNvCxnSpPr>
              <a:cxnSpLocks/>
              <a:stCxn id="56" idx="0"/>
              <a:endCxn id="67" idx="0"/>
            </p:cNvCxnSpPr>
            <p:nvPr/>
          </p:nvCxnSpPr>
          <p:spPr>
            <a:xfrm flipV="1">
              <a:off x="7363877" y="2880224"/>
              <a:ext cx="123709" cy="965223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E5C89804-A117-4393-98A0-355BCB77B254}"/>
                </a:ext>
              </a:extLst>
            </p:cNvPr>
            <p:cNvCxnSpPr>
              <a:cxnSpLocks/>
              <a:stCxn id="56" idx="0"/>
              <a:endCxn id="68" idx="0"/>
            </p:cNvCxnSpPr>
            <p:nvPr/>
          </p:nvCxnSpPr>
          <p:spPr>
            <a:xfrm flipV="1">
              <a:off x="7363877" y="2880225"/>
              <a:ext cx="673976" cy="965222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5" name="Left Brace 84">
            <a:extLst>
              <a:ext uri="{FF2B5EF4-FFF2-40B4-BE49-F238E27FC236}">
                <a16:creationId xmlns:a16="http://schemas.microsoft.com/office/drawing/2014/main" id="{045944DC-E14E-4332-969C-2B97883D7DD3}"/>
              </a:ext>
            </a:extLst>
          </p:cNvPr>
          <p:cNvSpPr/>
          <p:nvPr/>
        </p:nvSpPr>
        <p:spPr>
          <a:xfrm>
            <a:off x="5442546" y="1447800"/>
            <a:ext cx="460159" cy="4243312"/>
          </a:xfrm>
          <a:prstGeom prst="leftBrace">
            <a:avLst>
              <a:gd name="adj1" fmla="val 37360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751974EC-A2A1-45C6-9C6C-091E9A4E6A92}"/>
              </a:ext>
            </a:extLst>
          </p:cNvPr>
          <p:cNvSpPr txBox="1"/>
          <p:nvPr/>
        </p:nvSpPr>
        <p:spPr>
          <a:xfrm>
            <a:off x="2228691" y="5748499"/>
            <a:ext cx="1273041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67" dirty="0"/>
              <a:t>Degree = 4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57618027-6015-47D2-8600-C0B3F6766253}"/>
              </a:ext>
            </a:extLst>
          </p:cNvPr>
          <p:cNvSpPr txBox="1"/>
          <p:nvPr/>
        </p:nvSpPr>
        <p:spPr>
          <a:xfrm>
            <a:off x="7419046" y="5748499"/>
            <a:ext cx="2040880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67" dirty="0"/>
              <a:t># planar layers = 2</a:t>
            </a:r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85AA0000-DC97-4247-09D1-432DE85C8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Planar decomposition of the Tanner graph</a:t>
            </a:r>
          </a:p>
        </p:txBody>
      </p:sp>
    </p:spTree>
    <p:extLst>
      <p:ext uri="{BB962C8B-B14F-4D97-AF65-F5344CB8AC3E}">
        <p14:creationId xmlns:p14="http://schemas.microsoft.com/office/powerpoint/2010/main" val="25660142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 animBg="1"/>
      <p:bldP spid="86" grpId="0"/>
      <p:bldP spid="8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BB9D28B-767A-8AA0-0EA9-AF4E4AC0AD3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07999" y="878863"/>
            <a:ext cx="41678" cy="223074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2313" name="Title 1">
            <a:extLst>
              <a:ext uri="{FF2B5EF4-FFF2-40B4-BE49-F238E27FC236}">
                <a16:creationId xmlns:a16="http://schemas.microsoft.com/office/drawing/2014/main" id="{5F19E913-5DD5-40A4-AE19-51451FC43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2"/>
                </a:solidFill>
              </a:rPr>
              <a:t>Numerical results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C4547F0-AB17-46AA-8A2B-A1A750D92A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477" y="1828284"/>
            <a:ext cx="4920133" cy="399559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84A28CD-C1F9-4E57-998F-C1BDA5B085EF}"/>
                  </a:ext>
                </a:extLst>
              </p:cNvPr>
              <p:cNvSpPr txBox="1"/>
              <p:nvPr/>
            </p:nvSpPr>
            <p:spPr>
              <a:xfrm>
                <a:off x="5884109" y="660154"/>
                <a:ext cx="4958986" cy="39430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32883">
                  <a:spcBef>
                    <a:spcPts val="2000"/>
                  </a:spcBef>
                  <a:spcAft>
                    <a:spcPts val="800"/>
                  </a:spcAft>
                  <a:buSzPct val="90000"/>
                </a:pPr>
                <a:r>
                  <a:rPr lang="en-US" sz="2000" dirty="0">
                    <a:solidFill>
                      <a:srgbClr val="FF0000"/>
                    </a:solidFill>
                    <a:latin typeface="+mj-lt"/>
                    <a:cs typeface="Segoe UI" panose="020B0502040204020203" pitchFamily="34" charset="0"/>
                  </a:rPr>
                  <a:t>Noise threshold: </a:t>
                </a:r>
              </a:p>
              <a:p>
                <a:r>
                  <a:rPr lang="en-US" sz="2000" dirty="0"/>
                  <a:t>0.28% (instead of 0.7% for surface codes)</a:t>
                </a:r>
              </a:p>
              <a:p>
                <a:pPr defTabSz="932883">
                  <a:spcBef>
                    <a:spcPts val="2000"/>
                  </a:spcBef>
                  <a:spcAft>
                    <a:spcPts val="800"/>
                  </a:spcAft>
                  <a:buSzPct val="90000"/>
                </a:pPr>
                <a:r>
                  <a:rPr lang="en-US" sz="2000" dirty="0">
                    <a:solidFill>
                      <a:srgbClr val="FF0000"/>
                    </a:solidFill>
                    <a:latin typeface="+mj-lt"/>
                    <a:cs typeface="Segoe UI" panose="020B0502040204020203" pitchFamily="34" charset="0"/>
                  </a:rPr>
                  <a:t># physical qubits per logical qubit: </a:t>
                </a:r>
              </a:p>
              <a:p>
                <a:r>
                  <a:rPr lang="en-US" sz="2000" dirty="0"/>
                  <a:t>49 (instead of thousands for surface codes)</a:t>
                </a:r>
              </a:p>
              <a:p>
                <a:endParaRPr lang="en-US" sz="2000" dirty="0"/>
              </a:p>
              <a:p>
                <a:r>
                  <a:rPr lang="en-US" sz="2000" dirty="0">
                    <a:solidFill>
                      <a:srgbClr val="FF0000"/>
                    </a:solidFill>
                  </a:rPr>
                  <a:t>Layout:</a:t>
                </a:r>
              </a:p>
              <a:p>
                <a:r>
                  <a:rPr lang="en-US" sz="2000" dirty="0"/>
                  <a:t>4 planar layers</a:t>
                </a:r>
              </a:p>
              <a:p>
                <a:endParaRPr lang="en-US" sz="2000" dirty="0"/>
              </a:p>
              <a:p>
                <a:r>
                  <a:rPr lang="en-US" sz="2000" dirty="0">
                    <a:solidFill>
                      <a:srgbClr val="FF0000"/>
                    </a:solidFill>
                  </a:rPr>
                  <a:t>Qubit count to go from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sz="2000" dirty="0">
                    <a:solidFill>
                      <a:srgbClr val="FF0000"/>
                    </a:solidFill>
                  </a:rPr>
                  <a:t>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0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−15</m:t>
                        </m:r>
                      </m:sup>
                    </m:sSup>
                  </m:oMath>
                </a14:m>
                <a:r>
                  <a:rPr lang="en-US" sz="2000" dirty="0">
                    <a:solidFill>
                      <a:srgbClr val="FF0000"/>
                    </a:solidFill>
                  </a:rPr>
                  <a:t> :</a:t>
                </a:r>
                <a:endParaRPr lang="en-US" sz="2000" dirty="0"/>
              </a:p>
              <a:p>
                <a:r>
                  <a:rPr lang="en-US" sz="2000" dirty="0"/>
                  <a:t>Surface codes: 13 millions</a:t>
                </a:r>
              </a:p>
              <a:p>
                <a:r>
                  <a:rPr lang="en-US" sz="2000" dirty="0"/>
                  <a:t>LDPC codes: 900,000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84A28CD-C1F9-4E57-998F-C1BDA5B085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4109" y="660154"/>
                <a:ext cx="4958986" cy="3943067"/>
              </a:xfrm>
              <a:prstGeom prst="rect">
                <a:avLst/>
              </a:prstGeom>
              <a:blipFill>
                <a:blip r:embed="rId4"/>
                <a:stretch>
                  <a:fillRect l="-1229" t="-773" r="-369" b="-18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521364B1-87E1-E9EB-1AF3-2771DDD4630F}"/>
              </a:ext>
            </a:extLst>
          </p:cNvPr>
          <p:cNvSpPr txBox="1"/>
          <p:nvPr/>
        </p:nvSpPr>
        <p:spPr>
          <a:xfrm>
            <a:off x="0" y="6550223"/>
            <a:ext cx="1002295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Tremblay, Delfosse, Beverland – Constant overhead quantum error correction with thin plan connectivity. </a:t>
            </a:r>
            <a:r>
              <a:rPr lang="en-US" sz="1400" dirty="0">
                <a:hlinkClick r:id="rId5"/>
              </a:rPr>
              <a:t>arxiv:2109.14609</a:t>
            </a:r>
            <a:endParaRPr lang="en-US" sz="1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FA60481-B6C2-B148-29DE-7551BB38DF3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" t="46424" r="65832"/>
          <a:stretch/>
        </p:blipFill>
        <p:spPr>
          <a:xfrm>
            <a:off x="9184138" y="4166207"/>
            <a:ext cx="1963499" cy="2079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98966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5E7B67-5B11-22CB-5747-D1C262CD8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Exciting recent improvements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336CEB-CB21-DA3A-2AB6-2FF07724E0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3556"/>
          <a:stretch/>
        </p:blipFill>
        <p:spPr>
          <a:xfrm>
            <a:off x="1612408" y="1839353"/>
            <a:ext cx="11040533" cy="100821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C0B81AF-EA47-DCFC-2E98-4CB7E9CD67C0}"/>
                  </a:ext>
                </a:extLst>
              </p:cNvPr>
              <p:cNvSpPr txBox="1"/>
              <p:nvPr/>
            </p:nvSpPr>
            <p:spPr>
              <a:xfrm>
                <a:off x="2284229" y="3429000"/>
                <a:ext cx="5989140" cy="20313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Improvement:</a:t>
                </a:r>
                <a:endParaRPr lang="en-US" dirty="0"/>
              </a:p>
              <a:p>
                <a:r>
                  <a:rPr lang="en-US" dirty="0"/>
                  <a:t>Threshold: 			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0.3%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       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     0.8%</m:t>
                    </m:r>
                  </m:oMath>
                </a14:m>
                <a:endParaRPr lang="en-US" dirty="0"/>
              </a:p>
              <a:p>
                <a:r>
                  <a:rPr lang="en-US" dirty="0"/>
                  <a:t>Number of planar layers: 		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               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→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  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US" dirty="0"/>
              </a:p>
              <a:p>
                <a:r>
                  <a:rPr lang="en-US" dirty="0"/>
                  <a:t>Code length:			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9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00,000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  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   300</m:t>
                    </m:r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Open question: </a:t>
                </a:r>
              </a:p>
              <a:p>
                <a:r>
                  <a:rPr lang="en-US" dirty="0"/>
                  <a:t>Build long range gates.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C0B81AF-EA47-DCFC-2E98-4CB7E9CD67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4229" y="3429000"/>
                <a:ext cx="5989140" cy="2031325"/>
              </a:xfrm>
              <a:prstGeom prst="rect">
                <a:avLst/>
              </a:prstGeom>
              <a:blipFill>
                <a:blip r:embed="rId3"/>
                <a:stretch>
                  <a:fillRect l="-916" t="-1502" b="-39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7DFD5223-2DC2-D041-AA7A-723BF0A7BE96}"/>
              </a:ext>
            </a:extLst>
          </p:cNvPr>
          <p:cNvSpPr txBox="1"/>
          <p:nvPr/>
        </p:nvSpPr>
        <p:spPr>
          <a:xfrm>
            <a:off x="85060" y="6492875"/>
            <a:ext cx="1179505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Using codes from: Kovalev, </a:t>
            </a:r>
            <a:r>
              <a:rPr lang="en-US" sz="1600" dirty="0" err="1"/>
              <a:t>Pryadko</a:t>
            </a:r>
            <a:r>
              <a:rPr lang="en-US" sz="1600" dirty="0"/>
              <a:t> – Quantum </a:t>
            </a:r>
            <a:r>
              <a:rPr lang="en-US" sz="1600" dirty="0" err="1"/>
              <a:t>hyperbicycle</a:t>
            </a:r>
            <a:r>
              <a:rPr lang="en-US" sz="1600" dirty="0"/>
              <a:t> low-density parity check codes with finite rate. </a:t>
            </a:r>
            <a:r>
              <a:rPr lang="en-US" sz="1600" dirty="0">
                <a:hlinkClick r:id="rId4"/>
              </a:rPr>
              <a:t>arxiv:1212.6703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70198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5A8E1-B80D-3B0F-C2B2-0E519431F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80" y="91268"/>
            <a:ext cx="10515600" cy="1325563"/>
          </a:xfrm>
        </p:spPr>
        <p:txBody>
          <a:bodyPr/>
          <a:lstStyle/>
          <a:p>
            <a:r>
              <a:rPr lang="en-US" dirty="0"/>
              <a:t>Conclusion and other related work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407DC5-AC42-859E-1ACD-213B267010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38" y="4453957"/>
            <a:ext cx="4181061" cy="15542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A89CEED-41F6-68CB-0338-880BCFE663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38" y="2387985"/>
            <a:ext cx="4181061" cy="77997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6143EC4-1966-0F7B-4578-04F014D20B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38" y="3348959"/>
            <a:ext cx="4181061" cy="90617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D6232DE-A809-F600-2FCF-A82D4AF5D43B}"/>
              </a:ext>
            </a:extLst>
          </p:cNvPr>
          <p:cNvSpPr txBox="1"/>
          <p:nvPr/>
        </p:nvSpPr>
        <p:spPr>
          <a:xfrm>
            <a:off x="14438" y="1272908"/>
            <a:ext cx="326890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Surface codes experiments: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Easy to implement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But large overhead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6F0ED82-6501-8072-8089-D40AA2303B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49623" y="4166492"/>
            <a:ext cx="3131461" cy="80893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2A7056D-FF4F-FC03-C46E-FDE953D91A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28721" y="3304464"/>
            <a:ext cx="3570971" cy="72685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D843D27-8A85-588F-F952-0D9064B37753}"/>
              </a:ext>
            </a:extLst>
          </p:cNvPr>
          <p:cNvSpPr txBox="1"/>
          <p:nvPr/>
        </p:nvSpPr>
        <p:spPr>
          <a:xfrm>
            <a:off x="4396079" y="1272908"/>
            <a:ext cx="339984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QLDPC are promising: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Small qubit overhead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But need long-range gates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11350BE1-1033-54C9-3F7F-A1B49F24D3F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78444" y="5089167"/>
            <a:ext cx="3433985" cy="673099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D0F2664E-78AE-EF97-0EB8-6E1E7036419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28721" y="2452698"/>
            <a:ext cx="2853350" cy="717873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ECE867FB-2901-2103-A50C-D339ADEF6A6E}"/>
              </a:ext>
            </a:extLst>
          </p:cNvPr>
          <p:cNvGrpSpPr/>
          <p:nvPr/>
        </p:nvGrpSpPr>
        <p:grpSpPr>
          <a:xfrm>
            <a:off x="8112102" y="900782"/>
            <a:ext cx="4065460" cy="5153612"/>
            <a:chOff x="8112102" y="900782"/>
            <a:chExt cx="4065460" cy="5153612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0B17439-3B12-8C57-BE4E-A6D5E299220C}"/>
                </a:ext>
              </a:extLst>
            </p:cNvPr>
            <p:cNvSpPr txBox="1"/>
            <p:nvPr/>
          </p:nvSpPr>
          <p:spPr>
            <a:xfrm>
              <a:off x="8112102" y="900782"/>
              <a:ext cx="4065460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rgbClr val="FF0000"/>
                  </a:solidFill>
                </a:rPr>
                <a:t>Don’t forget concatenation yet: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000" dirty="0"/>
                <a:t>Small qubit and time overhead asymptotically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000" dirty="0"/>
                <a:t>But no evidence yet that they can beat SC at finite size.</a:t>
              </a:r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F84BF782-124E-2197-A8E8-C0CCA19B345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259479" y="3573327"/>
              <a:ext cx="3806219" cy="759075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97806440-4C8E-EF80-BE97-80C48082562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259478" y="5295319"/>
              <a:ext cx="3866818" cy="759075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2D24BF7F-2C09-3371-C2A1-466D590F1E8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8259479" y="2602647"/>
              <a:ext cx="3511466" cy="839565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39D2D38-F70C-C868-EA82-231274ED9DB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8259479" y="4368081"/>
              <a:ext cx="3612608" cy="8379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43501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A2279-D7E5-5FFF-5C51-731579EE4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topics in QEC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EC776D-FDE9-3F69-A8EE-93F4343D56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Non-stabilizer codes:</a:t>
            </a:r>
            <a:r>
              <a:rPr lang="en-US" sz="2800" dirty="0"/>
              <a:t> Hyperbolic codes, subsystem codes, </a:t>
            </a:r>
            <a:r>
              <a:rPr lang="en-US" sz="2800" dirty="0" err="1"/>
              <a:t>Floquet</a:t>
            </a:r>
            <a:r>
              <a:rPr lang="en-US" sz="2800" dirty="0"/>
              <a:t> codes, CWS codes, </a:t>
            </a:r>
            <a:r>
              <a:rPr lang="en-US" sz="2800" dirty="0" err="1"/>
              <a:t>Turaev</a:t>
            </a:r>
            <a:r>
              <a:rPr lang="en-US" dirty="0" err="1"/>
              <a:t>-Viro</a:t>
            </a:r>
            <a:r>
              <a:rPr lang="en-US" sz="2800" dirty="0"/>
              <a:t> codes (Fibonacci </a:t>
            </a:r>
            <a:r>
              <a:rPr lang="en-US" sz="2800" dirty="0" err="1"/>
              <a:t>anyons</a:t>
            </a:r>
            <a:r>
              <a:rPr lang="en-US" sz="2800" dirty="0"/>
              <a:t>).</a:t>
            </a:r>
          </a:p>
          <a:p>
            <a:r>
              <a:rPr lang="en-US" sz="2800" dirty="0">
                <a:solidFill>
                  <a:srgbClr val="FF0000"/>
                </a:solidFill>
              </a:rPr>
              <a:t>Logical gates:</a:t>
            </a:r>
            <a:r>
              <a:rPr lang="en-US" sz="2800" dirty="0"/>
              <a:t> Transversal gates, surgery, magic states distillation</a:t>
            </a:r>
          </a:p>
          <a:p>
            <a:r>
              <a:rPr lang="en-US" sz="2800" dirty="0">
                <a:solidFill>
                  <a:srgbClr val="FF0000"/>
                </a:solidFill>
              </a:rPr>
              <a:t>Capacity questions:</a:t>
            </a:r>
            <a:r>
              <a:rPr lang="en-US" sz="2800" dirty="0"/>
              <a:t> What is the maximum achievable communication rate for a channel?</a:t>
            </a:r>
          </a:p>
          <a:p>
            <a:r>
              <a:rPr lang="en-US" sz="2800" dirty="0">
                <a:solidFill>
                  <a:srgbClr val="FF0000"/>
                </a:solidFill>
              </a:rPr>
              <a:t>Threshold theorem.</a:t>
            </a:r>
          </a:p>
          <a:p>
            <a:r>
              <a:rPr lang="en-US" sz="2800" dirty="0">
                <a:solidFill>
                  <a:srgbClr val="FF0000"/>
                </a:solidFill>
              </a:rPr>
              <a:t>Quantum codes in high energy physics:</a:t>
            </a:r>
            <a:r>
              <a:rPr lang="en-US" sz="2800" dirty="0"/>
              <a:t> models for ADS-CFT, holography.</a:t>
            </a:r>
          </a:p>
          <a:p>
            <a:r>
              <a:rPr lang="en-US" sz="2800" dirty="0">
                <a:solidFill>
                  <a:srgbClr val="FF0000"/>
                </a:solidFill>
              </a:rPr>
              <a:t>QEC experiments: </a:t>
            </a:r>
            <a:r>
              <a:rPr lang="en-US" sz="2800" dirty="0"/>
              <a:t>next slide.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4766150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BB39B-7FF3-ED3E-4334-614253010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340" y="976356"/>
            <a:ext cx="10515600" cy="1325563"/>
          </a:xfrm>
        </p:spPr>
        <p:txBody>
          <a:bodyPr/>
          <a:lstStyle/>
          <a:p>
            <a:r>
              <a:rPr lang="en-US" dirty="0"/>
              <a:t>QEC experiments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622B8B-5CD0-F79C-2E5E-212050EA96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7208" y="187349"/>
            <a:ext cx="7473286" cy="645199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FD5CAF5-4327-9317-3E41-7B8E7ED1AF05}"/>
              </a:ext>
            </a:extLst>
          </p:cNvPr>
          <p:cNvSpPr txBox="1"/>
          <p:nvPr/>
        </p:nvSpPr>
        <p:spPr>
          <a:xfrm>
            <a:off x="609574" y="2753184"/>
            <a:ext cx="329316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Table from the Google surface code paper:</a:t>
            </a:r>
          </a:p>
          <a:p>
            <a:r>
              <a:rPr lang="en-US" dirty="0"/>
              <a:t>page 38 of </a:t>
            </a:r>
            <a:r>
              <a:rPr lang="en-US" dirty="0">
                <a:hlinkClick r:id="rId3"/>
              </a:rPr>
              <a:t>arxiv:2207.06431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AF58C3-6ABE-46E5-014D-094357E6EF8A}"/>
              </a:ext>
            </a:extLst>
          </p:cNvPr>
          <p:cNvSpPr txBox="1"/>
          <p:nvPr/>
        </p:nvSpPr>
        <p:spPr>
          <a:xfrm>
            <a:off x="609574" y="5235313"/>
            <a:ext cx="33859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Thank you!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C74BB2A-8452-6268-AEE8-980F18D32ED9}"/>
              </a:ext>
            </a:extLst>
          </p:cNvPr>
          <p:cNvSpPr txBox="1"/>
          <p:nvPr/>
        </p:nvSpPr>
        <p:spPr>
          <a:xfrm>
            <a:off x="609574" y="5881644"/>
            <a:ext cx="26504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ni.delfosse@gmail.com</a:t>
            </a:r>
          </a:p>
        </p:txBody>
      </p:sp>
    </p:spTree>
    <p:extLst>
      <p:ext uri="{BB962C8B-B14F-4D97-AF65-F5344CB8AC3E}">
        <p14:creationId xmlns:p14="http://schemas.microsoft.com/office/powerpoint/2010/main" val="1646460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998196-46EF-C47A-D311-3DCBC3D8B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 2 - Topological codes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2F9556-3F93-2C8F-5CBE-0B2CD8D860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278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998196-46EF-C47A-D311-3DCBC3D8B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Topological codes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2F9556-3F93-2C8F-5CBE-0B2CD8D860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Code constructions</a:t>
            </a:r>
          </a:p>
        </p:txBody>
      </p:sp>
    </p:spTree>
    <p:extLst>
      <p:ext uri="{BB962C8B-B14F-4D97-AF65-F5344CB8AC3E}">
        <p14:creationId xmlns:p14="http://schemas.microsoft.com/office/powerpoint/2010/main" val="11241277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456B9-5B98-07FB-0918-3E97A5E34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Homological codes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876285F-06F1-D479-602B-A6036B179F4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279442" y="1825625"/>
                <a:ext cx="7074358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000" dirty="0"/>
                  <a:t>Consider a collection of objects with dim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=0,1, 2,…,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2000" dirty="0"/>
                  <a:t> with:</a:t>
                </a:r>
              </a:p>
              <a:p>
                <a:r>
                  <a:rPr lang="en-US" sz="2000" dirty="0"/>
                  <a:t>boundary maps to move from dimension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2000" dirty="0"/>
              </a:p>
              <a:p>
                <a:r>
                  <a:rPr lang="en-US" sz="2000" dirty="0"/>
                  <a:t>coboundary maps to move from dimension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r>
                  <a:rPr lang="en-US" sz="2000" dirty="0" err="1">
                    <a:solidFill>
                      <a:srgbClr val="FF0000"/>
                    </a:solidFill>
                  </a:rPr>
                  <a:t>Kitaev’s</a:t>
                </a:r>
                <a:r>
                  <a:rPr lang="en-US" sz="2000" dirty="0">
                    <a:solidFill>
                      <a:srgbClr val="FF0000"/>
                    </a:solidFill>
                  </a:rPr>
                  <a:t> code construction</a:t>
                </a:r>
              </a:p>
              <a:p>
                <a:r>
                  <a:rPr lang="en-US" sz="2000" dirty="0"/>
                  <a:t>Place a qubit on each object with dim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000" dirty="0"/>
                  <a:t> (edges).</a:t>
                </a:r>
              </a:p>
              <a:p>
                <a:r>
                  <a:rPr lang="en-US" sz="2000" dirty="0"/>
                  <a:t>Define a X check for each object with dim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2000" dirty="0"/>
                  <a:t>.</a:t>
                </a:r>
              </a:p>
              <a:p>
                <a:r>
                  <a:rPr lang="en-US" sz="2000" dirty="0"/>
                  <a:t>Define a Z check for each object with dim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000" dirty="0"/>
                  <a:t>.</a:t>
                </a:r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r>
                  <a:rPr lang="en-US" sz="2000" b="1" dirty="0"/>
                  <a:t>Prop.</a:t>
                </a:r>
                <a:r>
                  <a:rPr lang="en-US" sz="2000" dirty="0"/>
                  <a:t> If the boundary maps form a chain complex, the checks commute.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876285F-06F1-D479-602B-A6036B179F4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279442" y="1825625"/>
                <a:ext cx="7074358" cy="4351338"/>
              </a:xfrm>
              <a:blipFill>
                <a:blip r:embed="rId2"/>
                <a:stretch>
                  <a:fillRect l="-861" t="-1261" b="-2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TextBox 74">
            <a:extLst>
              <a:ext uri="{FF2B5EF4-FFF2-40B4-BE49-F238E27FC236}">
                <a16:creationId xmlns:a16="http://schemas.microsoft.com/office/drawing/2014/main" id="{F9CC8530-51F3-5846-D457-730AF3467065}"/>
              </a:ext>
            </a:extLst>
          </p:cNvPr>
          <p:cNvSpPr txBox="1"/>
          <p:nvPr/>
        </p:nvSpPr>
        <p:spPr>
          <a:xfrm>
            <a:off x="5914200" y="6519446"/>
            <a:ext cx="63657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Kitaev</a:t>
            </a:r>
            <a:r>
              <a:rPr lang="en-US" sz="1600" dirty="0"/>
              <a:t> –Fault-tolerant quantum computation by </a:t>
            </a:r>
            <a:r>
              <a:rPr lang="en-US" sz="1600" dirty="0" err="1"/>
              <a:t>anyons</a:t>
            </a:r>
            <a:r>
              <a:rPr lang="en-US" sz="1600" dirty="0"/>
              <a:t>. </a:t>
            </a:r>
            <a:r>
              <a:rPr lang="en-US" sz="1600" dirty="0">
                <a:hlinkClick r:id="rId3"/>
              </a:rPr>
              <a:t>arxiv:9707021</a:t>
            </a:r>
            <a:endParaRPr lang="en-US" sz="1600" dirty="0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3DA2FE3E-2792-EA55-6641-43BC222F12D7}"/>
              </a:ext>
            </a:extLst>
          </p:cNvPr>
          <p:cNvSpPr/>
          <p:nvPr/>
        </p:nvSpPr>
        <p:spPr>
          <a:xfrm>
            <a:off x="636116" y="2504672"/>
            <a:ext cx="2746193" cy="274319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E4D205F-0F18-9929-E902-783BBA97E99B}"/>
              </a:ext>
            </a:extLst>
          </p:cNvPr>
          <p:cNvGrpSpPr/>
          <p:nvPr/>
        </p:nvGrpSpPr>
        <p:grpSpPr>
          <a:xfrm>
            <a:off x="590138" y="2467998"/>
            <a:ext cx="2811236" cy="2816543"/>
            <a:chOff x="5104171" y="597517"/>
            <a:chExt cx="2811236" cy="2816543"/>
          </a:xfrm>
        </p:grpSpPr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53756BD6-7DDC-D3AC-CC2C-633F85600E10}"/>
                </a:ext>
              </a:extLst>
            </p:cNvPr>
            <p:cNvCxnSpPr/>
            <p:nvPr/>
          </p:nvCxnSpPr>
          <p:spPr>
            <a:xfrm>
              <a:off x="5134648" y="597517"/>
              <a:ext cx="2739117" cy="0"/>
            </a:xfrm>
            <a:prstGeom prst="line">
              <a:avLst/>
            </a:prstGeom>
            <a:ln w="38100">
              <a:solidFill>
                <a:schemeClr val="accent6"/>
              </a:solidFill>
              <a:prstDash val="dash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D855ABF3-B23F-88EE-4F7F-35F761DF7549}"/>
                </a:ext>
              </a:extLst>
            </p:cNvPr>
            <p:cNvCxnSpPr/>
            <p:nvPr/>
          </p:nvCxnSpPr>
          <p:spPr>
            <a:xfrm>
              <a:off x="5134648" y="3414060"/>
              <a:ext cx="2739117" cy="0"/>
            </a:xfrm>
            <a:prstGeom prst="line">
              <a:avLst/>
            </a:prstGeom>
            <a:ln w="38100">
              <a:solidFill>
                <a:schemeClr val="accent6"/>
              </a:solidFill>
              <a:prstDash val="dash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75C29646-44B4-A3C6-54DA-E4D144706A6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915407" y="616984"/>
              <a:ext cx="0" cy="2779933"/>
            </a:xfrm>
            <a:prstGeom prst="line">
              <a:avLst/>
            </a:prstGeom>
            <a:ln w="38100">
              <a:solidFill>
                <a:srgbClr val="FF0000"/>
              </a:solidFill>
              <a:prstDash val="sysDot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4A5ED3F6-35E7-A4BB-A8FB-292A0B8A1A0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04171" y="634127"/>
              <a:ext cx="0" cy="2779933"/>
            </a:xfrm>
            <a:prstGeom prst="line">
              <a:avLst/>
            </a:prstGeom>
            <a:ln w="38100">
              <a:solidFill>
                <a:srgbClr val="FF0000"/>
              </a:solidFill>
              <a:prstDash val="sysDot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8CFEAA62-9B10-6757-10C3-83FE1044AB16}"/>
              </a:ext>
            </a:extLst>
          </p:cNvPr>
          <p:cNvGrpSpPr/>
          <p:nvPr/>
        </p:nvGrpSpPr>
        <p:grpSpPr>
          <a:xfrm>
            <a:off x="557346" y="2436092"/>
            <a:ext cx="2883353" cy="2880359"/>
            <a:chOff x="1812471" y="2604408"/>
            <a:chExt cx="2883353" cy="2880359"/>
          </a:xfrm>
        </p:grpSpPr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D7BC8E83-6C4F-801F-2F5C-5A209B72B1F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12471" y="2604408"/>
              <a:ext cx="137160" cy="13716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18978C7B-C083-AA38-C798-C6109AB15E0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12471" y="3518808"/>
              <a:ext cx="137160" cy="13716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BE2A0015-6422-4E60-0498-C324982AFDC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26871" y="2604408"/>
              <a:ext cx="137160" cy="13716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CABB02E6-380F-C0AF-42E3-42E60686048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26871" y="3518808"/>
              <a:ext cx="137160" cy="13716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23D5B78D-77D4-A4C3-6E45-5D00E2903F55}"/>
                </a:ext>
              </a:extLst>
            </p:cNvPr>
            <p:cNvCxnSpPr>
              <a:cxnSpLocks/>
              <a:stCxn id="89" idx="6"/>
              <a:endCxn id="91" idx="2"/>
            </p:cNvCxnSpPr>
            <p:nvPr/>
          </p:nvCxnSpPr>
          <p:spPr>
            <a:xfrm>
              <a:off x="1949631" y="2672988"/>
              <a:ext cx="777240" cy="0"/>
            </a:xfrm>
            <a:prstGeom prst="line">
              <a:avLst/>
            </a:prstGeom>
            <a:ln w="254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0F4499D0-8525-53A4-D630-99F89F7900A2}"/>
                </a:ext>
              </a:extLst>
            </p:cNvPr>
            <p:cNvCxnSpPr>
              <a:cxnSpLocks/>
              <a:stCxn id="90" idx="6"/>
              <a:endCxn id="92" idx="2"/>
            </p:cNvCxnSpPr>
            <p:nvPr/>
          </p:nvCxnSpPr>
          <p:spPr>
            <a:xfrm>
              <a:off x="1949631" y="3587388"/>
              <a:ext cx="777240" cy="0"/>
            </a:xfrm>
            <a:prstGeom prst="line">
              <a:avLst/>
            </a:prstGeom>
            <a:ln w="254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2E212927-7844-6AAB-8F96-7CCDF2BBEC9B}"/>
                </a:ext>
              </a:extLst>
            </p:cNvPr>
            <p:cNvCxnSpPr>
              <a:cxnSpLocks/>
              <a:stCxn id="91" idx="4"/>
              <a:endCxn id="92" idx="0"/>
            </p:cNvCxnSpPr>
            <p:nvPr/>
          </p:nvCxnSpPr>
          <p:spPr>
            <a:xfrm>
              <a:off x="2795451" y="2741568"/>
              <a:ext cx="0" cy="777240"/>
            </a:xfrm>
            <a:prstGeom prst="line">
              <a:avLst/>
            </a:prstGeom>
            <a:ln w="254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8879D449-73CC-84BE-2016-DC5A9008E0E0}"/>
                </a:ext>
              </a:extLst>
            </p:cNvPr>
            <p:cNvCxnSpPr>
              <a:cxnSpLocks/>
              <a:stCxn id="89" idx="4"/>
              <a:endCxn id="90" idx="0"/>
            </p:cNvCxnSpPr>
            <p:nvPr/>
          </p:nvCxnSpPr>
          <p:spPr>
            <a:xfrm>
              <a:off x="1881051" y="2741568"/>
              <a:ext cx="0" cy="777240"/>
            </a:xfrm>
            <a:prstGeom prst="line">
              <a:avLst/>
            </a:prstGeom>
            <a:ln w="254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43017D23-DCD7-8FFC-EDC2-D23B15D7030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641271" y="2604408"/>
              <a:ext cx="137160" cy="13716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EF93948A-FC46-F052-FE87-D5D3D64660B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641271" y="3518808"/>
              <a:ext cx="137160" cy="13716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4B7E8552-7BE7-798C-E9EC-B8D72A14603C}"/>
                </a:ext>
              </a:extLst>
            </p:cNvPr>
            <p:cNvCxnSpPr>
              <a:cxnSpLocks/>
              <a:endCxn id="97" idx="2"/>
            </p:cNvCxnSpPr>
            <p:nvPr/>
          </p:nvCxnSpPr>
          <p:spPr>
            <a:xfrm>
              <a:off x="2864031" y="2672988"/>
              <a:ext cx="777240" cy="0"/>
            </a:xfrm>
            <a:prstGeom prst="line">
              <a:avLst/>
            </a:prstGeom>
            <a:ln w="254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AD9938F1-0C57-5F5E-23B2-85F5C8D96650}"/>
                </a:ext>
              </a:extLst>
            </p:cNvPr>
            <p:cNvCxnSpPr>
              <a:cxnSpLocks/>
              <a:endCxn id="98" idx="2"/>
            </p:cNvCxnSpPr>
            <p:nvPr/>
          </p:nvCxnSpPr>
          <p:spPr>
            <a:xfrm>
              <a:off x="2864031" y="3587388"/>
              <a:ext cx="777240" cy="0"/>
            </a:xfrm>
            <a:prstGeom prst="line">
              <a:avLst/>
            </a:prstGeom>
            <a:ln w="254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8BAA9291-15F0-A628-8E04-C6EE98CEF1AE}"/>
                </a:ext>
              </a:extLst>
            </p:cNvPr>
            <p:cNvCxnSpPr>
              <a:cxnSpLocks/>
              <a:stCxn id="97" idx="4"/>
              <a:endCxn id="98" idx="0"/>
            </p:cNvCxnSpPr>
            <p:nvPr/>
          </p:nvCxnSpPr>
          <p:spPr>
            <a:xfrm>
              <a:off x="3709851" y="2741568"/>
              <a:ext cx="0" cy="777240"/>
            </a:xfrm>
            <a:prstGeom prst="line">
              <a:avLst/>
            </a:prstGeom>
            <a:ln w="254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B5043DC9-6C0A-8CAB-05F3-CAAAEDC98E2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58664" y="2604408"/>
              <a:ext cx="137160" cy="13716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020F1E0A-6705-88F5-30AD-3B9B6AF8478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58664" y="3518808"/>
              <a:ext cx="137160" cy="13716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25927217-2B3B-CFDF-8729-96641249BA67}"/>
                </a:ext>
              </a:extLst>
            </p:cNvPr>
            <p:cNvCxnSpPr>
              <a:cxnSpLocks/>
              <a:endCxn id="102" idx="2"/>
            </p:cNvCxnSpPr>
            <p:nvPr/>
          </p:nvCxnSpPr>
          <p:spPr>
            <a:xfrm>
              <a:off x="3781424" y="2672988"/>
              <a:ext cx="777240" cy="0"/>
            </a:xfrm>
            <a:prstGeom prst="line">
              <a:avLst/>
            </a:prstGeom>
            <a:ln w="254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5172CDAA-1D7F-0EB8-BCDF-7BB07B74B9BD}"/>
                </a:ext>
              </a:extLst>
            </p:cNvPr>
            <p:cNvCxnSpPr>
              <a:cxnSpLocks/>
              <a:endCxn id="103" idx="2"/>
            </p:cNvCxnSpPr>
            <p:nvPr/>
          </p:nvCxnSpPr>
          <p:spPr>
            <a:xfrm>
              <a:off x="3781424" y="3587388"/>
              <a:ext cx="777240" cy="0"/>
            </a:xfrm>
            <a:prstGeom prst="line">
              <a:avLst/>
            </a:prstGeom>
            <a:ln w="254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9A03F593-F69E-8EF9-4EF8-82732748FA54}"/>
                </a:ext>
              </a:extLst>
            </p:cNvPr>
            <p:cNvCxnSpPr>
              <a:cxnSpLocks/>
              <a:stCxn id="102" idx="4"/>
              <a:endCxn id="103" idx="0"/>
            </p:cNvCxnSpPr>
            <p:nvPr/>
          </p:nvCxnSpPr>
          <p:spPr>
            <a:xfrm>
              <a:off x="4627244" y="2741568"/>
              <a:ext cx="0" cy="777240"/>
            </a:xfrm>
            <a:prstGeom prst="line">
              <a:avLst/>
            </a:prstGeom>
            <a:ln w="254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8F67F040-1480-D562-129D-C29A744265B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12471" y="4433208"/>
              <a:ext cx="137160" cy="13716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3C03230B-A1A7-A32C-4927-6C04FEDB60C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26871" y="4433208"/>
              <a:ext cx="137160" cy="13716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E779ED74-CCA6-3E8A-3797-E7E91F48F7FA}"/>
                </a:ext>
              </a:extLst>
            </p:cNvPr>
            <p:cNvCxnSpPr>
              <a:cxnSpLocks/>
              <a:stCxn id="107" idx="6"/>
              <a:endCxn id="108" idx="2"/>
            </p:cNvCxnSpPr>
            <p:nvPr/>
          </p:nvCxnSpPr>
          <p:spPr>
            <a:xfrm>
              <a:off x="1949631" y="4501788"/>
              <a:ext cx="777240" cy="0"/>
            </a:xfrm>
            <a:prstGeom prst="line">
              <a:avLst/>
            </a:prstGeom>
            <a:ln w="254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6205A141-E0BF-9A44-22FE-84C50434EAB6}"/>
                </a:ext>
              </a:extLst>
            </p:cNvPr>
            <p:cNvCxnSpPr>
              <a:cxnSpLocks/>
              <a:endCxn id="108" idx="0"/>
            </p:cNvCxnSpPr>
            <p:nvPr/>
          </p:nvCxnSpPr>
          <p:spPr>
            <a:xfrm>
              <a:off x="2795451" y="3655968"/>
              <a:ext cx="0" cy="777240"/>
            </a:xfrm>
            <a:prstGeom prst="line">
              <a:avLst/>
            </a:prstGeom>
            <a:ln w="254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20E656F4-E372-A613-3BA4-4A9842972247}"/>
                </a:ext>
              </a:extLst>
            </p:cNvPr>
            <p:cNvCxnSpPr>
              <a:cxnSpLocks/>
              <a:endCxn id="107" idx="0"/>
            </p:cNvCxnSpPr>
            <p:nvPr/>
          </p:nvCxnSpPr>
          <p:spPr>
            <a:xfrm>
              <a:off x="1881051" y="3655968"/>
              <a:ext cx="0" cy="777240"/>
            </a:xfrm>
            <a:prstGeom prst="line">
              <a:avLst/>
            </a:prstGeom>
            <a:ln w="254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38C77057-5CB4-1CFE-BF7C-4D6725BA289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641271" y="4433208"/>
              <a:ext cx="137160" cy="13716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83456ACE-2BE4-3876-9160-27F1D8F15290}"/>
                </a:ext>
              </a:extLst>
            </p:cNvPr>
            <p:cNvCxnSpPr>
              <a:cxnSpLocks/>
              <a:endCxn id="112" idx="2"/>
            </p:cNvCxnSpPr>
            <p:nvPr/>
          </p:nvCxnSpPr>
          <p:spPr>
            <a:xfrm>
              <a:off x="2864031" y="4501788"/>
              <a:ext cx="777240" cy="0"/>
            </a:xfrm>
            <a:prstGeom prst="line">
              <a:avLst/>
            </a:prstGeom>
            <a:ln w="254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F5879ABC-EBAC-7865-F612-B515214A8D06}"/>
                </a:ext>
              </a:extLst>
            </p:cNvPr>
            <p:cNvCxnSpPr>
              <a:cxnSpLocks/>
              <a:endCxn id="112" idx="0"/>
            </p:cNvCxnSpPr>
            <p:nvPr/>
          </p:nvCxnSpPr>
          <p:spPr>
            <a:xfrm>
              <a:off x="3709851" y="3655968"/>
              <a:ext cx="0" cy="777240"/>
            </a:xfrm>
            <a:prstGeom prst="line">
              <a:avLst/>
            </a:prstGeom>
            <a:ln w="254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FBFC19E4-DDA6-4082-5F0F-9AED85F95A3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58664" y="4433208"/>
              <a:ext cx="137160" cy="13716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BF920B77-3DA6-CFE9-BB1D-6A3F72DF971E}"/>
                </a:ext>
              </a:extLst>
            </p:cNvPr>
            <p:cNvCxnSpPr>
              <a:cxnSpLocks/>
              <a:endCxn id="115" idx="2"/>
            </p:cNvCxnSpPr>
            <p:nvPr/>
          </p:nvCxnSpPr>
          <p:spPr>
            <a:xfrm>
              <a:off x="3781424" y="4501788"/>
              <a:ext cx="777240" cy="0"/>
            </a:xfrm>
            <a:prstGeom prst="line">
              <a:avLst/>
            </a:prstGeom>
            <a:ln w="254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C768AC11-4E43-6090-753E-8833602EC967}"/>
                </a:ext>
              </a:extLst>
            </p:cNvPr>
            <p:cNvCxnSpPr>
              <a:cxnSpLocks/>
              <a:endCxn id="115" idx="0"/>
            </p:cNvCxnSpPr>
            <p:nvPr/>
          </p:nvCxnSpPr>
          <p:spPr>
            <a:xfrm>
              <a:off x="4627244" y="3655968"/>
              <a:ext cx="0" cy="777240"/>
            </a:xfrm>
            <a:prstGeom prst="line">
              <a:avLst/>
            </a:prstGeom>
            <a:ln w="254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5FF08D05-E5E7-235C-149A-133DD007562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12471" y="5347607"/>
              <a:ext cx="137160" cy="13716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BE89AA2B-EC8E-1784-8C2A-8FEF7EE3707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26871" y="5347607"/>
              <a:ext cx="137160" cy="13716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77C00F66-EAD9-F792-6416-E3B80E9B1CAD}"/>
                </a:ext>
              </a:extLst>
            </p:cNvPr>
            <p:cNvCxnSpPr>
              <a:cxnSpLocks/>
              <a:stCxn id="118" idx="6"/>
              <a:endCxn id="119" idx="2"/>
            </p:cNvCxnSpPr>
            <p:nvPr/>
          </p:nvCxnSpPr>
          <p:spPr>
            <a:xfrm>
              <a:off x="1949631" y="5416187"/>
              <a:ext cx="777240" cy="0"/>
            </a:xfrm>
            <a:prstGeom prst="line">
              <a:avLst/>
            </a:prstGeom>
            <a:ln w="254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732C252E-6012-0540-3F65-7631739A9590}"/>
                </a:ext>
              </a:extLst>
            </p:cNvPr>
            <p:cNvCxnSpPr>
              <a:cxnSpLocks/>
              <a:endCxn id="119" idx="0"/>
            </p:cNvCxnSpPr>
            <p:nvPr/>
          </p:nvCxnSpPr>
          <p:spPr>
            <a:xfrm>
              <a:off x="2795451" y="4570367"/>
              <a:ext cx="0" cy="777240"/>
            </a:xfrm>
            <a:prstGeom prst="line">
              <a:avLst/>
            </a:prstGeom>
            <a:ln w="254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8ACE071F-6EC9-D9CD-9708-FD090CCE0FEB}"/>
                </a:ext>
              </a:extLst>
            </p:cNvPr>
            <p:cNvCxnSpPr>
              <a:cxnSpLocks/>
              <a:endCxn id="118" idx="0"/>
            </p:cNvCxnSpPr>
            <p:nvPr/>
          </p:nvCxnSpPr>
          <p:spPr>
            <a:xfrm>
              <a:off x="1881051" y="4570367"/>
              <a:ext cx="0" cy="777240"/>
            </a:xfrm>
            <a:prstGeom prst="line">
              <a:avLst/>
            </a:prstGeom>
            <a:ln w="254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CAF83213-79C5-86A0-7290-12078EA6AE5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641271" y="5347607"/>
              <a:ext cx="137160" cy="13716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9AE48CB9-B6A9-299F-1BB4-89535241B5FD}"/>
                </a:ext>
              </a:extLst>
            </p:cNvPr>
            <p:cNvCxnSpPr>
              <a:cxnSpLocks/>
              <a:endCxn id="123" idx="2"/>
            </p:cNvCxnSpPr>
            <p:nvPr/>
          </p:nvCxnSpPr>
          <p:spPr>
            <a:xfrm>
              <a:off x="2864031" y="5416187"/>
              <a:ext cx="777240" cy="0"/>
            </a:xfrm>
            <a:prstGeom prst="line">
              <a:avLst/>
            </a:prstGeom>
            <a:ln w="254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C38D16CD-FC5B-F194-97DE-A8802F274B48}"/>
                </a:ext>
              </a:extLst>
            </p:cNvPr>
            <p:cNvCxnSpPr>
              <a:cxnSpLocks/>
              <a:endCxn id="123" idx="0"/>
            </p:cNvCxnSpPr>
            <p:nvPr/>
          </p:nvCxnSpPr>
          <p:spPr>
            <a:xfrm>
              <a:off x="3709851" y="4570367"/>
              <a:ext cx="0" cy="777240"/>
            </a:xfrm>
            <a:prstGeom prst="line">
              <a:avLst/>
            </a:prstGeom>
            <a:ln w="254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969B429C-99C0-56BD-FDFD-30A9B6CF716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58664" y="5347607"/>
              <a:ext cx="137160" cy="13716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0F210BFB-EE81-AFFB-41B6-149A7A2078A9}"/>
                </a:ext>
              </a:extLst>
            </p:cNvPr>
            <p:cNvCxnSpPr>
              <a:cxnSpLocks/>
              <a:endCxn id="126" idx="2"/>
            </p:cNvCxnSpPr>
            <p:nvPr/>
          </p:nvCxnSpPr>
          <p:spPr>
            <a:xfrm>
              <a:off x="3781424" y="5416187"/>
              <a:ext cx="777240" cy="0"/>
            </a:xfrm>
            <a:prstGeom prst="line">
              <a:avLst/>
            </a:prstGeom>
            <a:ln w="254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24A74535-B5BB-83D9-82D8-4775215867ED}"/>
                </a:ext>
              </a:extLst>
            </p:cNvPr>
            <p:cNvCxnSpPr>
              <a:cxnSpLocks/>
              <a:endCxn id="126" idx="0"/>
            </p:cNvCxnSpPr>
            <p:nvPr/>
          </p:nvCxnSpPr>
          <p:spPr>
            <a:xfrm>
              <a:off x="4627244" y="4570367"/>
              <a:ext cx="0" cy="777240"/>
            </a:xfrm>
            <a:prstGeom prst="line">
              <a:avLst/>
            </a:prstGeom>
            <a:ln w="254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59FA7B3E-6D6F-779B-5408-88C6379DECE9}"/>
              </a:ext>
            </a:extLst>
          </p:cNvPr>
          <p:cNvGrpSpPr/>
          <p:nvPr/>
        </p:nvGrpSpPr>
        <p:grpSpPr>
          <a:xfrm>
            <a:off x="539648" y="2859371"/>
            <a:ext cx="2453715" cy="2457078"/>
            <a:chOff x="529175" y="2870400"/>
            <a:chExt cx="2453715" cy="2457078"/>
          </a:xfrm>
        </p:grpSpPr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2133F307-E05A-99C1-35EF-82A88646517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65677" y="3327632"/>
              <a:ext cx="182880" cy="18288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1" name="Group 130">
              <a:extLst>
                <a:ext uri="{FF2B5EF4-FFF2-40B4-BE49-F238E27FC236}">
                  <a16:creationId xmlns:a16="http://schemas.microsoft.com/office/drawing/2014/main" id="{0E417243-01CE-6E68-AAF3-E9F01C0BA4EB}"/>
                </a:ext>
              </a:extLst>
            </p:cNvPr>
            <p:cNvGrpSpPr/>
            <p:nvPr/>
          </p:nvGrpSpPr>
          <p:grpSpPr>
            <a:xfrm>
              <a:off x="529175" y="2870400"/>
              <a:ext cx="2453715" cy="2457078"/>
              <a:chOff x="529175" y="2870400"/>
              <a:chExt cx="2453715" cy="2457078"/>
            </a:xfrm>
          </p:grpSpPr>
          <p:sp>
            <p:nvSpPr>
              <p:cNvPr id="132" name="Oval 131">
                <a:extLst>
                  <a:ext uri="{FF2B5EF4-FFF2-40B4-BE49-F238E27FC236}">
                    <a16:creationId xmlns:a16="http://schemas.microsoft.com/office/drawing/2014/main" id="{6E2945C3-2D7D-7E46-5165-50474893D42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435959" y="2870400"/>
                <a:ext cx="182880" cy="18288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Oval 132">
                <a:extLst>
                  <a:ext uri="{FF2B5EF4-FFF2-40B4-BE49-F238E27FC236}">
                    <a16:creationId xmlns:a16="http://schemas.microsoft.com/office/drawing/2014/main" id="{0B60B0F1-8458-EC87-5402-A790B111FCD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29175" y="2870400"/>
                <a:ext cx="182880" cy="18288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Oval 133">
                <a:extLst>
                  <a:ext uri="{FF2B5EF4-FFF2-40B4-BE49-F238E27FC236}">
                    <a16:creationId xmlns:a16="http://schemas.microsoft.com/office/drawing/2014/main" id="{22E80A67-C121-01F7-995F-D0246A24C37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360977" y="2874366"/>
                <a:ext cx="182880" cy="18288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Oval 134">
                <a:extLst>
                  <a:ext uri="{FF2B5EF4-FFF2-40B4-BE49-F238E27FC236}">
                    <a16:creationId xmlns:a16="http://schemas.microsoft.com/office/drawing/2014/main" id="{0600E6FE-52CF-822E-4454-42117C82830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435959" y="3754072"/>
                <a:ext cx="182880" cy="18288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Oval 135">
                <a:extLst>
                  <a:ext uri="{FF2B5EF4-FFF2-40B4-BE49-F238E27FC236}">
                    <a16:creationId xmlns:a16="http://schemas.microsoft.com/office/drawing/2014/main" id="{AEC60243-30ED-6C22-D0E3-B51F487C76D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29175" y="3754072"/>
                <a:ext cx="182880" cy="18288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Oval 136">
                <a:extLst>
                  <a:ext uri="{FF2B5EF4-FFF2-40B4-BE49-F238E27FC236}">
                    <a16:creationId xmlns:a16="http://schemas.microsoft.com/office/drawing/2014/main" id="{76802C66-C7B1-D568-DFAA-6DBA6397EE5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360977" y="3758038"/>
                <a:ext cx="182880" cy="18288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Oval 137">
                <a:extLst>
                  <a:ext uri="{FF2B5EF4-FFF2-40B4-BE49-F238E27FC236}">
                    <a16:creationId xmlns:a16="http://schemas.microsoft.com/office/drawing/2014/main" id="{2CDECB21-100C-398E-B0C8-C462DF39176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435959" y="4687366"/>
                <a:ext cx="182880" cy="18288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Oval 138">
                <a:extLst>
                  <a:ext uri="{FF2B5EF4-FFF2-40B4-BE49-F238E27FC236}">
                    <a16:creationId xmlns:a16="http://schemas.microsoft.com/office/drawing/2014/main" id="{4EF51112-EFE9-1EEE-33E7-184A23075E5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29175" y="4687366"/>
                <a:ext cx="182880" cy="18288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Oval 139">
                <a:extLst>
                  <a:ext uri="{FF2B5EF4-FFF2-40B4-BE49-F238E27FC236}">
                    <a16:creationId xmlns:a16="http://schemas.microsoft.com/office/drawing/2014/main" id="{9C148546-432A-9335-C2BF-A159E0BA341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360977" y="4691332"/>
                <a:ext cx="182880" cy="18288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Oval 140">
                <a:extLst>
                  <a:ext uri="{FF2B5EF4-FFF2-40B4-BE49-F238E27FC236}">
                    <a16:creationId xmlns:a16="http://schemas.microsoft.com/office/drawing/2014/main" id="{1B0CBF29-1402-8771-E2C7-098D2562007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58893" y="3327632"/>
                <a:ext cx="182880" cy="18288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Oval 141">
                <a:extLst>
                  <a:ext uri="{FF2B5EF4-FFF2-40B4-BE49-F238E27FC236}">
                    <a16:creationId xmlns:a16="http://schemas.microsoft.com/office/drawing/2014/main" id="{9EF0AB6C-8B4F-4BE5-A623-47B035FDB70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58893" y="4211304"/>
                <a:ext cx="182880" cy="18288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" name="Oval 142">
                <a:extLst>
                  <a:ext uri="{FF2B5EF4-FFF2-40B4-BE49-F238E27FC236}">
                    <a16:creationId xmlns:a16="http://schemas.microsoft.com/office/drawing/2014/main" id="{C489D1B5-226F-0E4D-BE7D-12F5D500494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58893" y="5144598"/>
                <a:ext cx="182880" cy="18288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Oval 143">
                <a:extLst>
                  <a:ext uri="{FF2B5EF4-FFF2-40B4-BE49-F238E27FC236}">
                    <a16:creationId xmlns:a16="http://schemas.microsoft.com/office/drawing/2014/main" id="{186DDAA9-63F9-6120-EBB0-B7285C4A969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865677" y="4211304"/>
                <a:ext cx="182880" cy="18288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Oval 144">
                <a:extLst>
                  <a:ext uri="{FF2B5EF4-FFF2-40B4-BE49-F238E27FC236}">
                    <a16:creationId xmlns:a16="http://schemas.microsoft.com/office/drawing/2014/main" id="{6E1CFEAD-8BE7-032E-7018-CBDDD67BC24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865677" y="5144598"/>
                <a:ext cx="182880" cy="18288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Oval 145">
                <a:extLst>
                  <a:ext uri="{FF2B5EF4-FFF2-40B4-BE49-F238E27FC236}">
                    <a16:creationId xmlns:a16="http://schemas.microsoft.com/office/drawing/2014/main" id="{A4AB1624-1B51-7B9B-96C6-47C1B88C924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800010" y="3327632"/>
                <a:ext cx="182880" cy="18288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Oval 146">
                <a:extLst>
                  <a:ext uri="{FF2B5EF4-FFF2-40B4-BE49-F238E27FC236}">
                    <a16:creationId xmlns:a16="http://schemas.microsoft.com/office/drawing/2014/main" id="{161092CB-CF76-E460-0608-382515A4DE1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800010" y="4211304"/>
                <a:ext cx="182880" cy="18288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Oval 147">
                <a:extLst>
                  <a:ext uri="{FF2B5EF4-FFF2-40B4-BE49-F238E27FC236}">
                    <a16:creationId xmlns:a16="http://schemas.microsoft.com/office/drawing/2014/main" id="{D7F90CA1-8980-37CC-CBBA-A621A5B0728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800010" y="5144598"/>
                <a:ext cx="182880" cy="18288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81CA53A6-4429-5567-47C5-C9C932FC1567}"/>
              </a:ext>
            </a:extLst>
          </p:cNvPr>
          <p:cNvGrpSpPr/>
          <p:nvPr/>
        </p:nvGrpSpPr>
        <p:grpSpPr>
          <a:xfrm>
            <a:off x="1802916" y="3662716"/>
            <a:ext cx="1186326" cy="1308176"/>
            <a:chOff x="1807102" y="3668746"/>
            <a:chExt cx="1186326" cy="1308176"/>
          </a:xfrm>
        </p:grpSpPr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B7600C4B-63A5-E1E6-8B17-DA889A629CDF}"/>
                </a:ext>
              </a:extLst>
            </p:cNvPr>
            <p:cNvSpPr txBox="1"/>
            <p:nvPr/>
          </p:nvSpPr>
          <p:spPr>
            <a:xfrm>
              <a:off x="1807102" y="4118078"/>
              <a:ext cx="257845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id="{B4674B93-F7B7-AE95-0177-AFB9677ADBAA}"/>
                </a:ext>
              </a:extLst>
            </p:cNvPr>
            <p:cNvSpPr txBox="1"/>
            <p:nvPr/>
          </p:nvSpPr>
          <p:spPr>
            <a:xfrm>
              <a:off x="2297492" y="3668746"/>
              <a:ext cx="257845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152" name="TextBox 151">
              <a:extLst>
                <a:ext uri="{FF2B5EF4-FFF2-40B4-BE49-F238E27FC236}">
                  <a16:creationId xmlns:a16="http://schemas.microsoft.com/office/drawing/2014/main" id="{3BD1F34B-A558-C76E-220C-14CF3600BB72}"/>
                </a:ext>
              </a:extLst>
            </p:cNvPr>
            <p:cNvSpPr txBox="1"/>
            <p:nvPr/>
          </p:nvSpPr>
          <p:spPr>
            <a:xfrm>
              <a:off x="2735583" y="4118078"/>
              <a:ext cx="257845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153" name="TextBox 152">
              <a:extLst>
                <a:ext uri="{FF2B5EF4-FFF2-40B4-BE49-F238E27FC236}">
                  <a16:creationId xmlns:a16="http://schemas.microsoft.com/office/drawing/2014/main" id="{BC0EFE20-5A33-580D-B58C-A47BFF3C1C3E}"/>
                </a:ext>
              </a:extLst>
            </p:cNvPr>
            <p:cNvSpPr txBox="1"/>
            <p:nvPr/>
          </p:nvSpPr>
          <p:spPr>
            <a:xfrm>
              <a:off x="2290599" y="4607590"/>
              <a:ext cx="257845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X</a:t>
              </a:r>
            </a:p>
          </p:txBody>
        </p:sp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6D0C4C31-7C38-5D81-02CB-3B8795EE981C}"/>
              </a:ext>
            </a:extLst>
          </p:cNvPr>
          <p:cNvGrpSpPr/>
          <p:nvPr/>
        </p:nvGrpSpPr>
        <p:grpSpPr>
          <a:xfrm>
            <a:off x="472677" y="3229394"/>
            <a:ext cx="1159946" cy="1251986"/>
            <a:chOff x="1819400" y="3681032"/>
            <a:chExt cx="1159946" cy="1251986"/>
          </a:xfrm>
        </p:grpSpPr>
        <p:sp>
          <p:nvSpPr>
            <p:cNvPr id="155" name="TextBox 154">
              <a:extLst>
                <a:ext uri="{FF2B5EF4-FFF2-40B4-BE49-F238E27FC236}">
                  <a16:creationId xmlns:a16="http://schemas.microsoft.com/office/drawing/2014/main" id="{5921478C-EAE9-3609-C4B5-D319799A1D2F}"/>
                </a:ext>
              </a:extLst>
            </p:cNvPr>
            <p:cNvSpPr txBox="1"/>
            <p:nvPr/>
          </p:nvSpPr>
          <p:spPr>
            <a:xfrm>
              <a:off x="1819400" y="4118509"/>
              <a:ext cx="257845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chemeClr val="accent6"/>
                  </a:solidFill>
                </a:rPr>
                <a:t>Z</a:t>
              </a:r>
            </a:p>
          </p:txBody>
        </p:sp>
        <p:sp>
          <p:nvSpPr>
            <p:cNvPr id="156" name="TextBox 155">
              <a:extLst>
                <a:ext uri="{FF2B5EF4-FFF2-40B4-BE49-F238E27FC236}">
                  <a16:creationId xmlns:a16="http://schemas.microsoft.com/office/drawing/2014/main" id="{5F5C6706-F612-ADEA-1D76-4775E552BC91}"/>
                </a:ext>
              </a:extLst>
            </p:cNvPr>
            <p:cNvSpPr txBox="1"/>
            <p:nvPr/>
          </p:nvSpPr>
          <p:spPr>
            <a:xfrm>
              <a:off x="2248109" y="3681032"/>
              <a:ext cx="257845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chemeClr val="accent6"/>
                  </a:solidFill>
                </a:rPr>
                <a:t>Z</a:t>
              </a:r>
            </a:p>
          </p:txBody>
        </p:sp>
        <p:sp>
          <p:nvSpPr>
            <p:cNvPr id="157" name="TextBox 156">
              <a:extLst>
                <a:ext uri="{FF2B5EF4-FFF2-40B4-BE49-F238E27FC236}">
                  <a16:creationId xmlns:a16="http://schemas.microsoft.com/office/drawing/2014/main" id="{C736610A-0C1D-1801-C85B-18C3C1F49A0D}"/>
                </a:ext>
              </a:extLst>
            </p:cNvPr>
            <p:cNvSpPr txBox="1"/>
            <p:nvPr/>
          </p:nvSpPr>
          <p:spPr>
            <a:xfrm>
              <a:off x="2721501" y="4110420"/>
              <a:ext cx="257845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chemeClr val="accent6"/>
                  </a:solidFill>
                </a:rPr>
                <a:t>Z</a:t>
              </a:r>
            </a:p>
          </p:txBody>
        </p:sp>
        <p:sp>
          <p:nvSpPr>
            <p:cNvPr id="158" name="TextBox 157">
              <a:extLst>
                <a:ext uri="{FF2B5EF4-FFF2-40B4-BE49-F238E27FC236}">
                  <a16:creationId xmlns:a16="http://schemas.microsoft.com/office/drawing/2014/main" id="{53D8C6A4-ED71-1C23-1585-AEEF7E57E984}"/>
                </a:ext>
              </a:extLst>
            </p:cNvPr>
            <p:cNvSpPr txBox="1"/>
            <p:nvPr/>
          </p:nvSpPr>
          <p:spPr>
            <a:xfrm>
              <a:off x="2253279" y="4563686"/>
              <a:ext cx="257845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chemeClr val="accent6"/>
                  </a:solidFill>
                </a:rPr>
                <a:t>Z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01492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689C3-C96D-3EFB-94CD-3EB24F5AD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– The 3D </a:t>
            </a:r>
            <a:r>
              <a:rPr lang="en-US" dirty="0" err="1"/>
              <a:t>toric</a:t>
            </a:r>
            <a:r>
              <a:rPr lang="en-US" dirty="0"/>
              <a:t> code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8E46E0-2404-A237-E2AD-ED5AA45CF7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3356" y="1825625"/>
            <a:ext cx="5370443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Two choices: Qubits on edges or faces.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FF5EA749-ABA2-9BA0-D0DC-678A0D2FF3C7}"/>
              </a:ext>
            </a:extLst>
          </p:cNvPr>
          <p:cNvGrpSpPr/>
          <p:nvPr/>
        </p:nvGrpSpPr>
        <p:grpSpPr>
          <a:xfrm>
            <a:off x="500184" y="2064227"/>
            <a:ext cx="3648456" cy="3648456"/>
            <a:chOff x="500184" y="2064227"/>
            <a:chExt cx="3648456" cy="3648456"/>
          </a:xfrm>
        </p:grpSpPr>
        <p:sp>
          <p:nvSpPr>
            <p:cNvPr id="4" name="Cube 3">
              <a:extLst>
                <a:ext uri="{FF2B5EF4-FFF2-40B4-BE49-F238E27FC236}">
                  <a16:creationId xmlns:a16="http://schemas.microsoft.com/office/drawing/2014/main" id="{A482D198-1764-C214-8130-119B282CD80C}"/>
                </a:ext>
              </a:extLst>
            </p:cNvPr>
            <p:cNvSpPr/>
            <p:nvPr/>
          </p:nvSpPr>
          <p:spPr>
            <a:xfrm>
              <a:off x="500184" y="2625969"/>
              <a:ext cx="1216152" cy="1216152"/>
            </a:xfrm>
            <a:prstGeom prst="cube">
              <a:avLst>
                <a:gd name="adj" fmla="val 22650"/>
              </a:avLst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Cube 30">
              <a:extLst>
                <a:ext uri="{FF2B5EF4-FFF2-40B4-BE49-F238E27FC236}">
                  <a16:creationId xmlns:a16="http://schemas.microsoft.com/office/drawing/2014/main" id="{D4782344-F711-B53A-E46B-481FF4B5FCC6}"/>
                </a:ext>
              </a:extLst>
            </p:cNvPr>
            <p:cNvSpPr/>
            <p:nvPr/>
          </p:nvSpPr>
          <p:spPr>
            <a:xfrm>
              <a:off x="1433634" y="2625969"/>
              <a:ext cx="1216152" cy="1216152"/>
            </a:xfrm>
            <a:prstGeom prst="cube">
              <a:avLst>
                <a:gd name="adj" fmla="val 22650"/>
              </a:avLst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Cube 31">
              <a:extLst>
                <a:ext uri="{FF2B5EF4-FFF2-40B4-BE49-F238E27FC236}">
                  <a16:creationId xmlns:a16="http://schemas.microsoft.com/office/drawing/2014/main" id="{46B654D7-60E4-23AA-FCBB-F2205E4DFBEC}"/>
                </a:ext>
              </a:extLst>
            </p:cNvPr>
            <p:cNvSpPr/>
            <p:nvPr/>
          </p:nvSpPr>
          <p:spPr>
            <a:xfrm>
              <a:off x="2367084" y="2625969"/>
              <a:ext cx="1216152" cy="1216152"/>
            </a:xfrm>
            <a:prstGeom prst="cube">
              <a:avLst>
                <a:gd name="adj" fmla="val 22650"/>
              </a:avLst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Cube 32">
              <a:extLst>
                <a:ext uri="{FF2B5EF4-FFF2-40B4-BE49-F238E27FC236}">
                  <a16:creationId xmlns:a16="http://schemas.microsoft.com/office/drawing/2014/main" id="{3A9C5F86-D3C0-FB5D-F474-F114E594867F}"/>
                </a:ext>
              </a:extLst>
            </p:cNvPr>
            <p:cNvSpPr/>
            <p:nvPr/>
          </p:nvSpPr>
          <p:spPr>
            <a:xfrm>
              <a:off x="500184" y="3561250"/>
              <a:ext cx="1216152" cy="1216152"/>
            </a:xfrm>
            <a:prstGeom prst="cube">
              <a:avLst>
                <a:gd name="adj" fmla="val 22650"/>
              </a:avLst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Cube 33">
              <a:extLst>
                <a:ext uri="{FF2B5EF4-FFF2-40B4-BE49-F238E27FC236}">
                  <a16:creationId xmlns:a16="http://schemas.microsoft.com/office/drawing/2014/main" id="{2EBC6D27-15AC-030C-60D2-2BCFF61B9A98}"/>
                </a:ext>
              </a:extLst>
            </p:cNvPr>
            <p:cNvSpPr/>
            <p:nvPr/>
          </p:nvSpPr>
          <p:spPr>
            <a:xfrm>
              <a:off x="1433634" y="3561250"/>
              <a:ext cx="1216152" cy="1216152"/>
            </a:xfrm>
            <a:prstGeom prst="cube">
              <a:avLst>
                <a:gd name="adj" fmla="val 22650"/>
              </a:avLst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Cube 34">
              <a:extLst>
                <a:ext uri="{FF2B5EF4-FFF2-40B4-BE49-F238E27FC236}">
                  <a16:creationId xmlns:a16="http://schemas.microsoft.com/office/drawing/2014/main" id="{1517159B-7299-78F3-2054-B3F0596C3966}"/>
                </a:ext>
              </a:extLst>
            </p:cNvPr>
            <p:cNvSpPr/>
            <p:nvPr/>
          </p:nvSpPr>
          <p:spPr>
            <a:xfrm>
              <a:off x="2367084" y="3561250"/>
              <a:ext cx="1216152" cy="1216152"/>
            </a:xfrm>
            <a:prstGeom prst="cube">
              <a:avLst>
                <a:gd name="adj" fmla="val 22650"/>
              </a:avLst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Cube 35">
              <a:extLst>
                <a:ext uri="{FF2B5EF4-FFF2-40B4-BE49-F238E27FC236}">
                  <a16:creationId xmlns:a16="http://schemas.microsoft.com/office/drawing/2014/main" id="{34B4160F-C935-A4EC-EEAF-C63B5003E598}"/>
                </a:ext>
              </a:extLst>
            </p:cNvPr>
            <p:cNvSpPr/>
            <p:nvPr/>
          </p:nvSpPr>
          <p:spPr>
            <a:xfrm>
              <a:off x="500184" y="4496531"/>
              <a:ext cx="1216152" cy="1216152"/>
            </a:xfrm>
            <a:prstGeom prst="cube">
              <a:avLst>
                <a:gd name="adj" fmla="val 22650"/>
              </a:avLst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Cube 36">
              <a:extLst>
                <a:ext uri="{FF2B5EF4-FFF2-40B4-BE49-F238E27FC236}">
                  <a16:creationId xmlns:a16="http://schemas.microsoft.com/office/drawing/2014/main" id="{DC01B920-C371-C20E-808C-505FE380F19F}"/>
                </a:ext>
              </a:extLst>
            </p:cNvPr>
            <p:cNvSpPr/>
            <p:nvPr/>
          </p:nvSpPr>
          <p:spPr>
            <a:xfrm>
              <a:off x="1433634" y="4496531"/>
              <a:ext cx="1216152" cy="1216152"/>
            </a:xfrm>
            <a:prstGeom prst="cube">
              <a:avLst>
                <a:gd name="adj" fmla="val 22650"/>
              </a:avLst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Cube 37">
              <a:extLst>
                <a:ext uri="{FF2B5EF4-FFF2-40B4-BE49-F238E27FC236}">
                  <a16:creationId xmlns:a16="http://schemas.microsoft.com/office/drawing/2014/main" id="{D7ED66BC-812F-339A-B68D-E0B5817ADEAA}"/>
                </a:ext>
              </a:extLst>
            </p:cNvPr>
            <p:cNvSpPr/>
            <p:nvPr/>
          </p:nvSpPr>
          <p:spPr>
            <a:xfrm>
              <a:off x="2367084" y="4496531"/>
              <a:ext cx="1216152" cy="1216152"/>
            </a:xfrm>
            <a:prstGeom prst="cube">
              <a:avLst>
                <a:gd name="adj" fmla="val 22650"/>
              </a:avLst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Cube 38">
              <a:extLst>
                <a:ext uri="{FF2B5EF4-FFF2-40B4-BE49-F238E27FC236}">
                  <a16:creationId xmlns:a16="http://schemas.microsoft.com/office/drawing/2014/main" id="{1402CFB1-329F-0985-12A2-86C048AABC9D}"/>
                </a:ext>
              </a:extLst>
            </p:cNvPr>
            <p:cNvSpPr/>
            <p:nvPr/>
          </p:nvSpPr>
          <p:spPr>
            <a:xfrm>
              <a:off x="782886" y="2345098"/>
              <a:ext cx="1216152" cy="1216152"/>
            </a:xfrm>
            <a:prstGeom prst="cube">
              <a:avLst>
                <a:gd name="adj" fmla="val 22650"/>
              </a:avLst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Cube 39">
              <a:extLst>
                <a:ext uri="{FF2B5EF4-FFF2-40B4-BE49-F238E27FC236}">
                  <a16:creationId xmlns:a16="http://schemas.microsoft.com/office/drawing/2014/main" id="{B80396E2-3450-6004-4DB4-1920B7BC512D}"/>
                </a:ext>
              </a:extLst>
            </p:cNvPr>
            <p:cNvSpPr/>
            <p:nvPr/>
          </p:nvSpPr>
          <p:spPr>
            <a:xfrm>
              <a:off x="1716336" y="2345098"/>
              <a:ext cx="1216152" cy="1216152"/>
            </a:xfrm>
            <a:prstGeom prst="cube">
              <a:avLst>
                <a:gd name="adj" fmla="val 22650"/>
              </a:avLst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Cube 40">
              <a:extLst>
                <a:ext uri="{FF2B5EF4-FFF2-40B4-BE49-F238E27FC236}">
                  <a16:creationId xmlns:a16="http://schemas.microsoft.com/office/drawing/2014/main" id="{76969391-3DEA-2DFF-B0A4-C8C77F5F2E9C}"/>
                </a:ext>
              </a:extLst>
            </p:cNvPr>
            <p:cNvSpPr/>
            <p:nvPr/>
          </p:nvSpPr>
          <p:spPr>
            <a:xfrm>
              <a:off x="2649786" y="2345098"/>
              <a:ext cx="1216152" cy="1216152"/>
            </a:xfrm>
            <a:prstGeom prst="cube">
              <a:avLst>
                <a:gd name="adj" fmla="val 22650"/>
              </a:avLst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Cube 41">
              <a:extLst>
                <a:ext uri="{FF2B5EF4-FFF2-40B4-BE49-F238E27FC236}">
                  <a16:creationId xmlns:a16="http://schemas.microsoft.com/office/drawing/2014/main" id="{A7DCFDC7-1344-2986-3BA0-FFBC71544887}"/>
                </a:ext>
              </a:extLst>
            </p:cNvPr>
            <p:cNvSpPr/>
            <p:nvPr/>
          </p:nvSpPr>
          <p:spPr>
            <a:xfrm>
              <a:off x="782886" y="3280379"/>
              <a:ext cx="1216152" cy="1216152"/>
            </a:xfrm>
            <a:prstGeom prst="cube">
              <a:avLst>
                <a:gd name="adj" fmla="val 22650"/>
              </a:avLst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Cube 42">
              <a:extLst>
                <a:ext uri="{FF2B5EF4-FFF2-40B4-BE49-F238E27FC236}">
                  <a16:creationId xmlns:a16="http://schemas.microsoft.com/office/drawing/2014/main" id="{AB22FBC7-39BB-CB97-A84E-FC1CE719D047}"/>
                </a:ext>
              </a:extLst>
            </p:cNvPr>
            <p:cNvSpPr/>
            <p:nvPr/>
          </p:nvSpPr>
          <p:spPr>
            <a:xfrm>
              <a:off x="1716336" y="3280379"/>
              <a:ext cx="1216152" cy="1216152"/>
            </a:xfrm>
            <a:prstGeom prst="cube">
              <a:avLst>
                <a:gd name="adj" fmla="val 22650"/>
              </a:avLst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Cube 43">
              <a:extLst>
                <a:ext uri="{FF2B5EF4-FFF2-40B4-BE49-F238E27FC236}">
                  <a16:creationId xmlns:a16="http://schemas.microsoft.com/office/drawing/2014/main" id="{90A7AE23-395D-1B90-F4C8-B50C16477A09}"/>
                </a:ext>
              </a:extLst>
            </p:cNvPr>
            <p:cNvSpPr/>
            <p:nvPr/>
          </p:nvSpPr>
          <p:spPr>
            <a:xfrm>
              <a:off x="2649786" y="3280379"/>
              <a:ext cx="1216152" cy="1216152"/>
            </a:xfrm>
            <a:prstGeom prst="cube">
              <a:avLst>
                <a:gd name="adj" fmla="val 22650"/>
              </a:avLst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Cube 44">
              <a:extLst>
                <a:ext uri="{FF2B5EF4-FFF2-40B4-BE49-F238E27FC236}">
                  <a16:creationId xmlns:a16="http://schemas.microsoft.com/office/drawing/2014/main" id="{AB3F6BF9-9025-C7A4-8024-F87F041B3EFB}"/>
                </a:ext>
              </a:extLst>
            </p:cNvPr>
            <p:cNvSpPr/>
            <p:nvPr/>
          </p:nvSpPr>
          <p:spPr>
            <a:xfrm>
              <a:off x="782886" y="4215660"/>
              <a:ext cx="1216152" cy="1216152"/>
            </a:xfrm>
            <a:prstGeom prst="cube">
              <a:avLst>
                <a:gd name="adj" fmla="val 22650"/>
              </a:avLst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Cube 45">
              <a:extLst>
                <a:ext uri="{FF2B5EF4-FFF2-40B4-BE49-F238E27FC236}">
                  <a16:creationId xmlns:a16="http://schemas.microsoft.com/office/drawing/2014/main" id="{4893DF76-6115-25DD-C764-CBAAC610F850}"/>
                </a:ext>
              </a:extLst>
            </p:cNvPr>
            <p:cNvSpPr/>
            <p:nvPr/>
          </p:nvSpPr>
          <p:spPr>
            <a:xfrm>
              <a:off x="1716336" y="4215660"/>
              <a:ext cx="1216152" cy="1216152"/>
            </a:xfrm>
            <a:prstGeom prst="cube">
              <a:avLst>
                <a:gd name="adj" fmla="val 22650"/>
              </a:avLst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Cube 46">
              <a:extLst>
                <a:ext uri="{FF2B5EF4-FFF2-40B4-BE49-F238E27FC236}">
                  <a16:creationId xmlns:a16="http://schemas.microsoft.com/office/drawing/2014/main" id="{1CE23F3E-3B88-F493-AD7B-8467005CC8CE}"/>
                </a:ext>
              </a:extLst>
            </p:cNvPr>
            <p:cNvSpPr/>
            <p:nvPr/>
          </p:nvSpPr>
          <p:spPr>
            <a:xfrm>
              <a:off x="2649786" y="4215660"/>
              <a:ext cx="1216152" cy="1216152"/>
            </a:xfrm>
            <a:prstGeom prst="cube">
              <a:avLst>
                <a:gd name="adj" fmla="val 22650"/>
              </a:avLst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Cube 47">
              <a:extLst>
                <a:ext uri="{FF2B5EF4-FFF2-40B4-BE49-F238E27FC236}">
                  <a16:creationId xmlns:a16="http://schemas.microsoft.com/office/drawing/2014/main" id="{194EE7A1-25E1-AEB2-1AA6-C03B64676AA8}"/>
                </a:ext>
              </a:extLst>
            </p:cNvPr>
            <p:cNvSpPr/>
            <p:nvPr/>
          </p:nvSpPr>
          <p:spPr>
            <a:xfrm>
              <a:off x="1065588" y="2064227"/>
              <a:ext cx="1216152" cy="1216152"/>
            </a:xfrm>
            <a:prstGeom prst="cube">
              <a:avLst>
                <a:gd name="adj" fmla="val 22650"/>
              </a:avLst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Cube 48">
              <a:extLst>
                <a:ext uri="{FF2B5EF4-FFF2-40B4-BE49-F238E27FC236}">
                  <a16:creationId xmlns:a16="http://schemas.microsoft.com/office/drawing/2014/main" id="{096290D6-0017-16EA-221E-AE6B0353A7C4}"/>
                </a:ext>
              </a:extLst>
            </p:cNvPr>
            <p:cNvSpPr/>
            <p:nvPr/>
          </p:nvSpPr>
          <p:spPr>
            <a:xfrm>
              <a:off x="1999038" y="2064227"/>
              <a:ext cx="1216152" cy="1216152"/>
            </a:xfrm>
            <a:prstGeom prst="cube">
              <a:avLst>
                <a:gd name="adj" fmla="val 22650"/>
              </a:avLst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Cube 49">
              <a:extLst>
                <a:ext uri="{FF2B5EF4-FFF2-40B4-BE49-F238E27FC236}">
                  <a16:creationId xmlns:a16="http://schemas.microsoft.com/office/drawing/2014/main" id="{EF2EA712-8C6A-51DD-963C-6E7612D0F726}"/>
                </a:ext>
              </a:extLst>
            </p:cNvPr>
            <p:cNvSpPr/>
            <p:nvPr/>
          </p:nvSpPr>
          <p:spPr>
            <a:xfrm>
              <a:off x="2932488" y="2064227"/>
              <a:ext cx="1216152" cy="1216152"/>
            </a:xfrm>
            <a:prstGeom prst="cube">
              <a:avLst>
                <a:gd name="adj" fmla="val 22650"/>
              </a:avLst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Cube 50">
              <a:extLst>
                <a:ext uri="{FF2B5EF4-FFF2-40B4-BE49-F238E27FC236}">
                  <a16:creationId xmlns:a16="http://schemas.microsoft.com/office/drawing/2014/main" id="{7E6312B3-EF4D-F59B-984B-E8E54B51A4BE}"/>
                </a:ext>
              </a:extLst>
            </p:cNvPr>
            <p:cNvSpPr/>
            <p:nvPr/>
          </p:nvSpPr>
          <p:spPr>
            <a:xfrm>
              <a:off x="1065588" y="2999508"/>
              <a:ext cx="1216152" cy="1216152"/>
            </a:xfrm>
            <a:prstGeom prst="cube">
              <a:avLst>
                <a:gd name="adj" fmla="val 22650"/>
              </a:avLst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Cube 51">
              <a:extLst>
                <a:ext uri="{FF2B5EF4-FFF2-40B4-BE49-F238E27FC236}">
                  <a16:creationId xmlns:a16="http://schemas.microsoft.com/office/drawing/2014/main" id="{6B70CF81-3004-11AB-1D28-D50A14B88ECC}"/>
                </a:ext>
              </a:extLst>
            </p:cNvPr>
            <p:cNvSpPr/>
            <p:nvPr/>
          </p:nvSpPr>
          <p:spPr>
            <a:xfrm>
              <a:off x="1999038" y="2999508"/>
              <a:ext cx="1216152" cy="1216152"/>
            </a:xfrm>
            <a:prstGeom prst="cube">
              <a:avLst>
                <a:gd name="adj" fmla="val 22650"/>
              </a:avLst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Cube 52">
              <a:extLst>
                <a:ext uri="{FF2B5EF4-FFF2-40B4-BE49-F238E27FC236}">
                  <a16:creationId xmlns:a16="http://schemas.microsoft.com/office/drawing/2014/main" id="{E779F3E0-A107-F6FF-DBA8-94EE5FC0FAA6}"/>
                </a:ext>
              </a:extLst>
            </p:cNvPr>
            <p:cNvSpPr/>
            <p:nvPr/>
          </p:nvSpPr>
          <p:spPr>
            <a:xfrm>
              <a:off x="2932488" y="2999508"/>
              <a:ext cx="1216152" cy="1216152"/>
            </a:xfrm>
            <a:prstGeom prst="cube">
              <a:avLst>
                <a:gd name="adj" fmla="val 22650"/>
              </a:avLst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Cube 53">
              <a:extLst>
                <a:ext uri="{FF2B5EF4-FFF2-40B4-BE49-F238E27FC236}">
                  <a16:creationId xmlns:a16="http://schemas.microsoft.com/office/drawing/2014/main" id="{24A84F52-56ED-8359-DB00-30C424702434}"/>
                </a:ext>
              </a:extLst>
            </p:cNvPr>
            <p:cNvSpPr/>
            <p:nvPr/>
          </p:nvSpPr>
          <p:spPr>
            <a:xfrm>
              <a:off x="1065588" y="3934789"/>
              <a:ext cx="1216152" cy="1216152"/>
            </a:xfrm>
            <a:prstGeom prst="cube">
              <a:avLst>
                <a:gd name="adj" fmla="val 22650"/>
              </a:avLst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Cube 54">
              <a:extLst>
                <a:ext uri="{FF2B5EF4-FFF2-40B4-BE49-F238E27FC236}">
                  <a16:creationId xmlns:a16="http://schemas.microsoft.com/office/drawing/2014/main" id="{476F1F5A-A6C2-76C4-A45C-75E6199678A1}"/>
                </a:ext>
              </a:extLst>
            </p:cNvPr>
            <p:cNvSpPr/>
            <p:nvPr/>
          </p:nvSpPr>
          <p:spPr>
            <a:xfrm>
              <a:off x="1999038" y="3934789"/>
              <a:ext cx="1216152" cy="1216152"/>
            </a:xfrm>
            <a:prstGeom prst="cube">
              <a:avLst>
                <a:gd name="adj" fmla="val 22650"/>
              </a:avLst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Cube 55">
              <a:extLst>
                <a:ext uri="{FF2B5EF4-FFF2-40B4-BE49-F238E27FC236}">
                  <a16:creationId xmlns:a16="http://schemas.microsoft.com/office/drawing/2014/main" id="{5645112A-5394-6BB4-1C7C-E5E0922673B6}"/>
                </a:ext>
              </a:extLst>
            </p:cNvPr>
            <p:cNvSpPr/>
            <p:nvPr/>
          </p:nvSpPr>
          <p:spPr>
            <a:xfrm>
              <a:off x="2932488" y="3934789"/>
              <a:ext cx="1216152" cy="1216152"/>
            </a:xfrm>
            <a:prstGeom prst="cube">
              <a:avLst>
                <a:gd name="adj" fmla="val 22650"/>
              </a:avLst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7" name="Parallelogram 56">
            <a:extLst>
              <a:ext uri="{FF2B5EF4-FFF2-40B4-BE49-F238E27FC236}">
                <a16:creationId xmlns:a16="http://schemas.microsoft.com/office/drawing/2014/main" id="{F2F0C29B-9250-5A9E-8CCA-CEFBB17EBA1B}"/>
              </a:ext>
            </a:extLst>
          </p:cNvPr>
          <p:cNvSpPr/>
          <p:nvPr/>
        </p:nvSpPr>
        <p:spPr>
          <a:xfrm>
            <a:off x="2367084" y="4496531"/>
            <a:ext cx="1216152" cy="280871"/>
          </a:xfrm>
          <a:prstGeom prst="parallelogram">
            <a:avLst>
              <a:gd name="adj" fmla="val 105759"/>
            </a:avLst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Parallelogram 61">
            <a:extLst>
              <a:ext uri="{FF2B5EF4-FFF2-40B4-BE49-F238E27FC236}">
                <a16:creationId xmlns:a16="http://schemas.microsoft.com/office/drawing/2014/main" id="{A6225D62-60B3-124A-BE25-D57054882858}"/>
              </a:ext>
            </a:extLst>
          </p:cNvPr>
          <p:cNvSpPr/>
          <p:nvPr/>
        </p:nvSpPr>
        <p:spPr>
          <a:xfrm rot="16200000" flipV="1">
            <a:off x="1907738" y="4958748"/>
            <a:ext cx="1216152" cy="280871"/>
          </a:xfrm>
          <a:prstGeom prst="parallelogram">
            <a:avLst>
              <a:gd name="adj" fmla="val 83284"/>
            </a:avLst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0A336389-D859-68B6-4E66-1D4533758678}"/>
              </a:ext>
            </a:extLst>
          </p:cNvPr>
          <p:cNvGrpSpPr/>
          <p:nvPr/>
        </p:nvGrpSpPr>
        <p:grpSpPr>
          <a:xfrm>
            <a:off x="809466" y="2328828"/>
            <a:ext cx="2165694" cy="2162280"/>
            <a:chOff x="809466" y="2328828"/>
            <a:chExt cx="2165694" cy="2162280"/>
          </a:xfrm>
        </p:grpSpPr>
        <p:sp>
          <p:nvSpPr>
            <p:cNvPr id="59" name="Parallelogram 58">
              <a:extLst>
                <a:ext uri="{FF2B5EF4-FFF2-40B4-BE49-F238E27FC236}">
                  <a16:creationId xmlns:a16="http://schemas.microsoft.com/office/drawing/2014/main" id="{799FB593-99F9-580C-79A0-612D04FDEDE6}"/>
                </a:ext>
              </a:extLst>
            </p:cNvPr>
            <p:cNvSpPr/>
            <p:nvPr/>
          </p:nvSpPr>
          <p:spPr>
            <a:xfrm>
              <a:off x="809466" y="3264109"/>
              <a:ext cx="1216152" cy="280871"/>
            </a:xfrm>
            <a:prstGeom prst="parallelogram">
              <a:avLst>
                <a:gd name="adj" fmla="val 105759"/>
              </a:avLst>
            </a:prstGeom>
            <a:solidFill>
              <a:srgbClr val="FF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Parallelogram 59">
              <a:extLst>
                <a:ext uri="{FF2B5EF4-FFF2-40B4-BE49-F238E27FC236}">
                  <a16:creationId xmlns:a16="http://schemas.microsoft.com/office/drawing/2014/main" id="{A4EA4B75-786A-F8B9-CCD0-0E9E64CD68FE}"/>
                </a:ext>
              </a:extLst>
            </p:cNvPr>
            <p:cNvSpPr/>
            <p:nvPr/>
          </p:nvSpPr>
          <p:spPr>
            <a:xfrm>
              <a:off x="1759008" y="3274956"/>
              <a:ext cx="1216152" cy="280871"/>
            </a:xfrm>
            <a:prstGeom prst="parallelogram">
              <a:avLst>
                <a:gd name="adj" fmla="val 105759"/>
              </a:avLst>
            </a:prstGeom>
            <a:solidFill>
              <a:srgbClr val="FF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Parallelogram 62">
              <a:extLst>
                <a:ext uri="{FF2B5EF4-FFF2-40B4-BE49-F238E27FC236}">
                  <a16:creationId xmlns:a16="http://schemas.microsoft.com/office/drawing/2014/main" id="{DAC76A60-2EAD-C79D-889C-8098DF16C47C}"/>
                </a:ext>
              </a:extLst>
            </p:cNvPr>
            <p:cNvSpPr/>
            <p:nvPr/>
          </p:nvSpPr>
          <p:spPr>
            <a:xfrm rot="16200000" flipV="1">
              <a:off x="1247890" y="2796468"/>
              <a:ext cx="1216152" cy="280871"/>
            </a:xfrm>
            <a:prstGeom prst="parallelogram">
              <a:avLst>
                <a:gd name="adj" fmla="val 90855"/>
              </a:avLst>
            </a:prstGeom>
            <a:solidFill>
              <a:srgbClr val="FF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Parallelogram 63">
              <a:extLst>
                <a:ext uri="{FF2B5EF4-FFF2-40B4-BE49-F238E27FC236}">
                  <a16:creationId xmlns:a16="http://schemas.microsoft.com/office/drawing/2014/main" id="{7D098555-39C7-11E3-F790-A80913597CEE}"/>
                </a:ext>
              </a:extLst>
            </p:cNvPr>
            <p:cNvSpPr/>
            <p:nvPr/>
          </p:nvSpPr>
          <p:spPr>
            <a:xfrm rot="16200000" flipV="1">
              <a:off x="1245253" y="3742596"/>
              <a:ext cx="1216152" cy="280871"/>
            </a:xfrm>
            <a:prstGeom prst="parallelogram">
              <a:avLst>
                <a:gd name="adj" fmla="val 90855"/>
              </a:avLst>
            </a:prstGeom>
            <a:solidFill>
              <a:srgbClr val="FF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0" name="Cube 69">
            <a:extLst>
              <a:ext uri="{FF2B5EF4-FFF2-40B4-BE49-F238E27FC236}">
                <a16:creationId xmlns:a16="http://schemas.microsoft.com/office/drawing/2014/main" id="{90BB760D-3814-8279-3117-D48A1B545B2D}"/>
              </a:ext>
            </a:extLst>
          </p:cNvPr>
          <p:cNvSpPr/>
          <p:nvPr/>
        </p:nvSpPr>
        <p:spPr>
          <a:xfrm>
            <a:off x="2659933" y="2328828"/>
            <a:ext cx="1216152" cy="1216152"/>
          </a:xfrm>
          <a:prstGeom prst="cube">
            <a:avLst>
              <a:gd name="adj" fmla="val 22650"/>
            </a:avLst>
          </a:prstGeom>
          <a:solidFill>
            <a:schemeClr val="accent6">
              <a:alpha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550E6C-DA54-D4D5-3808-C9E3FCD3B22B}"/>
              </a:ext>
            </a:extLst>
          </p:cNvPr>
          <p:cNvSpPr txBox="1"/>
          <p:nvPr/>
        </p:nvSpPr>
        <p:spPr>
          <a:xfrm>
            <a:off x="500184" y="6177004"/>
            <a:ext cx="3435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3D </a:t>
            </a:r>
            <a:r>
              <a:rPr lang="en-US" dirty="0" err="1"/>
              <a:t>toric</a:t>
            </a:r>
            <a:r>
              <a:rPr lang="en-US" dirty="0"/>
              <a:t> code with qubits on face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899DE6B-E7B8-CD65-3B1D-96C608485AFC}"/>
                  </a:ext>
                </a:extLst>
              </p:cNvPr>
              <p:cNvSpPr txBox="1"/>
              <p:nvPr/>
            </p:nvSpPr>
            <p:spPr>
              <a:xfrm>
                <a:off x="8013371" y="490359"/>
                <a:ext cx="2987412" cy="120032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:r>
                  <a:rPr lang="en-US" sz="1800" dirty="0">
                    <a:solidFill>
                      <a:srgbClr val="FF0000"/>
                    </a:solidFill>
                  </a:rPr>
                  <a:t>Kitaev’s code construction:</a:t>
                </a:r>
              </a:p>
              <a:p>
                <a:r>
                  <a:rPr lang="en-US" sz="1800" dirty="0"/>
                  <a:t>Qubits on dim 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1800" dirty="0"/>
                  <a:t>.</a:t>
                </a:r>
              </a:p>
              <a:p>
                <a:r>
                  <a:rPr lang="en-US" sz="1800" dirty="0"/>
                  <a:t>X check on dim 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1800" dirty="0"/>
                  <a:t>.</a:t>
                </a:r>
              </a:p>
              <a:p>
                <a:r>
                  <a:rPr lang="en-US" sz="1800" dirty="0"/>
                  <a:t>Z check on dim 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1800" dirty="0"/>
                  <a:t>.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899DE6B-E7B8-CD65-3B1D-96C608485A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3371" y="490359"/>
                <a:ext cx="2987412" cy="1200329"/>
              </a:xfrm>
              <a:prstGeom prst="rect">
                <a:avLst/>
              </a:prstGeom>
              <a:blipFill>
                <a:blip r:embed="rId2"/>
                <a:stretch>
                  <a:fillRect l="-1626" t="-1508" b="-703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8329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62" grpId="0" animBg="1"/>
      <p:bldP spid="70" grpId="0" animBg="1"/>
      <p:bldP spid="6" grpId="0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" name="Freeform: Shape 924">
            <a:extLst>
              <a:ext uri="{FF2B5EF4-FFF2-40B4-BE49-F238E27FC236}">
                <a16:creationId xmlns:a16="http://schemas.microsoft.com/office/drawing/2014/main" id="{8DAF1419-0EFA-9394-A588-D654C4A04454}"/>
              </a:ext>
            </a:extLst>
          </p:cNvPr>
          <p:cNvSpPr/>
          <p:nvPr/>
        </p:nvSpPr>
        <p:spPr>
          <a:xfrm>
            <a:off x="6400800" y="2884967"/>
            <a:ext cx="3281916" cy="3274828"/>
          </a:xfrm>
          <a:custGeom>
            <a:avLst/>
            <a:gdLst>
              <a:gd name="connsiteX0" fmla="*/ 0 w 3281916"/>
              <a:gd name="connsiteY0" fmla="*/ 517452 h 3274828"/>
              <a:gd name="connsiteX1" fmla="*/ 439479 w 3281916"/>
              <a:gd name="connsiteY1" fmla="*/ 63796 h 3274828"/>
              <a:gd name="connsiteX2" fmla="*/ 3111795 w 3281916"/>
              <a:gd name="connsiteY2" fmla="*/ 0 h 3274828"/>
              <a:gd name="connsiteX3" fmla="*/ 2729023 w 3281916"/>
              <a:gd name="connsiteY3" fmla="*/ 411126 h 3274828"/>
              <a:gd name="connsiteX4" fmla="*/ 3189767 w 3281916"/>
              <a:gd name="connsiteY4" fmla="*/ 886047 h 3274828"/>
              <a:gd name="connsiteX5" fmla="*/ 2764465 w 3281916"/>
              <a:gd name="connsiteY5" fmla="*/ 1325526 h 3274828"/>
              <a:gd name="connsiteX6" fmla="*/ 3225209 w 3281916"/>
              <a:gd name="connsiteY6" fmla="*/ 1835889 h 3274828"/>
              <a:gd name="connsiteX7" fmla="*/ 2799907 w 3281916"/>
              <a:gd name="connsiteY7" fmla="*/ 2296633 h 3274828"/>
              <a:gd name="connsiteX8" fmla="*/ 3281916 w 3281916"/>
              <a:gd name="connsiteY8" fmla="*/ 2729024 h 3274828"/>
              <a:gd name="connsiteX9" fmla="*/ 2828260 w 3281916"/>
              <a:gd name="connsiteY9" fmla="*/ 3189768 h 3274828"/>
              <a:gd name="connsiteX10" fmla="*/ 170121 w 3281916"/>
              <a:gd name="connsiteY10" fmla="*/ 3274828 h 3274828"/>
              <a:gd name="connsiteX11" fmla="*/ 552893 w 3281916"/>
              <a:gd name="connsiteY11" fmla="*/ 2821173 h 3274828"/>
              <a:gd name="connsiteX12" fmla="*/ 77972 w 3281916"/>
              <a:gd name="connsiteY12" fmla="*/ 2381693 h 3274828"/>
              <a:gd name="connsiteX13" fmla="*/ 503274 w 3281916"/>
              <a:gd name="connsiteY13" fmla="*/ 1899684 h 3274828"/>
              <a:gd name="connsiteX14" fmla="*/ 35442 w 3281916"/>
              <a:gd name="connsiteY14" fmla="*/ 1438940 h 3274828"/>
              <a:gd name="connsiteX15" fmla="*/ 482009 w 3281916"/>
              <a:gd name="connsiteY15" fmla="*/ 978196 h 3274828"/>
              <a:gd name="connsiteX16" fmla="*/ 0 w 3281916"/>
              <a:gd name="connsiteY16" fmla="*/ 517452 h 3274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281916" h="3274828">
                <a:moveTo>
                  <a:pt x="0" y="517452"/>
                </a:moveTo>
                <a:lnTo>
                  <a:pt x="439479" y="63796"/>
                </a:lnTo>
                <a:lnTo>
                  <a:pt x="3111795" y="0"/>
                </a:lnTo>
                <a:lnTo>
                  <a:pt x="2729023" y="411126"/>
                </a:lnTo>
                <a:lnTo>
                  <a:pt x="3189767" y="886047"/>
                </a:lnTo>
                <a:lnTo>
                  <a:pt x="2764465" y="1325526"/>
                </a:lnTo>
                <a:lnTo>
                  <a:pt x="3225209" y="1835889"/>
                </a:lnTo>
                <a:lnTo>
                  <a:pt x="2799907" y="2296633"/>
                </a:lnTo>
                <a:lnTo>
                  <a:pt x="3281916" y="2729024"/>
                </a:lnTo>
                <a:lnTo>
                  <a:pt x="2828260" y="3189768"/>
                </a:lnTo>
                <a:lnTo>
                  <a:pt x="170121" y="3274828"/>
                </a:lnTo>
                <a:lnTo>
                  <a:pt x="552893" y="2821173"/>
                </a:lnTo>
                <a:lnTo>
                  <a:pt x="77972" y="2381693"/>
                </a:lnTo>
                <a:lnTo>
                  <a:pt x="503274" y="1899684"/>
                </a:lnTo>
                <a:lnTo>
                  <a:pt x="35442" y="1438940"/>
                </a:lnTo>
                <a:lnTo>
                  <a:pt x="482009" y="978196"/>
                </a:lnTo>
                <a:lnTo>
                  <a:pt x="0" y="517452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4" name="Freeform: Shape 923">
            <a:extLst>
              <a:ext uri="{FF2B5EF4-FFF2-40B4-BE49-F238E27FC236}">
                <a16:creationId xmlns:a16="http://schemas.microsoft.com/office/drawing/2014/main" id="{8DFF810D-F908-595D-94FC-B5559DB28E36}"/>
              </a:ext>
            </a:extLst>
          </p:cNvPr>
          <p:cNvSpPr/>
          <p:nvPr/>
        </p:nvSpPr>
        <p:spPr>
          <a:xfrm>
            <a:off x="961121" y="3020112"/>
            <a:ext cx="1396409" cy="1410586"/>
          </a:xfrm>
          <a:custGeom>
            <a:avLst/>
            <a:gdLst>
              <a:gd name="connsiteX0" fmla="*/ 0 w 1396409"/>
              <a:gd name="connsiteY0" fmla="*/ 467832 h 1410586"/>
              <a:gd name="connsiteX1" fmla="*/ 446567 w 1396409"/>
              <a:gd name="connsiteY1" fmla="*/ 7088 h 1410586"/>
              <a:gd name="connsiteX2" fmla="*/ 1311349 w 1396409"/>
              <a:gd name="connsiteY2" fmla="*/ 0 h 1410586"/>
              <a:gd name="connsiteX3" fmla="*/ 914400 w 1396409"/>
              <a:gd name="connsiteY3" fmla="*/ 460744 h 1410586"/>
              <a:gd name="connsiteX4" fmla="*/ 1396409 w 1396409"/>
              <a:gd name="connsiteY4" fmla="*/ 928576 h 1410586"/>
              <a:gd name="connsiteX5" fmla="*/ 942753 w 1396409"/>
              <a:gd name="connsiteY5" fmla="*/ 1410586 h 1410586"/>
              <a:gd name="connsiteX6" fmla="*/ 63795 w 1396409"/>
              <a:gd name="connsiteY6" fmla="*/ 1389321 h 1410586"/>
              <a:gd name="connsiteX7" fmla="*/ 496186 w 1396409"/>
              <a:gd name="connsiteY7" fmla="*/ 914400 h 1410586"/>
              <a:gd name="connsiteX8" fmla="*/ 0 w 1396409"/>
              <a:gd name="connsiteY8" fmla="*/ 467832 h 1410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96409" h="1410586">
                <a:moveTo>
                  <a:pt x="0" y="467832"/>
                </a:moveTo>
                <a:lnTo>
                  <a:pt x="446567" y="7088"/>
                </a:lnTo>
                <a:lnTo>
                  <a:pt x="1311349" y="0"/>
                </a:lnTo>
                <a:lnTo>
                  <a:pt x="914400" y="460744"/>
                </a:lnTo>
                <a:lnTo>
                  <a:pt x="1396409" y="928576"/>
                </a:lnTo>
                <a:lnTo>
                  <a:pt x="942753" y="1410586"/>
                </a:lnTo>
                <a:lnTo>
                  <a:pt x="63795" y="1389321"/>
                </a:lnTo>
                <a:lnTo>
                  <a:pt x="496186" y="914400"/>
                </a:lnTo>
                <a:lnTo>
                  <a:pt x="0" y="467832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3" name="Freeform: Shape 922">
            <a:extLst>
              <a:ext uri="{FF2B5EF4-FFF2-40B4-BE49-F238E27FC236}">
                <a16:creationId xmlns:a16="http://schemas.microsoft.com/office/drawing/2014/main" id="{95E773FD-8A4C-9C75-67AC-70309CFEAA8E}"/>
              </a:ext>
            </a:extLst>
          </p:cNvPr>
          <p:cNvSpPr/>
          <p:nvPr/>
        </p:nvSpPr>
        <p:spPr>
          <a:xfrm>
            <a:off x="3196856" y="3040912"/>
            <a:ext cx="2346251" cy="2268279"/>
          </a:xfrm>
          <a:custGeom>
            <a:avLst/>
            <a:gdLst>
              <a:gd name="connsiteX0" fmla="*/ 0 w 2346251"/>
              <a:gd name="connsiteY0" fmla="*/ 496186 h 2268279"/>
              <a:gd name="connsiteX1" fmla="*/ 446567 w 2346251"/>
              <a:gd name="connsiteY1" fmla="*/ 35441 h 2268279"/>
              <a:gd name="connsiteX2" fmla="*/ 2211572 w 2346251"/>
              <a:gd name="connsiteY2" fmla="*/ 0 h 2268279"/>
              <a:gd name="connsiteX3" fmla="*/ 1857153 w 2346251"/>
              <a:gd name="connsiteY3" fmla="*/ 404037 h 2268279"/>
              <a:gd name="connsiteX4" fmla="*/ 2296632 w 2346251"/>
              <a:gd name="connsiteY4" fmla="*/ 871869 h 2268279"/>
              <a:gd name="connsiteX5" fmla="*/ 1885507 w 2346251"/>
              <a:gd name="connsiteY5" fmla="*/ 1325525 h 2268279"/>
              <a:gd name="connsiteX6" fmla="*/ 2346251 w 2346251"/>
              <a:gd name="connsiteY6" fmla="*/ 1786269 h 2268279"/>
              <a:gd name="connsiteX7" fmla="*/ 1899684 w 2346251"/>
              <a:gd name="connsiteY7" fmla="*/ 2254102 h 2268279"/>
              <a:gd name="connsiteX8" fmla="*/ 177209 w 2346251"/>
              <a:gd name="connsiteY8" fmla="*/ 2268279 h 2268279"/>
              <a:gd name="connsiteX9" fmla="*/ 524539 w 2346251"/>
              <a:gd name="connsiteY9" fmla="*/ 1857153 h 2268279"/>
              <a:gd name="connsiteX10" fmla="*/ 70884 w 2346251"/>
              <a:gd name="connsiteY10" fmla="*/ 1410586 h 2268279"/>
              <a:gd name="connsiteX11" fmla="*/ 489097 w 2346251"/>
              <a:gd name="connsiteY11" fmla="*/ 949841 h 2268279"/>
              <a:gd name="connsiteX12" fmla="*/ 0 w 2346251"/>
              <a:gd name="connsiteY12" fmla="*/ 496186 h 2268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46251" h="2268279">
                <a:moveTo>
                  <a:pt x="0" y="496186"/>
                </a:moveTo>
                <a:lnTo>
                  <a:pt x="446567" y="35441"/>
                </a:lnTo>
                <a:lnTo>
                  <a:pt x="2211572" y="0"/>
                </a:lnTo>
                <a:lnTo>
                  <a:pt x="1857153" y="404037"/>
                </a:lnTo>
                <a:lnTo>
                  <a:pt x="2296632" y="871869"/>
                </a:lnTo>
                <a:lnTo>
                  <a:pt x="1885507" y="1325525"/>
                </a:lnTo>
                <a:lnTo>
                  <a:pt x="2346251" y="1786269"/>
                </a:lnTo>
                <a:lnTo>
                  <a:pt x="1899684" y="2254102"/>
                </a:lnTo>
                <a:lnTo>
                  <a:pt x="177209" y="2268279"/>
                </a:lnTo>
                <a:lnTo>
                  <a:pt x="524539" y="1857153"/>
                </a:lnTo>
                <a:lnTo>
                  <a:pt x="70884" y="1410586"/>
                </a:lnTo>
                <a:lnTo>
                  <a:pt x="489097" y="949841"/>
                </a:lnTo>
                <a:lnTo>
                  <a:pt x="0" y="496186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7BC758-40A2-F729-D686-7941B2623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Planar cellulation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09B0039E-910F-4C77-BAE3-EED6DD0EE0D7}"/>
              </a:ext>
            </a:extLst>
          </p:cNvPr>
          <p:cNvGrpSpPr>
            <a:grpSpLocks noChangeAspect="1"/>
          </p:cNvGrpSpPr>
          <p:nvPr/>
        </p:nvGrpSpPr>
        <p:grpSpPr>
          <a:xfrm>
            <a:off x="1068522" y="2993270"/>
            <a:ext cx="1206255" cy="1712151"/>
            <a:chOff x="1055567" y="2677372"/>
            <a:chExt cx="1708670" cy="242527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75A503B9-DE58-ADE3-912A-8E0A5B78CA38}"/>
                </a:ext>
              </a:extLst>
            </p:cNvPr>
            <p:cNvGrpSpPr/>
            <p:nvPr/>
          </p:nvGrpSpPr>
          <p:grpSpPr>
            <a:xfrm rot="2584825">
              <a:off x="1055567" y="2903220"/>
              <a:ext cx="1051560" cy="1051560"/>
              <a:chOff x="9795229" y="1907099"/>
              <a:chExt cx="1051560" cy="1051560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0DAAD464-FCDA-3686-3B5F-B14639CC795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795229" y="2821499"/>
                <a:ext cx="137160" cy="137160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C8C21044-B046-BD25-6792-33A74CA3EA3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709629" y="1907099"/>
                <a:ext cx="137160" cy="137160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9B523928-B54C-7DD7-1023-A71C11F915F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709629" y="2821499"/>
                <a:ext cx="137160" cy="137160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5386331E-D477-2697-D1C7-734ADA379584}"/>
                  </a:ext>
                </a:extLst>
              </p:cNvPr>
              <p:cNvCxnSpPr>
                <a:cxnSpLocks/>
                <a:endCxn id="7" idx="2"/>
              </p:cNvCxnSpPr>
              <p:nvPr/>
            </p:nvCxnSpPr>
            <p:spPr>
              <a:xfrm>
                <a:off x="9932389" y="1975679"/>
                <a:ext cx="777240" cy="0"/>
              </a:xfrm>
              <a:prstGeom prst="line">
                <a:avLst/>
              </a:prstGeom>
              <a:ln w="25400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3F94E936-DCE2-4D59-424B-60B9A7B3D0BF}"/>
                  </a:ext>
                </a:extLst>
              </p:cNvPr>
              <p:cNvCxnSpPr>
                <a:cxnSpLocks/>
                <a:stCxn id="6" idx="6"/>
                <a:endCxn id="8" idx="2"/>
              </p:cNvCxnSpPr>
              <p:nvPr/>
            </p:nvCxnSpPr>
            <p:spPr>
              <a:xfrm>
                <a:off x="9932389" y="2890079"/>
                <a:ext cx="777240" cy="0"/>
              </a:xfrm>
              <a:prstGeom prst="line">
                <a:avLst/>
              </a:prstGeom>
              <a:ln w="25400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28B3C856-CC0E-473E-C91F-BFF38B4F8D18}"/>
                  </a:ext>
                </a:extLst>
              </p:cNvPr>
              <p:cNvCxnSpPr>
                <a:cxnSpLocks/>
                <a:stCxn id="7" idx="4"/>
                <a:endCxn id="8" idx="0"/>
              </p:cNvCxnSpPr>
              <p:nvPr/>
            </p:nvCxnSpPr>
            <p:spPr>
              <a:xfrm>
                <a:off x="10778209" y="2044259"/>
                <a:ext cx="0" cy="777240"/>
              </a:xfrm>
              <a:prstGeom prst="line">
                <a:avLst/>
              </a:prstGeom>
              <a:ln w="25400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1501D7D1-E09F-CD92-9C14-03990BA6D2E0}"/>
                  </a:ext>
                </a:extLst>
              </p:cNvPr>
              <p:cNvCxnSpPr>
                <a:cxnSpLocks/>
                <a:endCxn id="6" idx="0"/>
              </p:cNvCxnSpPr>
              <p:nvPr/>
            </p:nvCxnSpPr>
            <p:spPr>
              <a:xfrm>
                <a:off x="9863809" y="2044259"/>
                <a:ext cx="0" cy="777240"/>
              </a:xfrm>
              <a:prstGeom prst="line">
                <a:avLst/>
              </a:prstGeom>
              <a:ln w="25400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26AE6E20-8843-416A-FCB7-0890FB4C00D6}"/>
                </a:ext>
              </a:extLst>
            </p:cNvPr>
            <p:cNvGrpSpPr/>
            <p:nvPr/>
          </p:nvGrpSpPr>
          <p:grpSpPr>
            <a:xfrm rot="2584825">
              <a:off x="1712677" y="3524368"/>
              <a:ext cx="1051560" cy="1051560"/>
              <a:chOff x="9795229" y="1907099"/>
              <a:chExt cx="1051560" cy="1051560"/>
            </a:xfrm>
          </p:grpSpPr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D0BED81F-498A-2091-5B8A-C314E6AD434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795229" y="2821499"/>
                <a:ext cx="137160" cy="137160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3C79099F-354E-D968-B898-FFCF68754FB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709629" y="1907099"/>
                <a:ext cx="137160" cy="137160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DCA002D0-363E-DCBD-A407-BFCCDEED70FF}"/>
                  </a:ext>
                </a:extLst>
              </p:cNvPr>
              <p:cNvCxnSpPr>
                <a:cxnSpLocks/>
                <a:endCxn id="16" idx="2"/>
              </p:cNvCxnSpPr>
              <p:nvPr/>
            </p:nvCxnSpPr>
            <p:spPr>
              <a:xfrm>
                <a:off x="9932389" y="1975679"/>
                <a:ext cx="777240" cy="0"/>
              </a:xfrm>
              <a:prstGeom prst="line">
                <a:avLst/>
              </a:prstGeom>
              <a:ln w="25400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03A7653B-24B7-1329-7BAD-8760DBD4CC58}"/>
                  </a:ext>
                </a:extLst>
              </p:cNvPr>
              <p:cNvCxnSpPr>
                <a:cxnSpLocks/>
                <a:stCxn id="15" idx="6"/>
              </p:cNvCxnSpPr>
              <p:nvPr/>
            </p:nvCxnSpPr>
            <p:spPr>
              <a:xfrm>
                <a:off x="9932389" y="2890079"/>
                <a:ext cx="777240" cy="0"/>
              </a:xfrm>
              <a:prstGeom prst="line">
                <a:avLst/>
              </a:prstGeom>
              <a:ln w="25400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45F90EBB-085E-060A-A93D-121678720AF1}"/>
                  </a:ext>
                </a:extLst>
              </p:cNvPr>
              <p:cNvCxnSpPr>
                <a:cxnSpLocks/>
                <a:stCxn id="16" idx="4"/>
              </p:cNvCxnSpPr>
              <p:nvPr/>
            </p:nvCxnSpPr>
            <p:spPr>
              <a:xfrm>
                <a:off x="10778209" y="2044259"/>
                <a:ext cx="0" cy="777240"/>
              </a:xfrm>
              <a:prstGeom prst="line">
                <a:avLst/>
              </a:prstGeom>
              <a:ln w="25400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AAC1EEFB-A69B-BDAD-2F20-F3F1034010DD}"/>
                </a:ext>
              </a:extLst>
            </p:cNvPr>
            <p:cNvGrpSpPr/>
            <p:nvPr/>
          </p:nvGrpSpPr>
          <p:grpSpPr>
            <a:xfrm rot="2584825">
              <a:off x="1212991" y="4256828"/>
              <a:ext cx="845820" cy="845820"/>
              <a:chOff x="9863809" y="1975679"/>
              <a:chExt cx="845820" cy="845820"/>
            </a:xfrm>
          </p:grpSpPr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891AB9EB-CCD9-D051-C5C8-5E37FA83B78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932389" y="1975679"/>
                <a:ext cx="777240" cy="0"/>
              </a:xfrm>
              <a:prstGeom prst="line">
                <a:avLst/>
              </a:prstGeom>
              <a:ln w="25400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6705AFED-4177-E836-905B-C9851651532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863809" y="2044259"/>
                <a:ext cx="0" cy="777240"/>
              </a:xfrm>
              <a:prstGeom prst="line">
                <a:avLst/>
              </a:prstGeom>
              <a:ln w="25400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1E92FD20-2DD7-64F1-EA35-039024DC3CD2}"/>
                </a:ext>
              </a:extLst>
            </p:cNvPr>
            <p:cNvCxnSpPr>
              <a:cxnSpLocks/>
            </p:cNvCxnSpPr>
            <p:nvPr/>
          </p:nvCxnSpPr>
          <p:spPr>
            <a:xfrm rot="2584825">
              <a:off x="2529078" y="2677372"/>
              <a:ext cx="0" cy="777240"/>
            </a:xfrm>
            <a:prstGeom prst="line">
              <a:avLst/>
            </a:prstGeom>
            <a:ln w="254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60" name="Group 359">
            <a:extLst>
              <a:ext uri="{FF2B5EF4-FFF2-40B4-BE49-F238E27FC236}">
                <a16:creationId xmlns:a16="http://schemas.microsoft.com/office/drawing/2014/main" id="{83E33583-8FE1-1E79-2B1E-446BBA02DB91}"/>
              </a:ext>
            </a:extLst>
          </p:cNvPr>
          <p:cNvGrpSpPr/>
          <p:nvPr/>
        </p:nvGrpSpPr>
        <p:grpSpPr>
          <a:xfrm>
            <a:off x="3304556" y="2949470"/>
            <a:ext cx="2251308" cy="2672272"/>
            <a:chOff x="2971453" y="2185293"/>
            <a:chExt cx="2251308" cy="2672272"/>
          </a:xfrm>
        </p:grpSpPr>
        <p:grpSp>
          <p:nvGrpSpPr>
            <p:cNvPr id="264" name="Group 263">
              <a:extLst>
                <a:ext uri="{FF2B5EF4-FFF2-40B4-BE49-F238E27FC236}">
                  <a16:creationId xmlns:a16="http://schemas.microsoft.com/office/drawing/2014/main" id="{F3276699-0F46-5FF3-8FEA-5A97B1F99E8C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971453" y="2214957"/>
              <a:ext cx="1206255" cy="1818989"/>
              <a:chOff x="1055567" y="2677372"/>
              <a:chExt cx="1708670" cy="2576613"/>
            </a:xfrm>
          </p:grpSpPr>
          <p:grpSp>
            <p:nvGrpSpPr>
              <p:cNvPr id="265" name="Group 264">
                <a:extLst>
                  <a:ext uri="{FF2B5EF4-FFF2-40B4-BE49-F238E27FC236}">
                    <a16:creationId xmlns:a16="http://schemas.microsoft.com/office/drawing/2014/main" id="{A084081A-714B-4340-5B62-A70290971853}"/>
                  </a:ext>
                </a:extLst>
              </p:cNvPr>
              <p:cNvGrpSpPr/>
              <p:nvPr/>
            </p:nvGrpSpPr>
            <p:grpSpPr>
              <a:xfrm rot="2584825">
                <a:off x="1055567" y="2903220"/>
                <a:ext cx="1051560" cy="1051560"/>
                <a:chOff x="9795229" y="1907099"/>
                <a:chExt cx="1051560" cy="1051560"/>
              </a:xfrm>
            </p:grpSpPr>
            <p:sp>
              <p:nvSpPr>
                <p:cNvPr id="281" name="Oval 280">
                  <a:extLst>
                    <a:ext uri="{FF2B5EF4-FFF2-40B4-BE49-F238E27FC236}">
                      <a16:creationId xmlns:a16="http://schemas.microsoft.com/office/drawing/2014/main" id="{C254680C-9F60-425F-E5FA-C150E56CAF9D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795229" y="2821499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2" name="Oval 281">
                  <a:extLst>
                    <a:ext uri="{FF2B5EF4-FFF2-40B4-BE49-F238E27FC236}">
                      <a16:creationId xmlns:a16="http://schemas.microsoft.com/office/drawing/2014/main" id="{5D4CEE15-9C5E-D325-4BA8-40D0EB2639E6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0709629" y="1907099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83" name="Oval 282">
                  <a:extLst>
                    <a:ext uri="{FF2B5EF4-FFF2-40B4-BE49-F238E27FC236}">
                      <a16:creationId xmlns:a16="http://schemas.microsoft.com/office/drawing/2014/main" id="{79D626C2-307C-7FCD-5598-E2E47B3B1CC9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0709629" y="2821499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84" name="Straight Connector 283">
                  <a:extLst>
                    <a:ext uri="{FF2B5EF4-FFF2-40B4-BE49-F238E27FC236}">
                      <a16:creationId xmlns:a16="http://schemas.microsoft.com/office/drawing/2014/main" id="{FAB86553-BC05-3357-B82D-8E3701B046A0}"/>
                    </a:ext>
                  </a:extLst>
                </p:cNvPr>
                <p:cNvCxnSpPr>
                  <a:cxnSpLocks/>
                  <a:endCxn id="282" idx="2"/>
                </p:cNvCxnSpPr>
                <p:nvPr/>
              </p:nvCxnSpPr>
              <p:spPr>
                <a:xfrm>
                  <a:off x="9932389" y="1975679"/>
                  <a:ext cx="777240" cy="0"/>
                </a:xfrm>
                <a:prstGeom prst="line">
                  <a:avLst/>
                </a:prstGeom>
                <a:ln w="254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85" name="Straight Connector 284">
                  <a:extLst>
                    <a:ext uri="{FF2B5EF4-FFF2-40B4-BE49-F238E27FC236}">
                      <a16:creationId xmlns:a16="http://schemas.microsoft.com/office/drawing/2014/main" id="{C5C875B7-8264-B828-6A31-3350FB84CA66}"/>
                    </a:ext>
                  </a:extLst>
                </p:cNvPr>
                <p:cNvCxnSpPr>
                  <a:cxnSpLocks/>
                  <a:stCxn id="281" idx="6"/>
                  <a:endCxn id="283" idx="2"/>
                </p:cNvCxnSpPr>
                <p:nvPr/>
              </p:nvCxnSpPr>
              <p:spPr>
                <a:xfrm>
                  <a:off x="9932389" y="2890079"/>
                  <a:ext cx="777240" cy="0"/>
                </a:xfrm>
                <a:prstGeom prst="line">
                  <a:avLst/>
                </a:prstGeom>
                <a:ln w="254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86" name="Straight Connector 285">
                  <a:extLst>
                    <a:ext uri="{FF2B5EF4-FFF2-40B4-BE49-F238E27FC236}">
                      <a16:creationId xmlns:a16="http://schemas.microsoft.com/office/drawing/2014/main" id="{C0068273-79D4-81FE-26AD-D945B62A4D15}"/>
                    </a:ext>
                  </a:extLst>
                </p:cNvPr>
                <p:cNvCxnSpPr>
                  <a:cxnSpLocks/>
                  <a:stCxn id="282" idx="4"/>
                  <a:endCxn id="283" idx="0"/>
                </p:cNvCxnSpPr>
                <p:nvPr/>
              </p:nvCxnSpPr>
              <p:spPr>
                <a:xfrm>
                  <a:off x="10778209" y="2044259"/>
                  <a:ext cx="0" cy="777240"/>
                </a:xfrm>
                <a:prstGeom prst="line">
                  <a:avLst/>
                </a:prstGeom>
                <a:ln w="254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87" name="Straight Connector 286">
                  <a:extLst>
                    <a:ext uri="{FF2B5EF4-FFF2-40B4-BE49-F238E27FC236}">
                      <a16:creationId xmlns:a16="http://schemas.microsoft.com/office/drawing/2014/main" id="{7C78BB1F-54B2-39D7-E10C-C30A8DF7F12A}"/>
                    </a:ext>
                  </a:extLst>
                </p:cNvPr>
                <p:cNvCxnSpPr>
                  <a:cxnSpLocks/>
                  <a:endCxn id="281" idx="0"/>
                </p:cNvCxnSpPr>
                <p:nvPr/>
              </p:nvCxnSpPr>
              <p:spPr>
                <a:xfrm>
                  <a:off x="9863809" y="2044259"/>
                  <a:ext cx="0" cy="777240"/>
                </a:xfrm>
                <a:prstGeom prst="line">
                  <a:avLst/>
                </a:prstGeom>
                <a:ln w="254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66" name="Group 265">
                <a:extLst>
                  <a:ext uri="{FF2B5EF4-FFF2-40B4-BE49-F238E27FC236}">
                    <a16:creationId xmlns:a16="http://schemas.microsoft.com/office/drawing/2014/main" id="{F5FCE89D-7406-B393-63BB-1CA98E25D01C}"/>
                  </a:ext>
                </a:extLst>
              </p:cNvPr>
              <p:cNvGrpSpPr/>
              <p:nvPr/>
            </p:nvGrpSpPr>
            <p:grpSpPr>
              <a:xfrm rot="2584825">
                <a:off x="1712677" y="3524368"/>
                <a:ext cx="1051560" cy="1051560"/>
                <a:chOff x="9795229" y="1907099"/>
                <a:chExt cx="1051560" cy="1051560"/>
              </a:xfrm>
            </p:grpSpPr>
            <p:sp>
              <p:nvSpPr>
                <p:cNvPr id="274" name="Oval 273">
                  <a:extLst>
                    <a:ext uri="{FF2B5EF4-FFF2-40B4-BE49-F238E27FC236}">
                      <a16:creationId xmlns:a16="http://schemas.microsoft.com/office/drawing/2014/main" id="{03AA8C66-B716-10FF-1A85-AA9E1FC0B11C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795229" y="2821499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5" name="Oval 274">
                  <a:extLst>
                    <a:ext uri="{FF2B5EF4-FFF2-40B4-BE49-F238E27FC236}">
                      <a16:creationId xmlns:a16="http://schemas.microsoft.com/office/drawing/2014/main" id="{662C6F44-11F7-3C49-1225-F347E3E31E10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0709629" y="1907099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76" name="Oval 275">
                  <a:extLst>
                    <a:ext uri="{FF2B5EF4-FFF2-40B4-BE49-F238E27FC236}">
                      <a16:creationId xmlns:a16="http://schemas.microsoft.com/office/drawing/2014/main" id="{9CD13A8C-F3F3-4501-C0D2-CA4FB98D202E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0709629" y="2821499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77" name="Straight Connector 276">
                  <a:extLst>
                    <a:ext uri="{FF2B5EF4-FFF2-40B4-BE49-F238E27FC236}">
                      <a16:creationId xmlns:a16="http://schemas.microsoft.com/office/drawing/2014/main" id="{C7B6DB43-D0FA-F971-8825-429ADBEA7722}"/>
                    </a:ext>
                  </a:extLst>
                </p:cNvPr>
                <p:cNvCxnSpPr>
                  <a:cxnSpLocks/>
                  <a:endCxn id="275" idx="2"/>
                </p:cNvCxnSpPr>
                <p:nvPr/>
              </p:nvCxnSpPr>
              <p:spPr>
                <a:xfrm>
                  <a:off x="9932389" y="1975679"/>
                  <a:ext cx="777240" cy="0"/>
                </a:xfrm>
                <a:prstGeom prst="line">
                  <a:avLst/>
                </a:prstGeom>
                <a:ln w="254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78" name="Straight Connector 277">
                  <a:extLst>
                    <a:ext uri="{FF2B5EF4-FFF2-40B4-BE49-F238E27FC236}">
                      <a16:creationId xmlns:a16="http://schemas.microsoft.com/office/drawing/2014/main" id="{DA229355-BDAF-3DA7-29BC-65908321C7E9}"/>
                    </a:ext>
                  </a:extLst>
                </p:cNvPr>
                <p:cNvCxnSpPr>
                  <a:cxnSpLocks/>
                  <a:stCxn id="274" idx="6"/>
                  <a:endCxn id="276" idx="2"/>
                </p:cNvCxnSpPr>
                <p:nvPr/>
              </p:nvCxnSpPr>
              <p:spPr>
                <a:xfrm>
                  <a:off x="9932389" y="2890079"/>
                  <a:ext cx="777240" cy="0"/>
                </a:xfrm>
                <a:prstGeom prst="line">
                  <a:avLst/>
                </a:prstGeom>
                <a:ln w="254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79" name="Straight Connector 278">
                  <a:extLst>
                    <a:ext uri="{FF2B5EF4-FFF2-40B4-BE49-F238E27FC236}">
                      <a16:creationId xmlns:a16="http://schemas.microsoft.com/office/drawing/2014/main" id="{DCBDCA73-A9E5-DC44-16C4-2FBB7AD06348}"/>
                    </a:ext>
                  </a:extLst>
                </p:cNvPr>
                <p:cNvCxnSpPr>
                  <a:cxnSpLocks/>
                  <a:stCxn id="275" idx="4"/>
                  <a:endCxn id="276" idx="0"/>
                </p:cNvCxnSpPr>
                <p:nvPr/>
              </p:nvCxnSpPr>
              <p:spPr>
                <a:xfrm>
                  <a:off x="10778209" y="2044259"/>
                  <a:ext cx="0" cy="777240"/>
                </a:xfrm>
                <a:prstGeom prst="line">
                  <a:avLst/>
                </a:prstGeom>
                <a:ln w="254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67" name="Group 266">
                <a:extLst>
                  <a:ext uri="{FF2B5EF4-FFF2-40B4-BE49-F238E27FC236}">
                    <a16:creationId xmlns:a16="http://schemas.microsoft.com/office/drawing/2014/main" id="{051AB980-EF51-5771-3C10-18C1BFF963C5}"/>
                  </a:ext>
                </a:extLst>
              </p:cNvPr>
              <p:cNvGrpSpPr/>
              <p:nvPr/>
            </p:nvGrpSpPr>
            <p:grpSpPr>
              <a:xfrm rot="2584825">
                <a:off x="1111745" y="4202425"/>
                <a:ext cx="1051560" cy="1051560"/>
                <a:chOff x="9795229" y="1907099"/>
                <a:chExt cx="1051560" cy="1051560"/>
              </a:xfrm>
            </p:grpSpPr>
            <p:sp>
              <p:nvSpPr>
                <p:cNvPr id="270" name="Oval 269">
                  <a:extLst>
                    <a:ext uri="{FF2B5EF4-FFF2-40B4-BE49-F238E27FC236}">
                      <a16:creationId xmlns:a16="http://schemas.microsoft.com/office/drawing/2014/main" id="{314B9AB7-9887-8681-FA6F-724377C99946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795229" y="2821499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1" name="Oval 270">
                  <a:extLst>
                    <a:ext uri="{FF2B5EF4-FFF2-40B4-BE49-F238E27FC236}">
                      <a16:creationId xmlns:a16="http://schemas.microsoft.com/office/drawing/2014/main" id="{C1ABEFE3-5FCA-5B15-B4AC-B17B2DAC7EBA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0709629" y="1907099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272" name="Straight Connector 271">
                  <a:extLst>
                    <a:ext uri="{FF2B5EF4-FFF2-40B4-BE49-F238E27FC236}">
                      <a16:creationId xmlns:a16="http://schemas.microsoft.com/office/drawing/2014/main" id="{237EDCB6-D29A-9B28-E862-A9D74B87F340}"/>
                    </a:ext>
                  </a:extLst>
                </p:cNvPr>
                <p:cNvCxnSpPr>
                  <a:cxnSpLocks/>
                  <a:endCxn id="271" idx="2"/>
                </p:cNvCxnSpPr>
                <p:nvPr/>
              </p:nvCxnSpPr>
              <p:spPr>
                <a:xfrm>
                  <a:off x="9932389" y="1975679"/>
                  <a:ext cx="777240" cy="0"/>
                </a:xfrm>
                <a:prstGeom prst="line">
                  <a:avLst/>
                </a:prstGeom>
                <a:ln w="254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73" name="Straight Connector 272">
                  <a:extLst>
                    <a:ext uri="{FF2B5EF4-FFF2-40B4-BE49-F238E27FC236}">
                      <a16:creationId xmlns:a16="http://schemas.microsoft.com/office/drawing/2014/main" id="{7DA63193-1514-0DF7-C65F-F803D4A038A8}"/>
                    </a:ext>
                  </a:extLst>
                </p:cNvPr>
                <p:cNvCxnSpPr>
                  <a:cxnSpLocks/>
                  <a:endCxn id="270" idx="0"/>
                </p:cNvCxnSpPr>
                <p:nvPr/>
              </p:nvCxnSpPr>
              <p:spPr>
                <a:xfrm>
                  <a:off x="9863809" y="2044259"/>
                  <a:ext cx="0" cy="777240"/>
                </a:xfrm>
                <a:prstGeom prst="line">
                  <a:avLst/>
                </a:prstGeom>
                <a:ln w="254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69" name="Straight Connector 268">
                <a:extLst>
                  <a:ext uri="{FF2B5EF4-FFF2-40B4-BE49-F238E27FC236}">
                    <a16:creationId xmlns:a16="http://schemas.microsoft.com/office/drawing/2014/main" id="{9A176C92-4E28-DD2D-1B22-42F7917E76AF}"/>
                  </a:ext>
                </a:extLst>
              </p:cNvPr>
              <p:cNvCxnSpPr>
                <a:cxnSpLocks/>
              </p:cNvCxnSpPr>
              <p:nvPr/>
            </p:nvCxnSpPr>
            <p:spPr>
              <a:xfrm rot="2584825">
                <a:off x="2529078" y="2677372"/>
                <a:ext cx="0" cy="777240"/>
              </a:xfrm>
              <a:prstGeom prst="line">
                <a:avLst/>
              </a:prstGeom>
              <a:ln w="25400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88" name="Group 287">
              <a:extLst>
                <a:ext uri="{FF2B5EF4-FFF2-40B4-BE49-F238E27FC236}">
                  <a16:creationId xmlns:a16="http://schemas.microsoft.com/office/drawing/2014/main" id="{E5EDD927-E762-D5EA-0607-99DB7C67E94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877680" y="2185293"/>
              <a:ext cx="1206255" cy="1818989"/>
              <a:chOff x="1055567" y="2677372"/>
              <a:chExt cx="1708670" cy="2576613"/>
            </a:xfrm>
          </p:grpSpPr>
          <p:grpSp>
            <p:nvGrpSpPr>
              <p:cNvPr id="289" name="Group 288">
                <a:extLst>
                  <a:ext uri="{FF2B5EF4-FFF2-40B4-BE49-F238E27FC236}">
                    <a16:creationId xmlns:a16="http://schemas.microsoft.com/office/drawing/2014/main" id="{CBD0D30C-06A5-FB6C-45F1-1BE6119552A5}"/>
                  </a:ext>
                </a:extLst>
              </p:cNvPr>
              <p:cNvGrpSpPr/>
              <p:nvPr/>
            </p:nvGrpSpPr>
            <p:grpSpPr>
              <a:xfrm rot="2584825">
                <a:off x="1055567" y="2903220"/>
                <a:ext cx="1051560" cy="1051560"/>
                <a:chOff x="9795229" y="1907099"/>
                <a:chExt cx="1051560" cy="1051560"/>
              </a:xfrm>
            </p:grpSpPr>
            <p:sp>
              <p:nvSpPr>
                <p:cNvPr id="305" name="Oval 304">
                  <a:extLst>
                    <a:ext uri="{FF2B5EF4-FFF2-40B4-BE49-F238E27FC236}">
                      <a16:creationId xmlns:a16="http://schemas.microsoft.com/office/drawing/2014/main" id="{BFA6810E-96F3-E3C2-662A-43D09BC43819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795229" y="2821499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6" name="Oval 305">
                  <a:extLst>
                    <a:ext uri="{FF2B5EF4-FFF2-40B4-BE49-F238E27FC236}">
                      <a16:creationId xmlns:a16="http://schemas.microsoft.com/office/drawing/2014/main" id="{6250146B-BDD3-DD93-EA77-83444D8AFDB7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0709629" y="1907099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07" name="Oval 306">
                  <a:extLst>
                    <a:ext uri="{FF2B5EF4-FFF2-40B4-BE49-F238E27FC236}">
                      <a16:creationId xmlns:a16="http://schemas.microsoft.com/office/drawing/2014/main" id="{CD887C44-354F-E799-1633-950F1216750A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0709629" y="2821499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308" name="Straight Connector 307">
                  <a:extLst>
                    <a:ext uri="{FF2B5EF4-FFF2-40B4-BE49-F238E27FC236}">
                      <a16:creationId xmlns:a16="http://schemas.microsoft.com/office/drawing/2014/main" id="{B187706B-61C3-1EC9-233E-D38E598E2C2F}"/>
                    </a:ext>
                  </a:extLst>
                </p:cNvPr>
                <p:cNvCxnSpPr>
                  <a:cxnSpLocks/>
                  <a:endCxn id="306" idx="2"/>
                </p:cNvCxnSpPr>
                <p:nvPr/>
              </p:nvCxnSpPr>
              <p:spPr>
                <a:xfrm>
                  <a:off x="9932389" y="1975679"/>
                  <a:ext cx="777240" cy="0"/>
                </a:xfrm>
                <a:prstGeom prst="line">
                  <a:avLst/>
                </a:prstGeom>
                <a:ln w="254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09" name="Straight Connector 308">
                  <a:extLst>
                    <a:ext uri="{FF2B5EF4-FFF2-40B4-BE49-F238E27FC236}">
                      <a16:creationId xmlns:a16="http://schemas.microsoft.com/office/drawing/2014/main" id="{A258D9D6-84F7-B0A0-A1E2-AC9548B560DC}"/>
                    </a:ext>
                  </a:extLst>
                </p:cNvPr>
                <p:cNvCxnSpPr>
                  <a:cxnSpLocks/>
                  <a:stCxn id="305" idx="6"/>
                  <a:endCxn id="307" idx="2"/>
                </p:cNvCxnSpPr>
                <p:nvPr/>
              </p:nvCxnSpPr>
              <p:spPr>
                <a:xfrm>
                  <a:off x="9932389" y="2890079"/>
                  <a:ext cx="777240" cy="0"/>
                </a:xfrm>
                <a:prstGeom prst="line">
                  <a:avLst/>
                </a:prstGeom>
                <a:ln w="254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10" name="Straight Connector 309">
                  <a:extLst>
                    <a:ext uri="{FF2B5EF4-FFF2-40B4-BE49-F238E27FC236}">
                      <a16:creationId xmlns:a16="http://schemas.microsoft.com/office/drawing/2014/main" id="{DBF69F9D-CD1C-35F0-8903-53E09D62617C}"/>
                    </a:ext>
                  </a:extLst>
                </p:cNvPr>
                <p:cNvCxnSpPr>
                  <a:cxnSpLocks/>
                  <a:stCxn id="306" idx="4"/>
                  <a:endCxn id="307" idx="0"/>
                </p:cNvCxnSpPr>
                <p:nvPr/>
              </p:nvCxnSpPr>
              <p:spPr>
                <a:xfrm>
                  <a:off x="10778209" y="2044259"/>
                  <a:ext cx="0" cy="777240"/>
                </a:xfrm>
                <a:prstGeom prst="line">
                  <a:avLst/>
                </a:prstGeom>
                <a:ln w="254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11" name="Straight Connector 310">
                  <a:extLst>
                    <a:ext uri="{FF2B5EF4-FFF2-40B4-BE49-F238E27FC236}">
                      <a16:creationId xmlns:a16="http://schemas.microsoft.com/office/drawing/2014/main" id="{3DE43DDF-8909-3EF4-F56B-7766F3AB18BE}"/>
                    </a:ext>
                  </a:extLst>
                </p:cNvPr>
                <p:cNvCxnSpPr>
                  <a:cxnSpLocks/>
                  <a:endCxn id="305" idx="0"/>
                </p:cNvCxnSpPr>
                <p:nvPr/>
              </p:nvCxnSpPr>
              <p:spPr>
                <a:xfrm>
                  <a:off x="9863809" y="2044259"/>
                  <a:ext cx="0" cy="777240"/>
                </a:xfrm>
                <a:prstGeom prst="line">
                  <a:avLst/>
                </a:prstGeom>
                <a:ln w="254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90" name="Group 289">
                <a:extLst>
                  <a:ext uri="{FF2B5EF4-FFF2-40B4-BE49-F238E27FC236}">
                    <a16:creationId xmlns:a16="http://schemas.microsoft.com/office/drawing/2014/main" id="{F1A467D6-6C69-C0FE-586E-1F066628D4B8}"/>
                  </a:ext>
                </a:extLst>
              </p:cNvPr>
              <p:cNvGrpSpPr/>
              <p:nvPr/>
            </p:nvGrpSpPr>
            <p:grpSpPr>
              <a:xfrm rot="2584825">
                <a:off x="1712677" y="3524368"/>
                <a:ext cx="1051560" cy="1051560"/>
                <a:chOff x="9795229" y="1907099"/>
                <a:chExt cx="1051560" cy="1051560"/>
              </a:xfrm>
            </p:grpSpPr>
            <p:sp>
              <p:nvSpPr>
                <p:cNvPr id="298" name="Oval 297">
                  <a:extLst>
                    <a:ext uri="{FF2B5EF4-FFF2-40B4-BE49-F238E27FC236}">
                      <a16:creationId xmlns:a16="http://schemas.microsoft.com/office/drawing/2014/main" id="{018E111B-68AC-C6C6-589D-4081B7109D3B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795229" y="2821499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9" name="Oval 298">
                  <a:extLst>
                    <a:ext uri="{FF2B5EF4-FFF2-40B4-BE49-F238E27FC236}">
                      <a16:creationId xmlns:a16="http://schemas.microsoft.com/office/drawing/2014/main" id="{7C2566C5-311D-3A8C-8AE6-33B909F58C03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0709629" y="1907099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00" name="Oval 299">
                  <a:extLst>
                    <a:ext uri="{FF2B5EF4-FFF2-40B4-BE49-F238E27FC236}">
                      <a16:creationId xmlns:a16="http://schemas.microsoft.com/office/drawing/2014/main" id="{79553F62-9623-A25F-DB74-BA44F0F6EE0E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0709629" y="2821499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301" name="Straight Connector 300">
                  <a:extLst>
                    <a:ext uri="{FF2B5EF4-FFF2-40B4-BE49-F238E27FC236}">
                      <a16:creationId xmlns:a16="http://schemas.microsoft.com/office/drawing/2014/main" id="{026C5483-B8C5-E6CB-564E-125AAAB3446B}"/>
                    </a:ext>
                  </a:extLst>
                </p:cNvPr>
                <p:cNvCxnSpPr>
                  <a:cxnSpLocks/>
                  <a:endCxn id="299" idx="2"/>
                </p:cNvCxnSpPr>
                <p:nvPr/>
              </p:nvCxnSpPr>
              <p:spPr>
                <a:xfrm>
                  <a:off x="9932389" y="1975679"/>
                  <a:ext cx="777240" cy="0"/>
                </a:xfrm>
                <a:prstGeom prst="line">
                  <a:avLst/>
                </a:prstGeom>
                <a:ln w="254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02" name="Straight Connector 301">
                  <a:extLst>
                    <a:ext uri="{FF2B5EF4-FFF2-40B4-BE49-F238E27FC236}">
                      <a16:creationId xmlns:a16="http://schemas.microsoft.com/office/drawing/2014/main" id="{BDDCFF51-0D3D-260B-0B4E-7FA8EE8DF302}"/>
                    </a:ext>
                  </a:extLst>
                </p:cNvPr>
                <p:cNvCxnSpPr>
                  <a:cxnSpLocks/>
                  <a:stCxn id="298" idx="6"/>
                  <a:endCxn id="300" idx="2"/>
                </p:cNvCxnSpPr>
                <p:nvPr/>
              </p:nvCxnSpPr>
              <p:spPr>
                <a:xfrm>
                  <a:off x="9932389" y="2890079"/>
                  <a:ext cx="777240" cy="0"/>
                </a:xfrm>
                <a:prstGeom prst="line">
                  <a:avLst/>
                </a:prstGeom>
                <a:ln w="254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03" name="Straight Connector 302">
                  <a:extLst>
                    <a:ext uri="{FF2B5EF4-FFF2-40B4-BE49-F238E27FC236}">
                      <a16:creationId xmlns:a16="http://schemas.microsoft.com/office/drawing/2014/main" id="{1F97B1C5-2088-FDFC-DF33-D726E7D4F3B0}"/>
                    </a:ext>
                  </a:extLst>
                </p:cNvPr>
                <p:cNvCxnSpPr>
                  <a:cxnSpLocks/>
                  <a:stCxn id="299" idx="4"/>
                  <a:endCxn id="300" idx="0"/>
                </p:cNvCxnSpPr>
                <p:nvPr/>
              </p:nvCxnSpPr>
              <p:spPr>
                <a:xfrm>
                  <a:off x="10778209" y="2044259"/>
                  <a:ext cx="0" cy="777240"/>
                </a:xfrm>
                <a:prstGeom prst="line">
                  <a:avLst/>
                </a:prstGeom>
                <a:ln w="254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91" name="Group 290">
                <a:extLst>
                  <a:ext uri="{FF2B5EF4-FFF2-40B4-BE49-F238E27FC236}">
                    <a16:creationId xmlns:a16="http://schemas.microsoft.com/office/drawing/2014/main" id="{C5FAB4A4-6A23-20B3-2AE4-CBFE45DC61FF}"/>
                  </a:ext>
                </a:extLst>
              </p:cNvPr>
              <p:cNvGrpSpPr/>
              <p:nvPr/>
            </p:nvGrpSpPr>
            <p:grpSpPr>
              <a:xfrm rot="2584825">
                <a:off x="1111745" y="4202425"/>
                <a:ext cx="1051560" cy="1051560"/>
                <a:chOff x="9795229" y="1907099"/>
                <a:chExt cx="1051560" cy="1051560"/>
              </a:xfrm>
            </p:grpSpPr>
            <p:sp>
              <p:nvSpPr>
                <p:cNvPr id="294" name="Oval 293">
                  <a:extLst>
                    <a:ext uri="{FF2B5EF4-FFF2-40B4-BE49-F238E27FC236}">
                      <a16:creationId xmlns:a16="http://schemas.microsoft.com/office/drawing/2014/main" id="{B2DB197E-A0D2-E583-8DF0-0F4C95F0A812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795229" y="2821499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5" name="Oval 294">
                  <a:extLst>
                    <a:ext uri="{FF2B5EF4-FFF2-40B4-BE49-F238E27FC236}">
                      <a16:creationId xmlns:a16="http://schemas.microsoft.com/office/drawing/2014/main" id="{7B90BE2B-9871-FBF7-0133-BE6A5F96C45C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0709629" y="1907099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cxnSp>
            <p:nvCxnSpPr>
              <p:cNvPr id="293" name="Straight Connector 292">
                <a:extLst>
                  <a:ext uri="{FF2B5EF4-FFF2-40B4-BE49-F238E27FC236}">
                    <a16:creationId xmlns:a16="http://schemas.microsoft.com/office/drawing/2014/main" id="{30FB6469-1806-1148-411E-1FB2FAFD6706}"/>
                  </a:ext>
                </a:extLst>
              </p:cNvPr>
              <p:cNvCxnSpPr>
                <a:cxnSpLocks/>
              </p:cNvCxnSpPr>
              <p:nvPr/>
            </p:nvCxnSpPr>
            <p:spPr>
              <a:xfrm rot="2584825">
                <a:off x="2529078" y="2677372"/>
                <a:ext cx="0" cy="777240"/>
              </a:xfrm>
              <a:prstGeom prst="line">
                <a:avLst/>
              </a:prstGeom>
              <a:ln w="25400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312" name="Group 311">
              <a:extLst>
                <a:ext uri="{FF2B5EF4-FFF2-40B4-BE49-F238E27FC236}">
                  <a16:creationId xmlns:a16="http://schemas.microsoft.com/office/drawing/2014/main" id="{1C792AEE-0B6B-3588-31F1-C1738333E19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007420" y="3135603"/>
              <a:ext cx="1309114" cy="1721962"/>
              <a:chOff x="1055567" y="2663475"/>
              <a:chExt cx="1854370" cy="2439173"/>
            </a:xfrm>
          </p:grpSpPr>
          <p:grpSp>
            <p:nvGrpSpPr>
              <p:cNvPr id="313" name="Group 312">
                <a:extLst>
                  <a:ext uri="{FF2B5EF4-FFF2-40B4-BE49-F238E27FC236}">
                    <a16:creationId xmlns:a16="http://schemas.microsoft.com/office/drawing/2014/main" id="{5C670CFA-6098-BD78-2FC9-76644874C872}"/>
                  </a:ext>
                </a:extLst>
              </p:cNvPr>
              <p:cNvGrpSpPr/>
              <p:nvPr/>
            </p:nvGrpSpPr>
            <p:grpSpPr>
              <a:xfrm rot="2584825">
                <a:off x="1055567" y="2903220"/>
                <a:ext cx="1051560" cy="1051560"/>
                <a:chOff x="9795229" y="1907099"/>
                <a:chExt cx="1051560" cy="1051560"/>
              </a:xfrm>
            </p:grpSpPr>
            <p:sp>
              <p:nvSpPr>
                <p:cNvPr id="328" name="Oval 327">
                  <a:extLst>
                    <a:ext uri="{FF2B5EF4-FFF2-40B4-BE49-F238E27FC236}">
                      <a16:creationId xmlns:a16="http://schemas.microsoft.com/office/drawing/2014/main" id="{B27F5A66-2832-D4FE-E0B6-6C82FC55BC15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795229" y="1907099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9" name="Oval 328">
                  <a:extLst>
                    <a:ext uri="{FF2B5EF4-FFF2-40B4-BE49-F238E27FC236}">
                      <a16:creationId xmlns:a16="http://schemas.microsoft.com/office/drawing/2014/main" id="{C0B571F7-BB66-B6E9-EBC8-71DDD6F6A35A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795229" y="2821499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0" name="Oval 329">
                  <a:extLst>
                    <a:ext uri="{FF2B5EF4-FFF2-40B4-BE49-F238E27FC236}">
                      <a16:creationId xmlns:a16="http://schemas.microsoft.com/office/drawing/2014/main" id="{676D7766-1230-0C23-D3F9-A8D0121588B1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0709629" y="1907099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31" name="Oval 330">
                  <a:extLst>
                    <a:ext uri="{FF2B5EF4-FFF2-40B4-BE49-F238E27FC236}">
                      <a16:creationId xmlns:a16="http://schemas.microsoft.com/office/drawing/2014/main" id="{65A8D710-B1DF-B6F6-3D82-4BE91CC824F8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0709629" y="2821499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333" name="Straight Connector 332">
                  <a:extLst>
                    <a:ext uri="{FF2B5EF4-FFF2-40B4-BE49-F238E27FC236}">
                      <a16:creationId xmlns:a16="http://schemas.microsoft.com/office/drawing/2014/main" id="{8732CDC9-C5A0-F109-16CD-B1817F7674B1}"/>
                    </a:ext>
                  </a:extLst>
                </p:cNvPr>
                <p:cNvCxnSpPr>
                  <a:cxnSpLocks/>
                  <a:stCxn id="329" idx="6"/>
                  <a:endCxn id="331" idx="2"/>
                </p:cNvCxnSpPr>
                <p:nvPr/>
              </p:nvCxnSpPr>
              <p:spPr>
                <a:xfrm>
                  <a:off x="9932389" y="2890079"/>
                  <a:ext cx="777240" cy="0"/>
                </a:xfrm>
                <a:prstGeom prst="line">
                  <a:avLst/>
                </a:prstGeom>
                <a:ln w="254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34" name="Straight Connector 333">
                  <a:extLst>
                    <a:ext uri="{FF2B5EF4-FFF2-40B4-BE49-F238E27FC236}">
                      <a16:creationId xmlns:a16="http://schemas.microsoft.com/office/drawing/2014/main" id="{6989BE13-5938-AD11-E1DA-3C2850309F86}"/>
                    </a:ext>
                  </a:extLst>
                </p:cNvPr>
                <p:cNvCxnSpPr>
                  <a:cxnSpLocks/>
                  <a:stCxn id="330" idx="4"/>
                  <a:endCxn id="331" idx="0"/>
                </p:cNvCxnSpPr>
                <p:nvPr/>
              </p:nvCxnSpPr>
              <p:spPr>
                <a:xfrm>
                  <a:off x="10778209" y="2044259"/>
                  <a:ext cx="0" cy="777240"/>
                </a:xfrm>
                <a:prstGeom prst="line">
                  <a:avLst/>
                </a:prstGeom>
                <a:ln w="254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35" name="Straight Connector 334">
                  <a:extLst>
                    <a:ext uri="{FF2B5EF4-FFF2-40B4-BE49-F238E27FC236}">
                      <a16:creationId xmlns:a16="http://schemas.microsoft.com/office/drawing/2014/main" id="{A1C8FE4E-A643-A940-9BE7-A5A399C1FB09}"/>
                    </a:ext>
                  </a:extLst>
                </p:cNvPr>
                <p:cNvCxnSpPr>
                  <a:cxnSpLocks/>
                  <a:stCxn id="328" idx="4"/>
                  <a:endCxn id="329" idx="0"/>
                </p:cNvCxnSpPr>
                <p:nvPr/>
              </p:nvCxnSpPr>
              <p:spPr>
                <a:xfrm>
                  <a:off x="9863809" y="2044259"/>
                  <a:ext cx="0" cy="777240"/>
                </a:xfrm>
                <a:prstGeom prst="line">
                  <a:avLst/>
                </a:prstGeom>
                <a:ln w="254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14" name="Group 313">
                <a:extLst>
                  <a:ext uri="{FF2B5EF4-FFF2-40B4-BE49-F238E27FC236}">
                    <a16:creationId xmlns:a16="http://schemas.microsoft.com/office/drawing/2014/main" id="{17B58821-8541-09D4-8E93-2D7E291DDABC}"/>
                  </a:ext>
                </a:extLst>
              </p:cNvPr>
              <p:cNvGrpSpPr/>
              <p:nvPr/>
            </p:nvGrpSpPr>
            <p:grpSpPr>
              <a:xfrm rot="2584825">
                <a:off x="1712677" y="3524368"/>
                <a:ext cx="1051560" cy="1051560"/>
                <a:chOff x="9795229" y="1907099"/>
                <a:chExt cx="1051560" cy="1051560"/>
              </a:xfrm>
            </p:grpSpPr>
            <p:sp>
              <p:nvSpPr>
                <p:cNvPr id="322" name="Oval 321">
                  <a:extLst>
                    <a:ext uri="{FF2B5EF4-FFF2-40B4-BE49-F238E27FC236}">
                      <a16:creationId xmlns:a16="http://schemas.microsoft.com/office/drawing/2014/main" id="{F98C5E06-B443-7E0B-DFFE-ABB196B4B37B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795229" y="2821499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3" name="Oval 322">
                  <a:extLst>
                    <a:ext uri="{FF2B5EF4-FFF2-40B4-BE49-F238E27FC236}">
                      <a16:creationId xmlns:a16="http://schemas.microsoft.com/office/drawing/2014/main" id="{608832C2-DA35-796A-D26A-D4244DCDCF0F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0709629" y="1907099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325" name="Straight Connector 324">
                  <a:extLst>
                    <a:ext uri="{FF2B5EF4-FFF2-40B4-BE49-F238E27FC236}">
                      <a16:creationId xmlns:a16="http://schemas.microsoft.com/office/drawing/2014/main" id="{975D1F56-1B38-A794-56AA-D49EC7CBEEB8}"/>
                    </a:ext>
                  </a:extLst>
                </p:cNvPr>
                <p:cNvCxnSpPr>
                  <a:cxnSpLocks/>
                  <a:endCxn id="323" idx="2"/>
                </p:cNvCxnSpPr>
                <p:nvPr/>
              </p:nvCxnSpPr>
              <p:spPr>
                <a:xfrm>
                  <a:off x="9932389" y="1975679"/>
                  <a:ext cx="777240" cy="0"/>
                </a:xfrm>
                <a:prstGeom prst="line">
                  <a:avLst/>
                </a:prstGeom>
                <a:ln w="254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26" name="Straight Connector 325">
                  <a:extLst>
                    <a:ext uri="{FF2B5EF4-FFF2-40B4-BE49-F238E27FC236}">
                      <a16:creationId xmlns:a16="http://schemas.microsoft.com/office/drawing/2014/main" id="{B98C7AB2-7C5B-3814-0DCC-AF9B26784924}"/>
                    </a:ext>
                  </a:extLst>
                </p:cNvPr>
                <p:cNvCxnSpPr>
                  <a:cxnSpLocks/>
                  <a:stCxn id="322" idx="6"/>
                </p:cNvCxnSpPr>
                <p:nvPr/>
              </p:nvCxnSpPr>
              <p:spPr>
                <a:xfrm>
                  <a:off x="9932389" y="2890079"/>
                  <a:ext cx="777240" cy="0"/>
                </a:xfrm>
                <a:prstGeom prst="line">
                  <a:avLst/>
                </a:prstGeom>
                <a:ln w="254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27" name="Straight Connector 326">
                  <a:extLst>
                    <a:ext uri="{FF2B5EF4-FFF2-40B4-BE49-F238E27FC236}">
                      <a16:creationId xmlns:a16="http://schemas.microsoft.com/office/drawing/2014/main" id="{8ED447E7-D6BE-8670-327C-66768EEA76CA}"/>
                    </a:ext>
                  </a:extLst>
                </p:cNvPr>
                <p:cNvCxnSpPr>
                  <a:cxnSpLocks/>
                  <a:stCxn id="323" idx="4"/>
                </p:cNvCxnSpPr>
                <p:nvPr/>
              </p:nvCxnSpPr>
              <p:spPr>
                <a:xfrm>
                  <a:off x="10778209" y="2044259"/>
                  <a:ext cx="0" cy="777240"/>
                </a:xfrm>
                <a:prstGeom prst="line">
                  <a:avLst/>
                </a:prstGeom>
                <a:ln w="254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15" name="Group 314">
                <a:extLst>
                  <a:ext uri="{FF2B5EF4-FFF2-40B4-BE49-F238E27FC236}">
                    <a16:creationId xmlns:a16="http://schemas.microsoft.com/office/drawing/2014/main" id="{092A25E1-AF83-156F-693D-1E211F7EA539}"/>
                  </a:ext>
                </a:extLst>
              </p:cNvPr>
              <p:cNvGrpSpPr/>
              <p:nvPr/>
            </p:nvGrpSpPr>
            <p:grpSpPr>
              <a:xfrm rot="2584825">
                <a:off x="1212991" y="4256828"/>
                <a:ext cx="845820" cy="845820"/>
                <a:chOff x="9863809" y="1975679"/>
                <a:chExt cx="845820" cy="845820"/>
              </a:xfrm>
            </p:grpSpPr>
            <p:cxnSp>
              <p:nvCxnSpPr>
                <p:cNvPr id="320" name="Straight Connector 319">
                  <a:extLst>
                    <a:ext uri="{FF2B5EF4-FFF2-40B4-BE49-F238E27FC236}">
                      <a16:creationId xmlns:a16="http://schemas.microsoft.com/office/drawing/2014/main" id="{C23AF9BC-5AD3-8E25-34A1-8B47388FFB2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932389" y="1975679"/>
                  <a:ext cx="777240" cy="0"/>
                </a:xfrm>
                <a:prstGeom prst="line">
                  <a:avLst/>
                </a:prstGeom>
                <a:ln w="254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21" name="Straight Connector 320">
                  <a:extLst>
                    <a:ext uri="{FF2B5EF4-FFF2-40B4-BE49-F238E27FC236}">
                      <a16:creationId xmlns:a16="http://schemas.microsoft.com/office/drawing/2014/main" id="{19866986-EA69-F867-6CFF-60BF9ABB559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863809" y="2044259"/>
                  <a:ext cx="0" cy="777240"/>
                </a:xfrm>
                <a:prstGeom prst="line">
                  <a:avLst/>
                </a:prstGeom>
                <a:ln w="254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16" name="Oval 315">
                <a:extLst>
                  <a:ext uri="{FF2B5EF4-FFF2-40B4-BE49-F238E27FC236}">
                    <a16:creationId xmlns:a16="http://schemas.microsoft.com/office/drawing/2014/main" id="{C588CB3B-363A-3A23-2005-5C92E60E245B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584825">
                <a:off x="2772777" y="2663475"/>
                <a:ext cx="137160" cy="137160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36" name="Group 335">
              <a:extLst>
                <a:ext uri="{FF2B5EF4-FFF2-40B4-BE49-F238E27FC236}">
                  <a16:creationId xmlns:a16="http://schemas.microsoft.com/office/drawing/2014/main" id="{D72347FD-DBFA-CE27-F11D-4F75432C29AC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913647" y="3105939"/>
              <a:ext cx="1309114" cy="1350118"/>
              <a:chOff x="1055567" y="2663475"/>
              <a:chExt cx="1854370" cy="1912453"/>
            </a:xfrm>
          </p:grpSpPr>
          <p:grpSp>
            <p:nvGrpSpPr>
              <p:cNvPr id="337" name="Group 336">
                <a:extLst>
                  <a:ext uri="{FF2B5EF4-FFF2-40B4-BE49-F238E27FC236}">
                    <a16:creationId xmlns:a16="http://schemas.microsoft.com/office/drawing/2014/main" id="{FF505878-AFFF-2757-392C-8FB176C4C586}"/>
                  </a:ext>
                </a:extLst>
              </p:cNvPr>
              <p:cNvGrpSpPr/>
              <p:nvPr/>
            </p:nvGrpSpPr>
            <p:grpSpPr>
              <a:xfrm rot="2584825">
                <a:off x="1055567" y="2903220"/>
                <a:ext cx="1051560" cy="1051560"/>
                <a:chOff x="9795229" y="1907099"/>
                <a:chExt cx="1051560" cy="1051560"/>
              </a:xfrm>
            </p:grpSpPr>
            <p:sp>
              <p:nvSpPr>
                <p:cNvPr id="352" name="Oval 351">
                  <a:extLst>
                    <a:ext uri="{FF2B5EF4-FFF2-40B4-BE49-F238E27FC236}">
                      <a16:creationId xmlns:a16="http://schemas.microsoft.com/office/drawing/2014/main" id="{8081024F-3F91-9939-7BAD-5C65F847AB51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795229" y="1907099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3" name="Oval 352">
                  <a:extLst>
                    <a:ext uri="{FF2B5EF4-FFF2-40B4-BE49-F238E27FC236}">
                      <a16:creationId xmlns:a16="http://schemas.microsoft.com/office/drawing/2014/main" id="{7051615B-EA17-20D8-1625-E284D97D88CA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795229" y="2821499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4" name="Oval 353">
                  <a:extLst>
                    <a:ext uri="{FF2B5EF4-FFF2-40B4-BE49-F238E27FC236}">
                      <a16:creationId xmlns:a16="http://schemas.microsoft.com/office/drawing/2014/main" id="{228810FF-631A-68C2-5B61-1BEB8023EE5D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0709629" y="1907099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55" name="Oval 354">
                  <a:extLst>
                    <a:ext uri="{FF2B5EF4-FFF2-40B4-BE49-F238E27FC236}">
                      <a16:creationId xmlns:a16="http://schemas.microsoft.com/office/drawing/2014/main" id="{A289D9E5-F68F-1890-A0B1-C0D5241D5C12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0709629" y="2821499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357" name="Straight Connector 356">
                  <a:extLst>
                    <a:ext uri="{FF2B5EF4-FFF2-40B4-BE49-F238E27FC236}">
                      <a16:creationId xmlns:a16="http://schemas.microsoft.com/office/drawing/2014/main" id="{F3506EE2-CE7D-BCEA-1FD8-64385389FC91}"/>
                    </a:ext>
                  </a:extLst>
                </p:cNvPr>
                <p:cNvCxnSpPr>
                  <a:cxnSpLocks/>
                  <a:stCxn id="353" idx="6"/>
                  <a:endCxn id="355" idx="2"/>
                </p:cNvCxnSpPr>
                <p:nvPr/>
              </p:nvCxnSpPr>
              <p:spPr>
                <a:xfrm>
                  <a:off x="9932389" y="2890079"/>
                  <a:ext cx="777240" cy="0"/>
                </a:xfrm>
                <a:prstGeom prst="line">
                  <a:avLst/>
                </a:prstGeom>
                <a:ln w="254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58" name="Straight Connector 357">
                  <a:extLst>
                    <a:ext uri="{FF2B5EF4-FFF2-40B4-BE49-F238E27FC236}">
                      <a16:creationId xmlns:a16="http://schemas.microsoft.com/office/drawing/2014/main" id="{BC9ECA86-D03D-6435-C128-C355E38B1000}"/>
                    </a:ext>
                  </a:extLst>
                </p:cNvPr>
                <p:cNvCxnSpPr>
                  <a:cxnSpLocks/>
                  <a:stCxn id="354" idx="4"/>
                  <a:endCxn id="355" idx="0"/>
                </p:cNvCxnSpPr>
                <p:nvPr/>
              </p:nvCxnSpPr>
              <p:spPr>
                <a:xfrm>
                  <a:off x="10778209" y="2044259"/>
                  <a:ext cx="0" cy="777240"/>
                </a:xfrm>
                <a:prstGeom prst="line">
                  <a:avLst/>
                </a:prstGeom>
                <a:ln w="254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38" name="Group 337">
                <a:extLst>
                  <a:ext uri="{FF2B5EF4-FFF2-40B4-BE49-F238E27FC236}">
                    <a16:creationId xmlns:a16="http://schemas.microsoft.com/office/drawing/2014/main" id="{32779C69-B52F-557A-DDFD-8415ED46CFA3}"/>
                  </a:ext>
                </a:extLst>
              </p:cNvPr>
              <p:cNvGrpSpPr/>
              <p:nvPr/>
            </p:nvGrpSpPr>
            <p:grpSpPr>
              <a:xfrm rot="2584825">
                <a:off x="1712677" y="3524368"/>
                <a:ext cx="1051560" cy="1051560"/>
                <a:chOff x="9795229" y="1907099"/>
                <a:chExt cx="1051560" cy="1051560"/>
              </a:xfrm>
            </p:grpSpPr>
            <p:sp>
              <p:nvSpPr>
                <p:cNvPr id="346" name="Oval 345">
                  <a:extLst>
                    <a:ext uri="{FF2B5EF4-FFF2-40B4-BE49-F238E27FC236}">
                      <a16:creationId xmlns:a16="http://schemas.microsoft.com/office/drawing/2014/main" id="{B2C55146-20B6-6868-4016-2F57DCA7322F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795229" y="2821499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7" name="Oval 346">
                  <a:extLst>
                    <a:ext uri="{FF2B5EF4-FFF2-40B4-BE49-F238E27FC236}">
                      <a16:creationId xmlns:a16="http://schemas.microsoft.com/office/drawing/2014/main" id="{83BDFAC4-0EAE-5F4D-85FD-2BE4964AE0DF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0709629" y="1907099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349" name="Straight Connector 348">
                  <a:extLst>
                    <a:ext uri="{FF2B5EF4-FFF2-40B4-BE49-F238E27FC236}">
                      <a16:creationId xmlns:a16="http://schemas.microsoft.com/office/drawing/2014/main" id="{771874EB-431C-64F6-15D5-C424282D99AF}"/>
                    </a:ext>
                  </a:extLst>
                </p:cNvPr>
                <p:cNvCxnSpPr>
                  <a:cxnSpLocks/>
                  <a:endCxn id="347" idx="2"/>
                </p:cNvCxnSpPr>
                <p:nvPr/>
              </p:nvCxnSpPr>
              <p:spPr>
                <a:xfrm>
                  <a:off x="9932389" y="1975679"/>
                  <a:ext cx="777240" cy="0"/>
                </a:xfrm>
                <a:prstGeom prst="line">
                  <a:avLst/>
                </a:prstGeom>
                <a:ln w="254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50" name="Straight Connector 349">
                  <a:extLst>
                    <a:ext uri="{FF2B5EF4-FFF2-40B4-BE49-F238E27FC236}">
                      <a16:creationId xmlns:a16="http://schemas.microsoft.com/office/drawing/2014/main" id="{2A3B53ED-17D1-4F54-C6A0-27A648466BE3}"/>
                    </a:ext>
                  </a:extLst>
                </p:cNvPr>
                <p:cNvCxnSpPr>
                  <a:cxnSpLocks/>
                  <a:stCxn id="346" idx="6"/>
                </p:cNvCxnSpPr>
                <p:nvPr/>
              </p:nvCxnSpPr>
              <p:spPr>
                <a:xfrm>
                  <a:off x="9932389" y="2890079"/>
                  <a:ext cx="777240" cy="0"/>
                </a:xfrm>
                <a:prstGeom prst="line">
                  <a:avLst/>
                </a:prstGeom>
                <a:ln w="254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51" name="Straight Connector 350">
                  <a:extLst>
                    <a:ext uri="{FF2B5EF4-FFF2-40B4-BE49-F238E27FC236}">
                      <a16:creationId xmlns:a16="http://schemas.microsoft.com/office/drawing/2014/main" id="{815F341A-15DA-AD37-502E-C8A605BA38F6}"/>
                    </a:ext>
                  </a:extLst>
                </p:cNvPr>
                <p:cNvCxnSpPr>
                  <a:cxnSpLocks/>
                  <a:stCxn id="347" idx="4"/>
                </p:cNvCxnSpPr>
                <p:nvPr/>
              </p:nvCxnSpPr>
              <p:spPr>
                <a:xfrm>
                  <a:off x="10778209" y="2044259"/>
                  <a:ext cx="0" cy="777240"/>
                </a:xfrm>
                <a:prstGeom prst="line">
                  <a:avLst/>
                </a:prstGeom>
                <a:ln w="254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44" name="Straight Connector 343">
                <a:extLst>
                  <a:ext uri="{FF2B5EF4-FFF2-40B4-BE49-F238E27FC236}">
                    <a16:creationId xmlns:a16="http://schemas.microsoft.com/office/drawing/2014/main" id="{3ADC8E30-C876-2DC9-B97A-C20BE9EEED5E}"/>
                  </a:ext>
                </a:extLst>
              </p:cNvPr>
              <p:cNvCxnSpPr>
                <a:cxnSpLocks/>
              </p:cNvCxnSpPr>
              <p:nvPr/>
            </p:nvCxnSpPr>
            <p:spPr>
              <a:xfrm rot="2584825">
                <a:off x="1561184" y="4394268"/>
                <a:ext cx="777239" cy="0"/>
              </a:xfrm>
              <a:prstGeom prst="line">
                <a:avLst/>
              </a:prstGeom>
              <a:ln w="25400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40" name="Oval 339">
                <a:extLst>
                  <a:ext uri="{FF2B5EF4-FFF2-40B4-BE49-F238E27FC236}">
                    <a16:creationId xmlns:a16="http://schemas.microsoft.com/office/drawing/2014/main" id="{0B410150-0DF3-984D-B8C6-F677207F5126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584825">
                <a:off x="2772777" y="2663475"/>
                <a:ext cx="137160" cy="137160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61" name="Group 360">
            <a:extLst>
              <a:ext uri="{FF2B5EF4-FFF2-40B4-BE49-F238E27FC236}">
                <a16:creationId xmlns:a16="http://schemas.microsoft.com/office/drawing/2014/main" id="{06803471-131D-6D53-0F1F-7A15C53294EB}"/>
              </a:ext>
            </a:extLst>
          </p:cNvPr>
          <p:cNvGrpSpPr/>
          <p:nvPr/>
        </p:nvGrpSpPr>
        <p:grpSpPr>
          <a:xfrm>
            <a:off x="6482150" y="2841853"/>
            <a:ext cx="2251308" cy="2779110"/>
            <a:chOff x="2971453" y="2185293"/>
            <a:chExt cx="2251308" cy="2779110"/>
          </a:xfrm>
        </p:grpSpPr>
        <p:grpSp>
          <p:nvGrpSpPr>
            <p:cNvPr id="362" name="Group 361">
              <a:extLst>
                <a:ext uri="{FF2B5EF4-FFF2-40B4-BE49-F238E27FC236}">
                  <a16:creationId xmlns:a16="http://schemas.microsoft.com/office/drawing/2014/main" id="{C1127907-0D14-A195-7767-CF7B91DC004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971453" y="2214957"/>
              <a:ext cx="1206255" cy="1818989"/>
              <a:chOff x="1055567" y="2677372"/>
              <a:chExt cx="1708670" cy="2576613"/>
            </a:xfrm>
          </p:grpSpPr>
          <p:grpSp>
            <p:nvGrpSpPr>
              <p:cNvPr id="431" name="Group 430">
                <a:extLst>
                  <a:ext uri="{FF2B5EF4-FFF2-40B4-BE49-F238E27FC236}">
                    <a16:creationId xmlns:a16="http://schemas.microsoft.com/office/drawing/2014/main" id="{EF01BCCE-02FD-A237-33DE-6DCD606C5C4A}"/>
                  </a:ext>
                </a:extLst>
              </p:cNvPr>
              <p:cNvGrpSpPr/>
              <p:nvPr/>
            </p:nvGrpSpPr>
            <p:grpSpPr>
              <a:xfrm rot="2584825">
                <a:off x="1055567" y="2903220"/>
                <a:ext cx="1051560" cy="1051560"/>
                <a:chOff x="9795229" y="1907099"/>
                <a:chExt cx="1051560" cy="1051560"/>
              </a:xfrm>
            </p:grpSpPr>
            <p:sp>
              <p:nvSpPr>
                <p:cNvPr id="447" name="Oval 446">
                  <a:extLst>
                    <a:ext uri="{FF2B5EF4-FFF2-40B4-BE49-F238E27FC236}">
                      <a16:creationId xmlns:a16="http://schemas.microsoft.com/office/drawing/2014/main" id="{4120F32F-D805-A8F9-7BF9-5CC27FB0EA5C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795229" y="2821499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8" name="Oval 447">
                  <a:extLst>
                    <a:ext uri="{FF2B5EF4-FFF2-40B4-BE49-F238E27FC236}">
                      <a16:creationId xmlns:a16="http://schemas.microsoft.com/office/drawing/2014/main" id="{5F872703-8054-4DBC-3508-DA66D9F508BB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0709629" y="1907099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49" name="Oval 448">
                  <a:extLst>
                    <a:ext uri="{FF2B5EF4-FFF2-40B4-BE49-F238E27FC236}">
                      <a16:creationId xmlns:a16="http://schemas.microsoft.com/office/drawing/2014/main" id="{80B7BED7-130D-D261-D07D-9A799FA916C7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0709629" y="2821499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50" name="Straight Connector 449">
                  <a:extLst>
                    <a:ext uri="{FF2B5EF4-FFF2-40B4-BE49-F238E27FC236}">
                      <a16:creationId xmlns:a16="http://schemas.microsoft.com/office/drawing/2014/main" id="{1A2BC35A-7312-2AED-B742-0BE258A62EC0}"/>
                    </a:ext>
                  </a:extLst>
                </p:cNvPr>
                <p:cNvCxnSpPr>
                  <a:cxnSpLocks/>
                  <a:endCxn id="448" idx="2"/>
                </p:cNvCxnSpPr>
                <p:nvPr/>
              </p:nvCxnSpPr>
              <p:spPr>
                <a:xfrm>
                  <a:off x="9932389" y="1975679"/>
                  <a:ext cx="777240" cy="0"/>
                </a:xfrm>
                <a:prstGeom prst="line">
                  <a:avLst/>
                </a:prstGeom>
                <a:ln w="254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51" name="Straight Connector 450">
                  <a:extLst>
                    <a:ext uri="{FF2B5EF4-FFF2-40B4-BE49-F238E27FC236}">
                      <a16:creationId xmlns:a16="http://schemas.microsoft.com/office/drawing/2014/main" id="{53F7B337-ACEA-E2F6-63CA-AC619F813D53}"/>
                    </a:ext>
                  </a:extLst>
                </p:cNvPr>
                <p:cNvCxnSpPr>
                  <a:cxnSpLocks/>
                  <a:stCxn id="447" idx="6"/>
                  <a:endCxn id="449" idx="2"/>
                </p:cNvCxnSpPr>
                <p:nvPr/>
              </p:nvCxnSpPr>
              <p:spPr>
                <a:xfrm>
                  <a:off x="9932389" y="2890079"/>
                  <a:ext cx="777240" cy="0"/>
                </a:xfrm>
                <a:prstGeom prst="line">
                  <a:avLst/>
                </a:prstGeom>
                <a:ln w="254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52" name="Straight Connector 451">
                  <a:extLst>
                    <a:ext uri="{FF2B5EF4-FFF2-40B4-BE49-F238E27FC236}">
                      <a16:creationId xmlns:a16="http://schemas.microsoft.com/office/drawing/2014/main" id="{500934E8-6B5E-FB7A-984A-389ED1411F66}"/>
                    </a:ext>
                  </a:extLst>
                </p:cNvPr>
                <p:cNvCxnSpPr>
                  <a:cxnSpLocks/>
                  <a:stCxn id="448" idx="4"/>
                  <a:endCxn id="449" idx="0"/>
                </p:cNvCxnSpPr>
                <p:nvPr/>
              </p:nvCxnSpPr>
              <p:spPr>
                <a:xfrm>
                  <a:off x="10778209" y="2044259"/>
                  <a:ext cx="0" cy="777240"/>
                </a:xfrm>
                <a:prstGeom prst="line">
                  <a:avLst/>
                </a:prstGeom>
                <a:ln w="254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53" name="Straight Connector 452">
                  <a:extLst>
                    <a:ext uri="{FF2B5EF4-FFF2-40B4-BE49-F238E27FC236}">
                      <a16:creationId xmlns:a16="http://schemas.microsoft.com/office/drawing/2014/main" id="{8CBD9E65-56BB-0C29-FB49-BA22D824F124}"/>
                    </a:ext>
                  </a:extLst>
                </p:cNvPr>
                <p:cNvCxnSpPr>
                  <a:cxnSpLocks/>
                  <a:endCxn id="447" idx="0"/>
                </p:cNvCxnSpPr>
                <p:nvPr/>
              </p:nvCxnSpPr>
              <p:spPr>
                <a:xfrm>
                  <a:off x="9863809" y="2044259"/>
                  <a:ext cx="0" cy="777240"/>
                </a:xfrm>
                <a:prstGeom prst="line">
                  <a:avLst/>
                </a:prstGeom>
                <a:ln w="254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2" name="Group 431">
                <a:extLst>
                  <a:ext uri="{FF2B5EF4-FFF2-40B4-BE49-F238E27FC236}">
                    <a16:creationId xmlns:a16="http://schemas.microsoft.com/office/drawing/2014/main" id="{47C9710B-A9FD-E476-D0AF-1B575757783F}"/>
                  </a:ext>
                </a:extLst>
              </p:cNvPr>
              <p:cNvGrpSpPr/>
              <p:nvPr/>
            </p:nvGrpSpPr>
            <p:grpSpPr>
              <a:xfrm rot="2584825">
                <a:off x="1712677" y="3524368"/>
                <a:ext cx="1051560" cy="1051560"/>
                <a:chOff x="9795229" y="1907099"/>
                <a:chExt cx="1051560" cy="1051560"/>
              </a:xfrm>
            </p:grpSpPr>
            <p:sp>
              <p:nvSpPr>
                <p:cNvPr id="440" name="Oval 439">
                  <a:extLst>
                    <a:ext uri="{FF2B5EF4-FFF2-40B4-BE49-F238E27FC236}">
                      <a16:creationId xmlns:a16="http://schemas.microsoft.com/office/drawing/2014/main" id="{9B9942E0-F5FF-B655-9897-B36B7527A08A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795229" y="2821499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1" name="Oval 440">
                  <a:extLst>
                    <a:ext uri="{FF2B5EF4-FFF2-40B4-BE49-F238E27FC236}">
                      <a16:creationId xmlns:a16="http://schemas.microsoft.com/office/drawing/2014/main" id="{EE698533-C6BF-E871-1094-1E1E343701B0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0709629" y="1907099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42" name="Oval 441">
                  <a:extLst>
                    <a:ext uri="{FF2B5EF4-FFF2-40B4-BE49-F238E27FC236}">
                      <a16:creationId xmlns:a16="http://schemas.microsoft.com/office/drawing/2014/main" id="{F747219E-2142-BEDC-03D5-6FFBC8FF8638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0709629" y="2821499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43" name="Straight Connector 442">
                  <a:extLst>
                    <a:ext uri="{FF2B5EF4-FFF2-40B4-BE49-F238E27FC236}">
                      <a16:creationId xmlns:a16="http://schemas.microsoft.com/office/drawing/2014/main" id="{7BE35597-B1C3-4A0C-BB55-8D6D8425D552}"/>
                    </a:ext>
                  </a:extLst>
                </p:cNvPr>
                <p:cNvCxnSpPr>
                  <a:cxnSpLocks/>
                  <a:endCxn id="441" idx="2"/>
                </p:cNvCxnSpPr>
                <p:nvPr/>
              </p:nvCxnSpPr>
              <p:spPr>
                <a:xfrm>
                  <a:off x="9932389" y="1975679"/>
                  <a:ext cx="777240" cy="0"/>
                </a:xfrm>
                <a:prstGeom prst="line">
                  <a:avLst/>
                </a:prstGeom>
                <a:ln w="254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44" name="Straight Connector 443">
                  <a:extLst>
                    <a:ext uri="{FF2B5EF4-FFF2-40B4-BE49-F238E27FC236}">
                      <a16:creationId xmlns:a16="http://schemas.microsoft.com/office/drawing/2014/main" id="{94772FCD-FF7C-7D72-507A-A6167F449815}"/>
                    </a:ext>
                  </a:extLst>
                </p:cNvPr>
                <p:cNvCxnSpPr>
                  <a:cxnSpLocks/>
                  <a:stCxn id="440" idx="6"/>
                  <a:endCxn id="442" idx="2"/>
                </p:cNvCxnSpPr>
                <p:nvPr/>
              </p:nvCxnSpPr>
              <p:spPr>
                <a:xfrm>
                  <a:off x="9932389" y="2890079"/>
                  <a:ext cx="777240" cy="0"/>
                </a:xfrm>
                <a:prstGeom prst="line">
                  <a:avLst/>
                </a:prstGeom>
                <a:ln w="254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45" name="Straight Connector 444">
                  <a:extLst>
                    <a:ext uri="{FF2B5EF4-FFF2-40B4-BE49-F238E27FC236}">
                      <a16:creationId xmlns:a16="http://schemas.microsoft.com/office/drawing/2014/main" id="{57C7DEB5-32BB-97E2-F667-C30D0F54D22B}"/>
                    </a:ext>
                  </a:extLst>
                </p:cNvPr>
                <p:cNvCxnSpPr>
                  <a:cxnSpLocks/>
                  <a:stCxn id="441" idx="4"/>
                  <a:endCxn id="442" idx="0"/>
                </p:cNvCxnSpPr>
                <p:nvPr/>
              </p:nvCxnSpPr>
              <p:spPr>
                <a:xfrm>
                  <a:off x="10778209" y="2044259"/>
                  <a:ext cx="0" cy="777240"/>
                </a:xfrm>
                <a:prstGeom prst="line">
                  <a:avLst/>
                </a:prstGeom>
                <a:ln w="254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3" name="Group 432">
                <a:extLst>
                  <a:ext uri="{FF2B5EF4-FFF2-40B4-BE49-F238E27FC236}">
                    <a16:creationId xmlns:a16="http://schemas.microsoft.com/office/drawing/2014/main" id="{5E71CE19-83D2-530C-AD00-F0CF7ACD6408}"/>
                  </a:ext>
                </a:extLst>
              </p:cNvPr>
              <p:cNvGrpSpPr/>
              <p:nvPr/>
            </p:nvGrpSpPr>
            <p:grpSpPr>
              <a:xfrm rot="2584825">
                <a:off x="1111745" y="4202425"/>
                <a:ext cx="1051560" cy="1051560"/>
                <a:chOff x="9795229" y="1907099"/>
                <a:chExt cx="1051560" cy="1051560"/>
              </a:xfrm>
            </p:grpSpPr>
            <p:sp>
              <p:nvSpPr>
                <p:cNvPr id="436" name="Oval 435">
                  <a:extLst>
                    <a:ext uri="{FF2B5EF4-FFF2-40B4-BE49-F238E27FC236}">
                      <a16:creationId xmlns:a16="http://schemas.microsoft.com/office/drawing/2014/main" id="{F0B771AD-6756-5A9D-4EB4-06031C943174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795229" y="2821499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7" name="Oval 436">
                  <a:extLst>
                    <a:ext uri="{FF2B5EF4-FFF2-40B4-BE49-F238E27FC236}">
                      <a16:creationId xmlns:a16="http://schemas.microsoft.com/office/drawing/2014/main" id="{6339E80F-298C-D22A-A3AB-DA22C0C063A3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0709629" y="1907099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438" name="Straight Connector 437">
                  <a:extLst>
                    <a:ext uri="{FF2B5EF4-FFF2-40B4-BE49-F238E27FC236}">
                      <a16:creationId xmlns:a16="http://schemas.microsoft.com/office/drawing/2014/main" id="{6AC47E3C-7D58-9D07-A05A-7AD4B0EE33EB}"/>
                    </a:ext>
                  </a:extLst>
                </p:cNvPr>
                <p:cNvCxnSpPr>
                  <a:cxnSpLocks/>
                  <a:endCxn id="437" idx="2"/>
                </p:cNvCxnSpPr>
                <p:nvPr/>
              </p:nvCxnSpPr>
              <p:spPr>
                <a:xfrm>
                  <a:off x="9932389" y="1975679"/>
                  <a:ext cx="777240" cy="0"/>
                </a:xfrm>
                <a:prstGeom prst="line">
                  <a:avLst/>
                </a:prstGeom>
                <a:ln w="254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39" name="Straight Connector 438">
                  <a:extLst>
                    <a:ext uri="{FF2B5EF4-FFF2-40B4-BE49-F238E27FC236}">
                      <a16:creationId xmlns:a16="http://schemas.microsoft.com/office/drawing/2014/main" id="{60304C0C-1096-2126-B270-07FAF123A68D}"/>
                    </a:ext>
                  </a:extLst>
                </p:cNvPr>
                <p:cNvCxnSpPr>
                  <a:cxnSpLocks/>
                  <a:endCxn id="436" idx="0"/>
                </p:cNvCxnSpPr>
                <p:nvPr/>
              </p:nvCxnSpPr>
              <p:spPr>
                <a:xfrm>
                  <a:off x="9863809" y="2044259"/>
                  <a:ext cx="0" cy="777240"/>
                </a:xfrm>
                <a:prstGeom prst="line">
                  <a:avLst/>
                </a:prstGeom>
                <a:ln w="254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35" name="Straight Connector 434">
                <a:extLst>
                  <a:ext uri="{FF2B5EF4-FFF2-40B4-BE49-F238E27FC236}">
                    <a16:creationId xmlns:a16="http://schemas.microsoft.com/office/drawing/2014/main" id="{4FB9F1B5-61DA-FF29-E79A-A062426A78CE}"/>
                  </a:ext>
                </a:extLst>
              </p:cNvPr>
              <p:cNvCxnSpPr>
                <a:cxnSpLocks/>
              </p:cNvCxnSpPr>
              <p:nvPr/>
            </p:nvCxnSpPr>
            <p:spPr>
              <a:xfrm rot="2584825">
                <a:off x="2529078" y="2677372"/>
                <a:ext cx="0" cy="777240"/>
              </a:xfrm>
              <a:prstGeom prst="line">
                <a:avLst/>
              </a:prstGeom>
              <a:ln w="25400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363" name="Group 362">
              <a:extLst>
                <a:ext uri="{FF2B5EF4-FFF2-40B4-BE49-F238E27FC236}">
                  <a16:creationId xmlns:a16="http://schemas.microsoft.com/office/drawing/2014/main" id="{EB3F1C7A-9629-E282-E43A-4D4838061256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877680" y="2185293"/>
              <a:ext cx="1206255" cy="1818989"/>
              <a:chOff x="1055567" y="2677372"/>
              <a:chExt cx="1708670" cy="2576613"/>
            </a:xfrm>
          </p:grpSpPr>
          <p:grpSp>
            <p:nvGrpSpPr>
              <p:cNvPr id="408" name="Group 407">
                <a:extLst>
                  <a:ext uri="{FF2B5EF4-FFF2-40B4-BE49-F238E27FC236}">
                    <a16:creationId xmlns:a16="http://schemas.microsoft.com/office/drawing/2014/main" id="{0E8F37E4-E2E5-54BE-DC23-3BC253966421}"/>
                  </a:ext>
                </a:extLst>
              </p:cNvPr>
              <p:cNvGrpSpPr/>
              <p:nvPr/>
            </p:nvGrpSpPr>
            <p:grpSpPr>
              <a:xfrm rot="2584825">
                <a:off x="1055567" y="2903220"/>
                <a:ext cx="1051560" cy="1051560"/>
                <a:chOff x="9795229" y="1907099"/>
                <a:chExt cx="1051560" cy="1051560"/>
              </a:xfrm>
            </p:grpSpPr>
            <p:sp>
              <p:nvSpPr>
                <p:cNvPr id="424" name="Oval 423">
                  <a:extLst>
                    <a:ext uri="{FF2B5EF4-FFF2-40B4-BE49-F238E27FC236}">
                      <a16:creationId xmlns:a16="http://schemas.microsoft.com/office/drawing/2014/main" id="{A3903C6A-8E70-0154-ED79-79447A637007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795229" y="2821499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5" name="Oval 424">
                  <a:extLst>
                    <a:ext uri="{FF2B5EF4-FFF2-40B4-BE49-F238E27FC236}">
                      <a16:creationId xmlns:a16="http://schemas.microsoft.com/office/drawing/2014/main" id="{F32945A5-0CCF-CBC7-ED8B-4E92164B31FE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0709629" y="1907099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26" name="Oval 425">
                  <a:extLst>
                    <a:ext uri="{FF2B5EF4-FFF2-40B4-BE49-F238E27FC236}">
                      <a16:creationId xmlns:a16="http://schemas.microsoft.com/office/drawing/2014/main" id="{FA9AFDAC-02BD-6A6B-B187-3B2D2946F4DA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0709629" y="2821499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27" name="Straight Connector 426">
                  <a:extLst>
                    <a:ext uri="{FF2B5EF4-FFF2-40B4-BE49-F238E27FC236}">
                      <a16:creationId xmlns:a16="http://schemas.microsoft.com/office/drawing/2014/main" id="{EEE6A964-3B22-C7BC-85E2-20974CCF1C0B}"/>
                    </a:ext>
                  </a:extLst>
                </p:cNvPr>
                <p:cNvCxnSpPr>
                  <a:cxnSpLocks/>
                  <a:endCxn id="425" idx="2"/>
                </p:cNvCxnSpPr>
                <p:nvPr/>
              </p:nvCxnSpPr>
              <p:spPr>
                <a:xfrm>
                  <a:off x="9932389" y="1975679"/>
                  <a:ext cx="777240" cy="0"/>
                </a:xfrm>
                <a:prstGeom prst="line">
                  <a:avLst/>
                </a:prstGeom>
                <a:ln w="254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28" name="Straight Connector 427">
                  <a:extLst>
                    <a:ext uri="{FF2B5EF4-FFF2-40B4-BE49-F238E27FC236}">
                      <a16:creationId xmlns:a16="http://schemas.microsoft.com/office/drawing/2014/main" id="{4752963A-C5CF-83FD-578E-84BD50393065}"/>
                    </a:ext>
                  </a:extLst>
                </p:cNvPr>
                <p:cNvCxnSpPr>
                  <a:cxnSpLocks/>
                  <a:stCxn id="424" idx="6"/>
                  <a:endCxn id="426" idx="2"/>
                </p:cNvCxnSpPr>
                <p:nvPr/>
              </p:nvCxnSpPr>
              <p:spPr>
                <a:xfrm>
                  <a:off x="9932389" y="2890079"/>
                  <a:ext cx="777240" cy="0"/>
                </a:xfrm>
                <a:prstGeom prst="line">
                  <a:avLst/>
                </a:prstGeom>
                <a:ln w="254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29" name="Straight Connector 428">
                  <a:extLst>
                    <a:ext uri="{FF2B5EF4-FFF2-40B4-BE49-F238E27FC236}">
                      <a16:creationId xmlns:a16="http://schemas.microsoft.com/office/drawing/2014/main" id="{F44E4F0F-BCD8-D1A2-FCF2-B086A2378625}"/>
                    </a:ext>
                  </a:extLst>
                </p:cNvPr>
                <p:cNvCxnSpPr>
                  <a:cxnSpLocks/>
                  <a:stCxn id="425" idx="4"/>
                  <a:endCxn id="426" idx="0"/>
                </p:cNvCxnSpPr>
                <p:nvPr/>
              </p:nvCxnSpPr>
              <p:spPr>
                <a:xfrm>
                  <a:off x="10778209" y="2044259"/>
                  <a:ext cx="0" cy="777240"/>
                </a:xfrm>
                <a:prstGeom prst="line">
                  <a:avLst/>
                </a:prstGeom>
                <a:ln w="254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30" name="Straight Connector 429">
                  <a:extLst>
                    <a:ext uri="{FF2B5EF4-FFF2-40B4-BE49-F238E27FC236}">
                      <a16:creationId xmlns:a16="http://schemas.microsoft.com/office/drawing/2014/main" id="{E71F82D2-AB8C-B8AA-B155-7DAA5570B4CF}"/>
                    </a:ext>
                  </a:extLst>
                </p:cNvPr>
                <p:cNvCxnSpPr>
                  <a:cxnSpLocks/>
                  <a:endCxn id="424" idx="0"/>
                </p:cNvCxnSpPr>
                <p:nvPr/>
              </p:nvCxnSpPr>
              <p:spPr>
                <a:xfrm>
                  <a:off x="9863809" y="2044259"/>
                  <a:ext cx="0" cy="777240"/>
                </a:xfrm>
                <a:prstGeom prst="line">
                  <a:avLst/>
                </a:prstGeom>
                <a:ln w="254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9" name="Group 408">
                <a:extLst>
                  <a:ext uri="{FF2B5EF4-FFF2-40B4-BE49-F238E27FC236}">
                    <a16:creationId xmlns:a16="http://schemas.microsoft.com/office/drawing/2014/main" id="{4702EAEF-E7CC-6E03-081C-619C1EE6B24F}"/>
                  </a:ext>
                </a:extLst>
              </p:cNvPr>
              <p:cNvGrpSpPr/>
              <p:nvPr/>
            </p:nvGrpSpPr>
            <p:grpSpPr>
              <a:xfrm rot="2584825">
                <a:off x="1712677" y="3524368"/>
                <a:ext cx="1051560" cy="1051560"/>
                <a:chOff x="9795229" y="1907099"/>
                <a:chExt cx="1051560" cy="1051560"/>
              </a:xfrm>
            </p:grpSpPr>
            <p:sp>
              <p:nvSpPr>
                <p:cNvPr id="417" name="Oval 416">
                  <a:extLst>
                    <a:ext uri="{FF2B5EF4-FFF2-40B4-BE49-F238E27FC236}">
                      <a16:creationId xmlns:a16="http://schemas.microsoft.com/office/drawing/2014/main" id="{937FEA0B-5C8F-C20B-87CE-00A52A68A806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795229" y="2821499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8" name="Oval 417">
                  <a:extLst>
                    <a:ext uri="{FF2B5EF4-FFF2-40B4-BE49-F238E27FC236}">
                      <a16:creationId xmlns:a16="http://schemas.microsoft.com/office/drawing/2014/main" id="{789A6564-7977-4F5E-E689-60F2C4E4AE5B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0709629" y="1907099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19" name="Oval 418">
                  <a:extLst>
                    <a:ext uri="{FF2B5EF4-FFF2-40B4-BE49-F238E27FC236}">
                      <a16:creationId xmlns:a16="http://schemas.microsoft.com/office/drawing/2014/main" id="{1DB0D4D4-8FD2-7D03-080F-23AD38443A55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0709629" y="2821499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20" name="Straight Connector 419">
                  <a:extLst>
                    <a:ext uri="{FF2B5EF4-FFF2-40B4-BE49-F238E27FC236}">
                      <a16:creationId xmlns:a16="http://schemas.microsoft.com/office/drawing/2014/main" id="{06BDB458-7936-DDC8-C8AC-4269E925CC7D}"/>
                    </a:ext>
                  </a:extLst>
                </p:cNvPr>
                <p:cNvCxnSpPr>
                  <a:cxnSpLocks/>
                  <a:endCxn id="418" idx="2"/>
                </p:cNvCxnSpPr>
                <p:nvPr/>
              </p:nvCxnSpPr>
              <p:spPr>
                <a:xfrm>
                  <a:off x="9932389" y="1975679"/>
                  <a:ext cx="777240" cy="0"/>
                </a:xfrm>
                <a:prstGeom prst="line">
                  <a:avLst/>
                </a:prstGeom>
                <a:ln w="254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21" name="Straight Connector 420">
                  <a:extLst>
                    <a:ext uri="{FF2B5EF4-FFF2-40B4-BE49-F238E27FC236}">
                      <a16:creationId xmlns:a16="http://schemas.microsoft.com/office/drawing/2014/main" id="{BA03D1A1-DC2E-A1E7-4159-624AD534C7CE}"/>
                    </a:ext>
                  </a:extLst>
                </p:cNvPr>
                <p:cNvCxnSpPr>
                  <a:cxnSpLocks/>
                  <a:stCxn id="417" idx="6"/>
                  <a:endCxn id="419" idx="2"/>
                </p:cNvCxnSpPr>
                <p:nvPr/>
              </p:nvCxnSpPr>
              <p:spPr>
                <a:xfrm>
                  <a:off x="9932389" y="2890079"/>
                  <a:ext cx="777240" cy="0"/>
                </a:xfrm>
                <a:prstGeom prst="line">
                  <a:avLst/>
                </a:prstGeom>
                <a:ln w="254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22" name="Straight Connector 421">
                  <a:extLst>
                    <a:ext uri="{FF2B5EF4-FFF2-40B4-BE49-F238E27FC236}">
                      <a16:creationId xmlns:a16="http://schemas.microsoft.com/office/drawing/2014/main" id="{4DA898ED-E5C7-8F98-CFCF-FB7957A7E98A}"/>
                    </a:ext>
                  </a:extLst>
                </p:cNvPr>
                <p:cNvCxnSpPr>
                  <a:cxnSpLocks/>
                  <a:stCxn id="418" idx="4"/>
                  <a:endCxn id="419" idx="0"/>
                </p:cNvCxnSpPr>
                <p:nvPr/>
              </p:nvCxnSpPr>
              <p:spPr>
                <a:xfrm>
                  <a:off x="10778209" y="2044259"/>
                  <a:ext cx="0" cy="777240"/>
                </a:xfrm>
                <a:prstGeom prst="line">
                  <a:avLst/>
                </a:prstGeom>
                <a:ln w="254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0" name="Group 409">
                <a:extLst>
                  <a:ext uri="{FF2B5EF4-FFF2-40B4-BE49-F238E27FC236}">
                    <a16:creationId xmlns:a16="http://schemas.microsoft.com/office/drawing/2014/main" id="{757111FA-F4FD-2081-8363-CC6BEB0EBE26}"/>
                  </a:ext>
                </a:extLst>
              </p:cNvPr>
              <p:cNvGrpSpPr/>
              <p:nvPr/>
            </p:nvGrpSpPr>
            <p:grpSpPr>
              <a:xfrm rot="2584825">
                <a:off x="1111745" y="4202425"/>
                <a:ext cx="1051560" cy="1051560"/>
                <a:chOff x="9795229" y="1907099"/>
                <a:chExt cx="1051560" cy="1051560"/>
              </a:xfrm>
            </p:grpSpPr>
            <p:sp>
              <p:nvSpPr>
                <p:cNvPr id="413" name="Oval 412">
                  <a:extLst>
                    <a:ext uri="{FF2B5EF4-FFF2-40B4-BE49-F238E27FC236}">
                      <a16:creationId xmlns:a16="http://schemas.microsoft.com/office/drawing/2014/main" id="{245009C7-205C-1DF3-C878-C2476CAD8071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795229" y="2821499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4" name="Oval 413">
                  <a:extLst>
                    <a:ext uri="{FF2B5EF4-FFF2-40B4-BE49-F238E27FC236}">
                      <a16:creationId xmlns:a16="http://schemas.microsoft.com/office/drawing/2014/main" id="{F5E62FFA-9D5F-AAAB-7801-4E03708052FC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0709629" y="1907099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415" name="Straight Connector 414">
                  <a:extLst>
                    <a:ext uri="{FF2B5EF4-FFF2-40B4-BE49-F238E27FC236}">
                      <a16:creationId xmlns:a16="http://schemas.microsoft.com/office/drawing/2014/main" id="{628AB76F-D5E2-60B5-21CD-CED189699D82}"/>
                    </a:ext>
                  </a:extLst>
                </p:cNvPr>
                <p:cNvCxnSpPr>
                  <a:cxnSpLocks/>
                  <a:endCxn id="414" idx="2"/>
                </p:cNvCxnSpPr>
                <p:nvPr/>
              </p:nvCxnSpPr>
              <p:spPr>
                <a:xfrm>
                  <a:off x="9932389" y="1975679"/>
                  <a:ext cx="777240" cy="0"/>
                </a:xfrm>
                <a:prstGeom prst="line">
                  <a:avLst/>
                </a:prstGeom>
                <a:ln w="254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16" name="Straight Connector 415">
                  <a:extLst>
                    <a:ext uri="{FF2B5EF4-FFF2-40B4-BE49-F238E27FC236}">
                      <a16:creationId xmlns:a16="http://schemas.microsoft.com/office/drawing/2014/main" id="{8F470C1A-D535-6F54-7EC6-DDB271296D79}"/>
                    </a:ext>
                  </a:extLst>
                </p:cNvPr>
                <p:cNvCxnSpPr>
                  <a:cxnSpLocks/>
                  <a:endCxn id="413" idx="0"/>
                </p:cNvCxnSpPr>
                <p:nvPr/>
              </p:nvCxnSpPr>
              <p:spPr>
                <a:xfrm>
                  <a:off x="9863809" y="2044259"/>
                  <a:ext cx="0" cy="777240"/>
                </a:xfrm>
                <a:prstGeom prst="line">
                  <a:avLst/>
                </a:prstGeom>
                <a:ln w="254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12" name="Straight Connector 411">
                <a:extLst>
                  <a:ext uri="{FF2B5EF4-FFF2-40B4-BE49-F238E27FC236}">
                    <a16:creationId xmlns:a16="http://schemas.microsoft.com/office/drawing/2014/main" id="{9EC9AA29-A951-1E20-66D6-8C26F993847C}"/>
                  </a:ext>
                </a:extLst>
              </p:cNvPr>
              <p:cNvCxnSpPr>
                <a:cxnSpLocks/>
              </p:cNvCxnSpPr>
              <p:nvPr/>
            </p:nvCxnSpPr>
            <p:spPr>
              <a:xfrm rot="2584825">
                <a:off x="2529078" y="2677372"/>
                <a:ext cx="0" cy="777240"/>
              </a:xfrm>
              <a:prstGeom prst="line">
                <a:avLst/>
              </a:prstGeom>
              <a:ln w="25400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364" name="Group 363">
              <a:extLst>
                <a:ext uri="{FF2B5EF4-FFF2-40B4-BE49-F238E27FC236}">
                  <a16:creationId xmlns:a16="http://schemas.microsoft.com/office/drawing/2014/main" id="{26106090-FBFC-A971-F398-5CE1F3F2ECB1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007420" y="3135603"/>
              <a:ext cx="1309114" cy="1828800"/>
              <a:chOff x="1055567" y="2663475"/>
              <a:chExt cx="1854370" cy="2590510"/>
            </a:xfrm>
          </p:grpSpPr>
          <p:grpSp>
            <p:nvGrpSpPr>
              <p:cNvPr id="386" name="Group 385">
                <a:extLst>
                  <a:ext uri="{FF2B5EF4-FFF2-40B4-BE49-F238E27FC236}">
                    <a16:creationId xmlns:a16="http://schemas.microsoft.com/office/drawing/2014/main" id="{1334ACE0-B6EF-58D1-6237-7EBE36500EA0}"/>
                  </a:ext>
                </a:extLst>
              </p:cNvPr>
              <p:cNvGrpSpPr/>
              <p:nvPr/>
            </p:nvGrpSpPr>
            <p:grpSpPr>
              <a:xfrm rot="2584825">
                <a:off x="1055567" y="2903220"/>
                <a:ext cx="1051560" cy="1051560"/>
                <a:chOff x="9795229" y="1907099"/>
                <a:chExt cx="1051560" cy="1051560"/>
              </a:xfrm>
            </p:grpSpPr>
            <p:sp>
              <p:nvSpPr>
                <p:cNvPr id="401" name="Oval 400">
                  <a:extLst>
                    <a:ext uri="{FF2B5EF4-FFF2-40B4-BE49-F238E27FC236}">
                      <a16:creationId xmlns:a16="http://schemas.microsoft.com/office/drawing/2014/main" id="{40170E95-F127-328D-78B0-40C10A27961C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795229" y="1907099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2" name="Oval 401">
                  <a:extLst>
                    <a:ext uri="{FF2B5EF4-FFF2-40B4-BE49-F238E27FC236}">
                      <a16:creationId xmlns:a16="http://schemas.microsoft.com/office/drawing/2014/main" id="{6B774F23-4EF3-3A57-30EE-CE4DE1DEDA72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795229" y="2821499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3" name="Oval 402">
                  <a:extLst>
                    <a:ext uri="{FF2B5EF4-FFF2-40B4-BE49-F238E27FC236}">
                      <a16:creationId xmlns:a16="http://schemas.microsoft.com/office/drawing/2014/main" id="{40DE9273-8658-461B-E395-959113423CFB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0709629" y="1907099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04" name="Oval 403">
                  <a:extLst>
                    <a:ext uri="{FF2B5EF4-FFF2-40B4-BE49-F238E27FC236}">
                      <a16:creationId xmlns:a16="http://schemas.microsoft.com/office/drawing/2014/main" id="{D2F3E488-C213-A254-51AA-2A242E734558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0709629" y="2821499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05" name="Straight Connector 404">
                  <a:extLst>
                    <a:ext uri="{FF2B5EF4-FFF2-40B4-BE49-F238E27FC236}">
                      <a16:creationId xmlns:a16="http://schemas.microsoft.com/office/drawing/2014/main" id="{95D704BB-B058-DFD2-6759-CD36402F8CA3}"/>
                    </a:ext>
                  </a:extLst>
                </p:cNvPr>
                <p:cNvCxnSpPr>
                  <a:cxnSpLocks/>
                  <a:stCxn id="402" idx="6"/>
                  <a:endCxn id="404" idx="2"/>
                </p:cNvCxnSpPr>
                <p:nvPr/>
              </p:nvCxnSpPr>
              <p:spPr>
                <a:xfrm>
                  <a:off x="9932389" y="2890079"/>
                  <a:ext cx="777240" cy="0"/>
                </a:xfrm>
                <a:prstGeom prst="line">
                  <a:avLst/>
                </a:prstGeom>
                <a:ln w="254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06" name="Straight Connector 405">
                  <a:extLst>
                    <a:ext uri="{FF2B5EF4-FFF2-40B4-BE49-F238E27FC236}">
                      <a16:creationId xmlns:a16="http://schemas.microsoft.com/office/drawing/2014/main" id="{C30E8F3A-CA0A-68C6-850A-F00D2F191215}"/>
                    </a:ext>
                  </a:extLst>
                </p:cNvPr>
                <p:cNvCxnSpPr>
                  <a:cxnSpLocks/>
                  <a:stCxn id="403" idx="4"/>
                  <a:endCxn id="404" idx="0"/>
                </p:cNvCxnSpPr>
                <p:nvPr/>
              </p:nvCxnSpPr>
              <p:spPr>
                <a:xfrm>
                  <a:off x="10778209" y="2044259"/>
                  <a:ext cx="0" cy="777240"/>
                </a:xfrm>
                <a:prstGeom prst="line">
                  <a:avLst/>
                </a:prstGeom>
                <a:ln w="254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07" name="Straight Connector 406">
                  <a:extLst>
                    <a:ext uri="{FF2B5EF4-FFF2-40B4-BE49-F238E27FC236}">
                      <a16:creationId xmlns:a16="http://schemas.microsoft.com/office/drawing/2014/main" id="{6935A0E0-B451-4D18-6343-41EA3692D424}"/>
                    </a:ext>
                  </a:extLst>
                </p:cNvPr>
                <p:cNvCxnSpPr>
                  <a:cxnSpLocks/>
                  <a:stCxn id="401" idx="4"/>
                  <a:endCxn id="402" idx="0"/>
                </p:cNvCxnSpPr>
                <p:nvPr/>
              </p:nvCxnSpPr>
              <p:spPr>
                <a:xfrm>
                  <a:off x="9863809" y="2044259"/>
                  <a:ext cx="0" cy="777240"/>
                </a:xfrm>
                <a:prstGeom prst="line">
                  <a:avLst/>
                </a:prstGeom>
                <a:ln w="254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87" name="Group 386">
                <a:extLst>
                  <a:ext uri="{FF2B5EF4-FFF2-40B4-BE49-F238E27FC236}">
                    <a16:creationId xmlns:a16="http://schemas.microsoft.com/office/drawing/2014/main" id="{B120F85F-97EF-02BD-A2A4-9644C972E6BE}"/>
                  </a:ext>
                </a:extLst>
              </p:cNvPr>
              <p:cNvGrpSpPr/>
              <p:nvPr/>
            </p:nvGrpSpPr>
            <p:grpSpPr>
              <a:xfrm rot="2584825">
                <a:off x="1712677" y="3524368"/>
                <a:ext cx="1051560" cy="1051560"/>
                <a:chOff x="9795229" y="1907099"/>
                <a:chExt cx="1051560" cy="1051560"/>
              </a:xfrm>
            </p:grpSpPr>
            <p:sp>
              <p:nvSpPr>
                <p:cNvPr id="395" name="Oval 394">
                  <a:extLst>
                    <a:ext uri="{FF2B5EF4-FFF2-40B4-BE49-F238E27FC236}">
                      <a16:creationId xmlns:a16="http://schemas.microsoft.com/office/drawing/2014/main" id="{FC86F91F-6231-EC3C-7379-198C13548E22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795229" y="2821499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6" name="Oval 395">
                  <a:extLst>
                    <a:ext uri="{FF2B5EF4-FFF2-40B4-BE49-F238E27FC236}">
                      <a16:creationId xmlns:a16="http://schemas.microsoft.com/office/drawing/2014/main" id="{9CD444F5-C91A-E0A2-B53A-E319B92CC2F8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0709629" y="1907099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97" name="Oval 396">
                  <a:extLst>
                    <a:ext uri="{FF2B5EF4-FFF2-40B4-BE49-F238E27FC236}">
                      <a16:creationId xmlns:a16="http://schemas.microsoft.com/office/drawing/2014/main" id="{E1442DFB-18E3-AD81-E391-27438EEFD80A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0709629" y="2821499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398" name="Straight Connector 397">
                  <a:extLst>
                    <a:ext uri="{FF2B5EF4-FFF2-40B4-BE49-F238E27FC236}">
                      <a16:creationId xmlns:a16="http://schemas.microsoft.com/office/drawing/2014/main" id="{3EA31549-6136-7542-E4F5-E4B6D8B9EA92}"/>
                    </a:ext>
                  </a:extLst>
                </p:cNvPr>
                <p:cNvCxnSpPr>
                  <a:cxnSpLocks/>
                  <a:endCxn id="396" idx="2"/>
                </p:cNvCxnSpPr>
                <p:nvPr/>
              </p:nvCxnSpPr>
              <p:spPr>
                <a:xfrm>
                  <a:off x="9932389" y="1975679"/>
                  <a:ext cx="777240" cy="0"/>
                </a:xfrm>
                <a:prstGeom prst="line">
                  <a:avLst/>
                </a:prstGeom>
                <a:ln w="254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99" name="Straight Connector 398">
                  <a:extLst>
                    <a:ext uri="{FF2B5EF4-FFF2-40B4-BE49-F238E27FC236}">
                      <a16:creationId xmlns:a16="http://schemas.microsoft.com/office/drawing/2014/main" id="{494EE3E2-B257-BA16-F562-7AC5429AE401}"/>
                    </a:ext>
                  </a:extLst>
                </p:cNvPr>
                <p:cNvCxnSpPr>
                  <a:cxnSpLocks/>
                  <a:stCxn id="395" idx="6"/>
                  <a:endCxn id="397" idx="2"/>
                </p:cNvCxnSpPr>
                <p:nvPr/>
              </p:nvCxnSpPr>
              <p:spPr>
                <a:xfrm>
                  <a:off x="9932389" y="2890079"/>
                  <a:ext cx="777240" cy="0"/>
                </a:xfrm>
                <a:prstGeom prst="line">
                  <a:avLst/>
                </a:prstGeom>
                <a:ln w="254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00" name="Straight Connector 399">
                  <a:extLst>
                    <a:ext uri="{FF2B5EF4-FFF2-40B4-BE49-F238E27FC236}">
                      <a16:creationId xmlns:a16="http://schemas.microsoft.com/office/drawing/2014/main" id="{F6F28E13-C051-7EA2-558E-E0973969F28C}"/>
                    </a:ext>
                  </a:extLst>
                </p:cNvPr>
                <p:cNvCxnSpPr>
                  <a:cxnSpLocks/>
                  <a:stCxn id="396" idx="4"/>
                  <a:endCxn id="397" idx="0"/>
                </p:cNvCxnSpPr>
                <p:nvPr/>
              </p:nvCxnSpPr>
              <p:spPr>
                <a:xfrm>
                  <a:off x="10778209" y="2044259"/>
                  <a:ext cx="0" cy="777240"/>
                </a:xfrm>
                <a:prstGeom prst="line">
                  <a:avLst/>
                </a:prstGeom>
                <a:ln w="254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88" name="Group 387">
                <a:extLst>
                  <a:ext uri="{FF2B5EF4-FFF2-40B4-BE49-F238E27FC236}">
                    <a16:creationId xmlns:a16="http://schemas.microsoft.com/office/drawing/2014/main" id="{3C18D285-C4EC-2E5C-D892-FB5D11FBFCB3}"/>
                  </a:ext>
                </a:extLst>
              </p:cNvPr>
              <p:cNvGrpSpPr/>
              <p:nvPr/>
            </p:nvGrpSpPr>
            <p:grpSpPr>
              <a:xfrm rot="2584825">
                <a:off x="1111745" y="4202425"/>
                <a:ext cx="1051560" cy="1051560"/>
                <a:chOff x="9795229" y="1907099"/>
                <a:chExt cx="1051560" cy="1051560"/>
              </a:xfrm>
            </p:grpSpPr>
            <p:sp>
              <p:nvSpPr>
                <p:cNvPr id="391" name="Oval 390">
                  <a:extLst>
                    <a:ext uri="{FF2B5EF4-FFF2-40B4-BE49-F238E27FC236}">
                      <a16:creationId xmlns:a16="http://schemas.microsoft.com/office/drawing/2014/main" id="{6B74B3C2-0A14-6AE9-8703-D20919724D5A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795229" y="2821499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2" name="Oval 391">
                  <a:extLst>
                    <a:ext uri="{FF2B5EF4-FFF2-40B4-BE49-F238E27FC236}">
                      <a16:creationId xmlns:a16="http://schemas.microsoft.com/office/drawing/2014/main" id="{1D98E3E1-A231-D65F-F571-961C86D8DA74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0709629" y="1907099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393" name="Straight Connector 392">
                  <a:extLst>
                    <a:ext uri="{FF2B5EF4-FFF2-40B4-BE49-F238E27FC236}">
                      <a16:creationId xmlns:a16="http://schemas.microsoft.com/office/drawing/2014/main" id="{1D79EF09-2D76-54EB-D5BE-C8044F02570E}"/>
                    </a:ext>
                  </a:extLst>
                </p:cNvPr>
                <p:cNvCxnSpPr>
                  <a:cxnSpLocks/>
                  <a:endCxn id="392" idx="2"/>
                </p:cNvCxnSpPr>
                <p:nvPr/>
              </p:nvCxnSpPr>
              <p:spPr>
                <a:xfrm>
                  <a:off x="9932389" y="1975679"/>
                  <a:ext cx="777240" cy="0"/>
                </a:xfrm>
                <a:prstGeom prst="line">
                  <a:avLst/>
                </a:prstGeom>
                <a:ln w="254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94" name="Straight Connector 393">
                  <a:extLst>
                    <a:ext uri="{FF2B5EF4-FFF2-40B4-BE49-F238E27FC236}">
                      <a16:creationId xmlns:a16="http://schemas.microsoft.com/office/drawing/2014/main" id="{BE05A38B-C263-2189-E3F9-4EDB6F24353E}"/>
                    </a:ext>
                  </a:extLst>
                </p:cNvPr>
                <p:cNvCxnSpPr>
                  <a:cxnSpLocks/>
                  <a:endCxn id="391" idx="0"/>
                </p:cNvCxnSpPr>
                <p:nvPr/>
              </p:nvCxnSpPr>
              <p:spPr>
                <a:xfrm>
                  <a:off x="9863809" y="2044259"/>
                  <a:ext cx="0" cy="777240"/>
                </a:xfrm>
                <a:prstGeom prst="line">
                  <a:avLst/>
                </a:prstGeom>
                <a:ln w="254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89" name="Oval 388">
                <a:extLst>
                  <a:ext uri="{FF2B5EF4-FFF2-40B4-BE49-F238E27FC236}">
                    <a16:creationId xmlns:a16="http://schemas.microsoft.com/office/drawing/2014/main" id="{1DA1546A-8D41-874E-2ED3-F1E746758785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584825">
                <a:off x="2772777" y="2663475"/>
                <a:ext cx="137160" cy="137160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90" name="Straight Connector 389">
                <a:extLst>
                  <a:ext uri="{FF2B5EF4-FFF2-40B4-BE49-F238E27FC236}">
                    <a16:creationId xmlns:a16="http://schemas.microsoft.com/office/drawing/2014/main" id="{D2F238FA-D049-5274-5E23-8103C6AA9A02}"/>
                  </a:ext>
                </a:extLst>
              </p:cNvPr>
              <p:cNvCxnSpPr>
                <a:cxnSpLocks/>
                <a:stCxn id="389" idx="4"/>
              </p:cNvCxnSpPr>
              <p:nvPr/>
            </p:nvCxnSpPr>
            <p:spPr>
              <a:xfrm rot="2584825">
                <a:off x="2529078" y="2677372"/>
                <a:ext cx="0" cy="777240"/>
              </a:xfrm>
              <a:prstGeom prst="line">
                <a:avLst/>
              </a:prstGeom>
              <a:ln w="25400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365" name="Group 364">
              <a:extLst>
                <a:ext uri="{FF2B5EF4-FFF2-40B4-BE49-F238E27FC236}">
                  <a16:creationId xmlns:a16="http://schemas.microsoft.com/office/drawing/2014/main" id="{F4B42A9A-AC61-940B-5225-74A87B97C25C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913647" y="3105939"/>
              <a:ext cx="1309114" cy="1828800"/>
              <a:chOff x="1055567" y="2663475"/>
              <a:chExt cx="1854370" cy="2590510"/>
            </a:xfrm>
          </p:grpSpPr>
          <p:grpSp>
            <p:nvGrpSpPr>
              <p:cNvPr id="366" name="Group 365">
                <a:extLst>
                  <a:ext uri="{FF2B5EF4-FFF2-40B4-BE49-F238E27FC236}">
                    <a16:creationId xmlns:a16="http://schemas.microsoft.com/office/drawing/2014/main" id="{FF7B06F2-D983-E4B9-596A-691067D52C50}"/>
                  </a:ext>
                </a:extLst>
              </p:cNvPr>
              <p:cNvGrpSpPr/>
              <p:nvPr/>
            </p:nvGrpSpPr>
            <p:grpSpPr>
              <a:xfrm rot="2584825">
                <a:off x="1055567" y="2903220"/>
                <a:ext cx="1051560" cy="1051560"/>
                <a:chOff x="9795229" y="1907099"/>
                <a:chExt cx="1051560" cy="1051560"/>
              </a:xfrm>
            </p:grpSpPr>
            <p:sp>
              <p:nvSpPr>
                <p:cNvPr id="380" name="Oval 379">
                  <a:extLst>
                    <a:ext uri="{FF2B5EF4-FFF2-40B4-BE49-F238E27FC236}">
                      <a16:creationId xmlns:a16="http://schemas.microsoft.com/office/drawing/2014/main" id="{C25A2BD8-3FC0-0AA6-C8DA-D44DDB7F25B9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795229" y="1907099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1" name="Oval 380">
                  <a:extLst>
                    <a:ext uri="{FF2B5EF4-FFF2-40B4-BE49-F238E27FC236}">
                      <a16:creationId xmlns:a16="http://schemas.microsoft.com/office/drawing/2014/main" id="{A24A2FA3-2BB1-100B-414F-3896DDF491E3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795229" y="2821499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2" name="Oval 381">
                  <a:extLst>
                    <a:ext uri="{FF2B5EF4-FFF2-40B4-BE49-F238E27FC236}">
                      <a16:creationId xmlns:a16="http://schemas.microsoft.com/office/drawing/2014/main" id="{E073F2DE-5C01-0D3E-2767-8EBBB590F989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0709629" y="1907099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83" name="Oval 382">
                  <a:extLst>
                    <a:ext uri="{FF2B5EF4-FFF2-40B4-BE49-F238E27FC236}">
                      <a16:creationId xmlns:a16="http://schemas.microsoft.com/office/drawing/2014/main" id="{81C85B38-645D-F080-E7E6-AB6772D8EE62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0709629" y="2821499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384" name="Straight Connector 383">
                  <a:extLst>
                    <a:ext uri="{FF2B5EF4-FFF2-40B4-BE49-F238E27FC236}">
                      <a16:creationId xmlns:a16="http://schemas.microsoft.com/office/drawing/2014/main" id="{1AB24B88-685C-B6B5-E81A-35496BE9EE86}"/>
                    </a:ext>
                  </a:extLst>
                </p:cNvPr>
                <p:cNvCxnSpPr>
                  <a:cxnSpLocks/>
                  <a:stCxn id="381" idx="6"/>
                  <a:endCxn id="383" idx="2"/>
                </p:cNvCxnSpPr>
                <p:nvPr/>
              </p:nvCxnSpPr>
              <p:spPr>
                <a:xfrm>
                  <a:off x="9932389" y="2890079"/>
                  <a:ext cx="777240" cy="0"/>
                </a:xfrm>
                <a:prstGeom prst="line">
                  <a:avLst/>
                </a:prstGeom>
                <a:ln w="254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85" name="Straight Connector 384">
                  <a:extLst>
                    <a:ext uri="{FF2B5EF4-FFF2-40B4-BE49-F238E27FC236}">
                      <a16:creationId xmlns:a16="http://schemas.microsoft.com/office/drawing/2014/main" id="{6BF9700A-F5CC-FE6B-75C4-EE5477E0C95A}"/>
                    </a:ext>
                  </a:extLst>
                </p:cNvPr>
                <p:cNvCxnSpPr>
                  <a:cxnSpLocks/>
                  <a:stCxn id="382" idx="4"/>
                  <a:endCxn id="383" idx="0"/>
                </p:cNvCxnSpPr>
                <p:nvPr/>
              </p:nvCxnSpPr>
              <p:spPr>
                <a:xfrm>
                  <a:off x="10778209" y="2044259"/>
                  <a:ext cx="0" cy="777240"/>
                </a:xfrm>
                <a:prstGeom prst="line">
                  <a:avLst/>
                </a:prstGeom>
                <a:ln w="254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67" name="Group 366">
                <a:extLst>
                  <a:ext uri="{FF2B5EF4-FFF2-40B4-BE49-F238E27FC236}">
                    <a16:creationId xmlns:a16="http://schemas.microsoft.com/office/drawing/2014/main" id="{00913C3C-1312-9731-7F21-6914E076D91E}"/>
                  </a:ext>
                </a:extLst>
              </p:cNvPr>
              <p:cNvGrpSpPr/>
              <p:nvPr/>
            </p:nvGrpSpPr>
            <p:grpSpPr>
              <a:xfrm rot="2584825">
                <a:off x="1712677" y="3524368"/>
                <a:ext cx="1051560" cy="1051560"/>
                <a:chOff x="9795229" y="1907099"/>
                <a:chExt cx="1051560" cy="1051560"/>
              </a:xfrm>
            </p:grpSpPr>
            <p:sp>
              <p:nvSpPr>
                <p:cNvPr id="374" name="Oval 373">
                  <a:extLst>
                    <a:ext uri="{FF2B5EF4-FFF2-40B4-BE49-F238E27FC236}">
                      <a16:creationId xmlns:a16="http://schemas.microsoft.com/office/drawing/2014/main" id="{81206547-A633-B4E5-007C-4A779A6C57BB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795229" y="2821499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5" name="Oval 374">
                  <a:extLst>
                    <a:ext uri="{FF2B5EF4-FFF2-40B4-BE49-F238E27FC236}">
                      <a16:creationId xmlns:a16="http://schemas.microsoft.com/office/drawing/2014/main" id="{3610D7F4-56C7-A2F9-027F-6CBE33E9605B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0709629" y="1907099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76" name="Oval 375">
                  <a:extLst>
                    <a:ext uri="{FF2B5EF4-FFF2-40B4-BE49-F238E27FC236}">
                      <a16:creationId xmlns:a16="http://schemas.microsoft.com/office/drawing/2014/main" id="{9056100E-BC61-45F2-9A2E-E0F79B5C41F0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0709629" y="2821499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377" name="Straight Connector 376">
                  <a:extLst>
                    <a:ext uri="{FF2B5EF4-FFF2-40B4-BE49-F238E27FC236}">
                      <a16:creationId xmlns:a16="http://schemas.microsoft.com/office/drawing/2014/main" id="{5F773A3A-7A7E-4577-914B-C0E9D7E6D0FC}"/>
                    </a:ext>
                  </a:extLst>
                </p:cNvPr>
                <p:cNvCxnSpPr>
                  <a:cxnSpLocks/>
                  <a:endCxn id="375" idx="2"/>
                </p:cNvCxnSpPr>
                <p:nvPr/>
              </p:nvCxnSpPr>
              <p:spPr>
                <a:xfrm>
                  <a:off x="9932389" y="1975679"/>
                  <a:ext cx="777240" cy="0"/>
                </a:xfrm>
                <a:prstGeom prst="line">
                  <a:avLst/>
                </a:prstGeom>
                <a:ln w="254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78" name="Straight Connector 377">
                  <a:extLst>
                    <a:ext uri="{FF2B5EF4-FFF2-40B4-BE49-F238E27FC236}">
                      <a16:creationId xmlns:a16="http://schemas.microsoft.com/office/drawing/2014/main" id="{405FE8D8-CD52-30EF-263F-04A3A2977CF9}"/>
                    </a:ext>
                  </a:extLst>
                </p:cNvPr>
                <p:cNvCxnSpPr>
                  <a:cxnSpLocks/>
                  <a:stCxn id="374" idx="6"/>
                  <a:endCxn id="376" idx="2"/>
                </p:cNvCxnSpPr>
                <p:nvPr/>
              </p:nvCxnSpPr>
              <p:spPr>
                <a:xfrm>
                  <a:off x="9932389" y="2890079"/>
                  <a:ext cx="777240" cy="0"/>
                </a:xfrm>
                <a:prstGeom prst="line">
                  <a:avLst/>
                </a:prstGeom>
                <a:ln w="254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79" name="Straight Connector 378">
                  <a:extLst>
                    <a:ext uri="{FF2B5EF4-FFF2-40B4-BE49-F238E27FC236}">
                      <a16:creationId xmlns:a16="http://schemas.microsoft.com/office/drawing/2014/main" id="{B8C7213B-9C78-1EE7-1BE3-D9CFF76B7796}"/>
                    </a:ext>
                  </a:extLst>
                </p:cNvPr>
                <p:cNvCxnSpPr>
                  <a:cxnSpLocks/>
                  <a:stCxn id="375" idx="4"/>
                  <a:endCxn id="376" idx="0"/>
                </p:cNvCxnSpPr>
                <p:nvPr/>
              </p:nvCxnSpPr>
              <p:spPr>
                <a:xfrm>
                  <a:off x="10778209" y="2044259"/>
                  <a:ext cx="0" cy="777240"/>
                </a:xfrm>
                <a:prstGeom prst="line">
                  <a:avLst/>
                </a:prstGeom>
                <a:ln w="254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68" name="Group 367">
                <a:extLst>
                  <a:ext uri="{FF2B5EF4-FFF2-40B4-BE49-F238E27FC236}">
                    <a16:creationId xmlns:a16="http://schemas.microsoft.com/office/drawing/2014/main" id="{026B2DA7-8752-81B7-24F8-7072C84665F3}"/>
                  </a:ext>
                </a:extLst>
              </p:cNvPr>
              <p:cNvGrpSpPr/>
              <p:nvPr/>
            </p:nvGrpSpPr>
            <p:grpSpPr>
              <a:xfrm rot="2584825">
                <a:off x="1111745" y="4202425"/>
                <a:ext cx="1051560" cy="1051560"/>
                <a:chOff x="9795229" y="1907099"/>
                <a:chExt cx="1051560" cy="1051560"/>
              </a:xfrm>
            </p:grpSpPr>
            <p:sp>
              <p:nvSpPr>
                <p:cNvPr id="370" name="Oval 369">
                  <a:extLst>
                    <a:ext uri="{FF2B5EF4-FFF2-40B4-BE49-F238E27FC236}">
                      <a16:creationId xmlns:a16="http://schemas.microsoft.com/office/drawing/2014/main" id="{7D0C1F0A-AC46-8E63-B520-6DCC7AFC02DA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795229" y="2821499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1" name="Oval 370">
                  <a:extLst>
                    <a:ext uri="{FF2B5EF4-FFF2-40B4-BE49-F238E27FC236}">
                      <a16:creationId xmlns:a16="http://schemas.microsoft.com/office/drawing/2014/main" id="{3BF9F054-AEC0-BC24-A541-406DB5C1DB3B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0709629" y="1907099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372" name="Straight Connector 371">
                  <a:extLst>
                    <a:ext uri="{FF2B5EF4-FFF2-40B4-BE49-F238E27FC236}">
                      <a16:creationId xmlns:a16="http://schemas.microsoft.com/office/drawing/2014/main" id="{FB044B3B-3779-9594-3C18-18ED2A2CB85D}"/>
                    </a:ext>
                  </a:extLst>
                </p:cNvPr>
                <p:cNvCxnSpPr>
                  <a:cxnSpLocks/>
                  <a:endCxn id="371" idx="2"/>
                </p:cNvCxnSpPr>
                <p:nvPr/>
              </p:nvCxnSpPr>
              <p:spPr>
                <a:xfrm>
                  <a:off x="9932389" y="1975679"/>
                  <a:ext cx="777240" cy="0"/>
                </a:xfrm>
                <a:prstGeom prst="line">
                  <a:avLst/>
                </a:prstGeom>
                <a:ln w="254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73" name="Straight Connector 372">
                  <a:extLst>
                    <a:ext uri="{FF2B5EF4-FFF2-40B4-BE49-F238E27FC236}">
                      <a16:creationId xmlns:a16="http://schemas.microsoft.com/office/drawing/2014/main" id="{BD4102A5-F402-609B-2F99-D9693267F53C}"/>
                    </a:ext>
                  </a:extLst>
                </p:cNvPr>
                <p:cNvCxnSpPr>
                  <a:cxnSpLocks/>
                  <a:endCxn id="370" idx="0"/>
                </p:cNvCxnSpPr>
                <p:nvPr/>
              </p:nvCxnSpPr>
              <p:spPr>
                <a:xfrm>
                  <a:off x="9863809" y="2044259"/>
                  <a:ext cx="0" cy="777240"/>
                </a:xfrm>
                <a:prstGeom prst="line">
                  <a:avLst/>
                </a:prstGeom>
                <a:ln w="254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69" name="Oval 368">
                <a:extLst>
                  <a:ext uri="{FF2B5EF4-FFF2-40B4-BE49-F238E27FC236}">
                    <a16:creationId xmlns:a16="http://schemas.microsoft.com/office/drawing/2014/main" id="{AAE13F31-3C1D-37A2-C9FD-D125DCDEE4E1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584825">
                <a:off x="2772777" y="2663475"/>
                <a:ext cx="137160" cy="137160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54" name="Group 453">
            <a:extLst>
              <a:ext uri="{FF2B5EF4-FFF2-40B4-BE49-F238E27FC236}">
                <a16:creationId xmlns:a16="http://schemas.microsoft.com/office/drawing/2014/main" id="{A1AF913D-312B-BBC7-5EC4-39E0D6A7A378}"/>
              </a:ext>
            </a:extLst>
          </p:cNvPr>
          <p:cNvGrpSpPr/>
          <p:nvPr/>
        </p:nvGrpSpPr>
        <p:grpSpPr>
          <a:xfrm>
            <a:off x="7386192" y="2799291"/>
            <a:ext cx="2251308" cy="2779110"/>
            <a:chOff x="2971453" y="2185293"/>
            <a:chExt cx="2251308" cy="2779110"/>
          </a:xfrm>
        </p:grpSpPr>
        <p:grpSp>
          <p:nvGrpSpPr>
            <p:cNvPr id="455" name="Group 454">
              <a:extLst>
                <a:ext uri="{FF2B5EF4-FFF2-40B4-BE49-F238E27FC236}">
                  <a16:creationId xmlns:a16="http://schemas.microsoft.com/office/drawing/2014/main" id="{076466F5-90DF-B20B-9347-84E67BBAB4C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971453" y="2214957"/>
              <a:ext cx="1206255" cy="1818989"/>
              <a:chOff x="1055567" y="2677372"/>
              <a:chExt cx="1708670" cy="2576613"/>
            </a:xfrm>
          </p:grpSpPr>
          <p:grpSp>
            <p:nvGrpSpPr>
              <p:cNvPr id="524" name="Group 523">
                <a:extLst>
                  <a:ext uri="{FF2B5EF4-FFF2-40B4-BE49-F238E27FC236}">
                    <a16:creationId xmlns:a16="http://schemas.microsoft.com/office/drawing/2014/main" id="{72DC02E9-2A75-339C-1ED5-0B6D04A0FA84}"/>
                  </a:ext>
                </a:extLst>
              </p:cNvPr>
              <p:cNvGrpSpPr/>
              <p:nvPr/>
            </p:nvGrpSpPr>
            <p:grpSpPr>
              <a:xfrm rot="2584825">
                <a:off x="1055567" y="2903220"/>
                <a:ext cx="1051560" cy="1051560"/>
                <a:chOff x="9795229" y="1907099"/>
                <a:chExt cx="1051560" cy="1051560"/>
              </a:xfrm>
            </p:grpSpPr>
            <p:sp>
              <p:nvSpPr>
                <p:cNvPr id="540" name="Oval 539">
                  <a:extLst>
                    <a:ext uri="{FF2B5EF4-FFF2-40B4-BE49-F238E27FC236}">
                      <a16:creationId xmlns:a16="http://schemas.microsoft.com/office/drawing/2014/main" id="{B6A795D2-1A12-5A66-A03C-EDEA2160B084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795229" y="2821499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1" name="Oval 540">
                  <a:extLst>
                    <a:ext uri="{FF2B5EF4-FFF2-40B4-BE49-F238E27FC236}">
                      <a16:creationId xmlns:a16="http://schemas.microsoft.com/office/drawing/2014/main" id="{D66B83EA-8B4D-F413-B2ED-3F437FBF9AA8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0709629" y="1907099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42" name="Oval 541">
                  <a:extLst>
                    <a:ext uri="{FF2B5EF4-FFF2-40B4-BE49-F238E27FC236}">
                      <a16:creationId xmlns:a16="http://schemas.microsoft.com/office/drawing/2014/main" id="{2E46C5A4-0E33-F3B5-ACCB-9E4E4326EFCF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0709629" y="2821499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43" name="Straight Connector 542">
                  <a:extLst>
                    <a:ext uri="{FF2B5EF4-FFF2-40B4-BE49-F238E27FC236}">
                      <a16:creationId xmlns:a16="http://schemas.microsoft.com/office/drawing/2014/main" id="{A34D725C-6929-9B51-E260-053B5F022D6D}"/>
                    </a:ext>
                  </a:extLst>
                </p:cNvPr>
                <p:cNvCxnSpPr>
                  <a:cxnSpLocks/>
                  <a:endCxn id="541" idx="2"/>
                </p:cNvCxnSpPr>
                <p:nvPr/>
              </p:nvCxnSpPr>
              <p:spPr>
                <a:xfrm>
                  <a:off x="9932389" y="1975679"/>
                  <a:ext cx="777240" cy="0"/>
                </a:xfrm>
                <a:prstGeom prst="line">
                  <a:avLst/>
                </a:prstGeom>
                <a:ln w="254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44" name="Straight Connector 543">
                  <a:extLst>
                    <a:ext uri="{FF2B5EF4-FFF2-40B4-BE49-F238E27FC236}">
                      <a16:creationId xmlns:a16="http://schemas.microsoft.com/office/drawing/2014/main" id="{84C68606-6DB9-CE90-9604-18FA768DB6F8}"/>
                    </a:ext>
                  </a:extLst>
                </p:cNvPr>
                <p:cNvCxnSpPr>
                  <a:cxnSpLocks/>
                  <a:stCxn id="540" idx="6"/>
                  <a:endCxn id="542" idx="2"/>
                </p:cNvCxnSpPr>
                <p:nvPr/>
              </p:nvCxnSpPr>
              <p:spPr>
                <a:xfrm>
                  <a:off x="9932389" y="2890079"/>
                  <a:ext cx="777240" cy="0"/>
                </a:xfrm>
                <a:prstGeom prst="line">
                  <a:avLst/>
                </a:prstGeom>
                <a:ln w="254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45" name="Straight Connector 544">
                  <a:extLst>
                    <a:ext uri="{FF2B5EF4-FFF2-40B4-BE49-F238E27FC236}">
                      <a16:creationId xmlns:a16="http://schemas.microsoft.com/office/drawing/2014/main" id="{CE4A14EF-ED21-4566-E9F8-03DF88613712}"/>
                    </a:ext>
                  </a:extLst>
                </p:cNvPr>
                <p:cNvCxnSpPr>
                  <a:cxnSpLocks/>
                  <a:stCxn id="541" idx="4"/>
                  <a:endCxn id="542" idx="0"/>
                </p:cNvCxnSpPr>
                <p:nvPr/>
              </p:nvCxnSpPr>
              <p:spPr>
                <a:xfrm>
                  <a:off x="10778209" y="2044259"/>
                  <a:ext cx="0" cy="777240"/>
                </a:xfrm>
                <a:prstGeom prst="line">
                  <a:avLst/>
                </a:prstGeom>
                <a:ln w="254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46" name="Straight Connector 545">
                  <a:extLst>
                    <a:ext uri="{FF2B5EF4-FFF2-40B4-BE49-F238E27FC236}">
                      <a16:creationId xmlns:a16="http://schemas.microsoft.com/office/drawing/2014/main" id="{46AFFBBB-9CC9-FFC1-E50C-908489783C6A}"/>
                    </a:ext>
                  </a:extLst>
                </p:cNvPr>
                <p:cNvCxnSpPr>
                  <a:cxnSpLocks/>
                  <a:endCxn id="540" idx="0"/>
                </p:cNvCxnSpPr>
                <p:nvPr/>
              </p:nvCxnSpPr>
              <p:spPr>
                <a:xfrm>
                  <a:off x="9863809" y="2044259"/>
                  <a:ext cx="0" cy="777240"/>
                </a:xfrm>
                <a:prstGeom prst="line">
                  <a:avLst/>
                </a:prstGeom>
                <a:ln w="254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25" name="Group 524">
                <a:extLst>
                  <a:ext uri="{FF2B5EF4-FFF2-40B4-BE49-F238E27FC236}">
                    <a16:creationId xmlns:a16="http://schemas.microsoft.com/office/drawing/2014/main" id="{529D56C8-0D3C-FD4D-A4DA-6E9DB8624436}"/>
                  </a:ext>
                </a:extLst>
              </p:cNvPr>
              <p:cNvGrpSpPr/>
              <p:nvPr/>
            </p:nvGrpSpPr>
            <p:grpSpPr>
              <a:xfrm rot="2584825">
                <a:off x="1712677" y="3524368"/>
                <a:ext cx="1051560" cy="1051560"/>
                <a:chOff x="9795229" y="1907099"/>
                <a:chExt cx="1051560" cy="1051560"/>
              </a:xfrm>
            </p:grpSpPr>
            <p:sp>
              <p:nvSpPr>
                <p:cNvPr id="533" name="Oval 532">
                  <a:extLst>
                    <a:ext uri="{FF2B5EF4-FFF2-40B4-BE49-F238E27FC236}">
                      <a16:creationId xmlns:a16="http://schemas.microsoft.com/office/drawing/2014/main" id="{1843BBF2-D8DE-EBBF-BDE0-2100E85F2922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795229" y="2821499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4" name="Oval 533">
                  <a:extLst>
                    <a:ext uri="{FF2B5EF4-FFF2-40B4-BE49-F238E27FC236}">
                      <a16:creationId xmlns:a16="http://schemas.microsoft.com/office/drawing/2014/main" id="{098F43B5-4583-7CA5-AC3F-5BCAEB4F7FA8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0709629" y="1907099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35" name="Oval 534">
                  <a:extLst>
                    <a:ext uri="{FF2B5EF4-FFF2-40B4-BE49-F238E27FC236}">
                      <a16:creationId xmlns:a16="http://schemas.microsoft.com/office/drawing/2014/main" id="{7F7648A7-2833-D06B-2A57-469622A1C62E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0709629" y="2821499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36" name="Straight Connector 535">
                  <a:extLst>
                    <a:ext uri="{FF2B5EF4-FFF2-40B4-BE49-F238E27FC236}">
                      <a16:creationId xmlns:a16="http://schemas.microsoft.com/office/drawing/2014/main" id="{94F901DC-0CA5-2DD9-F47B-CE3052F3B0E6}"/>
                    </a:ext>
                  </a:extLst>
                </p:cNvPr>
                <p:cNvCxnSpPr>
                  <a:cxnSpLocks/>
                  <a:endCxn id="534" idx="2"/>
                </p:cNvCxnSpPr>
                <p:nvPr/>
              </p:nvCxnSpPr>
              <p:spPr>
                <a:xfrm>
                  <a:off x="9932389" y="1975679"/>
                  <a:ext cx="777240" cy="0"/>
                </a:xfrm>
                <a:prstGeom prst="line">
                  <a:avLst/>
                </a:prstGeom>
                <a:ln w="254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37" name="Straight Connector 536">
                  <a:extLst>
                    <a:ext uri="{FF2B5EF4-FFF2-40B4-BE49-F238E27FC236}">
                      <a16:creationId xmlns:a16="http://schemas.microsoft.com/office/drawing/2014/main" id="{7D1CF5D8-92DC-2EF1-A388-9E9B330BC8D1}"/>
                    </a:ext>
                  </a:extLst>
                </p:cNvPr>
                <p:cNvCxnSpPr>
                  <a:cxnSpLocks/>
                  <a:stCxn id="533" idx="6"/>
                  <a:endCxn id="535" idx="2"/>
                </p:cNvCxnSpPr>
                <p:nvPr/>
              </p:nvCxnSpPr>
              <p:spPr>
                <a:xfrm>
                  <a:off x="9932389" y="2890079"/>
                  <a:ext cx="777240" cy="0"/>
                </a:xfrm>
                <a:prstGeom prst="line">
                  <a:avLst/>
                </a:prstGeom>
                <a:ln w="254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38" name="Straight Connector 537">
                  <a:extLst>
                    <a:ext uri="{FF2B5EF4-FFF2-40B4-BE49-F238E27FC236}">
                      <a16:creationId xmlns:a16="http://schemas.microsoft.com/office/drawing/2014/main" id="{B3CF8A69-CAD2-BE39-80AD-DAF00DB8BB3F}"/>
                    </a:ext>
                  </a:extLst>
                </p:cNvPr>
                <p:cNvCxnSpPr>
                  <a:cxnSpLocks/>
                  <a:stCxn id="534" idx="4"/>
                  <a:endCxn id="535" idx="0"/>
                </p:cNvCxnSpPr>
                <p:nvPr/>
              </p:nvCxnSpPr>
              <p:spPr>
                <a:xfrm>
                  <a:off x="10778209" y="2044259"/>
                  <a:ext cx="0" cy="777240"/>
                </a:xfrm>
                <a:prstGeom prst="line">
                  <a:avLst/>
                </a:prstGeom>
                <a:ln w="254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26" name="Group 525">
                <a:extLst>
                  <a:ext uri="{FF2B5EF4-FFF2-40B4-BE49-F238E27FC236}">
                    <a16:creationId xmlns:a16="http://schemas.microsoft.com/office/drawing/2014/main" id="{2EEDC0BE-8938-7544-8705-5313DCF7BB10}"/>
                  </a:ext>
                </a:extLst>
              </p:cNvPr>
              <p:cNvGrpSpPr/>
              <p:nvPr/>
            </p:nvGrpSpPr>
            <p:grpSpPr>
              <a:xfrm rot="2584825">
                <a:off x="1111745" y="4202425"/>
                <a:ext cx="1051560" cy="1051560"/>
                <a:chOff x="9795229" y="1907099"/>
                <a:chExt cx="1051560" cy="1051560"/>
              </a:xfrm>
            </p:grpSpPr>
            <p:sp>
              <p:nvSpPr>
                <p:cNvPr id="529" name="Oval 528">
                  <a:extLst>
                    <a:ext uri="{FF2B5EF4-FFF2-40B4-BE49-F238E27FC236}">
                      <a16:creationId xmlns:a16="http://schemas.microsoft.com/office/drawing/2014/main" id="{4FC8EA85-E8DC-C6D8-A049-4E0CA63D4E14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795229" y="2821499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0" name="Oval 529">
                  <a:extLst>
                    <a:ext uri="{FF2B5EF4-FFF2-40B4-BE49-F238E27FC236}">
                      <a16:creationId xmlns:a16="http://schemas.microsoft.com/office/drawing/2014/main" id="{E0516587-F868-4032-7C83-7D89246E2BA1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0709629" y="1907099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532" name="Straight Connector 531">
                  <a:extLst>
                    <a:ext uri="{FF2B5EF4-FFF2-40B4-BE49-F238E27FC236}">
                      <a16:creationId xmlns:a16="http://schemas.microsoft.com/office/drawing/2014/main" id="{7B4F1C7A-4722-B7D5-9ACB-76F78EECDF6F}"/>
                    </a:ext>
                  </a:extLst>
                </p:cNvPr>
                <p:cNvCxnSpPr>
                  <a:cxnSpLocks/>
                  <a:endCxn id="529" idx="0"/>
                </p:cNvCxnSpPr>
                <p:nvPr/>
              </p:nvCxnSpPr>
              <p:spPr>
                <a:xfrm>
                  <a:off x="9863809" y="2044259"/>
                  <a:ext cx="0" cy="777240"/>
                </a:xfrm>
                <a:prstGeom prst="line">
                  <a:avLst/>
                </a:prstGeom>
                <a:ln w="254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28" name="Straight Connector 527">
                <a:extLst>
                  <a:ext uri="{FF2B5EF4-FFF2-40B4-BE49-F238E27FC236}">
                    <a16:creationId xmlns:a16="http://schemas.microsoft.com/office/drawing/2014/main" id="{5D094DD6-1E0A-8BA2-CE1B-B01DF4DC895C}"/>
                  </a:ext>
                </a:extLst>
              </p:cNvPr>
              <p:cNvCxnSpPr>
                <a:cxnSpLocks/>
              </p:cNvCxnSpPr>
              <p:nvPr/>
            </p:nvCxnSpPr>
            <p:spPr>
              <a:xfrm rot="2584825">
                <a:off x="2529078" y="2677372"/>
                <a:ext cx="0" cy="777240"/>
              </a:xfrm>
              <a:prstGeom prst="line">
                <a:avLst/>
              </a:prstGeom>
              <a:ln w="25400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456" name="Group 455">
              <a:extLst>
                <a:ext uri="{FF2B5EF4-FFF2-40B4-BE49-F238E27FC236}">
                  <a16:creationId xmlns:a16="http://schemas.microsoft.com/office/drawing/2014/main" id="{0B3C3176-AF11-CBEB-84E2-72AA230224D2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877680" y="2185293"/>
              <a:ext cx="1206255" cy="1818989"/>
              <a:chOff x="1055567" y="2677372"/>
              <a:chExt cx="1708670" cy="2576613"/>
            </a:xfrm>
          </p:grpSpPr>
          <p:grpSp>
            <p:nvGrpSpPr>
              <p:cNvPr id="501" name="Group 500">
                <a:extLst>
                  <a:ext uri="{FF2B5EF4-FFF2-40B4-BE49-F238E27FC236}">
                    <a16:creationId xmlns:a16="http://schemas.microsoft.com/office/drawing/2014/main" id="{5B532778-9B52-9424-3F8F-19C048086823}"/>
                  </a:ext>
                </a:extLst>
              </p:cNvPr>
              <p:cNvGrpSpPr/>
              <p:nvPr/>
            </p:nvGrpSpPr>
            <p:grpSpPr>
              <a:xfrm rot="2584825">
                <a:off x="1055567" y="2903220"/>
                <a:ext cx="1051560" cy="1051560"/>
                <a:chOff x="9795229" y="1907099"/>
                <a:chExt cx="1051560" cy="1051560"/>
              </a:xfrm>
            </p:grpSpPr>
            <p:sp>
              <p:nvSpPr>
                <p:cNvPr id="517" name="Oval 516">
                  <a:extLst>
                    <a:ext uri="{FF2B5EF4-FFF2-40B4-BE49-F238E27FC236}">
                      <a16:creationId xmlns:a16="http://schemas.microsoft.com/office/drawing/2014/main" id="{49FB6C07-DFC9-62F7-EC2A-067062B45017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795229" y="2821499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8" name="Oval 517">
                  <a:extLst>
                    <a:ext uri="{FF2B5EF4-FFF2-40B4-BE49-F238E27FC236}">
                      <a16:creationId xmlns:a16="http://schemas.microsoft.com/office/drawing/2014/main" id="{9865E1C5-07FF-22C6-0B75-2409053D0BD5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0709629" y="1907099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19" name="Oval 518">
                  <a:extLst>
                    <a:ext uri="{FF2B5EF4-FFF2-40B4-BE49-F238E27FC236}">
                      <a16:creationId xmlns:a16="http://schemas.microsoft.com/office/drawing/2014/main" id="{896DF080-8551-C169-9981-71AD42CBBB91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0709629" y="2821499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20" name="Straight Connector 519">
                  <a:extLst>
                    <a:ext uri="{FF2B5EF4-FFF2-40B4-BE49-F238E27FC236}">
                      <a16:creationId xmlns:a16="http://schemas.microsoft.com/office/drawing/2014/main" id="{4E18521E-81C9-CE2E-29F6-22A297DE7B51}"/>
                    </a:ext>
                  </a:extLst>
                </p:cNvPr>
                <p:cNvCxnSpPr>
                  <a:cxnSpLocks/>
                  <a:endCxn id="518" idx="2"/>
                </p:cNvCxnSpPr>
                <p:nvPr/>
              </p:nvCxnSpPr>
              <p:spPr>
                <a:xfrm>
                  <a:off x="9932389" y="1975679"/>
                  <a:ext cx="777240" cy="0"/>
                </a:xfrm>
                <a:prstGeom prst="line">
                  <a:avLst/>
                </a:prstGeom>
                <a:ln w="254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21" name="Straight Connector 520">
                  <a:extLst>
                    <a:ext uri="{FF2B5EF4-FFF2-40B4-BE49-F238E27FC236}">
                      <a16:creationId xmlns:a16="http://schemas.microsoft.com/office/drawing/2014/main" id="{6E8ED6B7-B96D-403E-CA4E-87A2305D01F6}"/>
                    </a:ext>
                  </a:extLst>
                </p:cNvPr>
                <p:cNvCxnSpPr>
                  <a:cxnSpLocks/>
                  <a:stCxn id="517" idx="6"/>
                  <a:endCxn id="519" idx="2"/>
                </p:cNvCxnSpPr>
                <p:nvPr/>
              </p:nvCxnSpPr>
              <p:spPr>
                <a:xfrm>
                  <a:off x="9932389" y="2890079"/>
                  <a:ext cx="777240" cy="0"/>
                </a:xfrm>
                <a:prstGeom prst="line">
                  <a:avLst/>
                </a:prstGeom>
                <a:ln w="254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22" name="Straight Connector 521">
                  <a:extLst>
                    <a:ext uri="{FF2B5EF4-FFF2-40B4-BE49-F238E27FC236}">
                      <a16:creationId xmlns:a16="http://schemas.microsoft.com/office/drawing/2014/main" id="{564C349F-D432-2F6F-8873-F2FCB26D6BE7}"/>
                    </a:ext>
                  </a:extLst>
                </p:cNvPr>
                <p:cNvCxnSpPr>
                  <a:cxnSpLocks/>
                  <a:stCxn id="518" idx="4"/>
                  <a:endCxn id="519" idx="0"/>
                </p:cNvCxnSpPr>
                <p:nvPr/>
              </p:nvCxnSpPr>
              <p:spPr>
                <a:xfrm>
                  <a:off x="10778209" y="2044259"/>
                  <a:ext cx="0" cy="777240"/>
                </a:xfrm>
                <a:prstGeom prst="line">
                  <a:avLst/>
                </a:prstGeom>
                <a:ln w="254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23" name="Straight Connector 522">
                  <a:extLst>
                    <a:ext uri="{FF2B5EF4-FFF2-40B4-BE49-F238E27FC236}">
                      <a16:creationId xmlns:a16="http://schemas.microsoft.com/office/drawing/2014/main" id="{4BC2DB53-DD07-F7DA-5305-19142FEC57D2}"/>
                    </a:ext>
                  </a:extLst>
                </p:cNvPr>
                <p:cNvCxnSpPr>
                  <a:cxnSpLocks/>
                  <a:endCxn id="517" idx="0"/>
                </p:cNvCxnSpPr>
                <p:nvPr/>
              </p:nvCxnSpPr>
              <p:spPr>
                <a:xfrm>
                  <a:off x="9863809" y="2044259"/>
                  <a:ext cx="0" cy="777240"/>
                </a:xfrm>
                <a:prstGeom prst="line">
                  <a:avLst/>
                </a:prstGeom>
                <a:ln w="254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02" name="Group 501">
                <a:extLst>
                  <a:ext uri="{FF2B5EF4-FFF2-40B4-BE49-F238E27FC236}">
                    <a16:creationId xmlns:a16="http://schemas.microsoft.com/office/drawing/2014/main" id="{7952E73A-3CC3-3791-FB9B-A8799639C6FF}"/>
                  </a:ext>
                </a:extLst>
              </p:cNvPr>
              <p:cNvGrpSpPr/>
              <p:nvPr/>
            </p:nvGrpSpPr>
            <p:grpSpPr>
              <a:xfrm rot="2584825">
                <a:off x="1712677" y="3524368"/>
                <a:ext cx="1051560" cy="1051560"/>
                <a:chOff x="9795229" y="1907099"/>
                <a:chExt cx="1051560" cy="1051560"/>
              </a:xfrm>
            </p:grpSpPr>
            <p:sp>
              <p:nvSpPr>
                <p:cNvPr id="510" name="Oval 509">
                  <a:extLst>
                    <a:ext uri="{FF2B5EF4-FFF2-40B4-BE49-F238E27FC236}">
                      <a16:creationId xmlns:a16="http://schemas.microsoft.com/office/drawing/2014/main" id="{800D5043-230E-DA41-F341-96419BA47A52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795229" y="2821499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1" name="Oval 510">
                  <a:extLst>
                    <a:ext uri="{FF2B5EF4-FFF2-40B4-BE49-F238E27FC236}">
                      <a16:creationId xmlns:a16="http://schemas.microsoft.com/office/drawing/2014/main" id="{AB7D26AC-6718-20DA-F940-5BF97B3B49F8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0709629" y="1907099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12" name="Oval 511">
                  <a:extLst>
                    <a:ext uri="{FF2B5EF4-FFF2-40B4-BE49-F238E27FC236}">
                      <a16:creationId xmlns:a16="http://schemas.microsoft.com/office/drawing/2014/main" id="{6F290C33-DABD-39CC-7AAD-9726D7162CE9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0709629" y="2821499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13" name="Straight Connector 512">
                  <a:extLst>
                    <a:ext uri="{FF2B5EF4-FFF2-40B4-BE49-F238E27FC236}">
                      <a16:creationId xmlns:a16="http://schemas.microsoft.com/office/drawing/2014/main" id="{E942C1EA-BCF7-4C62-27D1-2DB28C1CDD4B}"/>
                    </a:ext>
                  </a:extLst>
                </p:cNvPr>
                <p:cNvCxnSpPr>
                  <a:cxnSpLocks/>
                  <a:endCxn id="511" idx="2"/>
                </p:cNvCxnSpPr>
                <p:nvPr/>
              </p:nvCxnSpPr>
              <p:spPr>
                <a:xfrm>
                  <a:off x="9932389" y="1975679"/>
                  <a:ext cx="777240" cy="0"/>
                </a:xfrm>
                <a:prstGeom prst="line">
                  <a:avLst/>
                </a:prstGeom>
                <a:ln w="254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14" name="Straight Connector 513">
                  <a:extLst>
                    <a:ext uri="{FF2B5EF4-FFF2-40B4-BE49-F238E27FC236}">
                      <a16:creationId xmlns:a16="http://schemas.microsoft.com/office/drawing/2014/main" id="{451C3325-268F-5858-35F6-E5737398B55A}"/>
                    </a:ext>
                  </a:extLst>
                </p:cNvPr>
                <p:cNvCxnSpPr>
                  <a:cxnSpLocks/>
                  <a:stCxn id="510" idx="6"/>
                  <a:endCxn id="512" idx="2"/>
                </p:cNvCxnSpPr>
                <p:nvPr/>
              </p:nvCxnSpPr>
              <p:spPr>
                <a:xfrm>
                  <a:off x="9932389" y="2890079"/>
                  <a:ext cx="777240" cy="0"/>
                </a:xfrm>
                <a:prstGeom prst="line">
                  <a:avLst/>
                </a:prstGeom>
                <a:ln w="254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15" name="Straight Connector 514">
                  <a:extLst>
                    <a:ext uri="{FF2B5EF4-FFF2-40B4-BE49-F238E27FC236}">
                      <a16:creationId xmlns:a16="http://schemas.microsoft.com/office/drawing/2014/main" id="{56767EA6-FC4B-A3BB-4CA7-8DBB2346264C}"/>
                    </a:ext>
                  </a:extLst>
                </p:cNvPr>
                <p:cNvCxnSpPr>
                  <a:cxnSpLocks/>
                  <a:stCxn id="511" idx="4"/>
                  <a:endCxn id="512" idx="0"/>
                </p:cNvCxnSpPr>
                <p:nvPr/>
              </p:nvCxnSpPr>
              <p:spPr>
                <a:xfrm>
                  <a:off x="10778209" y="2044259"/>
                  <a:ext cx="0" cy="777240"/>
                </a:xfrm>
                <a:prstGeom prst="line">
                  <a:avLst/>
                </a:prstGeom>
                <a:ln w="254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03" name="Group 502">
                <a:extLst>
                  <a:ext uri="{FF2B5EF4-FFF2-40B4-BE49-F238E27FC236}">
                    <a16:creationId xmlns:a16="http://schemas.microsoft.com/office/drawing/2014/main" id="{1052247C-03D7-35D5-219B-A875B4369F2F}"/>
                  </a:ext>
                </a:extLst>
              </p:cNvPr>
              <p:cNvGrpSpPr/>
              <p:nvPr/>
            </p:nvGrpSpPr>
            <p:grpSpPr>
              <a:xfrm rot="2584825">
                <a:off x="1111745" y="4202425"/>
                <a:ext cx="1051560" cy="1051560"/>
                <a:chOff x="9795229" y="1907099"/>
                <a:chExt cx="1051560" cy="1051560"/>
              </a:xfrm>
            </p:grpSpPr>
            <p:sp>
              <p:nvSpPr>
                <p:cNvPr id="506" name="Oval 505">
                  <a:extLst>
                    <a:ext uri="{FF2B5EF4-FFF2-40B4-BE49-F238E27FC236}">
                      <a16:creationId xmlns:a16="http://schemas.microsoft.com/office/drawing/2014/main" id="{470E09EC-886A-6BB4-DB63-F0114EADAED1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795229" y="2821499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7" name="Oval 506">
                  <a:extLst>
                    <a:ext uri="{FF2B5EF4-FFF2-40B4-BE49-F238E27FC236}">
                      <a16:creationId xmlns:a16="http://schemas.microsoft.com/office/drawing/2014/main" id="{FF5C1906-4155-E1FD-065C-732557F9CCB4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0709629" y="1907099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508" name="Straight Connector 507">
                  <a:extLst>
                    <a:ext uri="{FF2B5EF4-FFF2-40B4-BE49-F238E27FC236}">
                      <a16:creationId xmlns:a16="http://schemas.microsoft.com/office/drawing/2014/main" id="{34B81CE9-6A30-08C4-62C0-40E3CE13C9B6}"/>
                    </a:ext>
                  </a:extLst>
                </p:cNvPr>
                <p:cNvCxnSpPr>
                  <a:cxnSpLocks/>
                  <a:endCxn id="507" idx="2"/>
                </p:cNvCxnSpPr>
                <p:nvPr/>
              </p:nvCxnSpPr>
              <p:spPr>
                <a:xfrm>
                  <a:off x="9932389" y="1975679"/>
                  <a:ext cx="777240" cy="0"/>
                </a:xfrm>
                <a:prstGeom prst="line">
                  <a:avLst/>
                </a:prstGeom>
                <a:ln w="254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09" name="Straight Connector 508">
                  <a:extLst>
                    <a:ext uri="{FF2B5EF4-FFF2-40B4-BE49-F238E27FC236}">
                      <a16:creationId xmlns:a16="http://schemas.microsoft.com/office/drawing/2014/main" id="{48421A72-69F4-977B-991D-17F7429D04BF}"/>
                    </a:ext>
                  </a:extLst>
                </p:cNvPr>
                <p:cNvCxnSpPr>
                  <a:cxnSpLocks/>
                  <a:endCxn id="506" idx="0"/>
                </p:cNvCxnSpPr>
                <p:nvPr/>
              </p:nvCxnSpPr>
              <p:spPr>
                <a:xfrm>
                  <a:off x="9863809" y="2044259"/>
                  <a:ext cx="0" cy="777240"/>
                </a:xfrm>
                <a:prstGeom prst="line">
                  <a:avLst/>
                </a:prstGeom>
                <a:ln w="254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05" name="Straight Connector 504">
                <a:extLst>
                  <a:ext uri="{FF2B5EF4-FFF2-40B4-BE49-F238E27FC236}">
                    <a16:creationId xmlns:a16="http://schemas.microsoft.com/office/drawing/2014/main" id="{C6C7FBDC-310E-B981-E337-8C6699CDF618}"/>
                  </a:ext>
                </a:extLst>
              </p:cNvPr>
              <p:cNvCxnSpPr>
                <a:cxnSpLocks/>
              </p:cNvCxnSpPr>
              <p:nvPr/>
            </p:nvCxnSpPr>
            <p:spPr>
              <a:xfrm rot="2584825">
                <a:off x="2529078" y="2677372"/>
                <a:ext cx="0" cy="777240"/>
              </a:xfrm>
              <a:prstGeom prst="line">
                <a:avLst/>
              </a:prstGeom>
              <a:ln w="25400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457" name="Group 456">
              <a:extLst>
                <a:ext uri="{FF2B5EF4-FFF2-40B4-BE49-F238E27FC236}">
                  <a16:creationId xmlns:a16="http://schemas.microsoft.com/office/drawing/2014/main" id="{CB8D67F3-694E-E588-946F-D39736E5DB0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007420" y="3135603"/>
              <a:ext cx="1309114" cy="1828800"/>
              <a:chOff x="1055567" y="2663475"/>
              <a:chExt cx="1854370" cy="2590510"/>
            </a:xfrm>
          </p:grpSpPr>
          <p:grpSp>
            <p:nvGrpSpPr>
              <p:cNvPr id="479" name="Group 478">
                <a:extLst>
                  <a:ext uri="{FF2B5EF4-FFF2-40B4-BE49-F238E27FC236}">
                    <a16:creationId xmlns:a16="http://schemas.microsoft.com/office/drawing/2014/main" id="{D3AF389F-5EE8-7D89-90CE-881D7C97FA53}"/>
                  </a:ext>
                </a:extLst>
              </p:cNvPr>
              <p:cNvGrpSpPr/>
              <p:nvPr/>
            </p:nvGrpSpPr>
            <p:grpSpPr>
              <a:xfrm rot="2584825">
                <a:off x="1055567" y="2903220"/>
                <a:ext cx="1051560" cy="1051560"/>
                <a:chOff x="9795229" y="1907099"/>
                <a:chExt cx="1051560" cy="1051560"/>
              </a:xfrm>
            </p:grpSpPr>
            <p:sp>
              <p:nvSpPr>
                <p:cNvPr id="494" name="Oval 493">
                  <a:extLst>
                    <a:ext uri="{FF2B5EF4-FFF2-40B4-BE49-F238E27FC236}">
                      <a16:creationId xmlns:a16="http://schemas.microsoft.com/office/drawing/2014/main" id="{81E40257-AA48-81E3-C9CD-646F968173E5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795229" y="1907099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5" name="Oval 494">
                  <a:extLst>
                    <a:ext uri="{FF2B5EF4-FFF2-40B4-BE49-F238E27FC236}">
                      <a16:creationId xmlns:a16="http://schemas.microsoft.com/office/drawing/2014/main" id="{30AA147A-A258-D3CB-DFB0-6FE6510688A7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795229" y="2821499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6" name="Oval 495">
                  <a:extLst>
                    <a:ext uri="{FF2B5EF4-FFF2-40B4-BE49-F238E27FC236}">
                      <a16:creationId xmlns:a16="http://schemas.microsoft.com/office/drawing/2014/main" id="{392439A5-10F2-B298-D6F8-A7C98C974B8E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0709629" y="1907099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97" name="Oval 496">
                  <a:extLst>
                    <a:ext uri="{FF2B5EF4-FFF2-40B4-BE49-F238E27FC236}">
                      <a16:creationId xmlns:a16="http://schemas.microsoft.com/office/drawing/2014/main" id="{3A868199-64A4-A054-C68A-CD7A8E7DD2F4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0709629" y="2821499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98" name="Straight Connector 497">
                  <a:extLst>
                    <a:ext uri="{FF2B5EF4-FFF2-40B4-BE49-F238E27FC236}">
                      <a16:creationId xmlns:a16="http://schemas.microsoft.com/office/drawing/2014/main" id="{47EFB46E-3E8A-9213-A3A9-68DB1D7E0BE1}"/>
                    </a:ext>
                  </a:extLst>
                </p:cNvPr>
                <p:cNvCxnSpPr>
                  <a:cxnSpLocks/>
                  <a:stCxn id="495" idx="6"/>
                  <a:endCxn id="497" idx="2"/>
                </p:cNvCxnSpPr>
                <p:nvPr/>
              </p:nvCxnSpPr>
              <p:spPr>
                <a:xfrm>
                  <a:off x="9932389" y="2890079"/>
                  <a:ext cx="777240" cy="0"/>
                </a:xfrm>
                <a:prstGeom prst="line">
                  <a:avLst/>
                </a:prstGeom>
                <a:ln w="254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99" name="Straight Connector 498">
                  <a:extLst>
                    <a:ext uri="{FF2B5EF4-FFF2-40B4-BE49-F238E27FC236}">
                      <a16:creationId xmlns:a16="http://schemas.microsoft.com/office/drawing/2014/main" id="{FACD520F-E270-7EF6-B823-35D1193A503C}"/>
                    </a:ext>
                  </a:extLst>
                </p:cNvPr>
                <p:cNvCxnSpPr>
                  <a:cxnSpLocks/>
                  <a:stCxn id="496" idx="4"/>
                  <a:endCxn id="497" idx="0"/>
                </p:cNvCxnSpPr>
                <p:nvPr/>
              </p:nvCxnSpPr>
              <p:spPr>
                <a:xfrm>
                  <a:off x="10778209" y="2044259"/>
                  <a:ext cx="0" cy="777240"/>
                </a:xfrm>
                <a:prstGeom prst="line">
                  <a:avLst/>
                </a:prstGeom>
                <a:ln w="254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00" name="Straight Connector 499">
                  <a:extLst>
                    <a:ext uri="{FF2B5EF4-FFF2-40B4-BE49-F238E27FC236}">
                      <a16:creationId xmlns:a16="http://schemas.microsoft.com/office/drawing/2014/main" id="{980C21C9-A93D-9A62-9680-15C2D830DA8C}"/>
                    </a:ext>
                  </a:extLst>
                </p:cNvPr>
                <p:cNvCxnSpPr>
                  <a:cxnSpLocks/>
                  <a:stCxn id="494" idx="4"/>
                  <a:endCxn id="495" idx="0"/>
                </p:cNvCxnSpPr>
                <p:nvPr/>
              </p:nvCxnSpPr>
              <p:spPr>
                <a:xfrm>
                  <a:off x="9863809" y="2044259"/>
                  <a:ext cx="0" cy="777240"/>
                </a:xfrm>
                <a:prstGeom prst="line">
                  <a:avLst/>
                </a:prstGeom>
                <a:ln w="254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80" name="Group 479">
                <a:extLst>
                  <a:ext uri="{FF2B5EF4-FFF2-40B4-BE49-F238E27FC236}">
                    <a16:creationId xmlns:a16="http://schemas.microsoft.com/office/drawing/2014/main" id="{BAA76108-1845-A360-1B19-2B5AE7FB8F03}"/>
                  </a:ext>
                </a:extLst>
              </p:cNvPr>
              <p:cNvGrpSpPr/>
              <p:nvPr/>
            </p:nvGrpSpPr>
            <p:grpSpPr>
              <a:xfrm rot="2584825">
                <a:off x="1712677" y="3524368"/>
                <a:ext cx="1051560" cy="1051560"/>
                <a:chOff x="9795229" y="1907099"/>
                <a:chExt cx="1051560" cy="1051560"/>
              </a:xfrm>
            </p:grpSpPr>
            <p:sp>
              <p:nvSpPr>
                <p:cNvPr id="488" name="Oval 487">
                  <a:extLst>
                    <a:ext uri="{FF2B5EF4-FFF2-40B4-BE49-F238E27FC236}">
                      <a16:creationId xmlns:a16="http://schemas.microsoft.com/office/drawing/2014/main" id="{000119DF-CCBF-DA5E-E103-FBC04A00C417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795229" y="2821499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9" name="Oval 488">
                  <a:extLst>
                    <a:ext uri="{FF2B5EF4-FFF2-40B4-BE49-F238E27FC236}">
                      <a16:creationId xmlns:a16="http://schemas.microsoft.com/office/drawing/2014/main" id="{3686A788-D8A7-E0A3-105D-2C816ED28733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0709629" y="1907099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90" name="Oval 489">
                  <a:extLst>
                    <a:ext uri="{FF2B5EF4-FFF2-40B4-BE49-F238E27FC236}">
                      <a16:creationId xmlns:a16="http://schemas.microsoft.com/office/drawing/2014/main" id="{659A8EEC-564F-F675-7F90-DE74C02CDACC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0709629" y="2821499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91" name="Straight Connector 490">
                  <a:extLst>
                    <a:ext uri="{FF2B5EF4-FFF2-40B4-BE49-F238E27FC236}">
                      <a16:creationId xmlns:a16="http://schemas.microsoft.com/office/drawing/2014/main" id="{DDD0A7D1-F028-4877-725F-ABD35935DB8A}"/>
                    </a:ext>
                  </a:extLst>
                </p:cNvPr>
                <p:cNvCxnSpPr>
                  <a:cxnSpLocks/>
                  <a:endCxn id="489" idx="2"/>
                </p:cNvCxnSpPr>
                <p:nvPr/>
              </p:nvCxnSpPr>
              <p:spPr>
                <a:xfrm>
                  <a:off x="9932389" y="1975679"/>
                  <a:ext cx="777240" cy="0"/>
                </a:xfrm>
                <a:prstGeom prst="line">
                  <a:avLst/>
                </a:prstGeom>
                <a:ln w="254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92" name="Straight Connector 491">
                  <a:extLst>
                    <a:ext uri="{FF2B5EF4-FFF2-40B4-BE49-F238E27FC236}">
                      <a16:creationId xmlns:a16="http://schemas.microsoft.com/office/drawing/2014/main" id="{96EAC665-CE3D-7775-E99B-268F7724340E}"/>
                    </a:ext>
                  </a:extLst>
                </p:cNvPr>
                <p:cNvCxnSpPr>
                  <a:cxnSpLocks/>
                  <a:stCxn id="488" idx="6"/>
                  <a:endCxn id="490" idx="2"/>
                </p:cNvCxnSpPr>
                <p:nvPr/>
              </p:nvCxnSpPr>
              <p:spPr>
                <a:xfrm>
                  <a:off x="9932389" y="2890079"/>
                  <a:ext cx="777240" cy="0"/>
                </a:xfrm>
                <a:prstGeom prst="line">
                  <a:avLst/>
                </a:prstGeom>
                <a:ln w="254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93" name="Straight Connector 492">
                  <a:extLst>
                    <a:ext uri="{FF2B5EF4-FFF2-40B4-BE49-F238E27FC236}">
                      <a16:creationId xmlns:a16="http://schemas.microsoft.com/office/drawing/2014/main" id="{6FCACA5C-2FCE-84C9-49EE-3A867C82B637}"/>
                    </a:ext>
                  </a:extLst>
                </p:cNvPr>
                <p:cNvCxnSpPr>
                  <a:cxnSpLocks/>
                  <a:stCxn id="489" idx="4"/>
                  <a:endCxn id="490" idx="0"/>
                </p:cNvCxnSpPr>
                <p:nvPr/>
              </p:nvCxnSpPr>
              <p:spPr>
                <a:xfrm>
                  <a:off x="10778209" y="2044259"/>
                  <a:ext cx="0" cy="777240"/>
                </a:xfrm>
                <a:prstGeom prst="line">
                  <a:avLst/>
                </a:prstGeom>
                <a:ln w="254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81" name="Group 480">
                <a:extLst>
                  <a:ext uri="{FF2B5EF4-FFF2-40B4-BE49-F238E27FC236}">
                    <a16:creationId xmlns:a16="http://schemas.microsoft.com/office/drawing/2014/main" id="{7DBE6B8B-E027-77C9-E1FE-1C2D10F7F4C1}"/>
                  </a:ext>
                </a:extLst>
              </p:cNvPr>
              <p:cNvGrpSpPr/>
              <p:nvPr/>
            </p:nvGrpSpPr>
            <p:grpSpPr>
              <a:xfrm rot="2584825">
                <a:off x="1111745" y="4202425"/>
                <a:ext cx="1051560" cy="1051560"/>
                <a:chOff x="9795229" y="1907099"/>
                <a:chExt cx="1051560" cy="1051560"/>
              </a:xfrm>
            </p:grpSpPr>
            <p:sp>
              <p:nvSpPr>
                <p:cNvPr id="484" name="Oval 483">
                  <a:extLst>
                    <a:ext uri="{FF2B5EF4-FFF2-40B4-BE49-F238E27FC236}">
                      <a16:creationId xmlns:a16="http://schemas.microsoft.com/office/drawing/2014/main" id="{B16E85AE-8D74-DD92-8A75-3BFBA77ED725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795229" y="2821499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5" name="Oval 484">
                  <a:extLst>
                    <a:ext uri="{FF2B5EF4-FFF2-40B4-BE49-F238E27FC236}">
                      <a16:creationId xmlns:a16="http://schemas.microsoft.com/office/drawing/2014/main" id="{6CE3B260-CB2F-886D-5D22-6B4F804EF60D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0709629" y="1907099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486" name="Straight Connector 485">
                  <a:extLst>
                    <a:ext uri="{FF2B5EF4-FFF2-40B4-BE49-F238E27FC236}">
                      <a16:creationId xmlns:a16="http://schemas.microsoft.com/office/drawing/2014/main" id="{70CCC56A-FB4E-E148-8527-BA6D9C5D8BED}"/>
                    </a:ext>
                  </a:extLst>
                </p:cNvPr>
                <p:cNvCxnSpPr>
                  <a:cxnSpLocks/>
                  <a:endCxn id="485" idx="2"/>
                </p:cNvCxnSpPr>
                <p:nvPr/>
              </p:nvCxnSpPr>
              <p:spPr>
                <a:xfrm>
                  <a:off x="9932389" y="1975679"/>
                  <a:ext cx="777240" cy="0"/>
                </a:xfrm>
                <a:prstGeom prst="line">
                  <a:avLst/>
                </a:prstGeom>
                <a:ln w="254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87" name="Straight Connector 486">
                  <a:extLst>
                    <a:ext uri="{FF2B5EF4-FFF2-40B4-BE49-F238E27FC236}">
                      <a16:creationId xmlns:a16="http://schemas.microsoft.com/office/drawing/2014/main" id="{F5962C22-5B0D-D244-4E59-58DAE0666596}"/>
                    </a:ext>
                  </a:extLst>
                </p:cNvPr>
                <p:cNvCxnSpPr>
                  <a:cxnSpLocks/>
                  <a:endCxn id="484" idx="0"/>
                </p:cNvCxnSpPr>
                <p:nvPr/>
              </p:nvCxnSpPr>
              <p:spPr>
                <a:xfrm>
                  <a:off x="9863809" y="2044259"/>
                  <a:ext cx="0" cy="777240"/>
                </a:xfrm>
                <a:prstGeom prst="line">
                  <a:avLst/>
                </a:prstGeom>
                <a:ln w="254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82" name="Oval 481">
                <a:extLst>
                  <a:ext uri="{FF2B5EF4-FFF2-40B4-BE49-F238E27FC236}">
                    <a16:creationId xmlns:a16="http://schemas.microsoft.com/office/drawing/2014/main" id="{9155A169-9F93-EFA3-0FE1-FE3FD9FD5770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584825">
                <a:off x="2772777" y="2663475"/>
                <a:ext cx="137160" cy="137160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58" name="Group 457">
              <a:extLst>
                <a:ext uri="{FF2B5EF4-FFF2-40B4-BE49-F238E27FC236}">
                  <a16:creationId xmlns:a16="http://schemas.microsoft.com/office/drawing/2014/main" id="{23A55FD9-D71E-7335-BFA8-3CFD575F71D2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913647" y="3105939"/>
              <a:ext cx="1309114" cy="1828800"/>
              <a:chOff x="1055567" y="2663475"/>
              <a:chExt cx="1854370" cy="2590510"/>
            </a:xfrm>
          </p:grpSpPr>
          <p:grpSp>
            <p:nvGrpSpPr>
              <p:cNvPr id="459" name="Group 458">
                <a:extLst>
                  <a:ext uri="{FF2B5EF4-FFF2-40B4-BE49-F238E27FC236}">
                    <a16:creationId xmlns:a16="http://schemas.microsoft.com/office/drawing/2014/main" id="{0E8B288D-2510-207B-23AE-9AE18BB3CCFB}"/>
                  </a:ext>
                </a:extLst>
              </p:cNvPr>
              <p:cNvGrpSpPr/>
              <p:nvPr/>
            </p:nvGrpSpPr>
            <p:grpSpPr>
              <a:xfrm rot="2584825">
                <a:off x="1055567" y="2903220"/>
                <a:ext cx="1051560" cy="1051560"/>
                <a:chOff x="9795229" y="1907099"/>
                <a:chExt cx="1051560" cy="1051560"/>
              </a:xfrm>
            </p:grpSpPr>
            <p:sp>
              <p:nvSpPr>
                <p:cNvPr id="473" name="Oval 472">
                  <a:extLst>
                    <a:ext uri="{FF2B5EF4-FFF2-40B4-BE49-F238E27FC236}">
                      <a16:creationId xmlns:a16="http://schemas.microsoft.com/office/drawing/2014/main" id="{800266B9-9542-41B8-7F99-32F02CDC85CD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795229" y="1907099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4" name="Oval 473">
                  <a:extLst>
                    <a:ext uri="{FF2B5EF4-FFF2-40B4-BE49-F238E27FC236}">
                      <a16:creationId xmlns:a16="http://schemas.microsoft.com/office/drawing/2014/main" id="{4BA12D7F-ECCE-406A-792A-7CD591A96078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795229" y="2821499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5" name="Oval 474">
                  <a:extLst>
                    <a:ext uri="{FF2B5EF4-FFF2-40B4-BE49-F238E27FC236}">
                      <a16:creationId xmlns:a16="http://schemas.microsoft.com/office/drawing/2014/main" id="{8F82A865-9B34-ECE1-684F-D3A9DDFF3CA6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0709629" y="1907099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76" name="Oval 475">
                  <a:extLst>
                    <a:ext uri="{FF2B5EF4-FFF2-40B4-BE49-F238E27FC236}">
                      <a16:creationId xmlns:a16="http://schemas.microsoft.com/office/drawing/2014/main" id="{E4BB7734-0AD2-FDAC-1C90-6EBFD0322DA0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0709629" y="2821499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77" name="Straight Connector 476">
                  <a:extLst>
                    <a:ext uri="{FF2B5EF4-FFF2-40B4-BE49-F238E27FC236}">
                      <a16:creationId xmlns:a16="http://schemas.microsoft.com/office/drawing/2014/main" id="{793E38C7-0AC3-7924-05D2-844B35F9C496}"/>
                    </a:ext>
                  </a:extLst>
                </p:cNvPr>
                <p:cNvCxnSpPr>
                  <a:cxnSpLocks/>
                  <a:stCxn id="474" idx="6"/>
                  <a:endCxn id="476" idx="2"/>
                </p:cNvCxnSpPr>
                <p:nvPr/>
              </p:nvCxnSpPr>
              <p:spPr>
                <a:xfrm>
                  <a:off x="9932389" y="2890079"/>
                  <a:ext cx="777240" cy="0"/>
                </a:xfrm>
                <a:prstGeom prst="line">
                  <a:avLst/>
                </a:prstGeom>
                <a:ln w="254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78" name="Straight Connector 477">
                  <a:extLst>
                    <a:ext uri="{FF2B5EF4-FFF2-40B4-BE49-F238E27FC236}">
                      <a16:creationId xmlns:a16="http://schemas.microsoft.com/office/drawing/2014/main" id="{BB504D28-74AB-E288-FA99-384CFB326609}"/>
                    </a:ext>
                  </a:extLst>
                </p:cNvPr>
                <p:cNvCxnSpPr>
                  <a:cxnSpLocks/>
                  <a:stCxn id="475" idx="4"/>
                  <a:endCxn id="476" idx="0"/>
                </p:cNvCxnSpPr>
                <p:nvPr/>
              </p:nvCxnSpPr>
              <p:spPr>
                <a:xfrm>
                  <a:off x="10778209" y="2044259"/>
                  <a:ext cx="0" cy="777240"/>
                </a:xfrm>
                <a:prstGeom prst="line">
                  <a:avLst/>
                </a:prstGeom>
                <a:ln w="254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60" name="Group 459">
                <a:extLst>
                  <a:ext uri="{FF2B5EF4-FFF2-40B4-BE49-F238E27FC236}">
                    <a16:creationId xmlns:a16="http://schemas.microsoft.com/office/drawing/2014/main" id="{7AE7BFB8-1DB8-41FD-DC1B-3652B3F3B38E}"/>
                  </a:ext>
                </a:extLst>
              </p:cNvPr>
              <p:cNvGrpSpPr/>
              <p:nvPr/>
            </p:nvGrpSpPr>
            <p:grpSpPr>
              <a:xfrm rot="2584825">
                <a:off x="1712677" y="3524368"/>
                <a:ext cx="1051560" cy="1051560"/>
                <a:chOff x="9795229" y="1907099"/>
                <a:chExt cx="1051560" cy="1051560"/>
              </a:xfrm>
            </p:grpSpPr>
            <p:sp>
              <p:nvSpPr>
                <p:cNvPr id="467" name="Oval 466">
                  <a:extLst>
                    <a:ext uri="{FF2B5EF4-FFF2-40B4-BE49-F238E27FC236}">
                      <a16:creationId xmlns:a16="http://schemas.microsoft.com/office/drawing/2014/main" id="{69EFF035-540A-6E54-ACD9-EAD67E04F768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795229" y="2821499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8" name="Oval 467">
                  <a:extLst>
                    <a:ext uri="{FF2B5EF4-FFF2-40B4-BE49-F238E27FC236}">
                      <a16:creationId xmlns:a16="http://schemas.microsoft.com/office/drawing/2014/main" id="{FD5AC0F1-D7D8-E1BA-B325-57E58266E34E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0709629" y="1907099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69" name="Oval 468">
                  <a:extLst>
                    <a:ext uri="{FF2B5EF4-FFF2-40B4-BE49-F238E27FC236}">
                      <a16:creationId xmlns:a16="http://schemas.microsoft.com/office/drawing/2014/main" id="{2936EC27-B78F-029D-EA5E-FBF4C0D3CF6D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0709629" y="2821499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70" name="Straight Connector 469">
                  <a:extLst>
                    <a:ext uri="{FF2B5EF4-FFF2-40B4-BE49-F238E27FC236}">
                      <a16:creationId xmlns:a16="http://schemas.microsoft.com/office/drawing/2014/main" id="{F7303863-26E2-1D0E-8644-646E6FA8513C}"/>
                    </a:ext>
                  </a:extLst>
                </p:cNvPr>
                <p:cNvCxnSpPr>
                  <a:cxnSpLocks/>
                  <a:endCxn id="468" idx="2"/>
                </p:cNvCxnSpPr>
                <p:nvPr/>
              </p:nvCxnSpPr>
              <p:spPr>
                <a:xfrm>
                  <a:off x="9932389" y="1975679"/>
                  <a:ext cx="777240" cy="0"/>
                </a:xfrm>
                <a:prstGeom prst="line">
                  <a:avLst/>
                </a:prstGeom>
                <a:ln w="254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71" name="Straight Connector 470">
                  <a:extLst>
                    <a:ext uri="{FF2B5EF4-FFF2-40B4-BE49-F238E27FC236}">
                      <a16:creationId xmlns:a16="http://schemas.microsoft.com/office/drawing/2014/main" id="{AC9E487B-AF41-ABE0-3957-4285AE84423A}"/>
                    </a:ext>
                  </a:extLst>
                </p:cNvPr>
                <p:cNvCxnSpPr>
                  <a:cxnSpLocks/>
                  <a:stCxn id="467" idx="6"/>
                  <a:endCxn id="469" idx="2"/>
                </p:cNvCxnSpPr>
                <p:nvPr/>
              </p:nvCxnSpPr>
              <p:spPr>
                <a:xfrm>
                  <a:off x="9932389" y="2890079"/>
                  <a:ext cx="777240" cy="0"/>
                </a:xfrm>
                <a:prstGeom prst="line">
                  <a:avLst/>
                </a:prstGeom>
                <a:ln w="254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72" name="Straight Connector 471">
                  <a:extLst>
                    <a:ext uri="{FF2B5EF4-FFF2-40B4-BE49-F238E27FC236}">
                      <a16:creationId xmlns:a16="http://schemas.microsoft.com/office/drawing/2014/main" id="{FCF0A931-11DD-0B99-C81D-A0411E55D12F}"/>
                    </a:ext>
                  </a:extLst>
                </p:cNvPr>
                <p:cNvCxnSpPr>
                  <a:cxnSpLocks/>
                  <a:stCxn id="468" idx="4"/>
                  <a:endCxn id="469" idx="0"/>
                </p:cNvCxnSpPr>
                <p:nvPr/>
              </p:nvCxnSpPr>
              <p:spPr>
                <a:xfrm>
                  <a:off x="10778209" y="2044259"/>
                  <a:ext cx="0" cy="777240"/>
                </a:xfrm>
                <a:prstGeom prst="line">
                  <a:avLst/>
                </a:prstGeom>
                <a:ln w="254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61" name="Group 460">
                <a:extLst>
                  <a:ext uri="{FF2B5EF4-FFF2-40B4-BE49-F238E27FC236}">
                    <a16:creationId xmlns:a16="http://schemas.microsoft.com/office/drawing/2014/main" id="{FEA753E1-9BFA-D5B6-FF2F-1B2343AC1737}"/>
                  </a:ext>
                </a:extLst>
              </p:cNvPr>
              <p:cNvGrpSpPr/>
              <p:nvPr/>
            </p:nvGrpSpPr>
            <p:grpSpPr>
              <a:xfrm rot="2584825">
                <a:off x="1111745" y="4202425"/>
                <a:ext cx="1051560" cy="1051560"/>
                <a:chOff x="9795229" y="1907099"/>
                <a:chExt cx="1051560" cy="1051560"/>
              </a:xfrm>
            </p:grpSpPr>
            <p:sp>
              <p:nvSpPr>
                <p:cNvPr id="463" name="Oval 462">
                  <a:extLst>
                    <a:ext uri="{FF2B5EF4-FFF2-40B4-BE49-F238E27FC236}">
                      <a16:creationId xmlns:a16="http://schemas.microsoft.com/office/drawing/2014/main" id="{9C07A0E1-F904-090D-489D-CAEA57467720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795229" y="2821499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4" name="Oval 463">
                  <a:extLst>
                    <a:ext uri="{FF2B5EF4-FFF2-40B4-BE49-F238E27FC236}">
                      <a16:creationId xmlns:a16="http://schemas.microsoft.com/office/drawing/2014/main" id="{F5A5A5BC-2E81-CFEF-DCDE-CEA07430EE7A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0709629" y="1907099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465" name="Straight Connector 464">
                  <a:extLst>
                    <a:ext uri="{FF2B5EF4-FFF2-40B4-BE49-F238E27FC236}">
                      <a16:creationId xmlns:a16="http://schemas.microsoft.com/office/drawing/2014/main" id="{8F5F6AD5-45B3-680E-4525-136DD2F92AE9}"/>
                    </a:ext>
                  </a:extLst>
                </p:cNvPr>
                <p:cNvCxnSpPr>
                  <a:cxnSpLocks/>
                  <a:endCxn id="464" idx="2"/>
                </p:cNvCxnSpPr>
                <p:nvPr/>
              </p:nvCxnSpPr>
              <p:spPr>
                <a:xfrm>
                  <a:off x="9932389" y="1975679"/>
                  <a:ext cx="777240" cy="0"/>
                </a:xfrm>
                <a:prstGeom prst="line">
                  <a:avLst/>
                </a:prstGeom>
                <a:ln w="254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66" name="Straight Connector 465">
                  <a:extLst>
                    <a:ext uri="{FF2B5EF4-FFF2-40B4-BE49-F238E27FC236}">
                      <a16:creationId xmlns:a16="http://schemas.microsoft.com/office/drawing/2014/main" id="{A648DA8D-5E2A-F231-8A17-680FB1B1A4F5}"/>
                    </a:ext>
                  </a:extLst>
                </p:cNvPr>
                <p:cNvCxnSpPr>
                  <a:cxnSpLocks/>
                  <a:endCxn id="463" idx="0"/>
                </p:cNvCxnSpPr>
                <p:nvPr/>
              </p:nvCxnSpPr>
              <p:spPr>
                <a:xfrm>
                  <a:off x="9863809" y="2044259"/>
                  <a:ext cx="0" cy="777240"/>
                </a:xfrm>
                <a:prstGeom prst="line">
                  <a:avLst/>
                </a:prstGeom>
                <a:ln w="254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62" name="Oval 461">
                <a:extLst>
                  <a:ext uri="{FF2B5EF4-FFF2-40B4-BE49-F238E27FC236}">
                    <a16:creationId xmlns:a16="http://schemas.microsoft.com/office/drawing/2014/main" id="{A1D61149-D1DC-C4AA-14B5-82DDEB062958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584825">
                <a:off x="2772777" y="2663475"/>
                <a:ext cx="137160" cy="137160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733" name="Group 732">
            <a:extLst>
              <a:ext uri="{FF2B5EF4-FFF2-40B4-BE49-F238E27FC236}">
                <a16:creationId xmlns:a16="http://schemas.microsoft.com/office/drawing/2014/main" id="{662E4275-9571-59EC-9EAE-DF17CDF8515D}"/>
              </a:ext>
            </a:extLst>
          </p:cNvPr>
          <p:cNvGrpSpPr/>
          <p:nvPr/>
        </p:nvGrpSpPr>
        <p:grpSpPr>
          <a:xfrm>
            <a:off x="6531727" y="3754920"/>
            <a:ext cx="2251308" cy="2682082"/>
            <a:chOff x="2971453" y="2175483"/>
            <a:chExt cx="2251308" cy="2682082"/>
          </a:xfrm>
        </p:grpSpPr>
        <p:grpSp>
          <p:nvGrpSpPr>
            <p:cNvPr id="734" name="Group 733">
              <a:extLst>
                <a:ext uri="{FF2B5EF4-FFF2-40B4-BE49-F238E27FC236}">
                  <a16:creationId xmlns:a16="http://schemas.microsoft.com/office/drawing/2014/main" id="{AD155593-3DB5-740E-DF4B-558069DBFA2C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971453" y="2205147"/>
              <a:ext cx="1309114" cy="1828800"/>
              <a:chOff x="1055567" y="2663475"/>
              <a:chExt cx="1854370" cy="2590510"/>
            </a:xfrm>
          </p:grpSpPr>
          <p:grpSp>
            <p:nvGrpSpPr>
              <p:cNvPr id="803" name="Group 802">
                <a:extLst>
                  <a:ext uri="{FF2B5EF4-FFF2-40B4-BE49-F238E27FC236}">
                    <a16:creationId xmlns:a16="http://schemas.microsoft.com/office/drawing/2014/main" id="{767B9B27-9D08-AD8F-694C-21F6C02E0CDB}"/>
                  </a:ext>
                </a:extLst>
              </p:cNvPr>
              <p:cNvGrpSpPr/>
              <p:nvPr/>
            </p:nvGrpSpPr>
            <p:grpSpPr>
              <a:xfrm rot="2584825">
                <a:off x="1055567" y="2903220"/>
                <a:ext cx="1051560" cy="1051560"/>
                <a:chOff x="9795229" y="1907099"/>
                <a:chExt cx="1051560" cy="1051560"/>
              </a:xfrm>
            </p:grpSpPr>
            <p:sp>
              <p:nvSpPr>
                <p:cNvPr id="818" name="Oval 817">
                  <a:extLst>
                    <a:ext uri="{FF2B5EF4-FFF2-40B4-BE49-F238E27FC236}">
                      <a16:creationId xmlns:a16="http://schemas.microsoft.com/office/drawing/2014/main" id="{3293323C-F345-57E4-DE0A-1D54A8FB33E9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795229" y="1907099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9" name="Oval 818">
                  <a:extLst>
                    <a:ext uri="{FF2B5EF4-FFF2-40B4-BE49-F238E27FC236}">
                      <a16:creationId xmlns:a16="http://schemas.microsoft.com/office/drawing/2014/main" id="{54B98714-87A7-86D6-F788-FB9E36F6C3FC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795229" y="2821499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0" name="Oval 819">
                  <a:extLst>
                    <a:ext uri="{FF2B5EF4-FFF2-40B4-BE49-F238E27FC236}">
                      <a16:creationId xmlns:a16="http://schemas.microsoft.com/office/drawing/2014/main" id="{477C5055-7E68-EEB2-5613-7F02D8541A21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0709629" y="1907099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1" name="Oval 820">
                  <a:extLst>
                    <a:ext uri="{FF2B5EF4-FFF2-40B4-BE49-F238E27FC236}">
                      <a16:creationId xmlns:a16="http://schemas.microsoft.com/office/drawing/2014/main" id="{706E0A72-5BDA-9A9B-DBD6-78B9778E268B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0709629" y="2821499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822" name="Straight Connector 821">
                  <a:extLst>
                    <a:ext uri="{FF2B5EF4-FFF2-40B4-BE49-F238E27FC236}">
                      <a16:creationId xmlns:a16="http://schemas.microsoft.com/office/drawing/2014/main" id="{E30B829B-1517-D2EA-4364-4F7F140CFD5B}"/>
                    </a:ext>
                  </a:extLst>
                </p:cNvPr>
                <p:cNvCxnSpPr>
                  <a:cxnSpLocks/>
                  <a:stCxn id="818" idx="6"/>
                  <a:endCxn id="820" idx="2"/>
                </p:cNvCxnSpPr>
                <p:nvPr/>
              </p:nvCxnSpPr>
              <p:spPr>
                <a:xfrm>
                  <a:off x="9932389" y="1975679"/>
                  <a:ext cx="777240" cy="0"/>
                </a:xfrm>
                <a:prstGeom prst="line">
                  <a:avLst/>
                </a:prstGeom>
                <a:ln w="254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24" name="Straight Connector 823">
                  <a:extLst>
                    <a:ext uri="{FF2B5EF4-FFF2-40B4-BE49-F238E27FC236}">
                      <a16:creationId xmlns:a16="http://schemas.microsoft.com/office/drawing/2014/main" id="{BC1F9439-E50D-20E2-928E-E4A0A97A43B9}"/>
                    </a:ext>
                  </a:extLst>
                </p:cNvPr>
                <p:cNvCxnSpPr>
                  <a:cxnSpLocks/>
                  <a:stCxn id="820" idx="4"/>
                  <a:endCxn id="821" idx="0"/>
                </p:cNvCxnSpPr>
                <p:nvPr/>
              </p:nvCxnSpPr>
              <p:spPr>
                <a:xfrm>
                  <a:off x="10778209" y="2044259"/>
                  <a:ext cx="0" cy="777240"/>
                </a:xfrm>
                <a:prstGeom prst="line">
                  <a:avLst/>
                </a:prstGeom>
                <a:ln w="254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25" name="Straight Connector 824">
                  <a:extLst>
                    <a:ext uri="{FF2B5EF4-FFF2-40B4-BE49-F238E27FC236}">
                      <a16:creationId xmlns:a16="http://schemas.microsoft.com/office/drawing/2014/main" id="{8BAB9EFB-36F5-4F46-4013-31BE353BCD45}"/>
                    </a:ext>
                  </a:extLst>
                </p:cNvPr>
                <p:cNvCxnSpPr>
                  <a:cxnSpLocks/>
                  <a:stCxn id="818" idx="4"/>
                  <a:endCxn id="819" idx="0"/>
                </p:cNvCxnSpPr>
                <p:nvPr/>
              </p:nvCxnSpPr>
              <p:spPr>
                <a:xfrm>
                  <a:off x="9863809" y="2044259"/>
                  <a:ext cx="0" cy="777240"/>
                </a:xfrm>
                <a:prstGeom prst="line">
                  <a:avLst/>
                </a:prstGeom>
                <a:ln w="254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04" name="Group 803">
                <a:extLst>
                  <a:ext uri="{FF2B5EF4-FFF2-40B4-BE49-F238E27FC236}">
                    <a16:creationId xmlns:a16="http://schemas.microsoft.com/office/drawing/2014/main" id="{1CE8139E-F24A-A025-32B4-565EFF922493}"/>
                  </a:ext>
                </a:extLst>
              </p:cNvPr>
              <p:cNvGrpSpPr/>
              <p:nvPr/>
            </p:nvGrpSpPr>
            <p:grpSpPr>
              <a:xfrm rot="2584825">
                <a:off x="1712677" y="3524368"/>
                <a:ext cx="1051560" cy="1051560"/>
                <a:chOff x="9795229" y="1907099"/>
                <a:chExt cx="1051560" cy="1051560"/>
              </a:xfrm>
            </p:grpSpPr>
            <p:sp>
              <p:nvSpPr>
                <p:cNvPr id="812" name="Oval 811">
                  <a:extLst>
                    <a:ext uri="{FF2B5EF4-FFF2-40B4-BE49-F238E27FC236}">
                      <a16:creationId xmlns:a16="http://schemas.microsoft.com/office/drawing/2014/main" id="{B6F28F96-8FB1-1ADF-F6AB-A5FD4D489CF4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795229" y="2821499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3" name="Oval 812">
                  <a:extLst>
                    <a:ext uri="{FF2B5EF4-FFF2-40B4-BE49-F238E27FC236}">
                      <a16:creationId xmlns:a16="http://schemas.microsoft.com/office/drawing/2014/main" id="{4D09DB63-70A8-925C-51AE-6615559DA50C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0709629" y="1907099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14" name="Oval 813">
                  <a:extLst>
                    <a:ext uri="{FF2B5EF4-FFF2-40B4-BE49-F238E27FC236}">
                      <a16:creationId xmlns:a16="http://schemas.microsoft.com/office/drawing/2014/main" id="{89E4CA8E-E618-CF39-1841-AC33414AB3BA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0709629" y="2821499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817" name="Straight Connector 816">
                  <a:extLst>
                    <a:ext uri="{FF2B5EF4-FFF2-40B4-BE49-F238E27FC236}">
                      <a16:creationId xmlns:a16="http://schemas.microsoft.com/office/drawing/2014/main" id="{21AEE55D-5E39-8329-AFA3-BF54BCA022E7}"/>
                    </a:ext>
                  </a:extLst>
                </p:cNvPr>
                <p:cNvCxnSpPr>
                  <a:cxnSpLocks/>
                  <a:stCxn id="813" idx="4"/>
                  <a:endCxn id="814" idx="0"/>
                </p:cNvCxnSpPr>
                <p:nvPr/>
              </p:nvCxnSpPr>
              <p:spPr>
                <a:xfrm>
                  <a:off x="10778209" y="2044259"/>
                  <a:ext cx="0" cy="777240"/>
                </a:xfrm>
                <a:prstGeom prst="line">
                  <a:avLst/>
                </a:prstGeom>
                <a:ln w="254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05" name="Group 804">
                <a:extLst>
                  <a:ext uri="{FF2B5EF4-FFF2-40B4-BE49-F238E27FC236}">
                    <a16:creationId xmlns:a16="http://schemas.microsoft.com/office/drawing/2014/main" id="{4EFE408F-AD08-E431-15E6-46FF9F5AA509}"/>
                  </a:ext>
                </a:extLst>
              </p:cNvPr>
              <p:cNvGrpSpPr/>
              <p:nvPr/>
            </p:nvGrpSpPr>
            <p:grpSpPr>
              <a:xfrm rot="2584825">
                <a:off x="1111745" y="4202425"/>
                <a:ext cx="1051560" cy="1051560"/>
                <a:chOff x="9795229" y="1907099"/>
                <a:chExt cx="1051560" cy="1051560"/>
              </a:xfrm>
            </p:grpSpPr>
            <p:sp>
              <p:nvSpPr>
                <p:cNvPr id="808" name="Oval 807">
                  <a:extLst>
                    <a:ext uri="{FF2B5EF4-FFF2-40B4-BE49-F238E27FC236}">
                      <a16:creationId xmlns:a16="http://schemas.microsoft.com/office/drawing/2014/main" id="{CF856BC7-7A56-9269-F4B2-D86B321E6E33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795229" y="2821499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9" name="Oval 808">
                  <a:extLst>
                    <a:ext uri="{FF2B5EF4-FFF2-40B4-BE49-F238E27FC236}">
                      <a16:creationId xmlns:a16="http://schemas.microsoft.com/office/drawing/2014/main" id="{0DE2F498-2BBE-D92F-18B6-A9CB35A6C913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0709629" y="1907099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811" name="Straight Connector 810">
                  <a:extLst>
                    <a:ext uri="{FF2B5EF4-FFF2-40B4-BE49-F238E27FC236}">
                      <a16:creationId xmlns:a16="http://schemas.microsoft.com/office/drawing/2014/main" id="{E9BB8B6D-37F8-3DE7-3EBB-5B87BC3D8C51}"/>
                    </a:ext>
                  </a:extLst>
                </p:cNvPr>
                <p:cNvCxnSpPr>
                  <a:cxnSpLocks/>
                  <a:endCxn id="808" idx="0"/>
                </p:cNvCxnSpPr>
                <p:nvPr/>
              </p:nvCxnSpPr>
              <p:spPr>
                <a:xfrm>
                  <a:off x="9863809" y="2044259"/>
                  <a:ext cx="0" cy="777240"/>
                </a:xfrm>
                <a:prstGeom prst="line">
                  <a:avLst/>
                </a:prstGeom>
                <a:ln w="254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06" name="Oval 805">
                <a:extLst>
                  <a:ext uri="{FF2B5EF4-FFF2-40B4-BE49-F238E27FC236}">
                    <a16:creationId xmlns:a16="http://schemas.microsoft.com/office/drawing/2014/main" id="{C36BF456-253D-7B5A-25CB-05228AB4294D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584825">
                <a:off x="2772777" y="2663475"/>
                <a:ext cx="137160" cy="137160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35" name="Group 734">
              <a:extLst>
                <a:ext uri="{FF2B5EF4-FFF2-40B4-BE49-F238E27FC236}">
                  <a16:creationId xmlns:a16="http://schemas.microsoft.com/office/drawing/2014/main" id="{C7FFD5D3-F327-CEAE-F6BE-38FAB073AB4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877680" y="2175483"/>
              <a:ext cx="1309114" cy="1828800"/>
              <a:chOff x="1055567" y="2663475"/>
              <a:chExt cx="1854370" cy="2590510"/>
            </a:xfrm>
          </p:grpSpPr>
          <p:grpSp>
            <p:nvGrpSpPr>
              <p:cNvPr id="780" name="Group 779">
                <a:extLst>
                  <a:ext uri="{FF2B5EF4-FFF2-40B4-BE49-F238E27FC236}">
                    <a16:creationId xmlns:a16="http://schemas.microsoft.com/office/drawing/2014/main" id="{EB7084BA-D9B6-890F-E2E4-F5E1A2B396B8}"/>
                  </a:ext>
                </a:extLst>
              </p:cNvPr>
              <p:cNvGrpSpPr/>
              <p:nvPr/>
            </p:nvGrpSpPr>
            <p:grpSpPr>
              <a:xfrm rot="2584825">
                <a:off x="1055567" y="2903220"/>
                <a:ext cx="1051560" cy="1051560"/>
                <a:chOff x="9795229" y="1907099"/>
                <a:chExt cx="1051560" cy="1051560"/>
              </a:xfrm>
            </p:grpSpPr>
            <p:sp>
              <p:nvSpPr>
                <p:cNvPr id="795" name="Oval 794">
                  <a:extLst>
                    <a:ext uri="{FF2B5EF4-FFF2-40B4-BE49-F238E27FC236}">
                      <a16:creationId xmlns:a16="http://schemas.microsoft.com/office/drawing/2014/main" id="{61EEF97C-1E2D-9057-09DB-3C6BAFF70F0D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795229" y="1907099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6" name="Oval 795">
                  <a:extLst>
                    <a:ext uri="{FF2B5EF4-FFF2-40B4-BE49-F238E27FC236}">
                      <a16:creationId xmlns:a16="http://schemas.microsoft.com/office/drawing/2014/main" id="{5EBFD754-825E-FCF5-A54C-F9E8904BAB15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795229" y="2821499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7" name="Oval 796">
                  <a:extLst>
                    <a:ext uri="{FF2B5EF4-FFF2-40B4-BE49-F238E27FC236}">
                      <a16:creationId xmlns:a16="http://schemas.microsoft.com/office/drawing/2014/main" id="{B180361F-7D84-153C-5C87-492AE066264B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0709629" y="1907099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8" name="Oval 797">
                  <a:extLst>
                    <a:ext uri="{FF2B5EF4-FFF2-40B4-BE49-F238E27FC236}">
                      <a16:creationId xmlns:a16="http://schemas.microsoft.com/office/drawing/2014/main" id="{BD04B65E-2988-5239-CBFF-3C2FA170E428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0709629" y="2821499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801" name="Straight Connector 800">
                  <a:extLst>
                    <a:ext uri="{FF2B5EF4-FFF2-40B4-BE49-F238E27FC236}">
                      <a16:creationId xmlns:a16="http://schemas.microsoft.com/office/drawing/2014/main" id="{9376B174-FA5E-52A3-93C0-F0C47ADE695E}"/>
                    </a:ext>
                  </a:extLst>
                </p:cNvPr>
                <p:cNvCxnSpPr>
                  <a:cxnSpLocks/>
                  <a:stCxn id="797" idx="4"/>
                  <a:endCxn id="798" idx="0"/>
                </p:cNvCxnSpPr>
                <p:nvPr/>
              </p:nvCxnSpPr>
              <p:spPr>
                <a:xfrm>
                  <a:off x="10778209" y="2044259"/>
                  <a:ext cx="0" cy="777240"/>
                </a:xfrm>
                <a:prstGeom prst="line">
                  <a:avLst/>
                </a:prstGeom>
                <a:ln w="254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81" name="Group 780">
                <a:extLst>
                  <a:ext uri="{FF2B5EF4-FFF2-40B4-BE49-F238E27FC236}">
                    <a16:creationId xmlns:a16="http://schemas.microsoft.com/office/drawing/2014/main" id="{B725475D-1459-917F-4DDD-6D2FFEF7B3D2}"/>
                  </a:ext>
                </a:extLst>
              </p:cNvPr>
              <p:cNvGrpSpPr/>
              <p:nvPr/>
            </p:nvGrpSpPr>
            <p:grpSpPr>
              <a:xfrm rot="2584825">
                <a:off x="1712677" y="3524368"/>
                <a:ext cx="1051560" cy="1051560"/>
                <a:chOff x="9795229" y="1907099"/>
                <a:chExt cx="1051560" cy="1051560"/>
              </a:xfrm>
            </p:grpSpPr>
            <p:sp>
              <p:nvSpPr>
                <p:cNvPr id="789" name="Oval 788">
                  <a:extLst>
                    <a:ext uri="{FF2B5EF4-FFF2-40B4-BE49-F238E27FC236}">
                      <a16:creationId xmlns:a16="http://schemas.microsoft.com/office/drawing/2014/main" id="{706EB04E-2BAA-4990-A646-56660304948C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795229" y="2821499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0" name="Oval 789">
                  <a:extLst>
                    <a:ext uri="{FF2B5EF4-FFF2-40B4-BE49-F238E27FC236}">
                      <a16:creationId xmlns:a16="http://schemas.microsoft.com/office/drawing/2014/main" id="{7531D0A3-6243-8C48-C50C-82542453216B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0709629" y="1907099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1" name="Oval 790">
                  <a:extLst>
                    <a:ext uri="{FF2B5EF4-FFF2-40B4-BE49-F238E27FC236}">
                      <a16:creationId xmlns:a16="http://schemas.microsoft.com/office/drawing/2014/main" id="{876A76E9-F64B-FA9C-2BCA-23AAD5B5742A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0709629" y="2821499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794" name="Straight Connector 793">
                  <a:extLst>
                    <a:ext uri="{FF2B5EF4-FFF2-40B4-BE49-F238E27FC236}">
                      <a16:creationId xmlns:a16="http://schemas.microsoft.com/office/drawing/2014/main" id="{C6EBD68E-A32D-1735-B944-EACEF90BEDBD}"/>
                    </a:ext>
                  </a:extLst>
                </p:cNvPr>
                <p:cNvCxnSpPr>
                  <a:cxnSpLocks/>
                  <a:stCxn id="790" idx="4"/>
                  <a:endCxn id="791" idx="0"/>
                </p:cNvCxnSpPr>
                <p:nvPr/>
              </p:nvCxnSpPr>
              <p:spPr>
                <a:xfrm>
                  <a:off x="10778209" y="2044259"/>
                  <a:ext cx="0" cy="777240"/>
                </a:xfrm>
                <a:prstGeom prst="line">
                  <a:avLst/>
                </a:prstGeom>
                <a:ln w="254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82" name="Group 781">
                <a:extLst>
                  <a:ext uri="{FF2B5EF4-FFF2-40B4-BE49-F238E27FC236}">
                    <a16:creationId xmlns:a16="http://schemas.microsoft.com/office/drawing/2014/main" id="{5C3556E4-00B4-C678-59A1-19730B6C570A}"/>
                  </a:ext>
                </a:extLst>
              </p:cNvPr>
              <p:cNvGrpSpPr/>
              <p:nvPr/>
            </p:nvGrpSpPr>
            <p:grpSpPr>
              <a:xfrm rot="2584825">
                <a:off x="1111745" y="4202425"/>
                <a:ext cx="1051560" cy="1051560"/>
                <a:chOff x="9795229" y="1907099"/>
                <a:chExt cx="1051560" cy="1051560"/>
              </a:xfrm>
            </p:grpSpPr>
            <p:sp>
              <p:nvSpPr>
                <p:cNvPr id="785" name="Oval 784">
                  <a:extLst>
                    <a:ext uri="{FF2B5EF4-FFF2-40B4-BE49-F238E27FC236}">
                      <a16:creationId xmlns:a16="http://schemas.microsoft.com/office/drawing/2014/main" id="{11965884-90B4-44B7-28D8-DBD618B2D323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795229" y="2821499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86" name="Oval 785">
                  <a:extLst>
                    <a:ext uri="{FF2B5EF4-FFF2-40B4-BE49-F238E27FC236}">
                      <a16:creationId xmlns:a16="http://schemas.microsoft.com/office/drawing/2014/main" id="{683102E7-656B-00E5-5777-F1D00CD0572D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0709629" y="1907099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788" name="Straight Connector 787">
                  <a:extLst>
                    <a:ext uri="{FF2B5EF4-FFF2-40B4-BE49-F238E27FC236}">
                      <a16:creationId xmlns:a16="http://schemas.microsoft.com/office/drawing/2014/main" id="{0FD0958D-ED57-C7E3-44EA-62301248B555}"/>
                    </a:ext>
                  </a:extLst>
                </p:cNvPr>
                <p:cNvCxnSpPr>
                  <a:cxnSpLocks/>
                  <a:endCxn id="785" idx="0"/>
                </p:cNvCxnSpPr>
                <p:nvPr/>
              </p:nvCxnSpPr>
              <p:spPr>
                <a:xfrm>
                  <a:off x="9863809" y="2044259"/>
                  <a:ext cx="0" cy="777240"/>
                </a:xfrm>
                <a:prstGeom prst="line">
                  <a:avLst/>
                </a:prstGeom>
                <a:ln w="254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83" name="Oval 782">
                <a:extLst>
                  <a:ext uri="{FF2B5EF4-FFF2-40B4-BE49-F238E27FC236}">
                    <a16:creationId xmlns:a16="http://schemas.microsoft.com/office/drawing/2014/main" id="{336AFA9D-57E8-2EB5-4095-561EF230BCD5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584825">
                <a:off x="2772777" y="2663475"/>
                <a:ext cx="137160" cy="137160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36" name="Group 735">
              <a:extLst>
                <a:ext uri="{FF2B5EF4-FFF2-40B4-BE49-F238E27FC236}">
                  <a16:creationId xmlns:a16="http://schemas.microsoft.com/office/drawing/2014/main" id="{BC9CE44D-B2FA-7729-D5CF-52D6B043A531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007420" y="3135603"/>
              <a:ext cx="1309114" cy="1721962"/>
              <a:chOff x="1055567" y="2663475"/>
              <a:chExt cx="1854370" cy="2439173"/>
            </a:xfrm>
          </p:grpSpPr>
          <p:grpSp>
            <p:nvGrpSpPr>
              <p:cNvPr id="758" name="Group 757">
                <a:extLst>
                  <a:ext uri="{FF2B5EF4-FFF2-40B4-BE49-F238E27FC236}">
                    <a16:creationId xmlns:a16="http://schemas.microsoft.com/office/drawing/2014/main" id="{7F2CDBB7-0B6E-A40D-89E2-055201D42082}"/>
                  </a:ext>
                </a:extLst>
              </p:cNvPr>
              <p:cNvGrpSpPr/>
              <p:nvPr/>
            </p:nvGrpSpPr>
            <p:grpSpPr>
              <a:xfrm rot="2584825">
                <a:off x="1055567" y="2903220"/>
                <a:ext cx="1051560" cy="1051560"/>
                <a:chOff x="9795229" y="1907099"/>
                <a:chExt cx="1051560" cy="1051560"/>
              </a:xfrm>
            </p:grpSpPr>
            <p:sp>
              <p:nvSpPr>
                <p:cNvPr id="773" name="Oval 772">
                  <a:extLst>
                    <a:ext uri="{FF2B5EF4-FFF2-40B4-BE49-F238E27FC236}">
                      <a16:creationId xmlns:a16="http://schemas.microsoft.com/office/drawing/2014/main" id="{3F037777-E5C0-1B44-325E-D3DD7A30E1C8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795229" y="1907099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4" name="Oval 773">
                  <a:extLst>
                    <a:ext uri="{FF2B5EF4-FFF2-40B4-BE49-F238E27FC236}">
                      <a16:creationId xmlns:a16="http://schemas.microsoft.com/office/drawing/2014/main" id="{60ED35AD-64EC-372B-77D9-C663A65A56F8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795229" y="2821499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5" name="Oval 774">
                  <a:extLst>
                    <a:ext uri="{FF2B5EF4-FFF2-40B4-BE49-F238E27FC236}">
                      <a16:creationId xmlns:a16="http://schemas.microsoft.com/office/drawing/2014/main" id="{4B6EB8D3-DC75-F31E-90C3-163EADA7F614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0709629" y="1907099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76" name="Oval 775">
                  <a:extLst>
                    <a:ext uri="{FF2B5EF4-FFF2-40B4-BE49-F238E27FC236}">
                      <a16:creationId xmlns:a16="http://schemas.microsoft.com/office/drawing/2014/main" id="{CE1A7AAA-A66E-53EC-E3ED-6260B221B29D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0709629" y="2821499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777" name="Straight Connector 776">
                  <a:extLst>
                    <a:ext uri="{FF2B5EF4-FFF2-40B4-BE49-F238E27FC236}">
                      <a16:creationId xmlns:a16="http://schemas.microsoft.com/office/drawing/2014/main" id="{81765232-2D55-107B-AB23-33A39A76FF9F}"/>
                    </a:ext>
                  </a:extLst>
                </p:cNvPr>
                <p:cNvCxnSpPr>
                  <a:cxnSpLocks/>
                  <a:stCxn id="774" idx="6"/>
                  <a:endCxn id="776" idx="2"/>
                </p:cNvCxnSpPr>
                <p:nvPr/>
              </p:nvCxnSpPr>
              <p:spPr>
                <a:xfrm>
                  <a:off x="9932389" y="2890079"/>
                  <a:ext cx="777240" cy="0"/>
                </a:xfrm>
                <a:prstGeom prst="line">
                  <a:avLst/>
                </a:prstGeom>
                <a:ln w="254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78" name="Straight Connector 777">
                  <a:extLst>
                    <a:ext uri="{FF2B5EF4-FFF2-40B4-BE49-F238E27FC236}">
                      <a16:creationId xmlns:a16="http://schemas.microsoft.com/office/drawing/2014/main" id="{B4813AE2-550A-3B52-98F7-19B3D5DEB1D0}"/>
                    </a:ext>
                  </a:extLst>
                </p:cNvPr>
                <p:cNvCxnSpPr>
                  <a:cxnSpLocks/>
                  <a:stCxn id="775" idx="4"/>
                  <a:endCxn id="776" idx="0"/>
                </p:cNvCxnSpPr>
                <p:nvPr/>
              </p:nvCxnSpPr>
              <p:spPr>
                <a:xfrm>
                  <a:off x="10778209" y="2044259"/>
                  <a:ext cx="0" cy="777240"/>
                </a:xfrm>
                <a:prstGeom prst="line">
                  <a:avLst/>
                </a:prstGeom>
                <a:ln w="254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79" name="Straight Connector 778">
                  <a:extLst>
                    <a:ext uri="{FF2B5EF4-FFF2-40B4-BE49-F238E27FC236}">
                      <a16:creationId xmlns:a16="http://schemas.microsoft.com/office/drawing/2014/main" id="{B85BF714-07F5-D4F4-9866-71538BBA9341}"/>
                    </a:ext>
                  </a:extLst>
                </p:cNvPr>
                <p:cNvCxnSpPr>
                  <a:cxnSpLocks/>
                  <a:stCxn id="773" idx="4"/>
                  <a:endCxn id="774" idx="0"/>
                </p:cNvCxnSpPr>
                <p:nvPr/>
              </p:nvCxnSpPr>
              <p:spPr>
                <a:xfrm>
                  <a:off x="9863809" y="2044259"/>
                  <a:ext cx="0" cy="777240"/>
                </a:xfrm>
                <a:prstGeom prst="line">
                  <a:avLst/>
                </a:prstGeom>
                <a:ln w="254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59" name="Group 758">
                <a:extLst>
                  <a:ext uri="{FF2B5EF4-FFF2-40B4-BE49-F238E27FC236}">
                    <a16:creationId xmlns:a16="http://schemas.microsoft.com/office/drawing/2014/main" id="{45DBA95F-BF80-EF4D-E9FB-AA89F9AD2229}"/>
                  </a:ext>
                </a:extLst>
              </p:cNvPr>
              <p:cNvGrpSpPr/>
              <p:nvPr/>
            </p:nvGrpSpPr>
            <p:grpSpPr>
              <a:xfrm rot="2584825">
                <a:off x="1712677" y="3524368"/>
                <a:ext cx="1051560" cy="1051560"/>
                <a:chOff x="9795229" y="1907099"/>
                <a:chExt cx="1051560" cy="1051560"/>
              </a:xfrm>
            </p:grpSpPr>
            <p:sp>
              <p:nvSpPr>
                <p:cNvPr id="767" name="Oval 766">
                  <a:extLst>
                    <a:ext uri="{FF2B5EF4-FFF2-40B4-BE49-F238E27FC236}">
                      <a16:creationId xmlns:a16="http://schemas.microsoft.com/office/drawing/2014/main" id="{7B058BA4-AAF2-7D7A-49F9-3A3EBD75C661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795229" y="2821499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8" name="Oval 767">
                  <a:extLst>
                    <a:ext uri="{FF2B5EF4-FFF2-40B4-BE49-F238E27FC236}">
                      <a16:creationId xmlns:a16="http://schemas.microsoft.com/office/drawing/2014/main" id="{3A1C0C32-3062-C72D-4058-D2802475BDE0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0709629" y="1907099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770" name="Straight Connector 769">
                  <a:extLst>
                    <a:ext uri="{FF2B5EF4-FFF2-40B4-BE49-F238E27FC236}">
                      <a16:creationId xmlns:a16="http://schemas.microsoft.com/office/drawing/2014/main" id="{86DA657C-4122-17E1-DEF6-5FD892422646}"/>
                    </a:ext>
                  </a:extLst>
                </p:cNvPr>
                <p:cNvCxnSpPr>
                  <a:cxnSpLocks/>
                  <a:endCxn id="768" idx="2"/>
                </p:cNvCxnSpPr>
                <p:nvPr/>
              </p:nvCxnSpPr>
              <p:spPr>
                <a:xfrm>
                  <a:off x="9932389" y="1975679"/>
                  <a:ext cx="777240" cy="0"/>
                </a:xfrm>
                <a:prstGeom prst="line">
                  <a:avLst/>
                </a:prstGeom>
                <a:ln w="254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71" name="Straight Connector 770">
                  <a:extLst>
                    <a:ext uri="{FF2B5EF4-FFF2-40B4-BE49-F238E27FC236}">
                      <a16:creationId xmlns:a16="http://schemas.microsoft.com/office/drawing/2014/main" id="{D9CE7E81-1F3B-008F-1266-95A87EE1FAE6}"/>
                    </a:ext>
                  </a:extLst>
                </p:cNvPr>
                <p:cNvCxnSpPr>
                  <a:cxnSpLocks/>
                  <a:stCxn id="767" idx="6"/>
                </p:cNvCxnSpPr>
                <p:nvPr/>
              </p:nvCxnSpPr>
              <p:spPr>
                <a:xfrm>
                  <a:off x="9932389" y="2890079"/>
                  <a:ext cx="777240" cy="0"/>
                </a:xfrm>
                <a:prstGeom prst="line">
                  <a:avLst/>
                </a:prstGeom>
                <a:ln w="254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72" name="Straight Connector 771">
                  <a:extLst>
                    <a:ext uri="{FF2B5EF4-FFF2-40B4-BE49-F238E27FC236}">
                      <a16:creationId xmlns:a16="http://schemas.microsoft.com/office/drawing/2014/main" id="{E3D17E4F-F66D-AC71-112B-BD9ED981C18A}"/>
                    </a:ext>
                  </a:extLst>
                </p:cNvPr>
                <p:cNvCxnSpPr>
                  <a:cxnSpLocks/>
                  <a:stCxn id="768" idx="4"/>
                </p:cNvCxnSpPr>
                <p:nvPr/>
              </p:nvCxnSpPr>
              <p:spPr>
                <a:xfrm>
                  <a:off x="10778209" y="2044259"/>
                  <a:ext cx="0" cy="777240"/>
                </a:xfrm>
                <a:prstGeom prst="line">
                  <a:avLst/>
                </a:prstGeom>
                <a:ln w="254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60" name="Group 759">
                <a:extLst>
                  <a:ext uri="{FF2B5EF4-FFF2-40B4-BE49-F238E27FC236}">
                    <a16:creationId xmlns:a16="http://schemas.microsoft.com/office/drawing/2014/main" id="{3DED6B4D-2E8D-F9E0-2701-7A9AE247AB93}"/>
                  </a:ext>
                </a:extLst>
              </p:cNvPr>
              <p:cNvGrpSpPr/>
              <p:nvPr/>
            </p:nvGrpSpPr>
            <p:grpSpPr>
              <a:xfrm rot="2584825">
                <a:off x="1212991" y="4256828"/>
                <a:ext cx="845820" cy="845820"/>
                <a:chOff x="9863809" y="1975679"/>
                <a:chExt cx="845820" cy="845820"/>
              </a:xfrm>
            </p:grpSpPr>
            <p:cxnSp>
              <p:nvCxnSpPr>
                <p:cNvPr id="765" name="Straight Connector 764">
                  <a:extLst>
                    <a:ext uri="{FF2B5EF4-FFF2-40B4-BE49-F238E27FC236}">
                      <a16:creationId xmlns:a16="http://schemas.microsoft.com/office/drawing/2014/main" id="{64690DD8-4695-A9C8-079F-AB6129EFBCE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932389" y="1975679"/>
                  <a:ext cx="777240" cy="0"/>
                </a:xfrm>
                <a:prstGeom prst="line">
                  <a:avLst/>
                </a:prstGeom>
                <a:ln w="254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66" name="Straight Connector 765">
                  <a:extLst>
                    <a:ext uri="{FF2B5EF4-FFF2-40B4-BE49-F238E27FC236}">
                      <a16:creationId xmlns:a16="http://schemas.microsoft.com/office/drawing/2014/main" id="{D45E6004-BC4E-6520-3CCB-C133403623F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863809" y="2044259"/>
                  <a:ext cx="0" cy="777240"/>
                </a:xfrm>
                <a:prstGeom prst="line">
                  <a:avLst/>
                </a:prstGeom>
                <a:ln w="254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61" name="Oval 760">
                <a:extLst>
                  <a:ext uri="{FF2B5EF4-FFF2-40B4-BE49-F238E27FC236}">
                    <a16:creationId xmlns:a16="http://schemas.microsoft.com/office/drawing/2014/main" id="{2D2BEB2F-F4AA-5AE8-C575-18D30E3D957D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584825">
                <a:off x="2772777" y="2663475"/>
                <a:ext cx="137160" cy="137160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62" name="Straight Connector 761">
                <a:extLst>
                  <a:ext uri="{FF2B5EF4-FFF2-40B4-BE49-F238E27FC236}">
                    <a16:creationId xmlns:a16="http://schemas.microsoft.com/office/drawing/2014/main" id="{7573ED90-6629-36FE-BA04-950B1C5C374D}"/>
                  </a:ext>
                </a:extLst>
              </p:cNvPr>
              <p:cNvCxnSpPr>
                <a:cxnSpLocks/>
                <a:stCxn id="761" idx="4"/>
              </p:cNvCxnSpPr>
              <p:nvPr/>
            </p:nvCxnSpPr>
            <p:spPr>
              <a:xfrm rot="2584825">
                <a:off x="2529078" y="2677372"/>
                <a:ext cx="0" cy="777240"/>
              </a:xfrm>
              <a:prstGeom prst="line">
                <a:avLst/>
              </a:prstGeom>
              <a:ln w="25400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737" name="Group 736">
              <a:extLst>
                <a:ext uri="{FF2B5EF4-FFF2-40B4-BE49-F238E27FC236}">
                  <a16:creationId xmlns:a16="http://schemas.microsoft.com/office/drawing/2014/main" id="{1CF7D984-742C-DAAE-C8E4-B47C5136817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913647" y="3105939"/>
              <a:ext cx="1309114" cy="1721962"/>
              <a:chOff x="1055567" y="2663475"/>
              <a:chExt cx="1854370" cy="2439173"/>
            </a:xfrm>
          </p:grpSpPr>
          <p:grpSp>
            <p:nvGrpSpPr>
              <p:cNvPr id="738" name="Group 737">
                <a:extLst>
                  <a:ext uri="{FF2B5EF4-FFF2-40B4-BE49-F238E27FC236}">
                    <a16:creationId xmlns:a16="http://schemas.microsoft.com/office/drawing/2014/main" id="{EF4A23B7-BF4E-1F55-BE58-8664B5703D61}"/>
                  </a:ext>
                </a:extLst>
              </p:cNvPr>
              <p:cNvGrpSpPr/>
              <p:nvPr/>
            </p:nvGrpSpPr>
            <p:grpSpPr>
              <a:xfrm rot="2584825">
                <a:off x="1055567" y="2903220"/>
                <a:ext cx="1051560" cy="1051560"/>
                <a:chOff x="9795229" y="1907099"/>
                <a:chExt cx="1051560" cy="1051560"/>
              </a:xfrm>
            </p:grpSpPr>
            <p:sp>
              <p:nvSpPr>
                <p:cNvPr id="752" name="Oval 751">
                  <a:extLst>
                    <a:ext uri="{FF2B5EF4-FFF2-40B4-BE49-F238E27FC236}">
                      <a16:creationId xmlns:a16="http://schemas.microsoft.com/office/drawing/2014/main" id="{1DA4AF28-810B-CAC1-4338-319A6BE06E25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795229" y="1907099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53" name="Oval 752">
                  <a:extLst>
                    <a:ext uri="{FF2B5EF4-FFF2-40B4-BE49-F238E27FC236}">
                      <a16:creationId xmlns:a16="http://schemas.microsoft.com/office/drawing/2014/main" id="{EAD89F7A-904D-49D1-6D40-BAD548D13D67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795229" y="2821499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54" name="Oval 753">
                  <a:extLst>
                    <a:ext uri="{FF2B5EF4-FFF2-40B4-BE49-F238E27FC236}">
                      <a16:creationId xmlns:a16="http://schemas.microsoft.com/office/drawing/2014/main" id="{4635C014-DE99-6174-DD47-30E1DB4A545F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0709629" y="1907099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55" name="Oval 754">
                  <a:extLst>
                    <a:ext uri="{FF2B5EF4-FFF2-40B4-BE49-F238E27FC236}">
                      <a16:creationId xmlns:a16="http://schemas.microsoft.com/office/drawing/2014/main" id="{99A7147B-98E3-4AD6-B434-F55609D5041C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0709629" y="2821499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756" name="Straight Connector 755">
                  <a:extLst>
                    <a:ext uri="{FF2B5EF4-FFF2-40B4-BE49-F238E27FC236}">
                      <a16:creationId xmlns:a16="http://schemas.microsoft.com/office/drawing/2014/main" id="{2B3CE599-78C7-EE10-B380-1CB535507F98}"/>
                    </a:ext>
                  </a:extLst>
                </p:cNvPr>
                <p:cNvCxnSpPr>
                  <a:cxnSpLocks/>
                  <a:stCxn id="753" idx="6"/>
                  <a:endCxn id="755" idx="2"/>
                </p:cNvCxnSpPr>
                <p:nvPr/>
              </p:nvCxnSpPr>
              <p:spPr>
                <a:xfrm>
                  <a:off x="9932389" y="2890079"/>
                  <a:ext cx="777240" cy="0"/>
                </a:xfrm>
                <a:prstGeom prst="line">
                  <a:avLst/>
                </a:prstGeom>
                <a:ln w="254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57" name="Straight Connector 756">
                  <a:extLst>
                    <a:ext uri="{FF2B5EF4-FFF2-40B4-BE49-F238E27FC236}">
                      <a16:creationId xmlns:a16="http://schemas.microsoft.com/office/drawing/2014/main" id="{6DE8FCE5-DCD4-6E08-B5FB-E820C1B99BAB}"/>
                    </a:ext>
                  </a:extLst>
                </p:cNvPr>
                <p:cNvCxnSpPr>
                  <a:cxnSpLocks/>
                  <a:stCxn id="754" idx="4"/>
                  <a:endCxn id="755" idx="0"/>
                </p:cNvCxnSpPr>
                <p:nvPr/>
              </p:nvCxnSpPr>
              <p:spPr>
                <a:xfrm>
                  <a:off x="10778209" y="2044259"/>
                  <a:ext cx="0" cy="777240"/>
                </a:xfrm>
                <a:prstGeom prst="line">
                  <a:avLst/>
                </a:prstGeom>
                <a:ln w="254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39" name="Group 738">
                <a:extLst>
                  <a:ext uri="{FF2B5EF4-FFF2-40B4-BE49-F238E27FC236}">
                    <a16:creationId xmlns:a16="http://schemas.microsoft.com/office/drawing/2014/main" id="{8D5041ED-2C21-B643-A09F-707E26CBCF15}"/>
                  </a:ext>
                </a:extLst>
              </p:cNvPr>
              <p:cNvGrpSpPr/>
              <p:nvPr/>
            </p:nvGrpSpPr>
            <p:grpSpPr>
              <a:xfrm rot="2584825">
                <a:off x="1712677" y="3524368"/>
                <a:ext cx="1051560" cy="1051560"/>
                <a:chOff x="9795229" y="1907099"/>
                <a:chExt cx="1051560" cy="1051560"/>
              </a:xfrm>
            </p:grpSpPr>
            <p:sp>
              <p:nvSpPr>
                <p:cNvPr id="746" name="Oval 745">
                  <a:extLst>
                    <a:ext uri="{FF2B5EF4-FFF2-40B4-BE49-F238E27FC236}">
                      <a16:creationId xmlns:a16="http://schemas.microsoft.com/office/drawing/2014/main" id="{7F33F2D3-F586-C652-3D8D-544B98AEFB9B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795229" y="2821499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7" name="Oval 746">
                  <a:extLst>
                    <a:ext uri="{FF2B5EF4-FFF2-40B4-BE49-F238E27FC236}">
                      <a16:creationId xmlns:a16="http://schemas.microsoft.com/office/drawing/2014/main" id="{7D67745C-A5CF-E801-2D72-FF6182466CB3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0709629" y="1907099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749" name="Straight Connector 748">
                  <a:extLst>
                    <a:ext uri="{FF2B5EF4-FFF2-40B4-BE49-F238E27FC236}">
                      <a16:creationId xmlns:a16="http://schemas.microsoft.com/office/drawing/2014/main" id="{C3CF1413-EDD2-1351-792F-B332D5F379D6}"/>
                    </a:ext>
                  </a:extLst>
                </p:cNvPr>
                <p:cNvCxnSpPr>
                  <a:cxnSpLocks/>
                  <a:endCxn id="747" idx="2"/>
                </p:cNvCxnSpPr>
                <p:nvPr/>
              </p:nvCxnSpPr>
              <p:spPr>
                <a:xfrm>
                  <a:off x="9932389" y="1975679"/>
                  <a:ext cx="777240" cy="0"/>
                </a:xfrm>
                <a:prstGeom prst="line">
                  <a:avLst/>
                </a:prstGeom>
                <a:ln w="254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50" name="Straight Connector 749">
                  <a:extLst>
                    <a:ext uri="{FF2B5EF4-FFF2-40B4-BE49-F238E27FC236}">
                      <a16:creationId xmlns:a16="http://schemas.microsoft.com/office/drawing/2014/main" id="{011D187A-1B85-2464-1105-D813DA94CE9E}"/>
                    </a:ext>
                  </a:extLst>
                </p:cNvPr>
                <p:cNvCxnSpPr>
                  <a:cxnSpLocks/>
                  <a:stCxn id="746" idx="6"/>
                </p:cNvCxnSpPr>
                <p:nvPr/>
              </p:nvCxnSpPr>
              <p:spPr>
                <a:xfrm>
                  <a:off x="9932389" y="2890079"/>
                  <a:ext cx="777240" cy="0"/>
                </a:xfrm>
                <a:prstGeom prst="line">
                  <a:avLst/>
                </a:prstGeom>
                <a:ln w="254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51" name="Straight Connector 750">
                  <a:extLst>
                    <a:ext uri="{FF2B5EF4-FFF2-40B4-BE49-F238E27FC236}">
                      <a16:creationId xmlns:a16="http://schemas.microsoft.com/office/drawing/2014/main" id="{DC435803-82E8-BFDE-66A9-75C2146B63B3}"/>
                    </a:ext>
                  </a:extLst>
                </p:cNvPr>
                <p:cNvCxnSpPr>
                  <a:cxnSpLocks/>
                  <a:stCxn id="747" idx="4"/>
                </p:cNvCxnSpPr>
                <p:nvPr/>
              </p:nvCxnSpPr>
              <p:spPr>
                <a:xfrm>
                  <a:off x="10778209" y="2044259"/>
                  <a:ext cx="0" cy="777240"/>
                </a:xfrm>
                <a:prstGeom prst="line">
                  <a:avLst/>
                </a:prstGeom>
                <a:ln w="254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40" name="Group 739">
                <a:extLst>
                  <a:ext uri="{FF2B5EF4-FFF2-40B4-BE49-F238E27FC236}">
                    <a16:creationId xmlns:a16="http://schemas.microsoft.com/office/drawing/2014/main" id="{8278283D-EA43-5D35-5311-825EFCD27345}"/>
                  </a:ext>
                </a:extLst>
              </p:cNvPr>
              <p:cNvGrpSpPr/>
              <p:nvPr/>
            </p:nvGrpSpPr>
            <p:grpSpPr>
              <a:xfrm rot="2584825">
                <a:off x="1212991" y="4256828"/>
                <a:ext cx="845820" cy="845820"/>
                <a:chOff x="9863809" y="1975679"/>
                <a:chExt cx="845820" cy="845820"/>
              </a:xfrm>
            </p:grpSpPr>
            <p:cxnSp>
              <p:nvCxnSpPr>
                <p:cNvPr id="744" name="Straight Connector 743">
                  <a:extLst>
                    <a:ext uri="{FF2B5EF4-FFF2-40B4-BE49-F238E27FC236}">
                      <a16:creationId xmlns:a16="http://schemas.microsoft.com/office/drawing/2014/main" id="{28ABFBB9-0E10-1BBE-06B4-B5EF2E8A7D8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932389" y="1975679"/>
                  <a:ext cx="777240" cy="0"/>
                </a:xfrm>
                <a:prstGeom prst="line">
                  <a:avLst/>
                </a:prstGeom>
                <a:ln w="254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45" name="Straight Connector 744">
                  <a:extLst>
                    <a:ext uri="{FF2B5EF4-FFF2-40B4-BE49-F238E27FC236}">
                      <a16:creationId xmlns:a16="http://schemas.microsoft.com/office/drawing/2014/main" id="{24BD0D5A-D0F8-D1BD-28FB-34F3291E1BA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863809" y="2044259"/>
                  <a:ext cx="0" cy="777240"/>
                </a:xfrm>
                <a:prstGeom prst="line">
                  <a:avLst/>
                </a:prstGeom>
                <a:ln w="254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41" name="Oval 740">
                <a:extLst>
                  <a:ext uri="{FF2B5EF4-FFF2-40B4-BE49-F238E27FC236}">
                    <a16:creationId xmlns:a16="http://schemas.microsoft.com/office/drawing/2014/main" id="{31477E6A-B3FF-1ED8-1CF5-0E594285423E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584825">
                <a:off x="2772777" y="2663475"/>
                <a:ext cx="137160" cy="137160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826" name="Group 825">
            <a:extLst>
              <a:ext uri="{FF2B5EF4-FFF2-40B4-BE49-F238E27FC236}">
                <a16:creationId xmlns:a16="http://schemas.microsoft.com/office/drawing/2014/main" id="{A082CAC7-8775-3152-1A3E-A4A932B496BC}"/>
              </a:ext>
            </a:extLst>
          </p:cNvPr>
          <p:cNvGrpSpPr/>
          <p:nvPr/>
        </p:nvGrpSpPr>
        <p:grpSpPr>
          <a:xfrm>
            <a:off x="7435769" y="3712358"/>
            <a:ext cx="2251308" cy="2652418"/>
            <a:chOff x="2971453" y="2175483"/>
            <a:chExt cx="2251308" cy="2652418"/>
          </a:xfrm>
        </p:grpSpPr>
        <p:grpSp>
          <p:nvGrpSpPr>
            <p:cNvPr id="827" name="Group 826">
              <a:extLst>
                <a:ext uri="{FF2B5EF4-FFF2-40B4-BE49-F238E27FC236}">
                  <a16:creationId xmlns:a16="http://schemas.microsoft.com/office/drawing/2014/main" id="{212133F2-85A1-0D76-5744-F3699556186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971453" y="2205147"/>
              <a:ext cx="1309114" cy="1828800"/>
              <a:chOff x="1055567" y="2663475"/>
              <a:chExt cx="1854370" cy="2590510"/>
            </a:xfrm>
          </p:grpSpPr>
          <p:grpSp>
            <p:nvGrpSpPr>
              <p:cNvPr id="896" name="Group 895">
                <a:extLst>
                  <a:ext uri="{FF2B5EF4-FFF2-40B4-BE49-F238E27FC236}">
                    <a16:creationId xmlns:a16="http://schemas.microsoft.com/office/drawing/2014/main" id="{92885306-7BEA-9E4D-7006-421642A0138A}"/>
                  </a:ext>
                </a:extLst>
              </p:cNvPr>
              <p:cNvGrpSpPr/>
              <p:nvPr/>
            </p:nvGrpSpPr>
            <p:grpSpPr>
              <a:xfrm rot="2584825">
                <a:off x="1055567" y="2903220"/>
                <a:ext cx="1051560" cy="1051560"/>
                <a:chOff x="9795229" y="1907099"/>
                <a:chExt cx="1051560" cy="1051560"/>
              </a:xfrm>
            </p:grpSpPr>
            <p:sp>
              <p:nvSpPr>
                <p:cNvPr id="911" name="Oval 910">
                  <a:extLst>
                    <a:ext uri="{FF2B5EF4-FFF2-40B4-BE49-F238E27FC236}">
                      <a16:creationId xmlns:a16="http://schemas.microsoft.com/office/drawing/2014/main" id="{F21911C2-53C4-8327-117B-1C57ABB761E4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795229" y="1907099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2" name="Oval 911">
                  <a:extLst>
                    <a:ext uri="{FF2B5EF4-FFF2-40B4-BE49-F238E27FC236}">
                      <a16:creationId xmlns:a16="http://schemas.microsoft.com/office/drawing/2014/main" id="{96C4AD5D-D2CA-EA1A-F788-6C3FAB2FE243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795229" y="2821499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3" name="Oval 912">
                  <a:extLst>
                    <a:ext uri="{FF2B5EF4-FFF2-40B4-BE49-F238E27FC236}">
                      <a16:creationId xmlns:a16="http://schemas.microsoft.com/office/drawing/2014/main" id="{E4CAF59B-1628-1CAF-1E34-C66448020CC7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0709629" y="1907099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14" name="Oval 913">
                  <a:extLst>
                    <a:ext uri="{FF2B5EF4-FFF2-40B4-BE49-F238E27FC236}">
                      <a16:creationId xmlns:a16="http://schemas.microsoft.com/office/drawing/2014/main" id="{14C8F5FC-E1B8-829F-ED80-34F3CFCB4582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0709629" y="2821499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97" name="Group 896">
                <a:extLst>
                  <a:ext uri="{FF2B5EF4-FFF2-40B4-BE49-F238E27FC236}">
                    <a16:creationId xmlns:a16="http://schemas.microsoft.com/office/drawing/2014/main" id="{F68F1ADA-2CA8-44C0-953B-1A335C3BDB33}"/>
                  </a:ext>
                </a:extLst>
              </p:cNvPr>
              <p:cNvGrpSpPr/>
              <p:nvPr/>
            </p:nvGrpSpPr>
            <p:grpSpPr>
              <a:xfrm rot="2584825">
                <a:off x="1712677" y="3524368"/>
                <a:ext cx="1051560" cy="1051560"/>
                <a:chOff x="9795229" y="1907099"/>
                <a:chExt cx="1051560" cy="1051560"/>
              </a:xfrm>
            </p:grpSpPr>
            <p:sp>
              <p:nvSpPr>
                <p:cNvPr id="905" name="Oval 904">
                  <a:extLst>
                    <a:ext uri="{FF2B5EF4-FFF2-40B4-BE49-F238E27FC236}">
                      <a16:creationId xmlns:a16="http://schemas.microsoft.com/office/drawing/2014/main" id="{F800D58C-3A3E-CDCC-DB1F-AAECF9309B07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795229" y="2821499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06" name="Oval 905">
                  <a:extLst>
                    <a:ext uri="{FF2B5EF4-FFF2-40B4-BE49-F238E27FC236}">
                      <a16:creationId xmlns:a16="http://schemas.microsoft.com/office/drawing/2014/main" id="{12A40378-F214-CDD2-0976-F50015FF70F4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0709629" y="1907099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07" name="Oval 906">
                  <a:extLst>
                    <a:ext uri="{FF2B5EF4-FFF2-40B4-BE49-F238E27FC236}">
                      <a16:creationId xmlns:a16="http://schemas.microsoft.com/office/drawing/2014/main" id="{F974B350-0D5D-CB8D-EE67-E8A06D0C8F64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0709629" y="2821499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98" name="Group 897">
                <a:extLst>
                  <a:ext uri="{FF2B5EF4-FFF2-40B4-BE49-F238E27FC236}">
                    <a16:creationId xmlns:a16="http://schemas.microsoft.com/office/drawing/2014/main" id="{F9D693F6-C3AF-B5EF-49F7-06B80D17104B}"/>
                  </a:ext>
                </a:extLst>
              </p:cNvPr>
              <p:cNvGrpSpPr/>
              <p:nvPr/>
            </p:nvGrpSpPr>
            <p:grpSpPr>
              <a:xfrm rot="2584825">
                <a:off x="1111745" y="4202425"/>
                <a:ext cx="1051560" cy="1051560"/>
                <a:chOff x="9795229" y="1907099"/>
                <a:chExt cx="1051560" cy="1051560"/>
              </a:xfrm>
            </p:grpSpPr>
            <p:sp>
              <p:nvSpPr>
                <p:cNvPr id="901" name="Oval 900">
                  <a:extLst>
                    <a:ext uri="{FF2B5EF4-FFF2-40B4-BE49-F238E27FC236}">
                      <a16:creationId xmlns:a16="http://schemas.microsoft.com/office/drawing/2014/main" id="{2B8E4020-9B7F-2CCE-2EC5-D824769510AC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795229" y="2821499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02" name="Oval 901">
                  <a:extLst>
                    <a:ext uri="{FF2B5EF4-FFF2-40B4-BE49-F238E27FC236}">
                      <a16:creationId xmlns:a16="http://schemas.microsoft.com/office/drawing/2014/main" id="{5E4506E3-B517-0B9E-9992-7FE43862C7F8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0709629" y="1907099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904" name="Straight Connector 903">
                  <a:extLst>
                    <a:ext uri="{FF2B5EF4-FFF2-40B4-BE49-F238E27FC236}">
                      <a16:creationId xmlns:a16="http://schemas.microsoft.com/office/drawing/2014/main" id="{7CF720FC-7D66-D5CE-73A4-B43CBD016E8D}"/>
                    </a:ext>
                  </a:extLst>
                </p:cNvPr>
                <p:cNvCxnSpPr>
                  <a:cxnSpLocks/>
                  <a:endCxn id="901" idx="0"/>
                </p:cNvCxnSpPr>
                <p:nvPr/>
              </p:nvCxnSpPr>
              <p:spPr>
                <a:xfrm>
                  <a:off x="9863809" y="2044259"/>
                  <a:ext cx="0" cy="777240"/>
                </a:xfrm>
                <a:prstGeom prst="line">
                  <a:avLst/>
                </a:prstGeom>
                <a:ln w="254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99" name="Oval 898">
                <a:extLst>
                  <a:ext uri="{FF2B5EF4-FFF2-40B4-BE49-F238E27FC236}">
                    <a16:creationId xmlns:a16="http://schemas.microsoft.com/office/drawing/2014/main" id="{9AD2F48F-ABCB-38C2-80B6-E658EE7BE9CD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584825">
                <a:off x="2772777" y="2663475"/>
                <a:ext cx="137160" cy="137160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28" name="Group 827">
              <a:extLst>
                <a:ext uri="{FF2B5EF4-FFF2-40B4-BE49-F238E27FC236}">
                  <a16:creationId xmlns:a16="http://schemas.microsoft.com/office/drawing/2014/main" id="{704C3C51-1F44-9453-F67F-4C1C1CE3F62D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877680" y="2175483"/>
              <a:ext cx="1309114" cy="1490745"/>
              <a:chOff x="1055567" y="2663475"/>
              <a:chExt cx="1854370" cy="2111652"/>
            </a:xfrm>
          </p:grpSpPr>
          <p:grpSp>
            <p:nvGrpSpPr>
              <p:cNvPr id="873" name="Group 872">
                <a:extLst>
                  <a:ext uri="{FF2B5EF4-FFF2-40B4-BE49-F238E27FC236}">
                    <a16:creationId xmlns:a16="http://schemas.microsoft.com/office/drawing/2014/main" id="{BBD7BA23-214E-35FA-2D16-48A4D3331564}"/>
                  </a:ext>
                </a:extLst>
              </p:cNvPr>
              <p:cNvGrpSpPr/>
              <p:nvPr/>
            </p:nvGrpSpPr>
            <p:grpSpPr>
              <a:xfrm rot="2584825">
                <a:off x="1055567" y="2903220"/>
                <a:ext cx="1051560" cy="1051560"/>
                <a:chOff x="9795229" y="1907099"/>
                <a:chExt cx="1051560" cy="1051560"/>
              </a:xfrm>
            </p:grpSpPr>
            <p:sp>
              <p:nvSpPr>
                <p:cNvPr id="888" name="Oval 887">
                  <a:extLst>
                    <a:ext uri="{FF2B5EF4-FFF2-40B4-BE49-F238E27FC236}">
                      <a16:creationId xmlns:a16="http://schemas.microsoft.com/office/drawing/2014/main" id="{FD0AEBD2-EB25-05B3-5766-9D8CA2B9A556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795229" y="1907099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9" name="Oval 888">
                  <a:extLst>
                    <a:ext uri="{FF2B5EF4-FFF2-40B4-BE49-F238E27FC236}">
                      <a16:creationId xmlns:a16="http://schemas.microsoft.com/office/drawing/2014/main" id="{7D90E475-345B-EC8A-A718-3B935A9C1CD4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795229" y="2821499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0" name="Oval 889">
                  <a:extLst>
                    <a:ext uri="{FF2B5EF4-FFF2-40B4-BE49-F238E27FC236}">
                      <a16:creationId xmlns:a16="http://schemas.microsoft.com/office/drawing/2014/main" id="{E7AF0673-4825-8E76-F5FB-585F6FA537DC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0709629" y="1907099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91" name="Oval 890">
                  <a:extLst>
                    <a:ext uri="{FF2B5EF4-FFF2-40B4-BE49-F238E27FC236}">
                      <a16:creationId xmlns:a16="http://schemas.microsoft.com/office/drawing/2014/main" id="{82695E27-9BCA-FBAC-4273-77B59000300A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0709629" y="2821499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892" name="Straight Connector 891">
                  <a:extLst>
                    <a:ext uri="{FF2B5EF4-FFF2-40B4-BE49-F238E27FC236}">
                      <a16:creationId xmlns:a16="http://schemas.microsoft.com/office/drawing/2014/main" id="{0F225E84-4622-547B-D354-852BDB3B4A39}"/>
                    </a:ext>
                  </a:extLst>
                </p:cNvPr>
                <p:cNvCxnSpPr>
                  <a:cxnSpLocks/>
                  <a:stCxn id="888" idx="6"/>
                  <a:endCxn id="890" idx="2"/>
                </p:cNvCxnSpPr>
                <p:nvPr/>
              </p:nvCxnSpPr>
              <p:spPr>
                <a:xfrm>
                  <a:off x="9932389" y="1975679"/>
                  <a:ext cx="777240" cy="0"/>
                </a:xfrm>
                <a:prstGeom prst="line">
                  <a:avLst/>
                </a:prstGeom>
                <a:ln w="254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94" name="Straight Connector 893">
                  <a:extLst>
                    <a:ext uri="{FF2B5EF4-FFF2-40B4-BE49-F238E27FC236}">
                      <a16:creationId xmlns:a16="http://schemas.microsoft.com/office/drawing/2014/main" id="{420D133B-0D78-4085-24DD-F76604883BBB}"/>
                    </a:ext>
                  </a:extLst>
                </p:cNvPr>
                <p:cNvCxnSpPr>
                  <a:cxnSpLocks/>
                  <a:stCxn id="890" idx="4"/>
                  <a:endCxn id="891" idx="0"/>
                </p:cNvCxnSpPr>
                <p:nvPr/>
              </p:nvCxnSpPr>
              <p:spPr>
                <a:xfrm>
                  <a:off x="10778209" y="2044259"/>
                  <a:ext cx="0" cy="777240"/>
                </a:xfrm>
                <a:prstGeom prst="line">
                  <a:avLst/>
                </a:prstGeom>
                <a:ln w="254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74" name="Group 873">
                <a:extLst>
                  <a:ext uri="{FF2B5EF4-FFF2-40B4-BE49-F238E27FC236}">
                    <a16:creationId xmlns:a16="http://schemas.microsoft.com/office/drawing/2014/main" id="{28D5CF03-64AA-5545-83BF-2EF875854F7E}"/>
                  </a:ext>
                </a:extLst>
              </p:cNvPr>
              <p:cNvGrpSpPr/>
              <p:nvPr/>
            </p:nvGrpSpPr>
            <p:grpSpPr>
              <a:xfrm rot="2584825">
                <a:off x="1712677" y="3524368"/>
                <a:ext cx="1051560" cy="1051560"/>
                <a:chOff x="9795229" y="1907099"/>
                <a:chExt cx="1051560" cy="1051560"/>
              </a:xfrm>
            </p:grpSpPr>
            <p:sp>
              <p:nvSpPr>
                <p:cNvPr id="882" name="Oval 881">
                  <a:extLst>
                    <a:ext uri="{FF2B5EF4-FFF2-40B4-BE49-F238E27FC236}">
                      <a16:creationId xmlns:a16="http://schemas.microsoft.com/office/drawing/2014/main" id="{CA188795-DD5A-BFBE-F927-8FD040C9DE8A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795229" y="2821499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3" name="Oval 882">
                  <a:extLst>
                    <a:ext uri="{FF2B5EF4-FFF2-40B4-BE49-F238E27FC236}">
                      <a16:creationId xmlns:a16="http://schemas.microsoft.com/office/drawing/2014/main" id="{926B2F93-0D18-2850-5BC6-54871A212C09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0709629" y="1907099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84" name="Oval 883">
                  <a:extLst>
                    <a:ext uri="{FF2B5EF4-FFF2-40B4-BE49-F238E27FC236}">
                      <a16:creationId xmlns:a16="http://schemas.microsoft.com/office/drawing/2014/main" id="{1301960C-9DC7-0C49-3BB8-2A0AB6F8329F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0709629" y="2821499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886" name="Straight Connector 885">
                  <a:extLst>
                    <a:ext uri="{FF2B5EF4-FFF2-40B4-BE49-F238E27FC236}">
                      <a16:creationId xmlns:a16="http://schemas.microsoft.com/office/drawing/2014/main" id="{C5F5A1A8-8A35-491F-1A52-CCD21642F84F}"/>
                    </a:ext>
                  </a:extLst>
                </p:cNvPr>
                <p:cNvCxnSpPr>
                  <a:cxnSpLocks/>
                  <a:stCxn id="882" idx="6"/>
                  <a:endCxn id="884" idx="2"/>
                </p:cNvCxnSpPr>
                <p:nvPr/>
              </p:nvCxnSpPr>
              <p:spPr>
                <a:xfrm>
                  <a:off x="9932389" y="2890079"/>
                  <a:ext cx="777240" cy="0"/>
                </a:xfrm>
                <a:prstGeom prst="line">
                  <a:avLst/>
                </a:prstGeom>
                <a:ln w="254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87" name="Straight Connector 886">
                  <a:extLst>
                    <a:ext uri="{FF2B5EF4-FFF2-40B4-BE49-F238E27FC236}">
                      <a16:creationId xmlns:a16="http://schemas.microsoft.com/office/drawing/2014/main" id="{A2A58D88-2E70-EAAC-4AF5-C91907285BA1}"/>
                    </a:ext>
                  </a:extLst>
                </p:cNvPr>
                <p:cNvCxnSpPr>
                  <a:cxnSpLocks/>
                  <a:stCxn id="883" idx="4"/>
                  <a:endCxn id="884" idx="0"/>
                </p:cNvCxnSpPr>
                <p:nvPr/>
              </p:nvCxnSpPr>
              <p:spPr>
                <a:xfrm>
                  <a:off x="10778209" y="2044259"/>
                  <a:ext cx="0" cy="777240"/>
                </a:xfrm>
                <a:prstGeom prst="line">
                  <a:avLst/>
                </a:prstGeom>
                <a:ln w="254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79" name="Oval 878">
                <a:extLst>
                  <a:ext uri="{FF2B5EF4-FFF2-40B4-BE49-F238E27FC236}">
                    <a16:creationId xmlns:a16="http://schemas.microsoft.com/office/drawing/2014/main" id="{C729152D-42E0-D750-EB1E-5C4ED56147D5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584825">
                <a:off x="2215160" y="4637967"/>
                <a:ext cx="137160" cy="137160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76" name="Oval 875">
                <a:extLst>
                  <a:ext uri="{FF2B5EF4-FFF2-40B4-BE49-F238E27FC236}">
                    <a16:creationId xmlns:a16="http://schemas.microsoft.com/office/drawing/2014/main" id="{43919B07-7049-8700-14F9-15E6B02ADC77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584825">
                <a:off x="2772777" y="2663475"/>
                <a:ext cx="137160" cy="137160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29" name="Group 828">
              <a:extLst>
                <a:ext uri="{FF2B5EF4-FFF2-40B4-BE49-F238E27FC236}">
                  <a16:creationId xmlns:a16="http://schemas.microsoft.com/office/drawing/2014/main" id="{3BBE59F2-EED7-16BC-0D11-CB15F2E678F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974352" y="3388632"/>
              <a:ext cx="1239324" cy="1258486"/>
              <a:chOff x="1008725" y="3021891"/>
              <a:chExt cx="1755512" cy="1782655"/>
            </a:xfrm>
          </p:grpSpPr>
          <p:grpSp>
            <p:nvGrpSpPr>
              <p:cNvPr id="851" name="Group 850">
                <a:extLst>
                  <a:ext uri="{FF2B5EF4-FFF2-40B4-BE49-F238E27FC236}">
                    <a16:creationId xmlns:a16="http://schemas.microsoft.com/office/drawing/2014/main" id="{2B0B9C90-C948-6B30-42D0-ABB491146B18}"/>
                  </a:ext>
                </a:extLst>
              </p:cNvPr>
              <p:cNvGrpSpPr/>
              <p:nvPr/>
            </p:nvGrpSpPr>
            <p:grpSpPr>
              <a:xfrm rot="2584825">
                <a:off x="1008725" y="3021891"/>
                <a:ext cx="1051560" cy="914400"/>
                <a:chOff x="9795229" y="2044259"/>
                <a:chExt cx="1051560" cy="914400"/>
              </a:xfrm>
            </p:grpSpPr>
            <p:sp>
              <p:nvSpPr>
                <p:cNvPr id="867" name="Oval 866">
                  <a:extLst>
                    <a:ext uri="{FF2B5EF4-FFF2-40B4-BE49-F238E27FC236}">
                      <a16:creationId xmlns:a16="http://schemas.microsoft.com/office/drawing/2014/main" id="{5A495E07-1367-9B3D-EDB8-0F4BA3431D2F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795229" y="2821499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9" name="Oval 868">
                  <a:extLst>
                    <a:ext uri="{FF2B5EF4-FFF2-40B4-BE49-F238E27FC236}">
                      <a16:creationId xmlns:a16="http://schemas.microsoft.com/office/drawing/2014/main" id="{A76F581B-80DD-0C64-B9EC-981EF3E64C77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0709629" y="2821499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870" name="Straight Connector 869">
                  <a:extLst>
                    <a:ext uri="{FF2B5EF4-FFF2-40B4-BE49-F238E27FC236}">
                      <a16:creationId xmlns:a16="http://schemas.microsoft.com/office/drawing/2014/main" id="{AA3ECF87-B3FE-7C3B-49E3-5EF0B09E4316}"/>
                    </a:ext>
                  </a:extLst>
                </p:cNvPr>
                <p:cNvCxnSpPr>
                  <a:cxnSpLocks/>
                  <a:stCxn id="867" idx="6"/>
                  <a:endCxn id="869" idx="2"/>
                </p:cNvCxnSpPr>
                <p:nvPr/>
              </p:nvCxnSpPr>
              <p:spPr>
                <a:xfrm>
                  <a:off x="9932389" y="2890079"/>
                  <a:ext cx="777240" cy="0"/>
                </a:xfrm>
                <a:prstGeom prst="line">
                  <a:avLst/>
                </a:prstGeom>
                <a:ln w="254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71" name="Straight Connector 870">
                  <a:extLst>
                    <a:ext uri="{FF2B5EF4-FFF2-40B4-BE49-F238E27FC236}">
                      <a16:creationId xmlns:a16="http://schemas.microsoft.com/office/drawing/2014/main" id="{E17D26D6-CCDF-7E2F-495D-0DA05E60D390}"/>
                    </a:ext>
                  </a:extLst>
                </p:cNvPr>
                <p:cNvCxnSpPr>
                  <a:cxnSpLocks/>
                  <a:endCxn id="869" idx="0"/>
                </p:cNvCxnSpPr>
                <p:nvPr/>
              </p:nvCxnSpPr>
              <p:spPr>
                <a:xfrm>
                  <a:off x="10778209" y="2044259"/>
                  <a:ext cx="0" cy="777240"/>
                </a:xfrm>
                <a:prstGeom prst="line">
                  <a:avLst/>
                </a:prstGeom>
                <a:ln w="254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52" name="Group 851">
                <a:extLst>
                  <a:ext uri="{FF2B5EF4-FFF2-40B4-BE49-F238E27FC236}">
                    <a16:creationId xmlns:a16="http://schemas.microsoft.com/office/drawing/2014/main" id="{357B9ABA-DE30-A1BC-A728-2D2D4E990A5E}"/>
                  </a:ext>
                </a:extLst>
              </p:cNvPr>
              <p:cNvGrpSpPr/>
              <p:nvPr/>
            </p:nvGrpSpPr>
            <p:grpSpPr>
              <a:xfrm rot="2584825">
                <a:off x="1712677" y="3524368"/>
                <a:ext cx="1051560" cy="1051560"/>
                <a:chOff x="9795229" y="1907099"/>
                <a:chExt cx="1051560" cy="1051560"/>
              </a:xfrm>
            </p:grpSpPr>
            <p:sp>
              <p:nvSpPr>
                <p:cNvPr id="860" name="Oval 859">
                  <a:extLst>
                    <a:ext uri="{FF2B5EF4-FFF2-40B4-BE49-F238E27FC236}">
                      <a16:creationId xmlns:a16="http://schemas.microsoft.com/office/drawing/2014/main" id="{F0250D0F-BABB-CF9C-3174-652817D49E37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795229" y="2821499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1" name="Oval 860">
                  <a:extLst>
                    <a:ext uri="{FF2B5EF4-FFF2-40B4-BE49-F238E27FC236}">
                      <a16:creationId xmlns:a16="http://schemas.microsoft.com/office/drawing/2014/main" id="{7825DD29-14AA-78B4-D257-1AC5B0261B03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0709629" y="1907099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863" name="Straight Connector 862">
                  <a:extLst>
                    <a:ext uri="{FF2B5EF4-FFF2-40B4-BE49-F238E27FC236}">
                      <a16:creationId xmlns:a16="http://schemas.microsoft.com/office/drawing/2014/main" id="{3B3080C9-7B73-3704-C634-B9F06C98D81A}"/>
                    </a:ext>
                  </a:extLst>
                </p:cNvPr>
                <p:cNvCxnSpPr>
                  <a:cxnSpLocks/>
                  <a:endCxn id="861" idx="2"/>
                </p:cNvCxnSpPr>
                <p:nvPr/>
              </p:nvCxnSpPr>
              <p:spPr>
                <a:xfrm>
                  <a:off x="9932389" y="1975679"/>
                  <a:ext cx="777240" cy="0"/>
                </a:xfrm>
                <a:prstGeom prst="line">
                  <a:avLst/>
                </a:prstGeom>
                <a:ln w="254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64" name="Straight Connector 863">
                  <a:extLst>
                    <a:ext uri="{FF2B5EF4-FFF2-40B4-BE49-F238E27FC236}">
                      <a16:creationId xmlns:a16="http://schemas.microsoft.com/office/drawing/2014/main" id="{85BE0155-8552-7D55-5522-D4B6BD2BA3C3}"/>
                    </a:ext>
                  </a:extLst>
                </p:cNvPr>
                <p:cNvCxnSpPr>
                  <a:cxnSpLocks/>
                  <a:stCxn id="860" idx="6"/>
                </p:cNvCxnSpPr>
                <p:nvPr/>
              </p:nvCxnSpPr>
              <p:spPr>
                <a:xfrm>
                  <a:off x="9932389" y="2890079"/>
                  <a:ext cx="777240" cy="0"/>
                </a:xfrm>
                <a:prstGeom prst="line">
                  <a:avLst/>
                </a:prstGeom>
                <a:ln w="254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65" name="Straight Connector 864">
                  <a:extLst>
                    <a:ext uri="{FF2B5EF4-FFF2-40B4-BE49-F238E27FC236}">
                      <a16:creationId xmlns:a16="http://schemas.microsoft.com/office/drawing/2014/main" id="{0D676F90-5A1C-BEA6-04E7-3E7F1456E933}"/>
                    </a:ext>
                  </a:extLst>
                </p:cNvPr>
                <p:cNvCxnSpPr>
                  <a:cxnSpLocks/>
                  <a:stCxn id="861" idx="4"/>
                </p:cNvCxnSpPr>
                <p:nvPr/>
              </p:nvCxnSpPr>
              <p:spPr>
                <a:xfrm>
                  <a:off x="10778209" y="2044259"/>
                  <a:ext cx="0" cy="777240"/>
                </a:xfrm>
                <a:prstGeom prst="line">
                  <a:avLst/>
                </a:prstGeom>
                <a:ln w="254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859" name="Straight Connector 858">
                <a:extLst>
                  <a:ext uri="{FF2B5EF4-FFF2-40B4-BE49-F238E27FC236}">
                    <a16:creationId xmlns:a16="http://schemas.microsoft.com/office/drawing/2014/main" id="{33D964DC-C90C-AAD2-D6AD-F8DAFEC48008}"/>
                  </a:ext>
                </a:extLst>
              </p:cNvPr>
              <p:cNvCxnSpPr>
                <a:cxnSpLocks/>
              </p:cNvCxnSpPr>
              <p:nvPr/>
            </p:nvCxnSpPr>
            <p:spPr>
              <a:xfrm rot="2584825">
                <a:off x="1303588" y="4027307"/>
                <a:ext cx="0" cy="777239"/>
              </a:xfrm>
              <a:prstGeom prst="line">
                <a:avLst/>
              </a:prstGeom>
              <a:ln w="25400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830" name="Group 829">
              <a:extLst>
                <a:ext uri="{FF2B5EF4-FFF2-40B4-BE49-F238E27FC236}">
                  <a16:creationId xmlns:a16="http://schemas.microsoft.com/office/drawing/2014/main" id="{B400608A-3B9A-00F0-AD82-94B68CC9983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997424" y="3105939"/>
              <a:ext cx="1225337" cy="1721962"/>
              <a:chOff x="1174238" y="2663475"/>
              <a:chExt cx="1735699" cy="2439173"/>
            </a:xfrm>
          </p:grpSpPr>
          <p:grpSp>
            <p:nvGrpSpPr>
              <p:cNvPr id="831" name="Group 830">
                <a:extLst>
                  <a:ext uri="{FF2B5EF4-FFF2-40B4-BE49-F238E27FC236}">
                    <a16:creationId xmlns:a16="http://schemas.microsoft.com/office/drawing/2014/main" id="{7A2EA83D-A094-C631-4FFC-11D9175C60EB}"/>
                  </a:ext>
                </a:extLst>
              </p:cNvPr>
              <p:cNvGrpSpPr/>
              <p:nvPr/>
            </p:nvGrpSpPr>
            <p:grpSpPr>
              <a:xfrm rot="2584825">
                <a:off x="1174238" y="2950062"/>
                <a:ext cx="914400" cy="1051560"/>
                <a:chOff x="9932389" y="1907099"/>
                <a:chExt cx="914400" cy="1051560"/>
              </a:xfrm>
            </p:grpSpPr>
            <p:sp>
              <p:nvSpPr>
                <p:cNvPr id="847" name="Oval 846">
                  <a:extLst>
                    <a:ext uri="{FF2B5EF4-FFF2-40B4-BE49-F238E27FC236}">
                      <a16:creationId xmlns:a16="http://schemas.microsoft.com/office/drawing/2014/main" id="{4281F058-5267-A340-BBA2-9FAF4D84030D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0709629" y="1907099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48" name="Oval 847">
                  <a:extLst>
                    <a:ext uri="{FF2B5EF4-FFF2-40B4-BE49-F238E27FC236}">
                      <a16:creationId xmlns:a16="http://schemas.microsoft.com/office/drawing/2014/main" id="{CCF879F3-B0D6-361D-7DC8-D09668D1FF0B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0709629" y="2821499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849" name="Straight Connector 848">
                  <a:extLst>
                    <a:ext uri="{FF2B5EF4-FFF2-40B4-BE49-F238E27FC236}">
                      <a16:creationId xmlns:a16="http://schemas.microsoft.com/office/drawing/2014/main" id="{804BF7EC-9468-33AA-8D8E-53C26A57A803}"/>
                    </a:ext>
                  </a:extLst>
                </p:cNvPr>
                <p:cNvCxnSpPr>
                  <a:cxnSpLocks/>
                  <a:endCxn id="848" idx="2"/>
                </p:cNvCxnSpPr>
                <p:nvPr/>
              </p:nvCxnSpPr>
              <p:spPr>
                <a:xfrm>
                  <a:off x="9932389" y="2890079"/>
                  <a:ext cx="777240" cy="0"/>
                </a:xfrm>
                <a:prstGeom prst="line">
                  <a:avLst/>
                </a:prstGeom>
                <a:ln w="254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50" name="Straight Connector 849">
                  <a:extLst>
                    <a:ext uri="{FF2B5EF4-FFF2-40B4-BE49-F238E27FC236}">
                      <a16:creationId xmlns:a16="http://schemas.microsoft.com/office/drawing/2014/main" id="{CD3577DA-EBBC-B19B-84B2-33F8383574E4}"/>
                    </a:ext>
                  </a:extLst>
                </p:cNvPr>
                <p:cNvCxnSpPr>
                  <a:cxnSpLocks/>
                  <a:stCxn id="847" idx="4"/>
                  <a:endCxn id="848" idx="0"/>
                </p:cNvCxnSpPr>
                <p:nvPr/>
              </p:nvCxnSpPr>
              <p:spPr>
                <a:xfrm>
                  <a:off x="10778209" y="2044259"/>
                  <a:ext cx="0" cy="777240"/>
                </a:xfrm>
                <a:prstGeom prst="line">
                  <a:avLst/>
                </a:prstGeom>
                <a:ln w="254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32" name="Group 831">
                <a:extLst>
                  <a:ext uri="{FF2B5EF4-FFF2-40B4-BE49-F238E27FC236}">
                    <a16:creationId xmlns:a16="http://schemas.microsoft.com/office/drawing/2014/main" id="{F41494FD-6FB7-0212-6297-FF435DE6771C}"/>
                  </a:ext>
                </a:extLst>
              </p:cNvPr>
              <p:cNvGrpSpPr/>
              <p:nvPr/>
            </p:nvGrpSpPr>
            <p:grpSpPr>
              <a:xfrm rot="2584825">
                <a:off x="1712677" y="3524368"/>
                <a:ext cx="1051560" cy="1051560"/>
                <a:chOff x="9795229" y="1907099"/>
                <a:chExt cx="1051560" cy="1051560"/>
              </a:xfrm>
            </p:grpSpPr>
            <p:sp>
              <p:nvSpPr>
                <p:cNvPr id="839" name="Oval 838">
                  <a:extLst>
                    <a:ext uri="{FF2B5EF4-FFF2-40B4-BE49-F238E27FC236}">
                      <a16:creationId xmlns:a16="http://schemas.microsoft.com/office/drawing/2014/main" id="{843E7340-5B22-FFD5-DADE-C11A48D1F45C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795229" y="2821499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0" name="Oval 839">
                  <a:extLst>
                    <a:ext uri="{FF2B5EF4-FFF2-40B4-BE49-F238E27FC236}">
                      <a16:creationId xmlns:a16="http://schemas.microsoft.com/office/drawing/2014/main" id="{D06D9C37-3E52-812F-C0F0-792824E304B2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0709629" y="1907099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842" name="Straight Connector 841">
                  <a:extLst>
                    <a:ext uri="{FF2B5EF4-FFF2-40B4-BE49-F238E27FC236}">
                      <a16:creationId xmlns:a16="http://schemas.microsoft.com/office/drawing/2014/main" id="{39CBC634-57EE-377F-C074-CD41AFBC73DA}"/>
                    </a:ext>
                  </a:extLst>
                </p:cNvPr>
                <p:cNvCxnSpPr>
                  <a:cxnSpLocks/>
                  <a:endCxn id="840" idx="2"/>
                </p:cNvCxnSpPr>
                <p:nvPr/>
              </p:nvCxnSpPr>
              <p:spPr>
                <a:xfrm>
                  <a:off x="9932389" y="1975679"/>
                  <a:ext cx="777240" cy="0"/>
                </a:xfrm>
                <a:prstGeom prst="line">
                  <a:avLst/>
                </a:prstGeom>
                <a:ln w="254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43" name="Straight Connector 842">
                  <a:extLst>
                    <a:ext uri="{FF2B5EF4-FFF2-40B4-BE49-F238E27FC236}">
                      <a16:creationId xmlns:a16="http://schemas.microsoft.com/office/drawing/2014/main" id="{49F8F41C-EBBF-4196-6C4D-9B946FDB817C}"/>
                    </a:ext>
                  </a:extLst>
                </p:cNvPr>
                <p:cNvCxnSpPr>
                  <a:cxnSpLocks/>
                  <a:stCxn id="839" idx="6"/>
                </p:cNvCxnSpPr>
                <p:nvPr/>
              </p:nvCxnSpPr>
              <p:spPr>
                <a:xfrm>
                  <a:off x="9932389" y="2890079"/>
                  <a:ext cx="777240" cy="0"/>
                </a:xfrm>
                <a:prstGeom prst="line">
                  <a:avLst/>
                </a:prstGeom>
                <a:ln w="254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44" name="Straight Connector 843">
                  <a:extLst>
                    <a:ext uri="{FF2B5EF4-FFF2-40B4-BE49-F238E27FC236}">
                      <a16:creationId xmlns:a16="http://schemas.microsoft.com/office/drawing/2014/main" id="{087F2FC7-0A84-2F9B-49F0-E1DACA4708DB}"/>
                    </a:ext>
                  </a:extLst>
                </p:cNvPr>
                <p:cNvCxnSpPr>
                  <a:cxnSpLocks/>
                  <a:stCxn id="840" idx="4"/>
                </p:cNvCxnSpPr>
                <p:nvPr/>
              </p:nvCxnSpPr>
              <p:spPr>
                <a:xfrm>
                  <a:off x="10778209" y="2044259"/>
                  <a:ext cx="0" cy="777240"/>
                </a:xfrm>
                <a:prstGeom prst="line">
                  <a:avLst/>
                </a:prstGeom>
                <a:ln w="254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33" name="Group 832">
                <a:extLst>
                  <a:ext uri="{FF2B5EF4-FFF2-40B4-BE49-F238E27FC236}">
                    <a16:creationId xmlns:a16="http://schemas.microsoft.com/office/drawing/2014/main" id="{46AF6503-08E1-75E8-9C66-88B74F130A3B}"/>
                  </a:ext>
                </a:extLst>
              </p:cNvPr>
              <p:cNvGrpSpPr/>
              <p:nvPr/>
            </p:nvGrpSpPr>
            <p:grpSpPr>
              <a:xfrm rot="2584825">
                <a:off x="1212991" y="4256828"/>
                <a:ext cx="845820" cy="845820"/>
                <a:chOff x="9863809" y="1975679"/>
                <a:chExt cx="845820" cy="845820"/>
              </a:xfrm>
            </p:grpSpPr>
            <p:cxnSp>
              <p:nvCxnSpPr>
                <p:cNvPr id="837" name="Straight Connector 836">
                  <a:extLst>
                    <a:ext uri="{FF2B5EF4-FFF2-40B4-BE49-F238E27FC236}">
                      <a16:creationId xmlns:a16="http://schemas.microsoft.com/office/drawing/2014/main" id="{330B3F1F-4054-9AB5-CA9A-85868DC8FB6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932389" y="1975679"/>
                  <a:ext cx="777240" cy="0"/>
                </a:xfrm>
                <a:prstGeom prst="line">
                  <a:avLst/>
                </a:prstGeom>
                <a:ln w="254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38" name="Straight Connector 837">
                  <a:extLst>
                    <a:ext uri="{FF2B5EF4-FFF2-40B4-BE49-F238E27FC236}">
                      <a16:creationId xmlns:a16="http://schemas.microsoft.com/office/drawing/2014/main" id="{229C96F2-3EC5-2EBF-9D5A-2D4EA1913EB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863809" y="2044259"/>
                  <a:ext cx="0" cy="777240"/>
                </a:xfrm>
                <a:prstGeom prst="line">
                  <a:avLst/>
                </a:prstGeom>
                <a:ln w="254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34" name="Oval 833">
                <a:extLst>
                  <a:ext uri="{FF2B5EF4-FFF2-40B4-BE49-F238E27FC236}">
                    <a16:creationId xmlns:a16="http://schemas.microsoft.com/office/drawing/2014/main" id="{86ACBA75-6F22-9C8C-B2F4-B0129E3F9163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584825">
                <a:off x="2772777" y="2663475"/>
                <a:ext cx="137160" cy="137160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936" name="TextBox 935">
            <a:extLst>
              <a:ext uri="{FF2B5EF4-FFF2-40B4-BE49-F238E27FC236}">
                <a16:creationId xmlns:a16="http://schemas.microsoft.com/office/drawing/2014/main" id="{769FDC62-54EE-58E8-2C77-BF1BDF7D0C84}"/>
              </a:ext>
            </a:extLst>
          </p:cNvPr>
          <p:cNvSpPr txBox="1"/>
          <p:nvPr/>
        </p:nvSpPr>
        <p:spPr>
          <a:xfrm>
            <a:off x="5973256" y="945441"/>
            <a:ext cx="533113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Instead of a torus, we consider a planar region: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No identification of the opposite side.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Rotate the square grid.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Remove top and bottom vertices</a:t>
            </a:r>
          </a:p>
        </p:txBody>
      </p:sp>
    </p:spTree>
    <p:extLst>
      <p:ext uri="{BB962C8B-B14F-4D97-AF65-F5344CB8AC3E}">
        <p14:creationId xmlns:p14="http://schemas.microsoft.com/office/powerpoint/2010/main" val="6333277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Freeform: Shape 132">
            <a:extLst>
              <a:ext uri="{FF2B5EF4-FFF2-40B4-BE49-F238E27FC236}">
                <a16:creationId xmlns:a16="http://schemas.microsoft.com/office/drawing/2014/main" id="{DE2608B4-A1E7-D5C7-A191-91E52DFC243F}"/>
              </a:ext>
            </a:extLst>
          </p:cNvPr>
          <p:cNvSpPr/>
          <p:nvPr/>
        </p:nvSpPr>
        <p:spPr>
          <a:xfrm>
            <a:off x="710208" y="2686296"/>
            <a:ext cx="2346251" cy="2268279"/>
          </a:xfrm>
          <a:custGeom>
            <a:avLst/>
            <a:gdLst>
              <a:gd name="connsiteX0" fmla="*/ 0 w 2346251"/>
              <a:gd name="connsiteY0" fmla="*/ 496186 h 2268279"/>
              <a:gd name="connsiteX1" fmla="*/ 446567 w 2346251"/>
              <a:gd name="connsiteY1" fmla="*/ 35441 h 2268279"/>
              <a:gd name="connsiteX2" fmla="*/ 2211572 w 2346251"/>
              <a:gd name="connsiteY2" fmla="*/ 0 h 2268279"/>
              <a:gd name="connsiteX3" fmla="*/ 1857153 w 2346251"/>
              <a:gd name="connsiteY3" fmla="*/ 404037 h 2268279"/>
              <a:gd name="connsiteX4" fmla="*/ 2296632 w 2346251"/>
              <a:gd name="connsiteY4" fmla="*/ 871869 h 2268279"/>
              <a:gd name="connsiteX5" fmla="*/ 1885507 w 2346251"/>
              <a:gd name="connsiteY5" fmla="*/ 1325525 h 2268279"/>
              <a:gd name="connsiteX6" fmla="*/ 2346251 w 2346251"/>
              <a:gd name="connsiteY6" fmla="*/ 1786269 h 2268279"/>
              <a:gd name="connsiteX7" fmla="*/ 1899684 w 2346251"/>
              <a:gd name="connsiteY7" fmla="*/ 2254102 h 2268279"/>
              <a:gd name="connsiteX8" fmla="*/ 177209 w 2346251"/>
              <a:gd name="connsiteY8" fmla="*/ 2268279 h 2268279"/>
              <a:gd name="connsiteX9" fmla="*/ 524539 w 2346251"/>
              <a:gd name="connsiteY9" fmla="*/ 1857153 h 2268279"/>
              <a:gd name="connsiteX10" fmla="*/ 70884 w 2346251"/>
              <a:gd name="connsiteY10" fmla="*/ 1410586 h 2268279"/>
              <a:gd name="connsiteX11" fmla="*/ 489097 w 2346251"/>
              <a:gd name="connsiteY11" fmla="*/ 949841 h 2268279"/>
              <a:gd name="connsiteX12" fmla="*/ 0 w 2346251"/>
              <a:gd name="connsiteY12" fmla="*/ 496186 h 2268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46251" h="2268279">
                <a:moveTo>
                  <a:pt x="0" y="496186"/>
                </a:moveTo>
                <a:lnTo>
                  <a:pt x="446567" y="35441"/>
                </a:lnTo>
                <a:lnTo>
                  <a:pt x="2211572" y="0"/>
                </a:lnTo>
                <a:lnTo>
                  <a:pt x="1857153" y="404037"/>
                </a:lnTo>
                <a:lnTo>
                  <a:pt x="2296632" y="871869"/>
                </a:lnTo>
                <a:lnTo>
                  <a:pt x="1885507" y="1325525"/>
                </a:lnTo>
                <a:lnTo>
                  <a:pt x="2346251" y="1786269"/>
                </a:lnTo>
                <a:lnTo>
                  <a:pt x="1899684" y="2254102"/>
                </a:lnTo>
                <a:lnTo>
                  <a:pt x="177209" y="2268279"/>
                </a:lnTo>
                <a:lnTo>
                  <a:pt x="524539" y="1857153"/>
                </a:lnTo>
                <a:lnTo>
                  <a:pt x="70884" y="1410586"/>
                </a:lnTo>
                <a:lnTo>
                  <a:pt x="489097" y="949841"/>
                </a:lnTo>
                <a:lnTo>
                  <a:pt x="0" y="496186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81CEA68F-D65B-C9FF-5DB8-93187FA19208}"/>
              </a:ext>
            </a:extLst>
          </p:cNvPr>
          <p:cNvGrpSpPr/>
          <p:nvPr/>
        </p:nvGrpSpPr>
        <p:grpSpPr>
          <a:xfrm>
            <a:off x="817908" y="2594854"/>
            <a:ext cx="2251308" cy="2672272"/>
            <a:chOff x="2971453" y="2185293"/>
            <a:chExt cx="2251308" cy="2672272"/>
          </a:xfrm>
        </p:grpSpPr>
        <p:grpSp>
          <p:nvGrpSpPr>
            <p:cNvPr id="135" name="Group 134">
              <a:extLst>
                <a:ext uri="{FF2B5EF4-FFF2-40B4-BE49-F238E27FC236}">
                  <a16:creationId xmlns:a16="http://schemas.microsoft.com/office/drawing/2014/main" id="{2421887B-1CBE-FB50-6E12-4F60C5D4C6D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971453" y="2214957"/>
              <a:ext cx="1206255" cy="1818989"/>
              <a:chOff x="1055567" y="2677372"/>
              <a:chExt cx="1708670" cy="2576613"/>
            </a:xfrm>
          </p:grpSpPr>
          <p:grpSp>
            <p:nvGrpSpPr>
              <p:cNvPr id="191" name="Group 190">
                <a:extLst>
                  <a:ext uri="{FF2B5EF4-FFF2-40B4-BE49-F238E27FC236}">
                    <a16:creationId xmlns:a16="http://schemas.microsoft.com/office/drawing/2014/main" id="{4EB5530B-2640-EED5-FDEC-9399838C81BE}"/>
                  </a:ext>
                </a:extLst>
              </p:cNvPr>
              <p:cNvGrpSpPr/>
              <p:nvPr/>
            </p:nvGrpSpPr>
            <p:grpSpPr>
              <a:xfrm rot="2584825">
                <a:off x="1055567" y="2903220"/>
                <a:ext cx="1051560" cy="1051560"/>
                <a:chOff x="9795229" y="1907099"/>
                <a:chExt cx="1051560" cy="1051560"/>
              </a:xfrm>
            </p:grpSpPr>
            <p:sp>
              <p:nvSpPr>
                <p:cNvPr id="205" name="Oval 204">
                  <a:extLst>
                    <a:ext uri="{FF2B5EF4-FFF2-40B4-BE49-F238E27FC236}">
                      <a16:creationId xmlns:a16="http://schemas.microsoft.com/office/drawing/2014/main" id="{0509226E-599B-FCB2-A5B7-EAC8422ED989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795229" y="2821499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6" name="Oval 205">
                  <a:extLst>
                    <a:ext uri="{FF2B5EF4-FFF2-40B4-BE49-F238E27FC236}">
                      <a16:creationId xmlns:a16="http://schemas.microsoft.com/office/drawing/2014/main" id="{FDE8A5B0-45E2-99D0-5EA5-F34BF4E1F1CB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0709629" y="1907099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7" name="Oval 206">
                  <a:extLst>
                    <a:ext uri="{FF2B5EF4-FFF2-40B4-BE49-F238E27FC236}">
                      <a16:creationId xmlns:a16="http://schemas.microsoft.com/office/drawing/2014/main" id="{F18A7FFD-DCDB-BFA7-E0CE-C3BD02E7E93F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0709629" y="2821499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08" name="Straight Connector 207">
                  <a:extLst>
                    <a:ext uri="{FF2B5EF4-FFF2-40B4-BE49-F238E27FC236}">
                      <a16:creationId xmlns:a16="http://schemas.microsoft.com/office/drawing/2014/main" id="{9CFFF983-3EF7-1E1B-10D5-B118BD197421}"/>
                    </a:ext>
                  </a:extLst>
                </p:cNvPr>
                <p:cNvCxnSpPr>
                  <a:cxnSpLocks/>
                  <a:endCxn id="206" idx="2"/>
                </p:cNvCxnSpPr>
                <p:nvPr/>
              </p:nvCxnSpPr>
              <p:spPr>
                <a:xfrm>
                  <a:off x="9932389" y="1975679"/>
                  <a:ext cx="777240" cy="0"/>
                </a:xfrm>
                <a:prstGeom prst="line">
                  <a:avLst/>
                </a:prstGeom>
                <a:ln w="254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09" name="Straight Connector 208">
                  <a:extLst>
                    <a:ext uri="{FF2B5EF4-FFF2-40B4-BE49-F238E27FC236}">
                      <a16:creationId xmlns:a16="http://schemas.microsoft.com/office/drawing/2014/main" id="{6DD0B201-A559-77E0-5A6C-E13AB8A02D2A}"/>
                    </a:ext>
                  </a:extLst>
                </p:cNvPr>
                <p:cNvCxnSpPr>
                  <a:cxnSpLocks/>
                  <a:stCxn id="205" idx="6"/>
                  <a:endCxn id="207" idx="2"/>
                </p:cNvCxnSpPr>
                <p:nvPr/>
              </p:nvCxnSpPr>
              <p:spPr>
                <a:xfrm>
                  <a:off x="9932389" y="2890079"/>
                  <a:ext cx="777240" cy="0"/>
                </a:xfrm>
                <a:prstGeom prst="line">
                  <a:avLst/>
                </a:prstGeom>
                <a:ln w="254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10" name="Straight Connector 209">
                  <a:extLst>
                    <a:ext uri="{FF2B5EF4-FFF2-40B4-BE49-F238E27FC236}">
                      <a16:creationId xmlns:a16="http://schemas.microsoft.com/office/drawing/2014/main" id="{31AD356E-6600-1630-DC97-B0A7FCD33182}"/>
                    </a:ext>
                  </a:extLst>
                </p:cNvPr>
                <p:cNvCxnSpPr>
                  <a:cxnSpLocks/>
                  <a:stCxn id="206" idx="4"/>
                  <a:endCxn id="207" idx="0"/>
                </p:cNvCxnSpPr>
                <p:nvPr/>
              </p:nvCxnSpPr>
              <p:spPr>
                <a:xfrm>
                  <a:off x="10778209" y="2044259"/>
                  <a:ext cx="0" cy="777240"/>
                </a:xfrm>
                <a:prstGeom prst="line">
                  <a:avLst/>
                </a:prstGeom>
                <a:ln w="254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11" name="Straight Connector 210">
                  <a:extLst>
                    <a:ext uri="{FF2B5EF4-FFF2-40B4-BE49-F238E27FC236}">
                      <a16:creationId xmlns:a16="http://schemas.microsoft.com/office/drawing/2014/main" id="{AD2C06DE-1605-FB9F-1767-F9A888A5BF8F}"/>
                    </a:ext>
                  </a:extLst>
                </p:cNvPr>
                <p:cNvCxnSpPr>
                  <a:cxnSpLocks/>
                  <a:endCxn id="205" idx="0"/>
                </p:cNvCxnSpPr>
                <p:nvPr/>
              </p:nvCxnSpPr>
              <p:spPr>
                <a:xfrm>
                  <a:off x="9863809" y="2044259"/>
                  <a:ext cx="0" cy="777240"/>
                </a:xfrm>
                <a:prstGeom prst="line">
                  <a:avLst/>
                </a:prstGeom>
                <a:ln w="254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2" name="Group 191">
                <a:extLst>
                  <a:ext uri="{FF2B5EF4-FFF2-40B4-BE49-F238E27FC236}">
                    <a16:creationId xmlns:a16="http://schemas.microsoft.com/office/drawing/2014/main" id="{6ABE121E-E169-5726-EAA9-288EB787620A}"/>
                  </a:ext>
                </a:extLst>
              </p:cNvPr>
              <p:cNvGrpSpPr/>
              <p:nvPr/>
            </p:nvGrpSpPr>
            <p:grpSpPr>
              <a:xfrm rot="2584825">
                <a:off x="1712677" y="3524368"/>
                <a:ext cx="1051560" cy="1051560"/>
                <a:chOff x="9795229" y="1907099"/>
                <a:chExt cx="1051560" cy="1051560"/>
              </a:xfrm>
            </p:grpSpPr>
            <p:sp>
              <p:nvSpPr>
                <p:cNvPr id="199" name="Oval 198">
                  <a:extLst>
                    <a:ext uri="{FF2B5EF4-FFF2-40B4-BE49-F238E27FC236}">
                      <a16:creationId xmlns:a16="http://schemas.microsoft.com/office/drawing/2014/main" id="{88DDD0BF-EE58-CC00-20F9-EACEC8498C61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795229" y="2821499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0" name="Oval 199">
                  <a:extLst>
                    <a:ext uri="{FF2B5EF4-FFF2-40B4-BE49-F238E27FC236}">
                      <a16:creationId xmlns:a16="http://schemas.microsoft.com/office/drawing/2014/main" id="{BE8913C0-1FBE-C09E-02C2-059CA4820CAB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0709629" y="1907099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1" name="Oval 200">
                  <a:extLst>
                    <a:ext uri="{FF2B5EF4-FFF2-40B4-BE49-F238E27FC236}">
                      <a16:creationId xmlns:a16="http://schemas.microsoft.com/office/drawing/2014/main" id="{19BE6F48-4E62-A785-0365-18FDB6C6774D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0709629" y="2821499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02" name="Straight Connector 201">
                  <a:extLst>
                    <a:ext uri="{FF2B5EF4-FFF2-40B4-BE49-F238E27FC236}">
                      <a16:creationId xmlns:a16="http://schemas.microsoft.com/office/drawing/2014/main" id="{44322244-DB1A-C241-D320-61F32CC158B7}"/>
                    </a:ext>
                  </a:extLst>
                </p:cNvPr>
                <p:cNvCxnSpPr>
                  <a:cxnSpLocks/>
                  <a:endCxn id="200" idx="2"/>
                </p:cNvCxnSpPr>
                <p:nvPr/>
              </p:nvCxnSpPr>
              <p:spPr>
                <a:xfrm>
                  <a:off x="9932389" y="1975679"/>
                  <a:ext cx="777240" cy="0"/>
                </a:xfrm>
                <a:prstGeom prst="line">
                  <a:avLst/>
                </a:prstGeom>
                <a:ln w="254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03" name="Straight Connector 202">
                  <a:extLst>
                    <a:ext uri="{FF2B5EF4-FFF2-40B4-BE49-F238E27FC236}">
                      <a16:creationId xmlns:a16="http://schemas.microsoft.com/office/drawing/2014/main" id="{DFF931B5-6B3E-A85E-F4CF-78C3020EAB51}"/>
                    </a:ext>
                  </a:extLst>
                </p:cNvPr>
                <p:cNvCxnSpPr>
                  <a:cxnSpLocks/>
                  <a:stCxn id="199" idx="6"/>
                  <a:endCxn id="201" idx="2"/>
                </p:cNvCxnSpPr>
                <p:nvPr/>
              </p:nvCxnSpPr>
              <p:spPr>
                <a:xfrm>
                  <a:off x="9932389" y="2890079"/>
                  <a:ext cx="777240" cy="0"/>
                </a:xfrm>
                <a:prstGeom prst="line">
                  <a:avLst/>
                </a:prstGeom>
                <a:ln w="254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04" name="Straight Connector 203">
                  <a:extLst>
                    <a:ext uri="{FF2B5EF4-FFF2-40B4-BE49-F238E27FC236}">
                      <a16:creationId xmlns:a16="http://schemas.microsoft.com/office/drawing/2014/main" id="{667D1BF6-75B4-E3FE-F40A-25596FACB421}"/>
                    </a:ext>
                  </a:extLst>
                </p:cNvPr>
                <p:cNvCxnSpPr>
                  <a:cxnSpLocks/>
                  <a:stCxn id="200" idx="4"/>
                  <a:endCxn id="201" idx="0"/>
                </p:cNvCxnSpPr>
                <p:nvPr/>
              </p:nvCxnSpPr>
              <p:spPr>
                <a:xfrm>
                  <a:off x="10778209" y="2044259"/>
                  <a:ext cx="0" cy="777240"/>
                </a:xfrm>
                <a:prstGeom prst="line">
                  <a:avLst/>
                </a:prstGeom>
                <a:ln w="254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3" name="Group 192">
                <a:extLst>
                  <a:ext uri="{FF2B5EF4-FFF2-40B4-BE49-F238E27FC236}">
                    <a16:creationId xmlns:a16="http://schemas.microsoft.com/office/drawing/2014/main" id="{A19CB041-A806-A253-02FE-71E46C4E8D5C}"/>
                  </a:ext>
                </a:extLst>
              </p:cNvPr>
              <p:cNvGrpSpPr/>
              <p:nvPr/>
            </p:nvGrpSpPr>
            <p:grpSpPr>
              <a:xfrm rot="2584825">
                <a:off x="1111745" y="4202425"/>
                <a:ext cx="1051560" cy="1051560"/>
                <a:chOff x="9795229" y="1907099"/>
                <a:chExt cx="1051560" cy="1051560"/>
              </a:xfrm>
            </p:grpSpPr>
            <p:sp>
              <p:nvSpPr>
                <p:cNvPr id="195" name="Oval 194">
                  <a:extLst>
                    <a:ext uri="{FF2B5EF4-FFF2-40B4-BE49-F238E27FC236}">
                      <a16:creationId xmlns:a16="http://schemas.microsoft.com/office/drawing/2014/main" id="{F00F8738-4853-C2A2-2279-F50A24FE9340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795229" y="2821499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6" name="Oval 195">
                  <a:extLst>
                    <a:ext uri="{FF2B5EF4-FFF2-40B4-BE49-F238E27FC236}">
                      <a16:creationId xmlns:a16="http://schemas.microsoft.com/office/drawing/2014/main" id="{23FF2286-07AC-C384-368B-F7758C4B9B7A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0709629" y="1907099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197" name="Straight Connector 196">
                  <a:extLst>
                    <a:ext uri="{FF2B5EF4-FFF2-40B4-BE49-F238E27FC236}">
                      <a16:creationId xmlns:a16="http://schemas.microsoft.com/office/drawing/2014/main" id="{F6AA6A27-D3BC-A799-838B-0AC9F7AB55B2}"/>
                    </a:ext>
                  </a:extLst>
                </p:cNvPr>
                <p:cNvCxnSpPr>
                  <a:cxnSpLocks/>
                  <a:endCxn id="196" idx="2"/>
                </p:cNvCxnSpPr>
                <p:nvPr/>
              </p:nvCxnSpPr>
              <p:spPr>
                <a:xfrm>
                  <a:off x="9932389" y="1975679"/>
                  <a:ext cx="777240" cy="0"/>
                </a:xfrm>
                <a:prstGeom prst="line">
                  <a:avLst/>
                </a:prstGeom>
                <a:ln w="254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98" name="Straight Connector 197">
                  <a:extLst>
                    <a:ext uri="{FF2B5EF4-FFF2-40B4-BE49-F238E27FC236}">
                      <a16:creationId xmlns:a16="http://schemas.microsoft.com/office/drawing/2014/main" id="{4836BBCF-F9B5-E90F-7F70-6C690B433C32}"/>
                    </a:ext>
                  </a:extLst>
                </p:cNvPr>
                <p:cNvCxnSpPr>
                  <a:cxnSpLocks/>
                  <a:endCxn id="195" idx="0"/>
                </p:cNvCxnSpPr>
                <p:nvPr/>
              </p:nvCxnSpPr>
              <p:spPr>
                <a:xfrm>
                  <a:off x="9863809" y="2044259"/>
                  <a:ext cx="0" cy="777240"/>
                </a:xfrm>
                <a:prstGeom prst="line">
                  <a:avLst/>
                </a:prstGeom>
                <a:ln w="254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94" name="Straight Connector 193">
                <a:extLst>
                  <a:ext uri="{FF2B5EF4-FFF2-40B4-BE49-F238E27FC236}">
                    <a16:creationId xmlns:a16="http://schemas.microsoft.com/office/drawing/2014/main" id="{3C782092-A289-3F7E-FE95-977328E4F3FD}"/>
                  </a:ext>
                </a:extLst>
              </p:cNvPr>
              <p:cNvCxnSpPr>
                <a:cxnSpLocks/>
              </p:cNvCxnSpPr>
              <p:nvPr/>
            </p:nvCxnSpPr>
            <p:spPr>
              <a:xfrm rot="2584825">
                <a:off x="2529078" y="2677372"/>
                <a:ext cx="0" cy="777240"/>
              </a:xfrm>
              <a:prstGeom prst="line">
                <a:avLst/>
              </a:prstGeom>
              <a:ln w="25400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36" name="Group 135">
              <a:extLst>
                <a:ext uri="{FF2B5EF4-FFF2-40B4-BE49-F238E27FC236}">
                  <a16:creationId xmlns:a16="http://schemas.microsoft.com/office/drawing/2014/main" id="{CBB9AFE9-EB29-A04D-DE44-34D20B1C8DDE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877680" y="2185293"/>
              <a:ext cx="1206255" cy="1818989"/>
              <a:chOff x="1055567" y="2677372"/>
              <a:chExt cx="1708670" cy="2576613"/>
            </a:xfrm>
          </p:grpSpPr>
          <p:grpSp>
            <p:nvGrpSpPr>
              <p:cNvPr id="172" name="Group 171">
                <a:extLst>
                  <a:ext uri="{FF2B5EF4-FFF2-40B4-BE49-F238E27FC236}">
                    <a16:creationId xmlns:a16="http://schemas.microsoft.com/office/drawing/2014/main" id="{66F7AC41-B146-C55B-8EBB-4322ED9AE8E6}"/>
                  </a:ext>
                </a:extLst>
              </p:cNvPr>
              <p:cNvGrpSpPr/>
              <p:nvPr/>
            </p:nvGrpSpPr>
            <p:grpSpPr>
              <a:xfrm rot="2584825">
                <a:off x="1055567" y="2903220"/>
                <a:ext cx="1051560" cy="1051560"/>
                <a:chOff x="9795229" y="1907099"/>
                <a:chExt cx="1051560" cy="1051560"/>
              </a:xfrm>
            </p:grpSpPr>
            <p:sp>
              <p:nvSpPr>
                <p:cNvPr id="184" name="Oval 183">
                  <a:extLst>
                    <a:ext uri="{FF2B5EF4-FFF2-40B4-BE49-F238E27FC236}">
                      <a16:creationId xmlns:a16="http://schemas.microsoft.com/office/drawing/2014/main" id="{943B9ED8-472D-C5CD-E911-6C5C7D66D83D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795229" y="2821499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5" name="Oval 184">
                  <a:extLst>
                    <a:ext uri="{FF2B5EF4-FFF2-40B4-BE49-F238E27FC236}">
                      <a16:creationId xmlns:a16="http://schemas.microsoft.com/office/drawing/2014/main" id="{11808718-ECEE-CC59-5DBF-5AB19360BC05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0709629" y="1907099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6" name="Oval 185">
                  <a:extLst>
                    <a:ext uri="{FF2B5EF4-FFF2-40B4-BE49-F238E27FC236}">
                      <a16:creationId xmlns:a16="http://schemas.microsoft.com/office/drawing/2014/main" id="{1BBA2D48-2721-4F08-5C96-6916433BF02C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0709629" y="2821499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87" name="Straight Connector 186">
                  <a:extLst>
                    <a:ext uri="{FF2B5EF4-FFF2-40B4-BE49-F238E27FC236}">
                      <a16:creationId xmlns:a16="http://schemas.microsoft.com/office/drawing/2014/main" id="{86DB8ABF-8DF1-50B7-9454-68845D35C17A}"/>
                    </a:ext>
                  </a:extLst>
                </p:cNvPr>
                <p:cNvCxnSpPr>
                  <a:cxnSpLocks/>
                  <a:endCxn id="185" idx="2"/>
                </p:cNvCxnSpPr>
                <p:nvPr/>
              </p:nvCxnSpPr>
              <p:spPr>
                <a:xfrm>
                  <a:off x="9932389" y="1975679"/>
                  <a:ext cx="777240" cy="0"/>
                </a:xfrm>
                <a:prstGeom prst="line">
                  <a:avLst/>
                </a:prstGeom>
                <a:ln w="254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88" name="Straight Connector 187">
                  <a:extLst>
                    <a:ext uri="{FF2B5EF4-FFF2-40B4-BE49-F238E27FC236}">
                      <a16:creationId xmlns:a16="http://schemas.microsoft.com/office/drawing/2014/main" id="{D0809A70-002B-D4C7-6FB4-15E1B6FBD715}"/>
                    </a:ext>
                  </a:extLst>
                </p:cNvPr>
                <p:cNvCxnSpPr>
                  <a:cxnSpLocks/>
                  <a:stCxn id="184" idx="6"/>
                  <a:endCxn id="186" idx="2"/>
                </p:cNvCxnSpPr>
                <p:nvPr/>
              </p:nvCxnSpPr>
              <p:spPr>
                <a:xfrm>
                  <a:off x="9932389" y="2890079"/>
                  <a:ext cx="777240" cy="0"/>
                </a:xfrm>
                <a:prstGeom prst="line">
                  <a:avLst/>
                </a:prstGeom>
                <a:ln w="254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89" name="Straight Connector 188">
                  <a:extLst>
                    <a:ext uri="{FF2B5EF4-FFF2-40B4-BE49-F238E27FC236}">
                      <a16:creationId xmlns:a16="http://schemas.microsoft.com/office/drawing/2014/main" id="{F69709F9-6DD6-B21A-B452-C42932C8F27B}"/>
                    </a:ext>
                  </a:extLst>
                </p:cNvPr>
                <p:cNvCxnSpPr>
                  <a:cxnSpLocks/>
                  <a:stCxn id="185" idx="4"/>
                  <a:endCxn id="186" idx="0"/>
                </p:cNvCxnSpPr>
                <p:nvPr/>
              </p:nvCxnSpPr>
              <p:spPr>
                <a:xfrm>
                  <a:off x="10778209" y="2044259"/>
                  <a:ext cx="0" cy="777240"/>
                </a:xfrm>
                <a:prstGeom prst="line">
                  <a:avLst/>
                </a:prstGeom>
                <a:ln w="254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90" name="Straight Connector 189">
                  <a:extLst>
                    <a:ext uri="{FF2B5EF4-FFF2-40B4-BE49-F238E27FC236}">
                      <a16:creationId xmlns:a16="http://schemas.microsoft.com/office/drawing/2014/main" id="{19831BA9-B5B1-5888-09DE-79B5740A2991}"/>
                    </a:ext>
                  </a:extLst>
                </p:cNvPr>
                <p:cNvCxnSpPr>
                  <a:cxnSpLocks/>
                  <a:endCxn id="184" idx="0"/>
                </p:cNvCxnSpPr>
                <p:nvPr/>
              </p:nvCxnSpPr>
              <p:spPr>
                <a:xfrm>
                  <a:off x="9863809" y="2044259"/>
                  <a:ext cx="0" cy="777240"/>
                </a:xfrm>
                <a:prstGeom prst="line">
                  <a:avLst/>
                </a:prstGeom>
                <a:ln w="254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3" name="Group 172">
                <a:extLst>
                  <a:ext uri="{FF2B5EF4-FFF2-40B4-BE49-F238E27FC236}">
                    <a16:creationId xmlns:a16="http://schemas.microsoft.com/office/drawing/2014/main" id="{9AF1A07F-1184-4820-0974-289479F555B1}"/>
                  </a:ext>
                </a:extLst>
              </p:cNvPr>
              <p:cNvGrpSpPr/>
              <p:nvPr/>
            </p:nvGrpSpPr>
            <p:grpSpPr>
              <a:xfrm rot="2584825">
                <a:off x="1712677" y="3524368"/>
                <a:ext cx="1051560" cy="1051560"/>
                <a:chOff x="9795229" y="1907099"/>
                <a:chExt cx="1051560" cy="1051560"/>
              </a:xfrm>
            </p:grpSpPr>
            <p:sp>
              <p:nvSpPr>
                <p:cNvPr id="178" name="Oval 177">
                  <a:extLst>
                    <a:ext uri="{FF2B5EF4-FFF2-40B4-BE49-F238E27FC236}">
                      <a16:creationId xmlns:a16="http://schemas.microsoft.com/office/drawing/2014/main" id="{58EC2561-1968-5E32-8913-6D49A628597A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795229" y="2821499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9" name="Oval 178">
                  <a:extLst>
                    <a:ext uri="{FF2B5EF4-FFF2-40B4-BE49-F238E27FC236}">
                      <a16:creationId xmlns:a16="http://schemas.microsoft.com/office/drawing/2014/main" id="{A7C38828-19D1-2375-6354-4DC2F50B555F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0709629" y="1907099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0" name="Oval 179">
                  <a:extLst>
                    <a:ext uri="{FF2B5EF4-FFF2-40B4-BE49-F238E27FC236}">
                      <a16:creationId xmlns:a16="http://schemas.microsoft.com/office/drawing/2014/main" id="{2A5227D0-D8B5-A74C-C8DC-620ED56EC840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0709629" y="2821499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81" name="Straight Connector 180">
                  <a:extLst>
                    <a:ext uri="{FF2B5EF4-FFF2-40B4-BE49-F238E27FC236}">
                      <a16:creationId xmlns:a16="http://schemas.microsoft.com/office/drawing/2014/main" id="{5CD13D91-B5FC-E549-1697-A9DA5D056E4E}"/>
                    </a:ext>
                  </a:extLst>
                </p:cNvPr>
                <p:cNvCxnSpPr>
                  <a:cxnSpLocks/>
                  <a:endCxn id="179" idx="2"/>
                </p:cNvCxnSpPr>
                <p:nvPr/>
              </p:nvCxnSpPr>
              <p:spPr>
                <a:xfrm>
                  <a:off x="9932389" y="1975679"/>
                  <a:ext cx="777240" cy="0"/>
                </a:xfrm>
                <a:prstGeom prst="line">
                  <a:avLst/>
                </a:prstGeom>
                <a:ln w="254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82" name="Straight Connector 181">
                  <a:extLst>
                    <a:ext uri="{FF2B5EF4-FFF2-40B4-BE49-F238E27FC236}">
                      <a16:creationId xmlns:a16="http://schemas.microsoft.com/office/drawing/2014/main" id="{DCA6A396-74F3-AA35-67EF-C81077FDE9C4}"/>
                    </a:ext>
                  </a:extLst>
                </p:cNvPr>
                <p:cNvCxnSpPr>
                  <a:cxnSpLocks/>
                  <a:stCxn id="178" idx="6"/>
                  <a:endCxn id="180" idx="2"/>
                </p:cNvCxnSpPr>
                <p:nvPr/>
              </p:nvCxnSpPr>
              <p:spPr>
                <a:xfrm>
                  <a:off x="9932389" y="2890079"/>
                  <a:ext cx="777240" cy="0"/>
                </a:xfrm>
                <a:prstGeom prst="line">
                  <a:avLst/>
                </a:prstGeom>
                <a:ln w="254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83" name="Straight Connector 182">
                  <a:extLst>
                    <a:ext uri="{FF2B5EF4-FFF2-40B4-BE49-F238E27FC236}">
                      <a16:creationId xmlns:a16="http://schemas.microsoft.com/office/drawing/2014/main" id="{58D62C6B-9553-1BBE-1977-46B332FDA385}"/>
                    </a:ext>
                  </a:extLst>
                </p:cNvPr>
                <p:cNvCxnSpPr>
                  <a:cxnSpLocks/>
                  <a:stCxn id="179" idx="4"/>
                  <a:endCxn id="180" idx="0"/>
                </p:cNvCxnSpPr>
                <p:nvPr/>
              </p:nvCxnSpPr>
              <p:spPr>
                <a:xfrm>
                  <a:off x="10778209" y="2044259"/>
                  <a:ext cx="0" cy="777240"/>
                </a:xfrm>
                <a:prstGeom prst="line">
                  <a:avLst/>
                </a:prstGeom>
                <a:ln w="254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4" name="Group 173">
                <a:extLst>
                  <a:ext uri="{FF2B5EF4-FFF2-40B4-BE49-F238E27FC236}">
                    <a16:creationId xmlns:a16="http://schemas.microsoft.com/office/drawing/2014/main" id="{BE2D7302-59F4-4BEA-E929-7B1D43512004}"/>
                  </a:ext>
                </a:extLst>
              </p:cNvPr>
              <p:cNvGrpSpPr/>
              <p:nvPr/>
            </p:nvGrpSpPr>
            <p:grpSpPr>
              <a:xfrm rot="2584825">
                <a:off x="1111745" y="4202425"/>
                <a:ext cx="1051560" cy="1051560"/>
                <a:chOff x="9795229" y="1907099"/>
                <a:chExt cx="1051560" cy="1051560"/>
              </a:xfrm>
            </p:grpSpPr>
            <p:sp>
              <p:nvSpPr>
                <p:cNvPr id="176" name="Oval 175">
                  <a:extLst>
                    <a:ext uri="{FF2B5EF4-FFF2-40B4-BE49-F238E27FC236}">
                      <a16:creationId xmlns:a16="http://schemas.microsoft.com/office/drawing/2014/main" id="{6FEA55F5-F32B-F3EB-FD34-F2E44BC20AB1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795229" y="2821499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7" name="Oval 176">
                  <a:extLst>
                    <a:ext uri="{FF2B5EF4-FFF2-40B4-BE49-F238E27FC236}">
                      <a16:creationId xmlns:a16="http://schemas.microsoft.com/office/drawing/2014/main" id="{C60CA419-0BA4-3C36-8122-95F1E130FA91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0709629" y="1907099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cxnSp>
            <p:nvCxnSpPr>
              <p:cNvPr id="175" name="Straight Connector 174">
                <a:extLst>
                  <a:ext uri="{FF2B5EF4-FFF2-40B4-BE49-F238E27FC236}">
                    <a16:creationId xmlns:a16="http://schemas.microsoft.com/office/drawing/2014/main" id="{99226650-075A-02D3-EBC3-A44857552CEB}"/>
                  </a:ext>
                </a:extLst>
              </p:cNvPr>
              <p:cNvCxnSpPr>
                <a:cxnSpLocks/>
              </p:cNvCxnSpPr>
              <p:nvPr/>
            </p:nvCxnSpPr>
            <p:spPr>
              <a:xfrm rot="2584825">
                <a:off x="2529078" y="2677372"/>
                <a:ext cx="0" cy="777240"/>
              </a:xfrm>
              <a:prstGeom prst="line">
                <a:avLst/>
              </a:prstGeom>
              <a:ln w="25400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8D56689C-89D7-139A-0006-3619349687D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007420" y="3135603"/>
              <a:ext cx="1309114" cy="1721962"/>
              <a:chOff x="1055567" y="2663475"/>
              <a:chExt cx="1854370" cy="2439173"/>
            </a:xfrm>
          </p:grpSpPr>
          <p:grpSp>
            <p:nvGrpSpPr>
              <p:cNvPr id="154" name="Group 153">
                <a:extLst>
                  <a:ext uri="{FF2B5EF4-FFF2-40B4-BE49-F238E27FC236}">
                    <a16:creationId xmlns:a16="http://schemas.microsoft.com/office/drawing/2014/main" id="{AAAAD754-A9C6-5C50-F4E7-5460A6EDD70D}"/>
                  </a:ext>
                </a:extLst>
              </p:cNvPr>
              <p:cNvGrpSpPr/>
              <p:nvPr/>
            </p:nvGrpSpPr>
            <p:grpSpPr>
              <a:xfrm rot="2584825">
                <a:off x="1055567" y="2903220"/>
                <a:ext cx="1051560" cy="1051560"/>
                <a:chOff x="9795229" y="1907099"/>
                <a:chExt cx="1051560" cy="1051560"/>
              </a:xfrm>
            </p:grpSpPr>
            <p:sp>
              <p:nvSpPr>
                <p:cNvPr id="165" name="Oval 164">
                  <a:extLst>
                    <a:ext uri="{FF2B5EF4-FFF2-40B4-BE49-F238E27FC236}">
                      <a16:creationId xmlns:a16="http://schemas.microsoft.com/office/drawing/2014/main" id="{61E7EA94-0D21-BF92-20CB-87D8D6167784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795229" y="1907099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6" name="Oval 165">
                  <a:extLst>
                    <a:ext uri="{FF2B5EF4-FFF2-40B4-BE49-F238E27FC236}">
                      <a16:creationId xmlns:a16="http://schemas.microsoft.com/office/drawing/2014/main" id="{7F45A653-EC62-9AFD-FCF1-9D7590B2D3F5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795229" y="2821499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7" name="Oval 166">
                  <a:extLst>
                    <a:ext uri="{FF2B5EF4-FFF2-40B4-BE49-F238E27FC236}">
                      <a16:creationId xmlns:a16="http://schemas.microsoft.com/office/drawing/2014/main" id="{9E972CD3-704C-3193-72E0-B30F45069104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0709629" y="1907099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68" name="Oval 167">
                  <a:extLst>
                    <a:ext uri="{FF2B5EF4-FFF2-40B4-BE49-F238E27FC236}">
                      <a16:creationId xmlns:a16="http://schemas.microsoft.com/office/drawing/2014/main" id="{246B21C6-23AE-A84A-6B3F-C6002E34D9EF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0709629" y="2821499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69" name="Straight Connector 168">
                  <a:extLst>
                    <a:ext uri="{FF2B5EF4-FFF2-40B4-BE49-F238E27FC236}">
                      <a16:creationId xmlns:a16="http://schemas.microsoft.com/office/drawing/2014/main" id="{6991AD8A-087C-9950-5CD2-89A14B18AEC3}"/>
                    </a:ext>
                  </a:extLst>
                </p:cNvPr>
                <p:cNvCxnSpPr>
                  <a:cxnSpLocks/>
                  <a:stCxn id="166" idx="6"/>
                  <a:endCxn id="168" idx="2"/>
                </p:cNvCxnSpPr>
                <p:nvPr/>
              </p:nvCxnSpPr>
              <p:spPr>
                <a:xfrm>
                  <a:off x="9932389" y="2890079"/>
                  <a:ext cx="777240" cy="0"/>
                </a:xfrm>
                <a:prstGeom prst="line">
                  <a:avLst/>
                </a:prstGeom>
                <a:ln w="254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Straight Connector 169">
                  <a:extLst>
                    <a:ext uri="{FF2B5EF4-FFF2-40B4-BE49-F238E27FC236}">
                      <a16:creationId xmlns:a16="http://schemas.microsoft.com/office/drawing/2014/main" id="{DBB0AAA5-142B-5C5D-67CB-1E26C79E268B}"/>
                    </a:ext>
                  </a:extLst>
                </p:cNvPr>
                <p:cNvCxnSpPr>
                  <a:cxnSpLocks/>
                  <a:stCxn id="167" idx="4"/>
                  <a:endCxn id="168" idx="0"/>
                </p:cNvCxnSpPr>
                <p:nvPr/>
              </p:nvCxnSpPr>
              <p:spPr>
                <a:xfrm>
                  <a:off x="10778209" y="2044259"/>
                  <a:ext cx="0" cy="777240"/>
                </a:xfrm>
                <a:prstGeom prst="line">
                  <a:avLst/>
                </a:prstGeom>
                <a:ln w="254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71" name="Straight Connector 170">
                  <a:extLst>
                    <a:ext uri="{FF2B5EF4-FFF2-40B4-BE49-F238E27FC236}">
                      <a16:creationId xmlns:a16="http://schemas.microsoft.com/office/drawing/2014/main" id="{18954633-7C98-A93D-2E44-516E9E90316E}"/>
                    </a:ext>
                  </a:extLst>
                </p:cNvPr>
                <p:cNvCxnSpPr>
                  <a:cxnSpLocks/>
                  <a:stCxn id="165" idx="4"/>
                  <a:endCxn id="166" idx="0"/>
                </p:cNvCxnSpPr>
                <p:nvPr/>
              </p:nvCxnSpPr>
              <p:spPr>
                <a:xfrm>
                  <a:off x="9863809" y="2044259"/>
                  <a:ext cx="0" cy="777240"/>
                </a:xfrm>
                <a:prstGeom prst="line">
                  <a:avLst/>
                </a:prstGeom>
                <a:ln w="254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5" name="Group 154">
                <a:extLst>
                  <a:ext uri="{FF2B5EF4-FFF2-40B4-BE49-F238E27FC236}">
                    <a16:creationId xmlns:a16="http://schemas.microsoft.com/office/drawing/2014/main" id="{64D1F379-EE37-71D2-B7C7-6527D3C1B401}"/>
                  </a:ext>
                </a:extLst>
              </p:cNvPr>
              <p:cNvGrpSpPr/>
              <p:nvPr/>
            </p:nvGrpSpPr>
            <p:grpSpPr>
              <a:xfrm rot="2584825">
                <a:off x="1712677" y="3524368"/>
                <a:ext cx="1051560" cy="1051560"/>
                <a:chOff x="9795229" y="1907099"/>
                <a:chExt cx="1051560" cy="1051560"/>
              </a:xfrm>
            </p:grpSpPr>
            <p:sp>
              <p:nvSpPr>
                <p:cNvPr id="160" name="Oval 159">
                  <a:extLst>
                    <a:ext uri="{FF2B5EF4-FFF2-40B4-BE49-F238E27FC236}">
                      <a16:creationId xmlns:a16="http://schemas.microsoft.com/office/drawing/2014/main" id="{1C6A07EE-819B-58F0-3C3C-4AE83BCB22A3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795229" y="2821499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1" name="Oval 160">
                  <a:extLst>
                    <a:ext uri="{FF2B5EF4-FFF2-40B4-BE49-F238E27FC236}">
                      <a16:creationId xmlns:a16="http://schemas.microsoft.com/office/drawing/2014/main" id="{9D960A0E-A5A2-9B74-02B3-29981AD8F63A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0709629" y="1907099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162" name="Straight Connector 161">
                  <a:extLst>
                    <a:ext uri="{FF2B5EF4-FFF2-40B4-BE49-F238E27FC236}">
                      <a16:creationId xmlns:a16="http://schemas.microsoft.com/office/drawing/2014/main" id="{F03D7DFF-0B6F-46E0-2714-68BA7F6061B0}"/>
                    </a:ext>
                  </a:extLst>
                </p:cNvPr>
                <p:cNvCxnSpPr>
                  <a:cxnSpLocks/>
                  <a:endCxn id="161" idx="2"/>
                </p:cNvCxnSpPr>
                <p:nvPr/>
              </p:nvCxnSpPr>
              <p:spPr>
                <a:xfrm>
                  <a:off x="9932389" y="1975679"/>
                  <a:ext cx="777240" cy="0"/>
                </a:xfrm>
                <a:prstGeom prst="line">
                  <a:avLst/>
                </a:prstGeom>
                <a:ln w="254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3" name="Straight Connector 162">
                  <a:extLst>
                    <a:ext uri="{FF2B5EF4-FFF2-40B4-BE49-F238E27FC236}">
                      <a16:creationId xmlns:a16="http://schemas.microsoft.com/office/drawing/2014/main" id="{9527FC1C-7429-7521-0C19-74E3D796C422}"/>
                    </a:ext>
                  </a:extLst>
                </p:cNvPr>
                <p:cNvCxnSpPr>
                  <a:cxnSpLocks/>
                  <a:stCxn id="160" idx="6"/>
                </p:cNvCxnSpPr>
                <p:nvPr/>
              </p:nvCxnSpPr>
              <p:spPr>
                <a:xfrm>
                  <a:off x="9932389" y="2890079"/>
                  <a:ext cx="777240" cy="0"/>
                </a:xfrm>
                <a:prstGeom prst="line">
                  <a:avLst/>
                </a:prstGeom>
                <a:ln w="254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4" name="Straight Connector 163">
                  <a:extLst>
                    <a:ext uri="{FF2B5EF4-FFF2-40B4-BE49-F238E27FC236}">
                      <a16:creationId xmlns:a16="http://schemas.microsoft.com/office/drawing/2014/main" id="{EB589501-C98F-4F74-C45A-3732F77ED86E}"/>
                    </a:ext>
                  </a:extLst>
                </p:cNvPr>
                <p:cNvCxnSpPr>
                  <a:cxnSpLocks/>
                  <a:stCxn id="161" idx="4"/>
                </p:cNvCxnSpPr>
                <p:nvPr/>
              </p:nvCxnSpPr>
              <p:spPr>
                <a:xfrm>
                  <a:off x="10778209" y="2044259"/>
                  <a:ext cx="0" cy="777240"/>
                </a:xfrm>
                <a:prstGeom prst="line">
                  <a:avLst/>
                </a:prstGeom>
                <a:ln w="254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6" name="Group 155">
                <a:extLst>
                  <a:ext uri="{FF2B5EF4-FFF2-40B4-BE49-F238E27FC236}">
                    <a16:creationId xmlns:a16="http://schemas.microsoft.com/office/drawing/2014/main" id="{75D110AA-4CB6-EE21-09F7-7F93D9D6982F}"/>
                  </a:ext>
                </a:extLst>
              </p:cNvPr>
              <p:cNvGrpSpPr/>
              <p:nvPr/>
            </p:nvGrpSpPr>
            <p:grpSpPr>
              <a:xfrm rot="2584825">
                <a:off x="1212991" y="4256828"/>
                <a:ext cx="845820" cy="845820"/>
                <a:chOff x="9863809" y="1975679"/>
                <a:chExt cx="845820" cy="845820"/>
              </a:xfrm>
            </p:grpSpPr>
            <p:cxnSp>
              <p:nvCxnSpPr>
                <p:cNvPr id="158" name="Straight Connector 157">
                  <a:extLst>
                    <a:ext uri="{FF2B5EF4-FFF2-40B4-BE49-F238E27FC236}">
                      <a16:creationId xmlns:a16="http://schemas.microsoft.com/office/drawing/2014/main" id="{A3BC4D70-A503-FAE6-2955-82465CA0BB8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932389" y="1975679"/>
                  <a:ext cx="777240" cy="0"/>
                </a:xfrm>
                <a:prstGeom prst="line">
                  <a:avLst/>
                </a:prstGeom>
                <a:ln w="254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59" name="Straight Connector 158">
                  <a:extLst>
                    <a:ext uri="{FF2B5EF4-FFF2-40B4-BE49-F238E27FC236}">
                      <a16:creationId xmlns:a16="http://schemas.microsoft.com/office/drawing/2014/main" id="{07A9CAFF-74EF-6A8A-AA60-F370A3E9FA9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863809" y="2044259"/>
                  <a:ext cx="0" cy="777240"/>
                </a:xfrm>
                <a:prstGeom prst="line">
                  <a:avLst/>
                </a:prstGeom>
                <a:ln w="254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57" name="Oval 156">
                <a:extLst>
                  <a:ext uri="{FF2B5EF4-FFF2-40B4-BE49-F238E27FC236}">
                    <a16:creationId xmlns:a16="http://schemas.microsoft.com/office/drawing/2014/main" id="{F81FE5E8-F67B-80BF-57BB-15034DD7CA36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584825">
                <a:off x="2772777" y="2663475"/>
                <a:ext cx="137160" cy="137160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8" name="Group 137">
              <a:extLst>
                <a:ext uri="{FF2B5EF4-FFF2-40B4-BE49-F238E27FC236}">
                  <a16:creationId xmlns:a16="http://schemas.microsoft.com/office/drawing/2014/main" id="{A5F2754D-A7B3-A001-1ECF-6E4385B8AE25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913647" y="3105939"/>
              <a:ext cx="1309114" cy="1350118"/>
              <a:chOff x="1055567" y="2663475"/>
              <a:chExt cx="1854370" cy="1912453"/>
            </a:xfrm>
          </p:grpSpPr>
          <p:grpSp>
            <p:nvGrpSpPr>
              <p:cNvPr id="139" name="Group 138">
                <a:extLst>
                  <a:ext uri="{FF2B5EF4-FFF2-40B4-BE49-F238E27FC236}">
                    <a16:creationId xmlns:a16="http://schemas.microsoft.com/office/drawing/2014/main" id="{33C7F1CC-0595-DCB3-E463-26D5DF750C32}"/>
                  </a:ext>
                </a:extLst>
              </p:cNvPr>
              <p:cNvGrpSpPr/>
              <p:nvPr/>
            </p:nvGrpSpPr>
            <p:grpSpPr>
              <a:xfrm rot="2584825">
                <a:off x="1055567" y="2903220"/>
                <a:ext cx="1051560" cy="1051560"/>
                <a:chOff x="9795229" y="1907099"/>
                <a:chExt cx="1051560" cy="1051560"/>
              </a:xfrm>
            </p:grpSpPr>
            <p:sp>
              <p:nvSpPr>
                <p:cNvPr id="148" name="Oval 147">
                  <a:extLst>
                    <a:ext uri="{FF2B5EF4-FFF2-40B4-BE49-F238E27FC236}">
                      <a16:creationId xmlns:a16="http://schemas.microsoft.com/office/drawing/2014/main" id="{AB245BA5-5884-A6E7-F43C-15BBC3A619B2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795229" y="1907099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9" name="Oval 148">
                  <a:extLst>
                    <a:ext uri="{FF2B5EF4-FFF2-40B4-BE49-F238E27FC236}">
                      <a16:creationId xmlns:a16="http://schemas.microsoft.com/office/drawing/2014/main" id="{19164AD1-AEC7-E60E-22C7-7C58AAF50071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795229" y="2821499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0" name="Oval 149">
                  <a:extLst>
                    <a:ext uri="{FF2B5EF4-FFF2-40B4-BE49-F238E27FC236}">
                      <a16:creationId xmlns:a16="http://schemas.microsoft.com/office/drawing/2014/main" id="{3E585E79-8224-3A63-5C77-B68B005E8E1F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0709629" y="1907099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51" name="Oval 150">
                  <a:extLst>
                    <a:ext uri="{FF2B5EF4-FFF2-40B4-BE49-F238E27FC236}">
                      <a16:creationId xmlns:a16="http://schemas.microsoft.com/office/drawing/2014/main" id="{A156FEAA-85BE-EC28-DC6B-953868DB7CED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0709629" y="2821499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52" name="Straight Connector 151">
                  <a:extLst>
                    <a:ext uri="{FF2B5EF4-FFF2-40B4-BE49-F238E27FC236}">
                      <a16:creationId xmlns:a16="http://schemas.microsoft.com/office/drawing/2014/main" id="{AD043C2D-F429-498E-DBBE-24808DA4DB7E}"/>
                    </a:ext>
                  </a:extLst>
                </p:cNvPr>
                <p:cNvCxnSpPr>
                  <a:cxnSpLocks/>
                  <a:stCxn id="149" idx="6"/>
                  <a:endCxn id="151" idx="2"/>
                </p:cNvCxnSpPr>
                <p:nvPr/>
              </p:nvCxnSpPr>
              <p:spPr>
                <a:xfrm>
                  <a:off x="9932389" y="2890079"/>
                  <a:ext cx="777240" cy="0"/>
                </a:xfrm>
                <a:prstGeom prst="line">
                  <a:avLst/>
                </a:prstGeom>
                <a:ln w="254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53" name="Straight Connector 152">
                  <a:extLst>
                    <a:ext uri="{FF2B5EF4-FFF2-40B4-BE49-F238E27FC236}">
                      <a16:creationId xmlns:a16="http://schemas.microsoft.com/office/drawing/2014/main" id="{66744A57-0C4A-DFF6-42AC-94E5FFDAD1BC}"/>
                    </a:ext>
                  </a:extLst>
                </p:cNvPr>
                <p:cNvCxnSpPr>
                  <a:cxnSpLocks/>
                  <a:stCxn id="150" idx="4"/>
                  <a:endCxn id="151" idx="0"/>
                </p:cNvCxnSpPr>
                <p:nvPr/>
              </p:nvCxnSpPr>
              <p:spPr>
                <a:xfrm>
                  <a:off x="10778209" y="2044259"/>
                  <a:ext cx="0" cy="777240"/>
                </a:xfrm>
                <a:prstGeom prst="line">
                  <a:avLst/>
                </a:prstGeom>
                <a:ln w="254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0" name="Group 139">
                <a:extLst>
                  <a:ext uri="{FF2B5EF4-FFF2-40B4-BE49-F238E27FC236}">
                    <a16:creationId xmlns:a16="http://schemas.microsoft.com/office/drawing/2014/main" id="{CBB6377A-7BAF-37A0-6C93-29492F0D1924}"/>
                  </a:ext>
                </a:extLst>
              </p:cNvPr>
              <p:cNvGrpSpPr/>
              <p:nvPr/>
            </p:nvGrpSpPr>
            <p:grpSpPr>
              <a:xfrm rot="2584825">
                <a:off x="1712677" y="3524368"/>
                <a:ext cx="1051560" cy="1051560"/>
                <a:chOff x="9795229" y="1907099"/>
                <a:chExt cx="1051560" cy="1051560"/>
              </a:xfrm>
            </p:grpSpPr>
            <p:sp>
              <p:nvSpPr>
                <p:cNvPr id="143" name="Oval 142">
                  <a:extLst>
                    <a:ext uri="{FF2B5EF4-FFF2-40B4-BE49-F238E27FC236}">
                      <a16:creationId xmlns:a16="http://schemas.microsoft.com/office/drawing/2014/main" id="{BD433E63-C949-1ED5-3E88-9C726327A33D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795229" y="2821499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4" name="Oval 143">
                  <a:extLst>
                    <a:ext uri="{FF2B5EF4-FFF2-40B4-BE49-F238E27FC236}">
                      <a16:creationId xmlns:a16="http://schemas.microsoft.com/office/drawing/2014/main" id="{6D2A3EB2-2915-8052-529A-76B93049E4C6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0709629" y="1907099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145" name="Straight Connector 144">
                  <a:extLst>
                    <a:ext uri="{FF2B5EF4-FFF2-40B4-BE49-F238E27FC236}">
                      <a16:creationId xmlns:a16="http://schemas.microsoft.com/office/drawing/2014/main" id="{E4885DE4-252E-DBFD-0857-2A6973969666}"/>
                    </a:ext>
                  </a:extLst>
                </p:cNvPr>
                <p:cNvCxnSpPr>
                  <a:cxnSpLocks/>
                  <a:endCxn id="144" idx="2"/>
                </p:cNvCxnSpPr>
                <p:nvPr/>
              </p:nvCxnSpPr>
              <p:spPr>
                <a:xfrm>
                  <a:off x="9932389" y="1975679"/>
                  <a:ext cx="777240" cy="0"/>
                </a:xfrm>
                <a:prstGeom prst="line">
                  <a:avLst/>
                </a:prstGeom>
                <a:ln w="254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Straight Connector 145">
                  <a:extLst>
                    <a:ext uri="{FF2B5EF4-FFF2-40B4-BE49-F238E27FC236}">
                      <a16:creationId xmlns:a16="http://schemas.microsoft.com/office/drawing/2014/main" id="{9F8F5DDB-F563-11F0-735A-E9DBD453AC7A}"/>
                    </a:ext>
                  </a:extLst>
                </p:cNvPr>
                <p:cNvCxnSpPr>
                  <a:cxnSpLocks/>
                  <a:stCxn id="143" idx="6"/>
                </p:cNvCxnSpPr>
                <p:nvPr/>
              </p:nvCxnSpPr>
              <p:spPr>
                <a:xfrm>
                  <a:off x="9932389" y="2890079"/>
                  <a:ext cx="777240" cy="0"/>
                </a:xfrm>
                <a:prstGeom prst="line">
                  <a:avLst/>
                </a:prstGeom>
                <a:ln w="254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47" name="Straight Connector 146">
                  <a:extLst>
                    <a:ext uri="{FF2B5EF4-FFF2-40B4-BE49-F238E27FC236}">
                      <a16:creationId xmlns:a16="http://schemas.microsoft.com/office/drawing/2014/main" id="{853D61F1-CF0D-7ADF-999F-78A95ADDEF11}"/>
                    </a:ext>
                  </a:extLst>
                </p:cNvPr>
                <p:cNvCxnSpPr>
                  <a:cxnSpLocks/>
                  <a:stCxn id="144" idx="4"/>
                </p:cNvCxnSpPr>
                <p:nvPr/>
              </p:nvCxnSpPr>
              <p:spPr>
                <a:xfrm>
                  <a:off x="10778209" y="2044259"/>
                  <a:ext cx="0" cy="777240"/>
                </a:xfrm>
                <a:prstGeom prst="line">
                  <a:avLst/>
                </a:prstGeom>
                <a:ln w="254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41" name="Straight Connector 140">
                <a:extLst>
                  <a:ext uri="{FF2B5EF4-FFF2-40B4-BE49-F238E27FC236}">
                    <a16:creationId xmlns:a16="http://schemas.microsoft.com/office/drawing/2014/main" id="{023B683E-B22C-DEC3-383E-B593A16C6B38}"/>
                  </a:ext>
                </a:extLst>
              </p:cNvPr>
              <p:cNvCxnSpPr>
                <a:cxnSpLocks/>
              </p:cNvCxnSpPr>
              <p:nvPr/>
            </p:nvCxnSpPr>
            <p:spPr>
              <a:xfrm rot="2584825">
                <a:off x="1561184" y="4394268"/>
                <a:ext cx="777239" cy="0"/>
              </a:xfrm>
              <a:prstGeom prst="line">
                <a:avLst/>
              </a:prstGeom>
              <a:ln w="25400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42" name="Oval 141">
                <a:extLst>
                  <a:ext uri="{FF2B5EF4-FFF2-40B4-BE49-F238E27FC236}">
                    <a16:creationId xmlns:a16="http://schemas.microsoft.com/office/drawing/2014/main" id="{68E42DE5-2FAA-3C6A-2953-8F629148FB22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584825">
                <a:off x="2772777" y="2663475"/>
                <a:ext cx="137160" cy="137160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737C534-9DA8-EDC4-0425-D94619DC8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 of the rotated surface code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95B004-BF7B-A744-5AF2-F524495180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1960" y="1825625"/>
            <a:ext cx="722983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FF0000"/>
                </a:solidFill>
              </a:rPr>
              <a:t>Planar surface code:</a:t>
            </a:r>
          </a:p>
          <a:p>
            <a:r>
              <a:rPr lang="en-US" sz="2000" dirty="0"/>
              <a:t>Qubits on edges.</a:t>
            </a:r>
          </a:p>
          <a:p>
            <a:r>
              <a:rPr lang="en-US" sz="2000" dirty="0"/>
              <a:t>X check on vertices.</a:t>
            </a:r>
          </a:p>
          <a:p>
            <a:r>
              <a:rPr lang="en-US" sz="2000" dirty="0"/>
              <a:t>Z check on faces.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Remark</a:t>
            </a:r>
            <a:r>
              <a:rPr lang="en-US" sz="2000" dirty="0"/>
              <a:t>.</a:t>
            </a:r>
          </a:p>
          <a:p>
            <a:r>
              <a:rPr lang="en-US" sz="2000" dirty="0"/>
              <a:t>The boundary vertices and faces define weight-2 generators.</a:t>
            </a:r>
          </a:p>
        </p:txBody>
      </p:sp>
      <p:grpSp>
        <p:nvGrpSpPr>
          <p:cNvPr id="97" name="Group 96">
            <a:extLst>
              <a:ext uri="{FF2B5EF4-FFF2-40B4-BE49-F238E27FC236}">
                <a16:creationId xmlns:a16="http://schemas.microsoft.com/office/drawing/2014/main" id="{2596DB64-1B80-6635-D462-F11B6D971D0D}"/>
              </a:ext>
            </a:extLst>
          </p:cNvPr>
          <p:cNvGrpSpPr/>
          <p:nvPr/>
        </p:nvGrpSpPr>
        <p:grpSpPr>
          <a:xfrm>
            <a:off x="921493" y="2799163"/>
            <a:ext cx="1967347" cy="2018611"/>
            <a:chOff x="3069740" y="2412938"/>
            <a:chExt cx="1967347" cy="2018611"/>
          </a:xfrm>
        </p:grpSpPr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8E886BBB-C993-7A66-4D93-A9C9B7389E5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069740" y="2431352"/>
              <a:ext cx="137160" cy="13716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91CBE4A2-4F18-6F69-FB52-7CCD30DA1E9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02965" y="2434998"/>
              <a:ext cx="137160" cy="13716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0888B707-B0DA-2B55-6F42-1B24C974672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41837" y="2431352"/>
              <a:ext cx="137160" cy="13716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68D63012-230B-7B93-099E-16976469276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086294" y="2896164"/>
              <a:ext cx="137160" cy="13716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DB1D3F96-190B-116F-EDF6-6D4156D4705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19519" y="2899810"/>
              <a:ext cx="137160" cy="13716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F2494470-80DC-53B9-07D1-DF8D99E1F78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58391" y="2896164"/>
              <a:ext cx="137160" cy="13716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4303AEDF-B458-EB2F-A125-4F56D9A4644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089524" y="3335991"/>
              <a:ext cx="137160" cy="13716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E9E7C4EF-3EA7-28D5-5BF6-8A10575BB84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22749" y="3339637"/>
              <a:ext cx="137160" cy="13716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1E585DAF-B7FC-76C4-BEF9-865CC7D7918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61621" y="3335991"/>
              <a:ext cx="137160" cy="13716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E4C328CF-400E-7802-7BFC-1B23B584E5E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410372" y="2412938"/>
              <a:ext cx="137160" cy="13716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B846A8FF-0675-B136-91F4-5C2083F7CEC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843597" y="2416584"/>
              <a:ext cx="137160" cy="13716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4C76B6AE-3537-7479-958D-95AB441C748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426926" y="2877750"/>
              <a:ext cx="137160" cy="13716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4ECDEBF7-E934-4817-D606-45FA6280BBD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860151" y="2881396"/>
              <a:ext cx="137160" cy="13716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041B4686-A1D3-C6D3-279B-E952A5EE541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430156" y="3317577"/>
              <a:ext cx="137160" cy="13716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9C315A9C-99E8-7373-462B-4DE4499D412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863381" y="3321223"/>
              <a:ext cx="137160" cy="13716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006FB838-F7F7-6D36-24CC-47873B5EF3E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103127" y="3811852"/>
              <a:ext cx="137160" cy="13716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E7896AC6-60C9-E852-9A72-3E3F8976C70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36352" y="3815498"/>
              <a:ext cx="137160" cy="13716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5D863123-D44D-DEE0-1326-5DBB4430CDF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75224" y="3811852"/>
              <a:ext cx="137160" cy="13716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8E87B482-919C-48DC-5106-BD7A98AD77B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443759" y="3793438"/>
              <a:ext cx="137160" cy="13716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61E450A8-2CA3-A04D-B542-EA3AE773856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876984" y="3797084"/>
              <a:ext cx="137160" cy="13716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02A08DA7-B8BB-EC79-40F3-B6F932F7BB7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126070" y="4290743"/>
              <a:ext cx="137160" cy="13716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E4275163-EA3B-62B9-90CF-A3A234CFB83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59295" y="4294389"/>
              <a:ext cx="137160" cy="13716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8234C5D3-36AE-E5FC-847C-8B83CB623F1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98167" y="4290743"/>
              <a:ext cx="137160" cy="13716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7CF9DCBB-6690-F888-D7D2-FE5B2A68C83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466702" y="4272329"/>
              <a:ext cx="137160" cy="13716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14B35F9F-ECAF-73D3-900A-1D2D8BF7359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899927" y="4275975"/>
              <a:ext cx="137160" cy="13716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2C62B366-DF23-B07D-1070-C4CCE4CF427C}"/>
              </a:ext>
            </a:extLst>
          </p:cNvPr>
          <p:cNvGrpSpPr/>
          <p:nvPr/>
        </p:nvGrpSpPr>
        <p:grpSpPr>
          <a:xfrm>
            <a:off x="1265117" y="2541883"/>
            <a:ext cx="618255" cy="728462"/>
            <a:chOff x="3999393" y="4654172"/>
            <a:chExt cx="930124" cy="1137645"/>
          </a:xfrm>
        </p:grpSpPr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815B9C1A-EDAF-8BA2-61AD-8C66EEC73F84}"/>
                </a:ext>
              </a:extLst>
            </p:cNvPr>
            <p:cNvSpPr txBox="1"/>
            <p:nvPr/>
          </p:nvSpPr>
          <p:spPr>
            <a:xfrm>
              <a:off x="3999393" y="4667337"/>
              <a:ext cx="257845" cy="369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DDF57D6A-EA78-85A6-8687-B3AC2FD1A9EC}"/>
                </a:ext>
              </a:extLst>
            </p:cNvPr>
            <p:cNvSpPr txBox="1"/>
            <p:nvPr/>
          </p:nvSpPr>
          <p:spPr>
            <a:xfrm>
              <a:off x="4671615" y="4654172"/>
              <a:ext cx="257845" cy="369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990CE7C4-15B1-89CF-4A7F-D7CC27298458}"/>
                </a:ext>
              </a:extLst>
            </p:cNvPr>
            <p:cNvSpPr txBox="1"/>
            <p:nvPr/>
          </p:nvSpPr>
          <p:spPr>
            <a:xfrm>
              <a:off x="4671672" y="5404876"/>
              <a:ext cx="257845" cy="36933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7AC4A5AD-838C-5B8D-DF38-A260E12B5130}"/>
                </a:ext>
              </a:extLst>
            </p:cNvPr>
            <p:cNvSpPr txBox="1"/>
            <p:nvPr/>
          </p:nvSpPr>
          <p:spPr>
            <a:xfrm>
              <a:off x="4008669" y="5422484"/>
              <a:ext cx="257845" cy="36933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X</a:t>
              </a:r>
            </a:p>
          </p:txBody>
        </p:sp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52C4FF70-8656-1D99-C3B1-95C8F80E74F9}"/>
              </a:ext>
            </a:extLst>
          </p:cNvPr>
          <p:cNvGrpSpPr/>
          <p:nvPr/>
        </p:nvGrpSpPr>
        <p:grpSpPr>
          <a:xfrm>
            <a:off x="1716270" y="3451104"/>
            <a:ext cx="823102" cy="851249"/>
            <a:chOff x="3864470" y="3057943"/>
            <a:chExt cx="823102" cy="851249"/>
          </a:xfrm>
        </p:grpSpPr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0137E651-6BA5-BD2B-76D3-124756D9152C}"/>
                </a:ext>
              </a:extLst>
            </p:cNvPr>
            <p:cNvSpPr txBox="1"/>
            <p:nvPr/>
          </p:nvSpPr>
          <p:spPr>
            <a:xfrm>
              <a:off x="3864470" y="3068185"/>
              <a:ext cx="316403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chemeClr val="accent6"/>
                  </a:solidFill>
                </a:rPr>
                <a:t>Z</a:t>
              </a:r>
            </a:p>
          </p:txBody>
        </p:sp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D67214EB-F272-2592-02D1-6261CBD81216}"/>
                </a:ext>
              </a:extLst>
            </p:cNvPr>
            <p:cNvSpPr txBox="1"/>
            <p:nvPr/>
          </p:nvSpPr>
          <p:spPr>
            <a:xfrm>
              <a:off x="4371169" y="3057943"/>
              <a:ext cx="316403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chemeClr val="accent6"/>
                  </a:solidFill>
                </a:rPr>
                <a:t>Z</a:t>
              </a:r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BD2E7101-4276-46DB-E19B-E754BDC39DEF}"/>
                </a:ext>
              </a:extLst>
            </p:cNvPr>
            <p:cNvSpPr txBox="1"/>
            <p:nvPr/>
          </p:nvSpPr>
          <p:spPr>
            <a:xfrm>
              <a:off x="4361537" y="3524053"/>
              <a:ext cx="316403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chemeClr val="accent6"/>
                  </a:solidFill>
                </a:rPr>
                <a:t>Z</a:t>
              </a:r>
            </a:p>
          </p:txBody>
        </p: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16E32969-C74A-51CB-7E2D-059A9B5F11DE}"/>
                </a:ext>
              </a:extLst>
            </p:cNvPr>
            <p:cNvSpPr txBox="1"/>
            <p:nvPr/>
          </p:nvSpPr>
          <p:spPr>
            <a:xfrm>
              <a:off x="3886416" y="3539860"/>
              <a:ext cx="316403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chemeClr val="accent6"/>
                  </a:solidFill>
                </a:rPr>
                <a:t>Z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2D45D2E3-0E0E-4008-8DA7-E36A8C38B33B}"/>
              </a:ext>
            </a:extLst>
          </p:cNvPr>
          <p:cNvSpPr txBox="1"/>
          <p:nvPr/>
        </p:nvSpPr>
        <p:spPr>
          <a:xfrm>
            <a:off x="60385" y="5977864"/>
            <a:ext cx="102436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Bravyi</a:t>
            </a:r>
            <a:r>
              <a:rPr lang="en-US" sz="1600" dirty="0"/>
              <a:t>, </a:t>
            </a:r>
            <a:r>
              <a:rPr lang="en-US" sz="1600" dirty="0" err="1"/>
              <a:t>Kitaev</a:t>
            </a:r>
            <a:r>
              <a:rPr lang="en-US" sz="1600" dirty="0"/>
              <a:t> – Quantum code on a lattice with boundary. </a:t>
            </a:r>
            <a:r>
              <a:rPr lang="en-US" sz="1600" dirty="0">
                <a:hlinkClick r:id="rId2"/>
              </a:rPr>
              <a:t>arxiv:9811052</a:t>
            </a:r>
            <a:endParaRPr lang="en-US" sz="1600" dirty="0"/>
          </a:p>
          <a:p>
            <a:r>
              <a:rPr lang="en-US" sz="1600" dirty="0"/>
              <a:t>Freedman, Meyer – Projective plane and planar quantum codes. </a:t>
            </a:r>
            <a:r>
              <a:rPr lang="en-US" sz="1600" dirty="0">
                <a:hlinkClick r:id="rId3"/>
              </a:rPr>
              <a:t>arxiv:9810055</a:t>
            </a:r>
            <a:endParaRPr lang="en-US" sz="1600" dirty="0"/>
          </a:p>
          <a:p>
            <a:r>
              <a:rPr lang="en-US" sz="1600" dirty="0" err="1"/>
              <a:t>Bombin</a:t>
            </a:r>
            <a:r>
              <a:rPr lang="en-US" sz="1600" dirty="0"/>
              <a:t>, Martin-Delgado – Optimal resources for 2D topological stabilizer codes: Comparative study. </a:t>
            </a:r>
            <a:r>
              <a:rPr lang="en-US" sz="1600" dirty="0">
                <a:hlinkClick r:id="rId4"/>
              </a:rPr>
              <a:t>arxiv:0703272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0247265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1821</TotalTime>
  <Words>1659</Words>
  <Application>Microsoft Office PowerPoint</Application>
  <PresentationFormat>Widescreen</PresentationFormat>
  <Paragraphs>341</Paragraphs>
  <Slides>39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5" baseType="lpstr">
      <vt:lpstr>Aptos</vt:lpstr>
      <vt:lpstr>Aptos Display</vt:lpstr>
      <vt:lpstr>Arial</vt:lpstr>
      <vt:lpstr>Cambria Math</vt:lpstr>
      <vt:lpstr>rockwellbold</vt:lpstr>
      <vt:lpstr>Office Theme</vt:lpstr>
      <vt:lpstr>Tutorial on Quantum Error Correction – Part 2</vt:lpstr>
      <vt:lpstr>Overview</vt:lpstr>
      <vt:lpstr>Defining a quantum code</vt:lpstr>
      <vt:lpstr>Part 2 - Topological codes</vt:lpstr>
      <vt:lpstr>Topological codes</vt:lpstr>
      <vt:lpstr>Homological codes</vt:lpstr>
      <vt:lpstr>Example – The 3D toric code</vt:lpstr>
      <vt:lpstr>Planar cellulation</vt:lpstr>
      <vt:lpstr>Definition of the rotated surface code</vt:lpstr>
      <vt:lpstr>Tanner graphs of the rotated surface code</vt:lpstr>
      <vt:lpstr>Topological codes</vt:lpstr>
      <vt:lpstr>Can we apply Shor FT scheme?</vt:lpstr>
      <vt:lpstr>Syndrome extraction circuit</vt:lpstr>
      <vt:lpstr>Topological codes</vt:lpstr>
      <vt:lpstr>From perfect measurements to circuit model</vt:lpstr>
      <vt:lpstr>Topological codes</vt:lpstr>
      <vt:lpstr>Many decoders for surface codes</vt:lpstr>
      <vt:lpstr>Separation of X and Z errors</vt:lpstr>
      <vt:lpstr>Error detection</vt:lpstr>
      <vt:lpstr>Trivial errors and logical errors</vt:lpstr>
      <vt:lpstr>Matching decoder</vt:lpstr>
      <vt:lpstr>Union-Find decoder</vt:lpstr>
      <vt:lpstr>MWPM vs UF decoder</vt:lpstr>
      <vt:lpstr>Why surface codes?</vt:lpstr>
      <vt:lpstr>Part 3 – Quantum LDPC codes</vt:lpstr>
      <vt:lpstr>Quantum LDPC codes</vt:lpstr>
      <vt:lpstr>Example – Hypergraph product code</vt:lpstr>
      <vt:lpstr>A family of LDPC codes with constant rate</vt:lpstr>
      <vt:lpstr>Surface codes vs LDPC codes</vt:lpstr>
      <vt:lpstr>Quantum LDPC codes</vt:lpstr>
      <vt:lpstr>Can we implement quantum LDPC codes?</vt:lpstr>
      <vt:lpstr>Main results</vt:lpstr>
      <vt:lpstr>Naïve layout with long-range connectivity</vt:lpstr>
      <vt:lpstr>Planar decomposition of the Tanner graph</vt:lpstr>
      <vt:lpstr>Numerical results</vt:lpstr>
      <vt:lpstr>Exciting recent improvements</vt:lpstr>
      <vt:lpstr>Conclusion and other related work</vt:lpstr>
      <vt:lpstr>Other topics in QEC</vt:lpstr>
      <vt:lpstr>QEC experiments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Tutorial on Quantum Error Correction</dc:title>
  <dc:creator>Nicolas Delfosse</dc:creator>
  <cp:lastModifiedBy>Nicolas Delfosse</cp:lastModifiedBy>
  <cp:revision>1</cp:revision>
  <dcterms:created xsi:type="dcterms:W3CDTF">2023-09-07T03:36:53Z</dcterms:created>
  <dcterms:modified xsi:type="dcterms:W3CDTF">2023-09-14T01:50:41Z</dcterms:modified>
</cp:coreProperties>
</file>