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9313" r:id="rId2"/>
    <p:sldId id="2147479309" r:id="rId3"/>
    <p:sldId id="2147479312" r:id="rId4"/>
    <p:sldId id="2147479314" r:id="rId5"/>
    <p:sldId id="2147479307" r:id="rId6"/>
    <p:sldId id="2147479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B682EE-459F-4544-8FA0-F21093752345}" v="22" dt="2023-07-28T22:25:05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7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Delfosse" userId="d965f3d4-ea58-4afe-85b0-6f02e8cf3c22" providerId="ADAL" clId="{15B682EE-459F-4544-8FA0-F21093752345}"/>
    <pc:docChg chg="undo custSel modSld">
      <pc:chgData name="Nicolas Delfosse" userId="d965f3d4-ea58-4afe-85b0-6f02e8cf3c22" providerId="ADAL" clId="{15B682EE-459F-4544-8FA0-F21093752345}" dt="2023-07-28T22:25:10.660" v="142" actId="14100"/>
      <pc:docMkLst>
        <pc:docMk/>
      </pc:docMkLst>
      <pc:sldChg chg="modSp mod">
        <pc:chgData name="Nicolas Delfosse" userId="d965f3d4-ea58-4afe-85b0-6f02e8cf3c22" providerId="ADAL" clId="{15B682EE-459F-4544-8FA0-F21093752345}" dt="2023-07-28T22:25:10.660" v="142" actId="14100"/>
        <pc:sldMkLst>
          <pc:docMk/>
          <pc:sldMk cId="3850429278" sldId="2147479289"/>
        </pc:sldMkLst>
        <pc:spChg chg="mod">
          <ac:chgData name="Nicolas Delfosse" userId="d965f3d4-ea58-4afe-85b0-6f02e8cf3c22" providerId="ADAL" clId="{15B682EE-459F-4544-8FA0-F21093752345}" dt="2023-07-28T22:25:10.660" v="142" actId="14100"/>
          <ac:spMkLst>
            <pc:docMk/>
            <pc:sldMk cId="3850429278" sldId="2147479289"/>
            <ac:spMk id="3" creationId="{07C79693-1DD9-7537-A1C8-A2FA05CE3FFE}"/>
          </ac:spMkLst>
        </pc:spChg>
      </pc:sldChg>
      <pc:sldChg chg="addSp modSp mod">
        <pc:chgData name="Nicolas Delfosse" userId="d965f3d4-ea58-4afe-85b0-6f02e8cf3c22" providerId="ADAL" clId="{15B682EE-459F-4544-8FA0-F21093752345}" dt="2023-07-28T22:24:54.689" v="140" actId="14100"/>
        <pc:sldMkLst>
          <pc:docMk/>
          <pc:sldMk cId="3520227970" sldId="2147479307"/>
        </pc:sldMkLst>
        <pc:spChg chg="mod">
          <ac:chgData name="Nicolas Delfosse" userId="d965f3d4-ea58-4afe-85b0-6f02e8cf3c22" providerId="ADAL" clId="{15B682EE-459F-4544-8FA0-F21093752345}" dt="2023-07-28T22:24:54.689" v="140" actId="14100"/>
          <ac:spMkLst>
            <pc:docMk/>
            <pc:sldMk cId="3520227970" sldId="2147479307"/>
            <ac:spMk id="3" creationId="{D5201730-ADBC-D759-1E57-02B27042323D}"/>
          </ac:spMkLst>
        </pc:spChg>
        <pc:spChg chg="add mod">
          <ac:chgData name="Nicolas Delfosse" userId="d965f3d4-ea58-4afe-85b0-6f02e8cf3c22" providerId="ADAL" clId="{15B682EE-459F-4544-8FA0-F21093752345}" dt="2023-07-27T21:26:34.684" v="6" actId="207"/>
          <ac:spMkLst>
            <pc:docMk/>
            <pc:sldMk cId="3520227970" sldId="2147479307"/>
            <ac:spMk id="4" creationId="{3F7353BC-6CD1-93B3-C286-0C10116A3D14}"/>
          </ac:spMkLst>
        </pc:spChg>
        <pc:spChg chg="add mod">
          <ac:chgData name="Nicolas Delfosse" userId="d965f3d4-ea58-4afe-85b0-6f02e8cf3c22" providerId="ADAL" clId="{15B682EE-459F-4544-8FA0-F21093752345}" dt="2023-07-27T21:26:39.388" v="8" actId="1076"/>
          <ac:spMkLst>
            <pc:docMk/>
            <pc:sldMk cId="3520227970" sldId="2147479307"/>
            <ac:spMk id="5" creationId="{7C252E68-86D1-1B60-2913-21A465857868}"/>
          </ac:spMkLst>
        </pc:spChg>
        <pc:spChg chg="add mod">
          <ac:chgData name="Nicolas Delfosse" userId="d965f3d4-ea58-4afe-85b0-6f02e8cf3c22" providerId="ADAL" clId="{15B682EE-459F-4544-8FA0-F21093752345}" dt="2023-07-27T21:26:42.748" v="10" actId="1076"/>
          <ac:spMkLst>
            <pc:docMk/>
            <pc:sldMk cId="3520227970" sldId="2147479307"/>
            <ac:spMk id="6" creationId="{73396BD9-1B0E-31F1-1A78-E154EC72FF8E}"/>
          </ac:spMkLst>
        </pc:spChg>
        <pc:spChg chg="add mod">
          <ac:chgData name="Nicolas Delfosse" userId="d965f3d4-ea58-4afe-85b0-6f02e8cf3c22" providerId="ADAL" clId="{15B682EE-459F-4544-8FA0-F21093752345}" dt="2023-07-27T21:26:50.977" v="12" actId="1076"/>
          <ac:spMkLst>
            <pc:docMk/>
            <pc:sldMk cId="3520227970" sldId="2147479307"/>
            <ac:spMk id="7" creationId="{D114451E-84ED-5C5B-DA73-559DBA03DD8C}"/>
          </ac:spMkLst>
        </pc:spChg>
        <pc:spChg chg="add mod">
          <ac:chgData name="Nicolas Delfosse" userId="d965f3d4-ea58-4afe-85b0-6f02e8cf3c22" providerId="ADAL" clId="{15B682EE-459F-4544-8FA0-F21093752345}" dt="2023-07-27T21:26:50.977" v="12" actId="1076"/>
          <ac:spMkLst>
            <pc:docMk/>
            <pc:sldMk cId="3520227970" sldId="2147479307"/>
            <ac:spMk id="8" creationId="{E0F52291-37BC-6D47-F5F9-13CE264AF9D2}"/>
          </ac:spMkLst>
        </pc:spChg>
        <pc:spChg chg="add mod">
          <ac:chgData name="Nicolas Delfosse" userId="d965f3d4-ea58-4afe-85b0-6f02e8cf3c22" providerId="ADAL" clId="{15B682EE-459F-4544-8FA0-F21093752345}" dt="2023-07-27T21:26:50.977" v="12" actId="1076"/>
          <ac:spMkLst>
            <pc:docMk/>
            <pc:sldMk cId="3520227970" sldId="2147479307"/>
            <ac:spMk id="9" creationId="{5912C52E-E144-9F37-11A1-E360C22D8DC0}"/>
          </ac:spMkLst>
        </pc:spChg>
        <pc:spChg chg="add mod">
          <ac:chgData name="Nicolas Delfosse" userId="d965f3d4-ea58-4afe-85b0-6f02e8cf3c22" providerId="ADAL" clId="{15B682EE-459F-4544-8FA0-F21093752345}" dt="2023-07-27T21:26:58.559" v="14" actId="1076"/>
          <ac:spMkLst>
            <pc:docMk/>
            <pc:sldMk cId="3520227970" sldId="2147479307"/>
            <ac:spMk id="10" creationId="{DB93DF6E-24AC-FF1B-1E34-DBCDBCC45052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1" creationId="{E7E8C803-5E6A-01DC-9396-872D285FA756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2" creationId="{B6E9F691-35C2-2953-96A4-8C0BAB6090E1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3" creationId="{32C90F30-25CD-EECA-7442-4E59AD2C5024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4" creationId="{D36824DB-0178-03CE-8A90-93C15C82F919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5" creationId="{E75D8D5B-9417-4F06-0FBE-75CF698F42EF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6" creationId="{E35A0A09-FD80-037C-77D8-11AD7685A6B6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7" creationId="{09DBC530-1134-F69D-4972-271B0FDFD846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18" creationId="{BFF836DA-091F-7C26-97A0-6361B3824C32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19" creationId="{D5D75C26-C01A-67FB-4D42-AFCCDCE1886C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0" creationId="{F17391DF-8D3C-3CAE-2FB1-B04B200BE488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1" creationId="{EDA6E07B-4155-B2A5-AA86-EABE93142AFA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2" creationId="{A5E3BB2E-7AB8-C722-09C6-711F68BE85F1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3" creationId="{EE1E2038-ABF5-0835-8CBA-A57A20A6DF7A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4" creationId="{FFEF340D-6A11-3285-CFEC-554CE79F0AFF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5" creationId="{550826C9-4218-0DFC-DD4B-57B122B0B617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6" creationId="{A7DDB8CD-91CE-64EF-ABC2-3342076012EB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7" creationId="{71525F9A-7803-0D9D-5449-51B228C7B312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8" creationId="{9BA29068-9E1C-76BC-4EE9-1B988EC1B84E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9" creationId="{4931691F-4B8B-4924-F37D-A901242C4761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30" creationId="{B51498ED-2EC7-1480-26D1-1238DA6D671F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31" creationId="{7C6A2280-B15C-4B71-8E03-119EEE2BF7A7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2" creationId="{4792FE9D-B301-DC95-D989-6FF054863628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3" creationId="{FC8DD2FB-63CD-64C0-73E2-25BDC494CD9D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4" creationId="{763047FD-7C21-524B-31EA-DEB3C7C17848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5" creationId="{A25B747A-EB39-9561-DB76-DA821A31EBBC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6" creationId="{3FFE9847-4BF4-BDF0-EA55-EC947D2E928A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7" creationId="{E2A0E6AC-A89F-B63F-7657-8485A07B5541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8" creationId="{24795809-C12E-6D46-A5A2-296CBB13B36B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9" creationId="{CB53FC92-AE93-7FB0-095C-D9C68E317E4C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0" creationId="{581F130B-198F-B39E-4C46-2068933E2610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1" creationId="{9634FB55-0717-7E82-F562-74776D9A3337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2" creationId="{CE319C60-C7D2-CF13-3ACE-7FE0B79218B9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3" creationId="{E83E47CE-60D5-B5BD-4BEA-7320A2FC24B5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4" creationId="{7D637098-1FEA-F6F7-5C36-DF55E5695B8D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5" creationId="{2CDF1902-23AB-C1FD-D28D-F23B3E882624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46" creationId="{4EA2B91E-1C12-05AA-554B-08DA4B7514F2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47" creationId="{AE47B1BC-B7E8-3FC8-3101-D889729B1B23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48" creationId="{C1DE15B8-E324-9D61-2B3A-88AFE0B63B82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49" creationId="{43CC988D-594E-F6BC-B800-FE9E24F3848E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50" creationId="{A0E68D11-596C-4EAA-F50F-7350F14DAF47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51" creationId="{04C7E2AB-84E4-AE78-34CD-C33FC91C34CC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52" creationId="{AAF96864-15C4-B816-AF77-1EF1B8D2A04E}"/>
          </ac:spMkLst>
        </pc:spChg>
        <pc:spChg chg="add mod">
          <ac:chgData name="Nicolas Delfosse" userId="d965f3d4-ea58-4afe-85b0-6f02e8cf3c22" providerId="ADAL" clId="{15B682EE-459F-4544-8FA0-F21093752345}" dt="2023-07-27T21:27:57.146" v="27" actId="1076"/>
          <ac:spMkLst>
            <pc:docMk/>
            <pc:sldMk cId="3520227970" sldId="2147479307"/>
            <ac:spMk id="54" creationId="{BA9CD968-8CDD-8A9B-A689-41D3675FADB9}"/>
          </ac:spMkLst>
        </pc:spChg>
        <pc:spChg chg="add mod">
          <ac:chgData name="Nicolas Delfosse" userId="d965f3d4-ea58-4afe-85b0-6f02e8cf3c22" providerId="ADAL" clId="{15B682EE-459F-4544-8FA0-F21093752345}" dt="2023-07-27T21:28:00.087" v="29" actId="1076"/>
          <ac:spMkLst>
            <pc:docMk/>
            <pc:sldMk cId="3520227970" sldId="2147479307"/>
            <ac:spMk id="55" creationId="{15892096-F0BA-9ABB-8F90-70FB7BA90105}"/>
          </ac:spMkLst>
        </pc:spChg>
        <pc:spChg chg="add mod ord">
          <ac:chgData name="Nicolas Delfosse" userId="d965f3d4-ea58-4afe-85b0-6f02e8cf3c22" providerId="ADAL" clId="{15B682EE-459F-4544-8FA0-F21093752345}" dt="2023-07-27T21:29:04.931" v="38" actId="167"/>
          <ac:spMkLst>
            <pc:docMk/>
            <pc:sldMk cId="3520227970" sldId="2147479307"/>
            <ac:spMk id="56" creationId="{8E2B1036-1E45-7460-AC40-40CA1A973482}"/>
          </ac:spMkLst>
        </pc:spChg>
        <pc:spChg chg="add mod ord">
          <ac:chgData name="Nicolas Delfosse" userId="d965f3d4-ea58-4afe-85b0-6f02e8cf3c22" providerId="ADAL" clId="{15B682EE-459F-4544-8FA0-F21093752345}" dt="2023-07-27T21:29:08.600" v="39" actId="167"/>
          <ac:spMkLst>
            <pc:docMk/>
            <pc:sldMk cId="3520227970" sldId="2147479307"/>
            <ac:spMk id="57" creationId="{87862FF6-088A-18C5-458F-05D53F597DBA}"/>
          </ac:spMkLst>
        </pc:spChg>
        <pc:spChg chg="add mod">
          <ac:chgData name="Nicolas Delfosse" userId="d965f3d4-ea58-4afe-85b0-6f02e8cf3c22" providerId="ADAL" clId="{15B682EE-459F-4544-8FA0-F21093752345}" dt="2023-07-27T21:29:35.122" v="48" actId="1076"/>
          <ac:spMkLst>
            <pc:docMk/>
            <pc:sldMk cId="3520227970" sldId="2147479307"/>
            <ac:spMk id="58" creationId="{CDFCCC1F-1BB8-7740-04AB-C7C4CF07166F}"/>
          </ac:spMkLst>
        </pc:spChg>
        <pc:spChg chg="add mod">
          <ac:chgData name="Nicolas Delfosse" userId="d965f3d4-ea58-4afe-85b0-6f02e8cf3c22" providerId="ADAL" clId="{15B682EE-459F-4544-8FA0-F21093752345}" dt="2023-07-27T21:29:43.972" v="51" actId="20577"/>
          <ac:spMkLst>
            <pc:docMk/>
            <pc:sldMk cId="3520227970" sldId="2147479307"/>
            <ac:spMk id="59" creationId="{EDAE3811-C081-1F3A-E7E0-FF8ED7CCD77B}"/>
          </ac:spMkLst>
        </pc:spChg>
        <pc:grpChg chg="add mod">
          <ac:chgData name="Nicolas Delfosse" userId="d965f3d4-ea58-4afe-85b0-6f02e8cf3c22" providerId="ADAL" clId="{15B682EE-459F-4544-8FA0-F21093752345}" dt="2023-07-27T21:27:47.536" v="24" actId="1076"/>
          <ac:grpSpMkLst>
            <pc:docMk/>
            <pc:sldMk cId="3520227970" sldId="2147479307"/>
            <ac:grpSpMk id="53" creationId="{16566AEE-4DE2-FE3F-A798-76EA95CF0B59}"/>
          </ac:grpSpMkLst>
        </pc:grpChg>
      </pc:sldChg>
      <pc:sldChg chg="modSp mod">
        <pc:chgData name="Nicolas Delfosse" userId="d965f3d4-ea58-4afe-85b0-6f02e8cf3c22" providerId="ADAL" clId="{15B682EE-459F-4544-8FA0-F21093752345}" dt="2023-07-28T22:23:35.235" v="68" actId="27636"/>
        <pc:sldMkLst>
          <pc:docMk/>
          <pc:sldMk cId="4060042799" sldId="2147479309"/>
        </pc:sldMkLst>
        <pc:spChg chg="mod">
          <ac:chgData name="Nicolas Delfosse" userId="d965f3d4-ea58-4afe-85b0-6f02e8cf3c22" providerId="ADAL" clId="{15B682EE-459F-4544-8FA0-F21093752345}" dt="2023-07-28T22:23:35.235" v="68" actId="27636"/>
          <ac:spMkLst>
            <pc:docMk/>
            <pc:sldMk cId="4060042799" sldId="2147479309"/>
            <ac:spMk id="3" creationId="{A546FF28-065E-448C-8E3B-82C0749032CF}"/>
          </ac:spMkLst>
        </pc:spChg>
      </pc:sldChg>
      <pc:sldChg chg="modSp mod">
        <pc:chgData name="Nicolas Delfosse" userId="d965f3d4-ea58-4afe-85b0-6f02e8cf3c22" providerId="ADAL" clId="{15B682EE-459F-4544-8FA0-F21093752345}" dt="2023-07-28T22:24:28.463" v="139" actId="20577"/>
        <pc:sldMkLst>
          <pc:docMk/>
          <pc:sldMk cId="1207593935" sldId="2147479312"/>
        </pc:sldMkLst>
        <pc:spChg chg="mod">
          <ac:chgData name="Nicolas Delfosse" userId="d965f3d4-ea58-4afe-85b0-6f02e8cf3c22" providerId="ADAL" clId="{15B682EE-459F-4544-8FA0-F21093752345}" dt="2023-07-28T22:24:28.463" v="139" actId="20577"/>
          <ac:spMkLst>
            <pc:docMk/>
            <pc:sldMk cId="1207593935" sldId="2147479312"/>
            <ac:spMk id="3" creationId="{FE530059-2B62-EE07-360B-16E7231336C6}"/>
          </ac:spMkLst>
        </pc:spChg>
        <pc:spChg chg="mod">
          <ac:chgData name="Nicolas Delfosse" userId="d965f3d4-ea58-4afe-85b0-6f02e8cf3c22" providerId="ADAL" clId="{15B682EE-459F-4544-8FA0-F21093752345}" dt="2023-07-28T22:23:59.856" v="74" actId="1076"/>
          <ac:spMkLst>
            <pc:docMk/>
            <pc:sldMk cId="1207593935" sldId="2147479312"/>
            <ac:spMk id="5" creationId="{C058162C-1995-90FB-AEEA-3251A47D72CC}"/>
          </ac:spMkLst>
        </pc:spChg>
      </pc:sldChg>
      <pc:sldChg chg="modSp mod">
        <pc:chgData name="Nicolas Delfosse" userId="d965f3d4-ea58-4afe-85b0-6f02e8cf3c22" providerId="ADAL" clId="{15B682EE-459F-4544-8FA0-F21093752345}" dt="2023-07-27T21:31:09.919" v="65" actId="27636"/>
        <pc:sldMkLst>
          <pc:docMk/>
          <pc:sldMk cId="917806395" sldId="2147479313"/>
        </pc:sldMkLst>
        <pc:spChg chg="mod">
          <ac:chgData name="Nicolas Delfosse" userId="d965f3d4-ea58-4afe-85b0-6f02e8cf3c22" providerId="ADAL" clId="{15B682EE-459F-4544-8FA0-F21093752345}" dt="2023-07-27T21:31:09.919" v="65" actId="27636"/>
          <ac:spMkLst>
            <pc:docMk/>
            <pc:sldMk cId="917806395" sldId="2147479313"/>
            <ac:spMk id="3" creationId="{DE284582-7677-71BB-0A65-35B3F5FC7FF6}"/>
          </ac:spMkLst>
        </pc:spChg>
      </pc:sldChg>
      <pc:sldChg chg="modSp mod">
        <pc:chgData name="Nicolas Delfosse" userId="d965f3d4-ea58-4afe-85b0-6f02e8cf3c22" providerId="ADAL" clId="{15B682EE-459F-4544-8FA0-F21093752345}" dt="2023-07-28T22:23:53.081" v="73" actId="14100"/>
        <pc:sldMkLst>
          <pc:docMk/>
          <pc:sldMk cId="3578742569" sldId="2147479314"/>
        </pc:sldMkLst>
        <pc:spChg chg="mod">
          <ac:chgData name="Nicolas Delfosse" userId="d965f3d4-ea58-4afe-85b0-6f02e8cf3c22" providerId="ADAL" clId="{15B682EE-459F-4544-8FA0-F21093752345}" dt="2023-07-28T22:23:53.081" v="73" actId="14100"/>
          <ac:spMkLst>
            <pc:docMk/>
            <pc:sldMk cId="3578742569" sldId="2147479314"/>
            <ac:spMk id="3" creationId="{7B864063-61BC-1A1B-60B2-27B443B193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48B3-324B-D3F9-DADB-8AF1DCFFD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A94EC-CF16-FA7A-A85C-C023356F4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58120-4A28-35FC-17A9-7E422F63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2AABE-2E25-203F-F887-32BB3A87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8F54-08D9-8D7F-1733-24B99AE0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0312B-FFB8-CEE9-BD3B-0FB2FCC0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3B77C-CE01-482A-A5D9-EE0AEFB94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731CD-3BE5-7AA2-066B-577EC9B90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5A0BC-0386-33C2-585C-87E2A50B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2A49E-61DA-9D40-E2C7-CEBAC6E4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2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92A1D-8DD7-3B4C-A705-FFE91A9F6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EA6B8-9C65-E05C-E8CD-0AE755AA6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4BAC9-B45E-6864-0A18-7BBAD5DD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CE92E-5C6B-6AA4-1AD4-32CA3645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72F5E-817D-FE9B-4BD1-8196D57F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6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0EB6-37E1-4FB5-BCE8-FE9AAF8C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DFB60-D440-BD72-DD58-96B98BA49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7A2A1-AA84-E251-9977-D8B20B35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3E92A-8FE6-4A02-1926-3C739DB3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ABF1-8DF0-1BAE-804E-49E97618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6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F907-F03A-C86F-2747-C749625C3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FD32C-6510-AC5F-205B-62B1D65D6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60C0E-1293-D078-545E-C517B7D3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6A7B6-B4F6-D6F2-59C8-766B7026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51335-483F-FBEB-D714-CFDB3D7C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D684B-7AAF-DA05-DF9E-C88B57291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D80D6-D9E1-EDAC-F8C3-8D6621F36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6DB13-879F-5D80-9E7E-CD6CB3B24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B6211-258C-BE32-0C02-45601C0E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4F44F-D38B-D70C-84B8-62F11520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0090E-1B15-ECF5-CA30-4CA13877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CEFC-917C-689E-941C-DAA2AC5F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6F35B-5FB3-613E-83DC-540B2BF54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40CD5-C13E-0A6F-EA12-55F4626BD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A207D-1A08-3FBA-87A6-4768E89CB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CF215-1658-F98B-BE24-71E8A23B4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6A251-1E45-7307-FB0D-77B15273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16BE72-F3B9-96C2-15AA-03E06C16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A00186-2A76-4649-ABD9-E9858067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0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39069-9CF5-4E56-7B33-15DFEF30F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E5B9B-23AF-3747-DCC8-E0A303CD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00912-89B4-E7BF-44D6-DDA4EB8F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D3FAB-6451-2540-496F-C73671E8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CDCC5-FCEF-F508-F7D1-90F491E4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29231-DD88-8249-E97F-B57E3D2F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F2B62-11B1-8109-80FD-1E6A6DDE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6943E-DFA5-14C4-5329-D52EB56B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2DBAE-1467-54FC-6B9E-C9118A0BA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1F774-67A9-5C4C-4A28-8D7E8B531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D2AB4-9681-934B-F83E-7C14FC61F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38D0A-8A76-7AA0-E7AC-0B5E5FB5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7ACB6-4331-5C3B-86A9-BDBB7299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7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AD8E-4C52-37A2-5A7E-35856459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D83D9-F366-8DCA-A65F-E55A81436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A8107-11B1-A19F-44B6-B4E629562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DE8C7-D94E-9EE2-9AD6-4FCBBE9A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F78B7-2F9D-7AD2-951B-F2583AF8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42F28-7413-C486-BDAD-59C7F051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3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AA5881-E217-C5F0-54F5-DD10BAF1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3C13-96F8-C4DB-A69F-E27D862AA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B41C5-DED8-52DF-20AA-0B8764B56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6FD6D3-0DC8-4D1F-AD32-D7DC7BE00CC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67895-9129-C53A-F8D0-C1744B8AA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8C290-F8A2-0643-C699-C499BBE4D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4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16FD-E10B-92E1-020F-8E5FE77EA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Quantum LDPC codes</a:t>
            </a:r>
            <a:br>
              <a:rPr lang="en-US" dirty="0"/>
            </a:br>
            <a:r>
              <a:rPr lang="en-US" dirty="0"/>
              <a:t>Problem session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84582-7677-71BB-0A65-35B3F5FC7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Nicolas </a:t>
            </a:r>
            <a:r>
              <a:rPr lang="en-US" dirty="0"/>
              <a:t>Delfosse</a:t>
            </a:r>
          </a:p>
          <a:p>
            <a:r>
              <a:rPr lang="en-US" dirty="0"/>
              <a:t>Norah Tan</a:t>
            </a:r>
          </a:p>
          <a:p>
            <a:endParaRPr lang="en-US" dirty="0"/>
          </a:p>
          <a:p>
            <a:r>
              <a:rPr lang="en-US" dirty="0"/>
              <a:t>PCMI Summer School 2023</a:t>
            </a:r>
          </a:p>
          <a:p>
            <a:r>
              <a:rPr lang="en-US" dirty="0"/>
              <a:t>July 27</a:t>
            </a:r>
            <a:r>
              <a:rPr lang="en-US" baseline="30000" dirty="0"/>
              <a:t>th</a:t>
            </a:r>
            <a:r>
              <a:rPr lang="en-U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91780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DD1C-047F-DE22-C4AB-AD630819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 decoder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46FF28-065E-448C-8E3B-82C074903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7911662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What is the complexity in number of bit operations to build a LUT table for a stabilizer code with length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:r>
                  <a:rPr lang="en-US" sz="2000" dirty="0"/>
                  <a:t>Assume that we use a code with length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=10,000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1"/>
                <a:r>
                  <a:rPr lang="en-US" sz="2000" dirty="0"/>
                  <a:t>How many bits are needed to store a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-qubit Pauli operator?</a:t>
                </a:r>
              </a:p>
              <a:p>
                <a:pPr lvl="1"/>
                <a:r>
                  <a:rPr lang="en-US" sz="2000" dirty="0"/>
                  <a:t>Assume that we want to implement a decoder with 1 GB of memory. How many Pauli errors can we store at most with this memory.</a:t>
                </a:r>
              </a:p>
              <a:p>
                <a:pPr lvl="1"/>
                <a:r>
                  <a:rPr lang="en-US" sz="2000" dirty="0"/>
                  <a:t>What is the cost of storing all weight-1 errors? Weight-2 errors?</a:t>
                </a:r>
              </a:p>
              <a:p>
                <a:pPr lvl="1"/>
                <a:r>
                  <a:rPr lang="en-US" sz="2000" dirty="0"/>
                  <a:t>Find a bound on the maximum weight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that we can use in the LUT construction algorithm.</a:t>
                </a:r>
              </a:p>
              <a:p>
                <a:pPr lvl="1"/>
                <a:r>
                  <a:rPr lang="en-US" sz="2000" dirty="0"/>
                  <a:t>What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=100,000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46FF28-065E-448C-8E3B-82C074903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7911662" cy="4351338"/>
              </a:xfrm>
              <a:blipFill>
                <a:blip r:embed="rId2"/>
                <a:stretch>
                  <a:fillRect l="-694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04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36DC-FF3B-C2BA-6A84-E30DEDD6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21772" cy="2483178"/>
          </a:xfrm>
        </p:spPr>
        <p:txBody>
          <a:bodyPr/>
          <a:lstStyle/>
          <a:p>
            <a:r>
              <a:rPr lang="en-US" dirty="0"/>
              <a:t>Classical Peeling decoder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30059-2B62-EE07-360B-16E72313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5048"/>
            <a:ext cx="10515600" cy="248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Consider the pseudo code above for the peeling decoder. </a:t>
            </a:r>
          </a:p>
          <a:p>
            <a:r>
              <a:rPr lang="en-US" sz="2000" dirty="0"/>
              <a:t>What is the worst-case complexity of this algorithm when it is applied to bounded degree Tanner graph?</a:t>
            </a:r>
          </a:p>
          <a:p>
            <a:r>
              <a:rPr lang="en-US" sz="2000" dirty="0"/>
              <a:t>Modify the pseudo-code to reduce the complexity.</a:t>
            </a:r>
          </a:p>
          <a:p>
            <a:r>
              <a:rPr lang="en-US" sz="2000" dirty="0"/>
              <a:t>Can you achieve a linear time complexity?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8162C-1995-90FB-AEEA-3251A47D72CC}"/>
              </a:ext>
            </a:extLst>
          </p:cNvPr>
          <p:cNvSpPr txBox="1"/>
          <p:nvPr/>
        </p:nvSpPr>
        <p:spPr>
          <a:xfrm>
            <a:off x="6158573" y="1003078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Input: syndrome + erased qubits (?).</a:t>
            </a:r>
          </a:p>
          <a:p>
            <a:pPr marL="0" indent="0">
              <a:buNone/>
            </a:pPr>
            <a:r>
              <a:rPr lang="en-US" dirty="0"/>
              <a:t>Output: bit value for each erased qubit.</a:t>
            </a:r>
          </a:p>
          <a:p>
            <a:pPr marL="457200" indent="-457200">
              <a:buAutoNum type="arabicPeriod"/>
            </a:pPr>
            <a:r>
              <a:rPr lang="en-US" dirty="0"/>
              <a:t>While there exists an erased bit do:</a:t>
            </a:r>
          </a:p>
          <a:p>
            <a:pPr marL="457200" indent="-457200">
              <a:buAutoNum type="arabicPeriod"/>
            </a:pPr>
            <a:r>
              <a:rPr lang="en-US" dirty="0"/>
              <a:t>         Loop over all checks and select a dangling check c.</a:t>
            </a:r>
          </a:p>
          <a:p>
            <a:pPr marL="457200" indent="-457200">
              <a:buAutoNum type="arabicPeriod"/>
            </a:pPr>
            <a:r>
              <a:rPr lang="en-US" dirty="0"/>
              <a:t>         If there is no dangling check return failure. </a:t>
            </a:r>
          </a:p>
          <a:p>
            <a:pPr marL="457200" indent="-457200">
              <a:buAutoNum type="arabicPeriod"/>
            </a:pPr>
            <a:r>
              <a:rPr lang="en-US" dirty="0"/>
              <a:t>         Use the dangling check to correct an erased bit.</a:t>
            </a:r>
          </a:p>
          <a:p>
            <a:pPr marL="457200" indent="-457200">
              <a:buAutoNum type="arabicPeriod"/>
            </a:pPr>
            <a:r>
              <a:rPr lang="en-US" dirty="0"/>
              <a:t>Return the corrected values.</a:t>
            </a:r>
          </a:p>
        </p:txBody>
      </p:sp>
    </p:spTree>
    <p:extLst>
      <p:ext uri="{BB962C8B-B14F-4D97-AF65-F5344CB8AC3E}">
        <p14:creationId xmlns:p14="http://schemas.microsoft.com/office/powerpoint/2010/main" val="120759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A59F0-4FA5-7CC1-3143-097D864F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Repetition code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864063-61BC-1A1B-60B2-27B443B193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427381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Write the pseudo-code for an efficient decoding algorithm for a distance-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repetition code.</a:t>
                </a:r>
              </a:p>
              <a:p>
                <a:r>
                  <a:rPr lang="en-US" sz="2000" dirty="0"/>
                  <a:t>What is the complexity of your decoder.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864063-61BC-1A1B-60B2-27B443B193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427381" cy="4351338"/>
              </a:xfrm>
              <a:blipFill>
                <a:blip r:embed="rId2"/>
                <a:stretch>
                  <a:fillRect l="-854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74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87862FF6-088A-18C5-458F-05D53F597DBA}"/>
              </a:ext>
            </a:extLst>
          </p:cNvPr>
          <p:cNvSpPr/>
          <p:nvPr/>
        </p:nvSpPr>
        <p:spPr>
          <a:xfrm>
            <a:off x="9951725" y="2546131"/>
            <a:ext cx="768827" cy="3216166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E2B1036-1E45-7460-AC40-40CA1A973482}"/>
              </a:ext>
            </a:extLst>
          </p:cNvPr>
          <p:cNvSpPr/>
          <p:nvPr/>
        </p:nvSpPr>
        <p:spPr>
          <a:xfrm>
            <a:off x="8451216" y="2871596"/>
            <a:ext cx="383507" cy="882869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EDC057-19BC-6815-3577-4D25DB82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Bacon-Shor decoding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01730-ADBC-D759-1E57-02B2704232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2373"/>
                <a:ext cx="6324901" cy="435133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Consider a quantum state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on a grid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ℓ×ℓ</m:t>
                    </m:r>
                  </m:oMath>
                </a14:m>
                <a:r>
                  <a:rPr lang="en-US" dirty="0"/>
                  <a:t> qubits encoded in a stabilizer code with stabilizer generators acting as ZZ on vertical edges.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Assume that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suffers from a Z error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⟩→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Show that this error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dirty="0"/>
                  <a:t> is equivalent to an error acting on the first row of qubits.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We measure the operators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acts as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on all qubits of columns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. The outcome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Design a decoding algorithm to corrects the errors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How many Z error can you correct at most with using this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ℓ×ℓ</m:t>
                    </m:r>
                  </m:oMath>
                </a14:m>
                <a:r>
                  <a:rPr lang="en-US" dirty="0"/>
                  <a:t> grid of qubit.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01730-ADBC-D759-1E57-02B2704232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2373"/>
                <a:ext cx="6324901" cy="4351338"/>
              </a:xfrm>
              <a:blipFill>
                <a:blip r:embed="rId2"/>
                <a:stretch>
                  <a:fillRect l="-1061" t="-2381" r="-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16566AEE-4DE2-FE3F-A798-76EA95CF0B59}"/>
              </a:ext>
            </a:extLst>
          </p:cNvPr>
          <p:cNvGrpSpPr/>
          <p:nvPr/>
        </p:nvGrpSpPr>
        <p:grpSpPr>
          <a:xfrm>
            <a:off x="8091010" y="2618298"/>
            <a:ext cx="3038016" cy="3056755"/>
            <a:chOff x="8059479" y="1325526"/>
            <a:chExt cx="3038016" cy="305675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F7353BC-6CD1-93B3-C286-0C10116A3D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59479" y="1325526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C252E68-86D1-1B60-2913-21A465857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42955" y="1325526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3396BD9-1B0E-31F1-1A78-E154EC72FF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6431" y="1325526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114451E-84ED-5C5B-DA73-559DBA03DD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9907" y="1325526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0F52291-37BC-6D47-F5F9-13CE264AF9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93383" y="1325526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912C52E-E144-9F37-11A1-E360C22D8D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76859" y="1325526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93DF6E-24AC-FF1B-1E34-DBCDBCC450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60335" y="1325526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7E8C803-5E6A-01DC-9396-872D285FA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59479" y="181237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6E9F691-35C2-2953-96A4-8C0BAB6090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42955" y="181237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2C90F30-25CD-EECA-7442-4E59AD2C50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6431" y="181237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6824DB-0178-03CE-8A90-93C15C82F9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9907" y="181237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75D8D5B-9417-4F06-0FBE-75CF698F42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93383" y="181237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35A0A09-FD80-037C-77D8-11AD7685A6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76859" y="181237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9DBC530-1134-F69D-4972-271B0FDFD8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60335" y="181237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F836DA-091F-7C26-97A0-6361B3824C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59479" y="229773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5D75C26-C01A-67FB-4D42-AFCCDCE188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42955" y="229773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17391DF-8D3C-3CAE-2FB1-B04B200BE4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6431" y="229773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DA6E07B-4155-B2A5-AA86-EABE93142A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9907" y="229773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5E3BB2E-7AB8-C722-09C6-711F68BE85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93383" y="229773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E1E2038-ABF5-0835-8CBA-A57A20A6DF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76859" y="229773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FEF340D-6A11-3285-CFEC-554CE79F0A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60335" y="2297733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50826C9-4218-0DFC-DD4B-57B122B0B6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59479" y="278458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7DDB8CD-91CE-64EF-ABC2-3342076012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42955" y="278458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1525F9A-7803-0D9D-5449-51B228C7B3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6431" y="278458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A29068-9E1C-76BC-4EE9-1B988EC1B8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9907" y="278458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931691F-4B8B-4924-F37D-A901242C47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93383" y="278458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51498ED-2EC7-1480-26D1-1238DA6D67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76859" y="278458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C6A2280-B15C-4B71-8E03-119EEE2BF7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60335" y="2784580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92FE9D-B301-DC95-D989-6FF0548636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59479" y="327142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C8DD2FB-63CD-64C0-73E2-25BDC494CD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42955" y="327142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63047FD-7C21-524B-31EA-DEB3C7C178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6431" y="327142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25B747A-EB39-9561-DB76-DA821A31EB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9907" y="327142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FFE9847-4BF4-BDF0-EA55-EC947D2E92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93383" y="327142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2A0E6AC-A89F-B63F-7657-8485A07B55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76859" y="327142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4795809-C12E-6D46-A5A2-296CBB13B3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60335" y="327142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B53FC92-AE93-7FB0-095C-D9C68E317E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59479" y="3758274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81F130B-198F-B39E-4C46-2068933E26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42955" y="3758274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634FB55-0717-7E82-F562-74776D9A33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6431" y="3758274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E319C60-C7D2-CF13-3ACE-7FE0B79218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9907" y="3758274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83E47CE-60D5-B5BD-4BEA-7320A2FC24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93383" y="3758274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D637098-1FEA-F6F7-5C36-DF55E5695B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76859" y="3758274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CDF1902-23AB-C1FD-D28D-F23B3E8826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60335" y="3758274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A2B91E-1C12-05AA-554B-08DA4B7514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59479" y="4245121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E47B1BC-B7E8-3FC8-3101-D889729B1B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42955" y="4245121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1DE15B8-E324-9D61-2B3A-88AFE0B63B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6431" y="4245121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3CC988D-594E-F6BC-B800-FE9E24F384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9907" y="4245121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E68D11-596C-4EAA-F50F-7350F14DAF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93383" y="4245121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4C7E2AB-84E4-AE78-34CD-C33FC91C34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76859" y="4245121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AF96864-15C4-B816-AF77-1EF1B8D2A0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60335" y="4245121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BA9CD968-8CDD-8A9B-A689-41D3675FADB9}"/>
              </a:ext>
            </a:extLst>
          </p:cNvPr>
          <p:cNvSpPr txBox="1"/>
          <p:nvPr/>
        </p:nvSpPr>
        <p:spPr>
          <a:xfrm>
            <a:off x="8405769" y="281686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5892096-F0BA-9ABB-8F90-70FB7BA90105}"/>
              </a:ext>
            </a:extLst>
          </p:cNvPr>
          <p:cNvSpPr txBox="1"/>
          <p:nvPr/>
        </p:nvSpPr>
        <p:spPr>
          <a:xfrm>
            <a:off x="8396495" y="328981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DFCCC1F-1BB8-7740-04AB-C7C4CF07166F}"/>
                  </a:ext>
                </a:extLst>
              </p:cNvPr>
              <p:cNvSpPr txBox="1"/>
              <p:nvPr/>
            </p:nvSpPr>
            <p:spPr>
              <a:xfrm>
                <a:off x="10127394" y="5741165"/>
                <a:ext cx="4174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DFCCC1F-1BB8-7740-04AB-C7C4CF071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394" y="5741165"/>
                <a:ext cx="41748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EDAE3811-C081-1F3A-E7E0-FF8ED7CCD77B}"/>
              </a:ext>
            </a:extLst>
          </p:cNvPr>
          <p:cNvSpPr txBox="1"/>
          <p:nvPr/>
        </p:nvSpPr>
        <p:spPr>
          <a:xfrm>
            <a:off x="10196026" y="37041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2022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CE2F-1697-65BC-09EA-50D7496D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MW decoder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C79693-1DD9-7537-A1C8-A2FA05CE3F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7816702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Show that A MW decoder corrects all Pauli errors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 with weight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Assume that the decoder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find an error with weight at most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 for some constant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is the weight of the correction returned by a MW decoder. What is the max weight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such that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corrects all Pauli errors with weight up to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Consider a classical decoder for a binary symmetric channel (bit-flip channel). If the bit flip rate is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&lt;0.5</m:t>
                    </m:r>
                  </m:oMath>
                </a14:m>
                <a:r>
                  <a:rPr lang="en-US" sz="2000" dirty="0"/>
                  <a:t>, show that any MLE decoder is a MW decoder and vice-versa.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C79693-1DD9-7537-A1C8-A2FA05CE3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7816702" cy="4351338"/>
              </a:xfrm>
              <a:blipFill>
                <a:blip r:embed="rId2"/>
                <a:stretch>
                  <a:fillRect l="-70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429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504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Cambria Math</vt:lpstr>
      <vt:lpstr>Office Theme</vt:lpstr>
      <vt:lpstr>Quantum LDPC codes Problem session 3</vt:lpstr>
      <vt:lpstr>LUT decoder</vt:lpstr>
      <vt:lpstr>Classical Peeling decoder</vt:lpstr>
      <vt:lpstr>Repetition code</vt:lpstr>
      <vt:lpstr>Bacon-Shor decoding</vt:lpstr>
      <vt:lpstr>MW decoder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LDPC codes Problem session 3</dc:title>
  <dc:creator>Nicolas Delfosse</dc:creator>
  <cp:lastModifiedBy>Nicolas Delfosse</cp:lastModifiedBy>
  <cp:revision>15</cp:revision>
  <dcterms:created xsi:type="dcterms:W3CDTF">2023-07-27T19:02:58Z</dcterms:created>
  <dcterms:modified xsi:type="dcterms:W3CDTF">2023-07-28T22:25:14Z</dcterms:modified>
</cp:coreProperties>
</file>